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4.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9.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59.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4" r:id="rId2"/>
  </p:sldMasterIdLst>
  <p:notesMasterIdLst>
    <p:notesMasterId r:id="rId33"/>
  </p:notesMasterIdLst>
  <p:handoutMasterIdLst>
    <p:handoutMasterId r:id="rId34"/>
  </p:handoutMasterIdLst>
  <p:sldIdLst>
    <p:sldId id="333" r:id="rId3"/>
    <p:sldId id="259" r:id="rId4"/>
    <p:sldId id="315" r:id="rId5"/>
    <p:sldId id="316" r:id="rId6"/>
    <p:sldId id="261" r:id="rId7"/>
    <p:sldId id="314" r:id="rId8"/>
    <p:sldId id="318" r:id="rId9"/>
    <p:sldId id="291" r:id="rId10"/>
    <p:sldId id="325" r:id="rId11"/>
    <p:sldId id="292" r:id="rId12"/>
    <p:sldId id="321" r:id="rId13"/>
    <p:sldId id="322" r:id="rId14"/>
    <p:sldId id="293" r:id="rId15"/>
    <p:sldId id="320" r:id="rId16"/>
    <p:sldId id="324" r:id="rId17"/>
    <p:sldId id="294" r:id="rId18"/>
    <p:sldId id="319" r:id="rId19"/>
    <p:sldId id="326" r:id="rId20"/>
    <p:sldId id="295" r:id="rId21"/>
    <p:sldId id="296" r:id="rId22"/>
    <p:sldId id="327" r:id="rId23"/>
    <p:sldId id="328" r:id="rId24"/>
    <p:sldId id="329" r:id="rId25"/>
    <p:sldId id="330" r:id="rId26"/>
    <p:sldId id="323" r:id="rId27"/>
    <p:sldId id="310" r:id="rId28"/>
    <p:sldId id="311" r:id="rId29"/>
    <p:sldId id="312" r:id="rId30"/>
    <p:sldId id="313" r:id="rId31"/>
    <p:sldId id="331" r:id="rId32"/>
  </p:sldIdLst>
  <p:sldSz cx="9144000" cy="6858000" type="screen4x3"/>
  <p:notesSz cx="6858000" cy="9144000"/>
  <p:defaultTextStyle>
    <a:defPPr>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779CC93D-E52E-4D84-901B-11D7331DD495}">
          <p14:sldIdLst>
            <p14:sldId id="333"/>
            <p14:sldId id="259"/>
            <p14:sldId id="315"/>
            <p14:sldId id="316"/>
            <p14:sldId id="261"/>
          </p14:sldIdLst>
        </p14:section>
        <p14:section name="Sezione senza titolo" id="{3C354E5B-448B-4392-A3FB-6D50579F094F}">
          <p14:sldIdLst>
            <p14:sldId id="314"/>
            <p14:sldId id="318"/>
            <p14:sldId id="291"/>
            <p14:sldId id="325"/>
            <p14:sldId id="292"/>
            <p14:sldId id="321"/>
            <p14:sldId id="322"/>
            <p14:sldId id="293"/>
            <p14:sldId id="320"/>
            <p14:sldId id="324"/>
            <p14:sldId id="294"/>
            <p14:sldId id="319"/>
            <p14:sldId id="326"/>
            <p14:sldId id="295"/>
            <p14:sldId id="296"/>
            <p14:sldId id="327"/>
            <p14:sldId id="328"/>
            <p14:sldId id="329"/>
            <p14:sldId id="330"/>
            <p14:sldId id="323"/>
            <p14:sldId id="310"/>
            <p14:sldId id="311"/>
            <p14:sldId id="312"/>
            <p14:sldId id="313"/>
            <p14:sldId id="331"/>
          </p14:sldIdLst>
        </p14:section>
        <p14:section name="Argomento 1" id="{6D9936A3-3945-4757-BC8B-B5C252D8E036}">
          <p14:sldIdLst/>
        </p14:section>
        <p14:section name="Diapositive di esempio per effetti grafici" id="{BAB3A466-96C9-4230-9978-795378D75699}">
          <p14:sldIdLst/>
        </p14:section>
        <p14:section name="Case study" id="{8C0305C9-B152-4FBA-A789-FE1976D53990}">
          <p14:sldIdLst/>
        </p14:section>
        <p14:section name="Conclusioni e riepilogo" id="{790CEF5B-569A-4C2F-BED5-750B08C0E5AD}">
          <p14:sldIdLst/>
        </p14:section>
        <p14:section name="Appendice"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45" autoAdjust="0"/>
    <p:restoredTop sz="87011" autoAdjust="0"/>
  </p:normalViewPr>
  <p:slideViewPr>
    <p:cSldViewPr>
      <p:cViewPr>
        <p:scale>
          <a:sx n="80" d="100"/>
          <a:sy n="80" d="100"/>
        </p:scale>
        <p:origin x="-672" y="-708"/>
      </p:cViewPr>
      <p:guideLst>
        <p:guide orient="horz" pos="2160"/>
        <p:guide pos="2880"/>
      </p:guideLst>
    </p:cSldViewPr>
  </p:slideViewPr>
  <p:outlineViewPr>
    <p:cViewPr>
      <p:scale>
        <a:sx n="33" d="100"/>
        <a:sy n="33" d="100"/>
      </p:scale>
      <p:origin x="0" y="10002"/>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it-IT" sz="1200"/>
            </a:lvl1pPr>
          </a:lstStyle>
          <a:p>
            <a:endParaRPr lang="it-IT"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it-IT" sz="1200"/>
            </a:lvl1pPr>
          </a:lstStyle>
          <a:p>
            <a:fld id="{D83FDC75-7F73-4A4A-A77C-09AADF00E0EA}" type="datetimeFigureOut">
              <a:rPr lang="it-IT" smtClean="0"/>
              <a:pPr/>
              <a:t>18/04/2016</a:t>
            </a:fld>
            <a:endParaRPr lang="it-IT"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it-IT" sz="1200"/>
            </a:lvl1pPr>
          </a:lstStyle>
          <a:p>
            <a:endParaRPr lang="it-IT"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it-IT" sz="1200"/>
            </a:lvl1pPr>
          </a:lstStyle>
          <a:p>
            <a:fld id="{459226BF-1F13-42D3-80DC-373E7ADD1EBC}" type="slidenum">
              <a:rPr lang="it-IT" smtClean="0"/>
              <a:pPr/>
              <a:t>‹N›</a:t>
            </a:fld>
            <a:endParaRPr lang="it-IT" dirty="0"/>
          </a:p>
        </p:txBody>
      </p:sp>
    </p:spTree>
    <p:extLst>
      <p:ext uri="{BB962C8B-B14F-4D97-AF65-F5344CB8AC3E}">
        <p14:creationId xmlns:p14="http://schemas.microsoft.com/office/powerpoint/2010/main" val="3742988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it-IT"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it-IT" sz="1200"/>
            </a:lvl1pPr>
          </a:lstStyle>
          <a:p>
            <a:fld id="{48AEF76B-3757-4A0B-AF93-28494465C1DD}" type="datetimeFigureOut">
              <a:pPr/>
              <a:t>18/04/2016</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it-IT"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it-IT" sz="1200"/>
            </a:lvl1pPr>
          </a:lstStyle>
          <a:p>
            <a:fld id="{75693FD4-8F83-4EF7-AC3F-0DC0388986B0}" type="slidenum">
              <a:pPr/>
              <a:t>‹N›</a:t>
            </a:fld>
            <a:endParaRPr lang="it-IT"/>
          </a:p>
        </p:txBody>
      </p:sp>
    </p:spTree>
    <p:extLst>
      <p:ext uri="{BB962C8B-B14F-4D97-AF65-F5344CB8AC3E}">
        <p14:creationId xmlns:p14="http://schemas.microsoft.com/office/powerpoint/2010/main" val="3509796301"/>
      </p:ext>
    </p:extLst>
  </p:cSld>
  <p:clrMap bg1="lt1" tx1="dk1" bg2="lt2" tx2="dk2" accent1="accent1" accent2="accent2" accent3="accent3" accent4="accent4" accent5="accent5" accent6="accent6" hlink="hlink" folHlink="folHlink"/>
  <p:notesStyle>
    <a:lvl1pPr marL="0" algn="l" defTabSz="914400" rtl="0" eaLnBrk="1" latinLnBrk="0" hangingPunct="1">
      <a:defRPr lang="it-IT" sz="1200" kern="1200">
        <a:solidFill>
          <a:schemeClr val="tx1"/>
        </a:solidFill>
        <a:latin typeface="+mn-lt"/>
        <a:ea typeface="+mn-ea"/>
        <a:cs typeface="+mn-cs"/>
      </a:defRPr>
    </a:lvl1pPr>
    <a:lvl2pPr marL="457200" algn="l" defTabSz="914400" rtl="0" eaLnBrk="1" latinLnBrk="0" hangingPunct="1">
      <a:defRPr lang="it-IT" sz="1200" kern="1200">
        <a:solidFill>
          <a:schemeClr val="tx1"/>
        </a:solidFill>
        <a:latin typeface="+mn-lt"/>
        <a:ea typeface="+mn-ea"/>
        <a:cs typeface="+mn-cs"/>
      </a:defRPr>
    </a:lvl2pPr>
    <a:lvl3pPr marL="914400" algn="l" defTabSz="914400" rtl="0" eaLnBrk="1" latinLnBrk="0" hangingPunct="1">
      <a:defRPr lang="it-IT" sz="1200" kern="1200">
        <a:solidFill>
          <a:schemeClr val="tx1"/>
        </a:solidFill>
        <a:latin typeface="+mn-lt"/>
        <a:ea typeface="+mn-ea"/>
        <a:cs typeface="+mn-cs"/>
      </a:defRPr>
    </a:lvl3pPr>
    <a:lvl4pPr marL="1371600" algn="l" defTabSz="914400" rtl="0" eaLnBrk="1" latinLnBrk="0" hangingPunct="1">
      <a:defRPr lang="it-IT" sz="1200" kern="1200">
        <a:solidFill>
          <a:schemeClr val="tx1"/>
        </a:solidFill>
        <a:latin typeface="+mn-lt"/>
        <a:ea typeface="+mn-ea"/>
        <a:cs typeface="+mn-cs"/>
      </a:defRPr>
    </a:lvl4pPr>
    <a:lvl5pPr marL="1828800" algn="l" defTabSz="914400" rtl="0" eaLnBrk="1" latinLnBrk="0" hangingPunct="1">
      <a:defRPr lang="it-IT" sz="1200" kern="1200">
        <a:solidFill>
          <a:schemeClr val="tx1"/>
        </a:solidFill>
        <a:latin typeface="+mn-lt"/>
        <a:ea typeface="+mn-ea"/>
        <a:cs typeface="+mn-cs"/>
      </a:defRPr>
    </a:lvl5pPr>
    <a:lvl6pPr marL="2286000" algn="l" defTabSz="914400" rtl="0" eaLnBrk="1" latinLnBrk="0" hangingPunct="1">
      <a:defRPr lang="it-IT" sz="1200" kern="1200">
        <a:solidFill>
          <a:schemeClr val="tx1"/>
        </a:solidFill>
        <a:latin typeface="+mn-lt"/>
        <a:ea typeface="+mn-ea"/>
        <a:cs typeface="+mn-cs"/>
      </a:defRPr>
    </a:lvl6pPr>
    <a:lvl7pPr marL="2743200" algn="l" defTabSz="914400" rtl="0" eaLnBrk="1" latinLnBrk="0" hangingPunct="1">
      <a:defRPr lang="it-IT" sz="1200" kern="1200">
        <a:solidFill>
          <a:schemeClr val="tx1"/>
        </a:solidFill>
        <a:latin typeface="+mn-lt"/>
        <a:ea typeface="+mn-ea"/>
        <a:cs typeface="+mn-cs"/>
      </a:defRPr>
    </a:lvl7pPr>
    <a:lvl8pPr marL="3200400" algn="l" defTabSz="914400" rtl="0" eaLnBrk="1" latinLnBrk="0" hangingPunct="1">
      <a:defRPr lang="it-IT" sz="1200" kern="1200">
        <a:solidFill>
          <a:schemeClr val="tx1"/>
        </a:solidFill>
        <a:latin typeface="+mn-lt"/>
        <a:ea typeface="+mn-ea"/>
        <a:cs typeface="+mn-cs"/>
      </a:defRPr>
    </a:lvl8pPr>
    <a:lvl9pPr marL="3657600" algn="l" defTabSz="914400" rtl="0" eaLnBrk="1" latinLnBrk="0" hangingPunct="1">
      <a:defRPr lang="it-IT"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it-IT"/>
            </a:pPr>
            <a:r>
              <a:rPr lang="it-IT" dirty="0" smtClean="0"/>
              <a:t>Questo modello può essere utilizzato come file iniziale per la presentazione di materiale didattico per la formazione in gruppo.</a:t>
            </a:r>
          </a:p>
          <a:p>
            <a:endParaRPr lang="it-IT" dirty="0" smtClean="0"/>
          </a:p>
          <a:p>
            <a:pPr lvl="0"/>
            <a:r>
              <a:rPr lang="it-IT" sz="1200" b="1" dirty="0" smtClean="0"/>
              <a:t>Sezioni</a:t>
            </a:r>
            <a:endParaRPr lang="it-IT" sz="1200" b="0" dirty="0" smtClean="0"/>
          </a:p>
          <a:p>
            <a:pPr lvl="0"/>
            <a:r>
              <a:rPr lang="it-IT" sz="1200" b="0" dirty="0" smtClean="0"/>
              <a:t>Fare clic con il pulsante destro del mouse su una diapositiva per aggiungere sezioni.</a:t>
            </a:r>
            <a:r>
              <a:rPr lang="it-IT" sz="1200" b="0" baseline="0" dirty="0" smtClean="0"/>
              <a:t> Le sezioni possono essere utili per organizzare le diapositive o agevolare la collaborazione tra più autori.</a:t>
            </a:r>
            <a:endParaRPr lang="it-IT" sz="1200" b="0" dirty="0" smtClean="0"/>
          </a:p>
          <a:p>
            <a:pPr lvl="0"/>
            <a:endParaRPr lang="it-IT" sz="1200" b="1" dirty="0" smtClean="0"/>
          </a:p>
          <a:p>
            <a:pPr lvl="0"/>
            <a:r>
              <a:rPr lang="it-IT" sz="1200" b="1" dirty="0" smtClean="0"/>
              <a:t>Note</a:t>
            </a:r>
          </a:p>
          <a:p>
            <a:pPr lvl="0"/>
            <a:r>
              <a:rPr lang="it-IT" sz="1200" dirty="0" smtClean="0"/>
              <a:t>Utilizzare la sezione Note per indicazioni sull'esecuzione della presentazione oppure per fornire informazioni aggiuntive per il pubblico.</a:t>
            </a:r>
            <a:r>
              <a:rPr lang="it-IT" sz="1200" baseline="0" dirty="0" smtClean="0"/>
              <a:t> Mostrare queste note nella visualizzazione Presentazione durante la presentazione. </a:t>
            </a:r>
          </a:p>
          <a:p>
            <a:pPr lvl="0">
              <a:buFontTx/>
              <a:buNone/>
            </a:pPr>
            <a:r>
              <a:rPr lang="it-IT" sz="1200" dirty="0" smtClean="0"/>
              <a:t>Valutare con attenzione le dimensioni dei caratteri, importanti per l'accessibilità, la visibilità, la registrazione video e la produzione online.</a:t>
            </a:r>
          </a:p>
          <a:p>
            <a:pPr lvl="0"/>
            <a:endParaRPr lang="it-IT" sz="1200" dirty="0" smtClean="0"/>
          </a:p>
          <a:p>
            <a:pPr lvl="0">
              <a:buFontTx/>
              <a:buNone/>
            </a:pPr>
            <a:r>
              <a:rPr lang="it-IT" sz="1200" b="1" dirty="0" smtClean="0"/>
              <a:t>Colori coordinati </a:t>
            </a:r>
          </a:p>
          <a:p>
            <a:pPr lvl="0">
              <a:buFontTx/>
              <a:buNone/>
            </a:pPr>
            <a:r>
              <a:rPr lang="it-IT" sz="1200" dirty="0" smtClean="0"/>
              <a:t>Prestare particolare attenzione ai grafici, ai diagrammi e alle caselle di testo.</a:t>
            </a:r>
            <a:r>
              <a:rPr lang="it-IT" sz="1200" baseline="0" dirty="0" smtClean="0"/>
              <a:t> </a:t>
            </a:r>
            <a:endParaRPr lang="it-IT" sz="1200" dirty="0" smtClean="0"/>
          </a:p>
          <a:p>
            <a:pPr lvl="0"/>
            <a:r>
              <a:rPr lang="it-IT" sz="1200" dirty="0" smtClean="0"/>
              <a:t>Tenere presente che i partecipanti eseguiranno la stampa in bianco e nero o </a:t>
            </a:r>
            <a:r>
              <a:rPr lang="it-IT" sz="1200" dirty="0" err="1" smtClean="0"/>
              <a:t>in gradazioni di grigio</a:t>
            </a:r>
            <a:r>
              <a:rPr lang="it-IT" sz="1200" dirty="0" smtClean="0"/>
              <a:t>. Eseguire una stampa di prova per assicurarsi che i colori risultino comunque efficaci e chiari in una stampa in solo bianco e nero e </a:t>
            </a:r>
            <a:r>
              <a:rPr lang="it-IT" sz="1200" dirty="0" err="1" smtClean="0"/>
              <a:t>in gradazioni di grigio</a:t>
            </a:r>
            <a:r>
              <a:rPr lang="it-IT" sz="1200" dirty="0" smtClean="0"/>
              <a:t>.</a:t>
            </a:r>
          </a:p>
          <a:p>
            <a:pPr lvl="0">
              <a:buFontTx/>
              <a:buNone/>
            </a:pPr>
            <a:endParaRPr lang="it-IT" sz="1200" dirty="0" smtClean="0"/>
          </a:p>
          <a:p>
            <a:pPr lvl="0">
              <a:buFontTx/>
              <a:buNone/>
            </a:pPr>
            <a:r>
              <a:rPr lang="it-IT" sz="1200" b="1" dirty="0" smtClean="0"/>
              <a:t>Grafica, tabelle e grafici</a:t>
            </a:r>
          </a:p>
          <a:p>
            <a:pPr lvl="0"/>
            <a:r>
              <a:rPr lang="it-IT" sz="1200" dirty="0" smtClean="0"/>
              <a:t>Scegliere la semplicità: se possibile utilizzare stili e colori coerenti, che non rappresentino elementi di distrazione.</a:t>
            </a:r>
          </a:p>
          <a:p>
            <a:pPr lvl="0"/>
            <a:r>
              <a:rPr lang="it-IT" sz="1200" dirty="0" smtClean="0"/>
              <a:t>Assegnare un'etichetta a tutti i grafici e a tutte le tabelle.</a:t>
            </a:r>
          </a:p>
          <a:p>
            <a:endParaRPr lang="it-IT" dirty="0" smtClean="0"/>
          </a:p>
          <a:p>
            <a:endParaRPr lang="it-IT" dirty="0" smtClean="0"/>
          </a:p>
          <a:p>
            <a:endParaRPr lang="it-IT" dirty="0"/>
          </a:p>
        </p:txBody>
      </p:sp>
      <p:sp>
        <p:nvSpPr>
          <p:cNvPr id="4" name="Slide Number Placeholder 3"/>
          <p:cNvSpPr>
            <a:spLocks noGrp="1"/>
          </p:cNvSpPr>
          <p:nvPr>
            <p:ph type="sldNum" sz="quarter" idx="10"/>
          </p:nvPr>
        </p:nvSpPr>
        <p:spPr/>
        <p:txBody>
          <a:bodyPr/>
          <a:lstStyle/>
          <a:p>
            <a:fld id="{EC6EAC7D-5A89-47C2-8ABA-56C9C2DEF7A4}" type="slidenum">
              <a:rPr lang="it-IT" smtClean="0"/>
              <a:pPr/>
              <a:t>2</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11</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12</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13</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14</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15</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16</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17</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18</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19</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20</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smtClean="0">
                <a:solidFill>
                  <a:prstClr val="black"/>
                </a:solidFill>
              </a:rPr>
              <a:pPr/>
              <a:t>3</a:t>
            </a:fld>
            <a:endParaRPr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21</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5693FD4-8F83-4EF7-AC3F-0DC0388986B0}" type="slidenum">
              <a:rPr lang="it-IT" smtClean="0"/>
              <a:pPr/>
              <a:t>22</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5693FD4-8F83-4EF7-AC3F-0DC0388986B0}" type="slidenum">
              <a:rPr lang="it-IT" smtClean="0"/>
              <a:pPr/>
              <a:t>23</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5693FD4-8F83-4EF7-AC3F-0DC0388986B0}" type="slidenum">
              <a:rPr lang="it-IT" smtClean="0"/>
              <a:pPr/>
              <a:t>24</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25</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5693FD4-8F83-4EF7-AC3F-0DC0388986B0}" type="slidenum">
              <a:rPr lang="it-IT" smtClean="0"/>
              <a:pPr/>
              <a:t>26</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5693FD4-8F83-4EF7-AC3F-0DC0388986B0}" type="slidenum">
              <a:rPr lang="it-IT" smtClean="0"/>
              <a:pPr/>
              <a:t>27</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5693FD4-8F83-4EF7-AC3F-0DC0388986B0}" type="slidenum">
              <a:rPr lang="it-IT" smtClean="0"/>
              <a:pPr/>
              <a:t>28</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5693FD4-8F83-4EF7-AC3F-0DC0388986B0}" type="slidenum">
              <a:rPr lang="it-IT" smtClean="0"/>
              <a:pPr/>
              <a:t>29</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it-IT"/>
            </a:pPr>
            <a:r>
              <a:rPr lang="it-IT" dirty="0" smtClean="0"/>
              <a:t>Questo modello può essere utilizzato come file iniziale per la presentazione di materiale didattico per la formazione in gruppo.</a:t>
            </a:r>
          </a:p>
          <a:p>
            <a:endParaRPr lang="it-IT" dirty="0" smtClean="0"/>
          </a:p>
          <a:p>
            <a:pPr lvl="0"/>
            <a:r>
              <a:rPr lang="it-IT" sz="1200" b="1" dirty="0" smtClean="0"/>
              <a:t>Sezioni</a:t>
            </a:r>
            <a:endParaRPr lang="it-IT" sz="1200" b="0" dirty="0" smtClean="0"/>
          </a:p>
          <a:p>
            <a:pPr lvl="0"/>
            <a:r>
              <a:rPr lang="it-IT" sz="1200" b="0" dirty="0" smtClean="0"/>
              <a:t>Fare clic con il pulsante destro del mouse su una diapositiva per aggiungere sezioni.</a:t>
            </a:r>
            <a:r>
              <a:rPr lang="it-IT" sz="1200" b="0" baseline="0" dirty="0" smtClean="0"/>
              <a:t> Le sezioni possono essere utili per organizzare le diapositive o agevolare la collaborazione tra più autori.</a:t>
            </a:r>
            <a:endParaRPr lang="it-IT" sz="1200" b="0" dirty="0" smtClean="0"/>
          </a:p>
          <a:p>
            <a:pPr lvl="0"/>
            <a:endParaRPr lang="it-IT" sz="1200" b="1" dirty="0" smtClean="0"/>
          </a:p>
          <a:p>
            <a:pPr lvl="0"/>
            <a:r>
              <a:rPr lang="it-IT" sz="1200" b="1" dirty="0" smtClean="0"/>
              <a:t>Note</a:t>
            </a:r>
          </a:p>
          <a:p>
            <a:pPr lvl="0"/>
            <a:r>
              <a:rPr lang="it-IT" sz="1200" dirty="0" smtClean="0"/>
              <a:t>Utilizzare la sezione Note per indicazioni sull'esecuzione della presentazione oppure per fornire informazioni aggiuntive per il pubblico.</a:t>
            </a:r>
            <a:r>
              <a:rPr lang="it-IT" sz="1200" baseline="0" dirty="0" smtClean="0"/>
              <a:t> Mostrare queste note nella visualizzazione Presentazione durante la presentazione. </a:t>
            </a:r>
          </a:p>
          <a:p>
            <a:pPr lvl="0">
              <a:buFontTx/>
              <a:buNone/>
            </a:pPr>
            <a:r>
              <a:rPr lang="it-IT" sz="1200" dirty="0" smtClean="0"/>
              <a:t>Valutare con attenzione le dimensioni dei caratteri, importanti per l'accessibilità, la visibilità, la registrazione video e la produzione online.</a:t>
            </a:r>
          </a:p>
          <a:p>
            <a:pPr lvl="0"/>
            <a:endParaRPr lang="it-IT" sz="1200" dirty="0" smtClean="0"/>
          </a:p>
          <a:p>
            <a:pPr lvl="0">
              <a:buFontTx/>
              <a:buNone/>
            </a:pPr>
            <a:r>
              <a:rPr lang="it-IT" sz="1200" b="1" dirty="0" smtClean="0"/>
              <a:t>Colori coordinati </a:t>
            </a:r>
          </a:p>
          <a:p>
            <a:pPr lvl="0">
              <a:buFontTx/>
              <a:buNone/>
            </a:pPr>
            <a:r>
              <a:rPr lang="it-IT" sz="1200" dirty="0" smtClean="0"/>
              <a:t>Prestare particolare attenzione ai grafici, ai diagrammi e alle caselle di testo.</a:t>
            </a:r>
            <a:r>
              <a:rPr lang="it-IT" sz="1200" baseline="0" dirty="0" smtClean="0"/>
              <a:t> </a:t>
            </a:r>
            <a:endParaRPr lang="it-IT" sz="1200" dirty="0" smtClean="0"/>
          </a:p>
          <a:p>
            <a:pPr lvl="0"/>
            <a:r>
              <a:rPr lang="it-IT" sz="1200" dirty="0" smtClean="0"/>
              <a:t>Tenere presente che i partecipanti eseguiranno la stampa in bianco e nero o </a:t>
            </a:r>
            <a:r>
              <a:rPr lang="it-IT" sz="1200" dirty="0" err="1" smtClean="0"/>
              <a:t>in gradazioni di grigio</a:t>
            </a:r>
            <a:r>
              <a:rPr lang="it-IT" sz="1200" dirty="0" smtClean="0"/>
              <a:t>. Eseguire una stampa di prova per assicurarsi che i colori risultino comunque efficaci e chiari in una stampa in solo bianco e nero e </a:t>
            </a:r>
            <a:r>
              <a:rPr lang="it-IT" sz="1200" dirty="0" err="1" smtClean="0"/>
              <a:t>in gradazioni di grigio</a:t>
            </a:r>
            <a:r>
              <a:rPr lang="it-IT" sz="1200" dirty="0" smtClean="0"/>
              <a:t>.</a:t>
            </a:r>
          </a:p>
          <a:p>
            <a:pPr lvl="0">
              <a:buFontTx/>
              <a:buNone/>
            </a:pPr>
            <a:endParaRPr lang="it-IT" sz="1200" dirty="0" smtClean="0"/>
          </a:p>
          <a:p>
            <a:pPr lvl="0">
              <a:buFontTx/>
              <a:buNone/>
            </a:pPr>
            <a:r>
              <a:rPr lang="it-IT" sz="1200" b="1" dirty="0" smtClean="0"/>
              <a:t>Grafica, tabelle e grafici</a:t>
            </a:r>
          </a:p>
          <a:p>
            <a:pPr lvl="0"/>
            <a:r>
              <a:rPr lang="it-IT" sz="1200" dirty="0" smtClean="0"/>
              <a:t>Scegliere la semplicità: se possibile utilizzare stili e colori coerenti, che non rappresentino elementi di distrazione.</a:t>
            </a:r>
          </a:p>
          <a:p>
            <a:pPr lvl="0"/>
            <a:r>
              <a:rPr lang="it-IT" sz="1200" dirty="0" smtClean="0"/>
              <a:t>Assegnare un'etichetta a tutti i grafici e a tutte le tabelle.</a:t>
            </a:r>
          </a:p>
          <a:p>
            <a:endParaRPr lang="it-IT" dirty="0" smtClean="0"/>
          </a:p>
          <a:p>
            <a:endParaRPr lang="it-IT" dirty="0" smtClean="0"/>
          </a:p>
          <a:p>
            <a:endParaRPr lang="it-IT" dirty="0"/>
          </a:p>
        </p:txBody>
      </p:sp>
      <p:sp>
        <p:nvSpPr>
          <p:cNvPr id="4" name="Slide Number Placeholder 3"/>
          <p:cNvSpPr>
            <a:spLocks noGrp="1"/>
          </p:cNvSpPr>
          <p:nvPr>
            <p:ph type="sldNum" sz="quarter" idx="10"/>
          </p:nvPr>
        </p:nvSpPr>
        <p:spPr/>
        <p:txBody>
          <a:bodyPr/>
          <a:lstStyle/>
          <a:p>
            <a:fld id="{EC6EAC7D-5A89-47C2-8ABA-56C9C2DEF7A4}" type="slidenum">
              <a:rPr lang="it-IT" smtClean="0"/>
              <a:pPr/>
              <a:t>30</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5693FD4-8F83-4EF7-AC3F-0DC0388986B0}" type="slidenum">
              <a:rPr smtClean="0">
                <a:solidFill>
                  <a:prstClr val="black"/>
                </a:solidFill>
              </a:rPr>
              <a:pPr/>
              <a:t>4</a:t>
            </a:fld>
            <a:endParaRP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5</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it-IT" dirty="0" smtClean="0"/>
          </a:p>
        </p:txBody>
      </p:sp>
      <p:sp>
        <p:nvSpPr>
          <p:cNvPr id="4" name="Slide Number Placeholder 3"/>
          <p:cNvSpPr>
            <a:spLocks noGrp="1"/>
          </p:cNvSpPr>
          <p:nvPr>
            <p:ph type="sldNum" sz="quarter" idx="10"/>
          </p:nvPr>
        </p:nvSpPr>
        <p:spPr/>
        <p:txBody>
          <a:bodyPr/>
          <a:lstStyle/>
          <a:p>
            <a:fld id="{EC6EAC7D-5A89-47C2-8ABA-56C9C2DEF7A4}" type="slidenum">
              <a:rPr lang="it-IT" smtClean="0"/>
              <a:pPr/>
              <a:t>6</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it-IT" dirty="0" smtClean="0"/>
          </a:p>
        </p:txBody>
      </p:sp>
      <p:sp>
        <p:nvSpPr>
          <p:cNvPr id="4" name="Slide Number Placeholder 3"/>
          <p:cNvSpPr>
            <a:spLocks noGrp="1"/>
          </p:cNvSpPr>
          <p:nvPr>
            <p:ph type="sldNum" sz="quarter" idx="10"/>
          </p:nvPr>
        </p:nvSpPr>
        <p:spPr/>
        <p:txBody>
          <a:bodyPr/>
          <a:lstStyle/>
          <a:p>
            <a:fld id="{EC6EAC7D-5A89-47C2-8ABA-56C9C2DEF7A4}" type="slidenum">
              <a:rPr lang="it-IT" smtClean="0"/>
              <a:pPr/>
              <a:t>7</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8</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9</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10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it-IT" b="1" cap="small" baseline="0">
                <a:solidFill>
                  <a:srgbClr val="003300"/>
                </a:solidFill>
              </a:defRPr>
            </a:lvl1pPr>
          </a:lstStyle>
          <a:p>
            <a:r>
              <a:rPr kumimoji="0" lang="it-IT"/>
              <a:t>Fare clic per modificare lo stile del titolo</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it-IT" sz="2000" b="0">
                <a:solidFill>
                  <a:schemeClr val="tx1"/>
                </a:solidFill>
                <a:latin typeface="Georgia" pitchFamily="18" charset="0"/>
              </a:defRPr>
            </a:lvl1pPr>
            <a:lvl2pPr marL="457200" indent="0" algn="ctr" eaLnBrk="1" latinLnBrk="0" hangingPunct="1">
              <a:buNone/>
              <a:defRPr kumimoji="0" lang="it-IT">
                <a:solidFill>
                  <a:schemeClr val="tx1">
                    <a:tint val="75000"/>
                  </a:schemeClr>
                </a:solidFill>
              </a:defRPr>
            </a:lvl2pPr>
            <a:lvl3pPr marL="914400" indent="0" algn="ctr" eaLnBrk="1" latinLnBrk="0" hangingPunct="1">
              <a:buNone/>
              <a:defRPr kumimoji="0" lang="it-IT">
                <a:solidFill>
                  <a:schemeClr val="tx1">
                    <a:tint val="75000"/>
                  </a:schemeClr>
                </a:solidFill>
              </a:defRPr>
            </a:lvl3pPr>
            <a:lvl4pPr marL="1371600" indent="0" algn="ctr" eaLnBrk="1" latinLnBrk="0" hangingPunct="1">
              <a:buNone/>
              <a:defRPr kumimoji="0" lang="it-IT">
                <a:solidFill>
                  <a:schemeClr val="tx1">
                    <a:tint val="75000"/>
                  </a:schemeClr>
                </a:solidFill>
              </a:defRPr>
            </a:lvl4pPr>
            <a:lvl5pPr marL="1828800" indent="0" algn="ctr" eaLnBrk="1" latinLnBrk="0" hangingPunct="1">
              <a:buNone/>
              <a:defRPr kumimoji="0" lang="it-IT">
                <a:solidFill>
                  <a:schemeClr val="tx1">
                    <a:tint val="75000"/>
                  </a:schemeClr>
                </a:solidFill>
              </a:defRPr>
            </a:lvl5pPr>
            <a:lvl6pPr marL="2286000" indent="0" algn="ctr" eaLnBrk="1" latinLnBrk="0" hangingPunct="1">
              <a:buNone/>
              <a:defRPr kumimoji="0" lang="it-IT">
                <a:solidFill>
                  <a:schemeClr val="tx1">
                    <a:tint val="75000"/>
                  </a:schemeClr>
                </a:solidFill>
              </a:defRPr>
            </a:lvl6pPr>
            <a:lvl7pPr marL="2743200" indent="0" algn="ctr" eaLnBrk="1" latinLnBrk="0" hangingPunct="1">
              <a:buNone/>
              <a:defRPr kumimoji="0" lang="it-IT">
                <a:solidFill>
                  <a:schemeClr val="tx1">
                    <a:tint val="75000"/>
                  </a:schemeClr>
                </a:solidFill>
              </a:defRPr>
            </a:lvl7pPr>
            <a:lvl8pPr marL="3200400" indent="0" algn="ctr" eaLnBrk="1" latinLnBrk="0" hangingPunct="1">
              <a:buNone/>
              <a:defRPr kumimoji="0" lang="it-IT">
                <a:solidFill>
                  <a:schemeClr val="tx1">
                    <a:tint val="75000"/>
                  </a:schemeClr>
                </a:solidFill>
              </a:defRPr>
            </a:lvl8pPr>
            <a:lvl9pPr marL="3657600" indent="0" algn="ctr" eaLnBrk="1" latinLnBrk="0" hangingPunct="1">
              <a:buNone/>
              <a:defRPr kumimoji="0" lang="it-IT">
                <a:solidFill>
                  <a:schemeClr val="tx1">
                    <a:tint val="75000"/>
                  </a:schemeClr>
                </a:solidFill>
              </a:defRPr>
            </a:lvl9pPr>
          </a:lstStyle>
          <a:p>
            <a:pPr eaLnBrk="1" latinLnBrk="0" hangingPunct="1"/>
            <a:r>
              <a:rPr lang="it-IT" smtClean="0"/>
              <a:t>Fare clic per modificare lo stile del sottotitolo dello schema</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it-IT" sz="2000" baseline="0"/>
            </a:lvl1pPr>
          </a:lstStyle>
          <a:p>
            <a:r>
              <a:rPr kumimoji="0" lang="it-IT"/>
              <a:t>Logo aziendale</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it-IT" smtClean="0"/>
              <a:t>Fare clic per modificare lo stile del titolo</a:t>
            </a:r>
            <a:endParaRPr/>
          </a:p>
        </p:txBody>
      </p:sp>
      <p:sp>
        <p:nvSpPr>
          <p:cNvPr id="3" name="Date Placeholder 2"/>
          <p:cNvSpPr>
            <a:spLocks noGrp="1"/>
          </p:cNvSpPr>
          <p:nvPr>
            <p:ph type="dt" sz="half" idx="10"/>
          </p:nvPr>
        </p:nvSpPr>
        <p:spPr/>
        <p:txBody>
          <a:bodyPr/>
          <a:lstStyle/>
          <a:p>
            <a:fld id="{757B281C-5159-4971-8228-52B9A72E9ED2}" type="datetimeFigureOut">
              <a:pPr/>
              <a:t>18/04/2016</a:t>
            </a:fld>
            <a:endParaRPr kumimoji="0" lang="it-IT"/>
          </a:p>
        </p:txBody>
      </p:sp>
      <p:sp>
        <p:nvSpPr>
          <p:cNvPr id="4" name="Footer Placeholder 3"/>
          <p:cNvSpPr>
            <a:spLocks noGrp="1"/>
          </p:cNvSpPr>
          <p:nvPr>
            <p:ph type="ftr" sz="quarter" idx="11"/>
          </p:nvPr>
        </p:nvSpPr>
        <p:spPr/>
        <p:txBody>
          <a:bodyPr/>
          <a:lstStyle/>
          <a:p>
            <a:endParaRPr kumimoji="0" lang="it-IT"/>
          </a:p>
        </p:txBody>
      </p:sp>
      <p:sp>
        <p:nvSpPr>
          <p:cNvPr id="5" name="Slide Number Placeholder 4"/>
          <p:cNvSpPr>
            <a:spLocks noGrp="1"/>
          </p:cNvSpPr>
          <p:nvPr>
            <p:ph type="sldNum" sz="quarter" idx="12"/>
          </p:nvPr>
        </p:nvSpPr>
        <p:spPr/>
        <p:txBody>
          <a:bodyPr/>
          <a:lstStyle/>
          <a:p>
            <a:fld id="{33D6E5A2-EC83-451F-A719-9AC1370DD5CF}" type="slidenum">
              <a:pPr/>
              <a:t>‹N›</a:t>
            </a:fld>
            <a:endParaRPr kumimoji="0" lang="it-IT"/>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pPr/>
              <a:t>18/04/2016</a:t>
            </a:fld>
            <a:endParaRPr kumimoji="0" lang="it-IT"/>
          </a:p>
        </p:txBody>
      </p:sp>
      <p:sp>
        <p:nvSpPr>
          <p:cNvPr id="3" name="Footer Placeholder 2"/>
          <p:cNvSpPr>
            <a:spLocks noGrp="1"/>
          </p:cNvSpPr>
          <p:nvPr>
            <p:ph type="ftr" sz="quarter" idx="11"/>
          </p:nvPr>
        </p:nvSpPr>
        <p:spPr/>
        <p:txBody>
          <a:bodyPr/>
          <a:lstStyle/>
          <a:p>
            <a:endParaRPr kumimoji="0" lang="it-IT"/>
          </a:p>
        </p:txBody>
      </p:sp>
      <p:sp>
        <p:nvSpPr>
          <p:cNvPr id="4" name="Slide Number Placeholder 3"/>
          <p:cNvSpPr>
            <a:spLocks noGrp="1"/>
          </p:cNvSpPr>
          <p:nvPr>
            <p:ph type="sldNum" sz="quarter" idx="12"/>
          </p:nvPr>
        </p:nvSpPr>
        <p:spPr/>
        <p:txBody>
          <a:bodyPr/>
          <a:lstStyle/>
          <a:p>
            <a:fld id="{33D6E5A2-EC83-451F-A719-9AC1370DD5CF}" type="slidenum">
              <a:pPr/>
              <a:t>‹N›</a:t>
            </a:fld>
            <a:endParaRPr kumimoji="0" lang="it-IT"/>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olo s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pPr/>
              <a:t>18/04/2016</a:t>
            </a:fld>
            <a:endParaRPr kumimoji="0" lang="it-IT"/>
          </a:p>
        </p:txBody>
      </p:sp>
      <p:sp>
        <p:nvSpPr>
          <p:cNvPr id="4" name="Footer Placeholder 4"/>
          <p:cNvSpPr>
            <a:spLocks noGrp="1"/>
          </p:cNvSpPr>
          <p:nvPr>
            <p:ph type="ftr" sz="quarter" idx="11"/>
          </p:nvPr>
        </p:nvSpPr>
        <p:spPr>
          <a:xfrm>
            <a:off x="3352800" y="6356350"/>
            <a:ext cx="2895600" cy="365125"/>
          </a:xfrm>
        </p:spPr>
        <p:txBody>
          <a:bodyPr/>
          <a:lstStyle/>
          <a:p>
            <a:endParaRPr kumimoji="0" lang="it-IT"/>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pPr/>
              <a:t>‹N›</a:t>
            </a:fld>
            <a:endParaRPr kumimoji="0" lang="it-IT"/>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84559556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27936863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Tree>
    <p:extLst>
      <p:ext uri="{BB962C8B-B14F-4D97-AF65-F5344CB8AC3E}">
        <p14:creationId xmlns:p14="http://schemas.microsoft.com/office/powerpoint/2010/main" val="347388157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12702650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22553570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Tree>
    <p:extLst>
      <p:ext uri="{BB962C8B-B14F-4D97-AF65-F5344CB8AC3E}">
        <p14:creationId xmlns:p14="http://schemas.microsoft.com/office/powerpoint/2010/main" val="274260927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92067775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it-IT" sz="4000" b="1" cap="small" baseline="0">
                <a:solidFill>
                  <a:srgbClr val="003300"/>
                </a:solidFill>
              </a:defRPr>
            </a:lvl1pPr>
          </a:lstStyle>
          <a:p>
            <a:r>
              <a:rPr kumimoji="0" lang="it-IT"/>
              <a:t>Fare clic per modificare lo stile del titolo</a:t>
            </a:r>
          </a:p>
        </p:txBody>
      </p:sp>
      <p:sp>
        <p:nvSpPr>
          <p:cNvPr id="4" name="Date Placeholder 3"/>
          <p:cNvSpPr>
            <a:spLocks noGrp="1"/>
          </p:cNvSpPr>
          <p:nvPr>
            <p:ph type="dt" sz="half" idx="10"/>
          </p:nvPr>
        </p:nvSpPr>
        <p:spPr/>
        <p:txBody>
          <a:bodyPr/>
          <a:lstStyle/>
          <a:p>
            <a:fld id="{757B281C-5159-4971-8228-52B9A72E9ED2}" type="datetimeFigureOut">
              <a:pPr/>
              <a:t>18/04/2016</a:t>
            </a:fld>
            <a:endParaRPr kumimoji="0" lang="it-IT"/>
          </a:p>
        </p:txBody>
      </p:sp>
      <p:sp>
        <p:nvSpPr>
          <p:cNvPr id="5" name="Footer Placeholder 4"/>
          <p:cNvSpPr>
            <a:spLocks noGrp="1"/>
          </p:cNvSpPr>
          <p:nvPr>
            <p:ph type="ftr" sz="quarter" idx="11"/>
          </p:nvPr>
        </p:nvSpPr>
        <p:spPr/>
        <p:txBody>
          <a:bodyPr/>
          <a:lstStyle/>
          <a:p>
            <a:endParaRPr kumimoji="0" lang="it-IT"/>
          </a:p>
        </p:txBody>
      </p:sp>
      <p:sp>
        <p:nvSpPr>
          <p:cNvPr id="6" name="Slide Number Placeholder 5"/>
          <p:cNvSpPr>
            <a:spLocks noGrp="1"/>
          </p:cNvSpPr>
          <p:nvPr>
            <p:ph type="sldNum" sz="quarter" idx="12"/>
          </p:nvPr>
        </p:nvSpPr>
        <p:spPr/>
        <p:txBody>
          <a:bodyPr/>
          <a:lstStyle/>
          <a:p>
            <a:fld id="{33D6E5A2-EC83-451F-A719-9AC1370DD5CF}" type="slidenum">
              <a:pPr/>
              <a:t>‹N›</a:t>
            </a:fld>
            <a:endParaRPr kumimoji="0" lang="it-IT"/>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it-IT" sz="1800"/>
            </a:lvl1pPr>
          </a:lstStyle>
          <a:p>
            <a:r>
              <a:rPr kumimoji="0" lang="it-IT"/>
              <a:t>Logo aziendale</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extLst>
      <p:ext uri="{BB962C8B-B14F-4D97-AF65-F5344CB8AC3E}">
        <p14:creationId xmlns:p14="http://schemas.microsoft.com/office/powerpoint/2010/main" val="135419225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extLst>
      <p:ext uri="{BB962C8B-B14F-4D97-AF65-F5344CB8AC3E}">
        <p14:creationId xmlns:p14="http://schemas.microsoft.com/office/powerpoint/2010/main" val="416138915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24731397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64982806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it-IT"/>
            </a:lvl1pPr>
          </a:lstStyle>
          <a:p>
            <a:r>
              <a:rPr kumimoji="0" lang="it-IT"/>
              <a:t>Fare clic per modificare lo stile del titolo</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it-IT" sz="3200">
                <a:latin typeface="+mn-lt"/>
              </a:defRPr>
            </a:lvl1pPr>
            <a:lvl2pPr eaLnBrk="1" latinLnBrk="0" hangingPunct="1">
              <a:defRPr kumimoji="0" lang="it-IT" sz="2800">
                <a:latin typeface="+mn-lt"/>
              </a:defRPr>
            </a:lvl2pPr>
            <a:lvl3pPr eaLnBrk="1" latinLnBrk="0" hangingPunct="1">
              <a:defRPr kumimoji="0" lang="it-IT" sz="2400">
                <a:latin typeface="+mn-lt"/>
              </a:defRPr>
            </a:lvl3pPr>
            <a:lvl4pPr eaLnBrk="1" latinLnBrk="0" hangingPunct="1">
              <a:defRPr kumimoji="0" lang="it-IT" sz="2400">
                <a:latin typeface="+mn-lt"/>
              </a:defRPr>
            </a:lvl4pPr>
            <a:lvl5pPr eaLnBrk="1" latinLnBrk="0" hangingPunct="1">
              <a:defRPr kumimoji="0" lang="it-IT" sz="2400">
                <a:latin typeface="+mn-lt"/>
              </a:defRPr>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4" name="Date Placeholder 3"/>
          <p:cNvSpPr>
            <a:spLocks noGrp="1"/>
          </p:cNvSpPr>
          <p:nvPr>
            <p:ph type="dt" sz="half" idx="10"/>
          </p:nvPr>
        </p:nvSpPr>
        <p:spPr/>
        <p:txBody>
          <a:bodyPr/>
          <a:lstStyle/>
          <a:p>
            <a:fld id="{757B281C-5159-4971-8228-52B9A72E9ED2}" type="datetimeFigureOut">
              <a:pPr/>
              <a:t>18/04/2016</a:t>
            </a:fld>
            <a:endParaRPr kumimoji="0" lang="it-IT"/>
          </a:p>
        </p:txBody>
      </p:sp>
      <p:sp>
        <p:nvSpPr>
          <p:cNvPr id="5" name="Footer Placeholder 4"/>
          <p:cNvSpPr>
            <a:spLocks noGrp="1"/>
          </p:cNvSpPr>
          <p:nvPr>
            <p:ph type="ftr" sz="quarter" idx="11"/>
          </p:nvPr>
        </p:nvSpPr>
        <p:spPr/>
        <p:txBody>
          <a:bodyPr/>
          <a:lstStyle/>
          <a:p>
            <a:endParaRPr kumimoji="0" lang="it-IT"/>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pPr/>
              <a:t>‹N›</a:t>
            </a:fld>
            <a:endParaRPr kumimoji="0" lang="it-IT"/>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it-IT" smtClean="0"/>
              <a:t>Fare clic per modificare lo stile del titolo</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it-IT" sz="2800"/>
            </a:lvl1pPr>
            <a:lvl2pPr eaLnBrk="1" latinLnBrk="0" hangingPunct="1">
              <a:defRPr kumimoji="0" lang="it-IT" sz="2400"/>
            </a:lvl2pPr>
            <a:lvl3pPr eaLnBrk="1" latinLnBrk="0" hangingPunct="1">
              <a:defRPr kumimoji="0" lang="it-IT" sz="2000"/>
            </a:lvl3pPr>
            <a:lvl4pPr eaLnBrk="1" latinLnBrk="0" hangingPunct="1">
              <a:defRPr kumimoji="0" lang="it-IT" sz="1800"/>
            </a:lvl4pPr>
            <a:lvl5pPr eaLnBrk="1" latinLnBrk="0" hangingPunct="1">
              <a:defRPr kumimoji="0" lang="it-IT" sz="1800"/>
            </a:lvl5pPr>
            <a:lvl6pPr eaLnBrk="1" latinLnBrk="0" hangingPunct="1">
              <a:defRPr kumimoji="0" lang="it-IT" sz="1800"/>
            </a:lvl6pPr>
            <a:lvl7pPr eaLnBrk="1" latinLnBrk="0" hangingPunct="1">
              <a:defRPr kumimoji="0" lang="it-IT" sz="1800"/>
            </a:lvl7pPr>
            <a:lvl8pPr eaLnBrk="1" latinLnBrk="0" hangingPunct="1">
              <a:defRPr kumimoji="0" lang="it-IT" sz="1800"/>
            </a:lvl8pPr>
            <a:lvl9pPr eaLnBrk="1" latinLnBrk="0" hangingPunct="1">
              <a:defRPr kumimoji="0" lang="it-IT" sz="18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it-IT" sz="2800"/>
            </a:lvl1pPr>
            <a:lvl2pPr eaLnBrk="1" latinLnBrk="0" hangingPunct="1">
              <a:defRPr kumimoji="0" lang="it-IT" sz="2400"/>
            </a:lvl2pPr>
            <a:lvl3pPr eaLnBrk="1" latinLnBrk="0" hangingPunct="1">
              <a:defRPr kumimoji="0" lang="it-IT" sz="2000"/>
            </a:lvl3pPr>
            <a:lvl4pPr eaLnBrk="1" latinLnBrk="0" hangingPunct="1">
              <a:defRPr kumimoji="0" lang="it-IT" sz="1800"/>
            </a:lvl4pPr>
            <a:lvl5pPr eaLnBrk="1" latinLnBrk="0" hangingPunct="1">
              <a:defRPr kumimoji="0" lang="it-IT" sz="1800"/>
            </a:lvl5pPr>
            <a:lvl6pPr eaLnBrk="1" latinLnBrk="0" hangingPunct="1">
              <a:defRPr kumimoji="0" lang="it-IT" sz="1800"/>
            </a:lvl6pPr>
            <a:lvl7pPr eaLnBrk="1" latinLnBrk="0" hangingPunct="1">
              <a:defRPr kumimoji="0" lang="it-IT" sz="1800"/>
            </a:lvl7pPr>
            <a:lvl8pPr eaLnBrk="1" latinLnBrk="0" hangingPunct="1">
              <a:defRPr kumimoji="0" lang="it-IT" sz="1800"/>
            </a:lvl8pPr>
            <a:lvl9pPr eaLnBrk="1" latinLnBrk="0" hangingPunct="1">
              <a:defRPr kumimoji="0" lang="it-IT" sz="18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5" name="Date Placeholder 4"/>
          <p:cNvSpPr>
            <a:spLocks noGrp="1"/>
          </p:cNvSpPr>
          <p:nvPr>
            <p:ph type="dt" sz="half" idx="10"/>
          </p:nvPr>
        </p:nvSpPr>
        <p:spPr/>
        <p:txBody>
          <a:bodyPr/>
          <a:lstStyle/>
          <a:p>
            <a:fld id="{757B281C-5159-4971-8228-52B9A72E9ED2}" type="datetimeFigureOut">
              <a:pPr/>
              <a:t>18/04/2016</a:t>
            </a:fld>
            <a:endParaRPr kumimoji="0" lang="it-IT"/>
          </a:p>
        </p:txBody>
      </p:sp>
      <p:sp>
        <p:nvSpPr>
          <p:cNvPr id="6" name="Footer Placeholder 5"/>
          <p:cNvSpPr>
            <a:spLocks noGrp="1"/>
          </p:cNvSpPr>
          <p:nvPr>
            <p:ph type="ftr" sz="quarter" idx="11"/>
          </p:nvPr>
        </p:nvSpPr>
        <p:spPr/>
        <p:txBody>
          <a:bodyPr/>
          <a:lstStyle/>
          <a:p>
            <a:endParaRPr kumimoji="0" lang="it-IT"/>
          </a:p>
        </p:txBody>
      </p:sp>
      <p:sp>
        <p:nvSpPr>
          <p:cNvPr id="7" name="Slide Number Placeholder 6"/>
          <p:cNvSpPr>
            <a:spLocks noGrp="1"/>
          </p:cNvSpPr>
          <p:nvPr>
            <p:ph type="sldNum" sz="quarter" idx="12"/>
          </p:nvPr>
        </p:nvSpPr>
        <p:spPr/>
        <p:txBody>
          <a:bodyPr/>
          <a:lstStyle/>
          <a:p>
            <a:fld id="{33D6E5A2-EC83-451F-A719-9AC1370DD5CF}" type="slidenum">
              <a:pPr/>
              <a:t>‹N›</a:t>
            </a:fld>
            <a:endParaRPr kumimoji="0" lang="it-IT"/>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it-IT"/>
            </a:lvl1pPr>
          </a:lstStyle>
          <a:p>
            <a:pPr eaLnBrk="1" latinLnBrk="0" hangingPunct="1"/>
            <a:r>
              <a:rPr lang="it-IT" smtClean="0"/>
              <a:t>Fare clic per modificare lo stile del titolo</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it-IT" sz="2400" b="1"/>
            </a:lvl1pPr>
            <a:lvl2pPr marL="457200" indent="0" eaLnBrk="1" latinLnBrk="0" hangingPunct="1">
              <a:buNone/>
              <a:defRPr kumimoji="0" lang="it-IT" sz="2000" b="1"/>
            </a:lvl2pPr>
            <a:lvl3pPr marL="914400" indent="0" eaLnBrk="1" latinLnBrk="0" hangingPunct="1">
              <a:buNone/>
              <a:defRPr kumimoji="0" lang="it-IT" sz="1800" b="1"/>
            </a:lvl3pPr>
            <a:lvl4pPr marL="1371600" indent="0" eaLnBrk="1" latinLnBrk="0" hangingPunct="1">
              <a:buNone/>
              <a:defRPr kumimoji="0" lang="it-IT" sz="1600" b="1"/>
            </a:lvl4pPr>
            <a:lvl5pPr marL="1828800" indent="0" eaLnBrk="1" latinLnBrk="0" hangingPunct="1">
              <a:buNone/>
              <a:defRPr kumimoji="0" lang="it-IT" sz="1600" b="1"/>
            </a:lvl5pPr>
            <a:lvl6pPr marL="2286000" indent="0" eaLnBrk="1" latinLnBrk="0" hangingPunct="1">
              <a:buNone/>
              <a:defRPr kumimoji="0" lang="it-IT" sz="1600" b="1"/>
            </a:lvl6pPr>
            <a:lvl7pPr marL="2743200" indent="0" eaLnBrk="1" latinLnBrk="0" hangingPunct="1">
              <a:buNone/>
              <a:defRPr kumimoji="0" lang="it-IT" sz="1600" b="1"/>
            </a:lvl7pPr>
            <a:lvl8pPr marL="3200400" indent="0" eaLnBrk="1" latinLnBrk="0" hangingPunct="1">
              <a:buNone/>
              <a:defRPr kumimoji="0" lang="it-IT" sz="1600" b="1"/>
            </a:lvl8pPr>
            <a:lvl9pPr marL="3657600" indent="0" eaLnBrk="1" latinLnBrk="0" hangingPunct="1">
              <a:buNone/>
              <a:defRPr kumimoji="0" lang="it-IT" sz="1600" b="1"/>
            </a:lvl9pPr>
          </a:lstStyle>
          <a:p>
            <a:pPr lvl="0" eaLnBrk="1" latinLnBrk="0" hangingPunct="1"/>
            <a:r>
              <a:rPr lang="it-IT" smtClean="0"/>
              <a:t>Fare clic per modificare stili del testo dello schema</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it-IT" sz="2400"/>
            </a:lvl1pPr>
            <a:lvl2pPr eaLnBrk="1" latinLnBrk="0" hangingPunct="1">
              <a:defRPr kumimoji="0" lang="it-IT" sz="2000"/>
            </a:lvl2pPr>
            <a:lvl3pPr eaLnBrk="1" latinLnBrk="0" hangingPunct="1">
              <a:defRPr kumimoji="0" lang="it-IT" sz="1800"/>
            </a:lvl3pPr>
            <a:lvl4pPr eaLnBrk="1" latinLnBrk="0" hangingPunct="1">
              <a:defRPr kumimoji="0" lang="it-IT" sz="1600"/>
            </a:lvl4pPr>
            <a:lvl5pPr eaLnBrk="1" latinLnBrk="0" hangingPunct="1">
              <a:defRPr kumimoji="0" lang="it-IT" sz="1600"/>
            </a:lvl5pPr>
            <a:lvl6pPr eaLnBrk="1" latinLnBrk="0" hangingPunct="1">
              <a:defRPr kumimoji="0" lang="it-IT" sz="1600"/>
            </a:lvl6pPr>
            <a:lvl7pPr eaLnBrk="1" latinLnBrk="0" hangingPunct="1">
              <a:defRPr kumimoji="0" lang="it-IT" sz="1600"/>
            </a:lvl7pPr>
            <a:lvl8pPr eaLnBrk="1" latinLnBrk="0" hangingPunct="1">
              <a:defRPr kumimoji="0" lang="it-IT" sz="1600"/>
            </a:lvl8pPr>
            <a:lvl9pPr eaLnBrk="1" latinLnBrk="0" hangingPunct="1">
              <a:defRPr kumimoji="0" lang="it-IT" sz="16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it-IT" sz="2400" b="1"/>
            </a:lvl1pPr>
            <a:lvl2pPr marL="457200" indent="0" eaLnBrk="1" latinLnBrk="0" hangingPunct="1">
              <a:buNone/>
              <a:defRPr kumimoji="0" lang="it-IT" sz="2000" b="1"/>
            </a:lvl2pPr>
            <a:lvl3pPr marL="914400" indent="0" eaLnBrk="1" latinLnBrk="0" hangingPunct="1">
              <a:buNone/>
              <a:defRPr kumimoji="0" lang="it-IT" sz="1800" b="1"/>
            </a:lvl3pPr>
            <a:lvl4pPr marL="1371600" indent="0" eaLnBrk="1" latinLnBrk="0" hangingPunct="1">
              <a:buNone/>
              <a:defRPr kumimoji="0" lang="it-IT" sz="1600" b="1"/>
            </a:lvl4pPr>
            <a:lvl5pPr marL="1828800" indent="0" eaLnBrk="1" latinLnBrk="0" hangingPunct="1">
              <a:buNone/>
              <a:defRPr kumimoji="0" lang="it-IT" sz="1600" b="1"/>
            </a:lvl5pPr>
            <a:lvl6pPr marL="2286000" indent="0" eaLnBrk="1" latinLnBrk="0" hangingPunct="1">
              <a:buNone/>
              <a:defRPr kumimoji="0" lang="it-IT" sz="1600" b="1"/>
            </a:lvl6pPr>
            <a:lvl7pPr marL="2743200" indent="0" eaLnBrk="1" latinLnBrk="0" hangingPunct="1">
              <a:buNone/>
              <a:defRPr kumimoji="0" lang="it-IT" sz="1600" b="1"/>
            </a:lvl7pPr>
            <a:lvl8pPr marL="3200400" indent="0" eaLnBrk="1" latinLnBrk="0" hangingPunct="1">
              <a:buNone/>
              <a:defRPr kumimoji="0" lang="it-IT" sz="1600" b="1"/>
            </a:lvl8pPr>
            <a:lvl9pPr marL="3657600" indent="0" eaLnBrk="1" latinLnBrk="0" hangingPunct="1">
              <a:buNone/>
              <a:defRPr kumimoji="0" lang="it-IT" sz="1600" b="1"/>
            </a:lvl9pPr>
          </a:lstStyle>
          <a:p>
            <a:pPr lvl="0" eaLnBrk="1" latinLnBrk="0" hangingPunct="1"/>
            <a:r>
              <a:rPr lang="it-IT" smtClean="0"/>
              <a:t>Fare clic per modificare stili del testo dello schema</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it-IT" sz="2400"/>
            </a:lvl1pPr>
            <a:lvl2pPr eaLnBrk="1" latinLnBrk="0" hangingPunct="1">
              <a:defRPr kumimoji="0" lang="it-IT" sz="2000"/>
            </a:lvl2pPr>
            <a:lvl3pPr eaLnBrk="1" latinLnBrk="0" hangingPunct="1">
              <a:defRPr kumimoji="0" lang="it-IT" sz="1800"/>
            </a:lvl3pPr>
            <a:lvl4pPr eaLnBrk="1" latinLnBrk="0" hangingPunct="1">
              <a:defRPr kumimoji="0" lang="it-IT" sz="1600"/>
            </a:lvl4pPr>
            <a:lvl5pPr eaLnBrk="1" latinLnBrk="0" hangingPunct="1">
              <a:defRPr kumimoji="0" lang="it-IT" sz="1600"/>
            </a:lvl5pPr>
            <a:lvl6pPr eaLnBrk="1" latinLnBrk="0" hangingPunct="1">
              <a:defRPr kumimoji="0" lang="it-IT" sz="1600"/>
            </a:lvl6pPr>
            <a:lvl7pPr eaLnBrk="1" latinLnBrk="0" hangingPunct="1">
              <a:defRPr kumimoji="0" lang="it-IT" sz="1600"/>
            </a:lvl7pPr>
            <a:lvl8pPr eaLnBrk="1" latinLnBrk="0" hangingPunct="1">
              <a:defRPr kumimoji="0" lang="it-IT" sz="1600"/>
            </a:lvl8pPr>
            <a:lvl9pPr eaLnBrk="1" latinLnBrk="0" hangingPunct="1">
              <a:defRPr kumimoji="0" lang="it-IT" sz="16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7" name="Date Placeholder 6"/>
          <p:cNvSpPr>
            <a:spLocks noGrp="1"/>
          </p:cNvSpPr>
          <p:nvPr>
            <p:ph type="dt" sz="half" idx="10"/>
          </p:nvPr>
        </p:nvSpPr>
        <p:spPr/>
        <p:txBody>
          <a:bodyPr/>
          <a:lstStyle/>
          <a:p>
            <a:fld id="{757B281C-5159-4971-8228-52B9A72E9ED2}" type="datetimeFigureOut">
              <a:pPr/>
              <a:t>18/04/2016</a:t>
            </a:fld>
            <a:endParaRPr kumimoji="0" lang="it-IT"/>
          </a:p>
        </p:txBody>
      </p:sp>
      <p:sp>
        <p:nvSpPr>
          <p:cNvPr id="8" name="Footer Placeholder 7"/>
          <p:cNvSpPr>
            <a:spLocks noGrp="1"/>
          </p:cNvSpPr>
          <p:nvPr>
            <p:ph type="ftr" sz="quarter" idx="11"/>
          </p:nvPr>
        </p:nvSpPr>
        <p:spPr/>
        <p:txBody>
          <a:bodyPr/>
          <a:lstStyle/>
          <a:p>
            <a:endParaRPr kumimoji="0" lang="it-IT"/>
          </a:p>
        </p:txBody>
      </p:sp>
      <p:sp>
        <p:nvSpPr>
          <p:cNvPr id="9" name="Slide Number Placeholder 8"/>
          <p:cNvSpPr>
            <a:spLocks noGrp="1"/>
          </p:cNvSpPr>
          <p:nvPr>
            <p:ph type="sldNum" sz="quarter" idx="12"/>
          </p:nvPr>
        </p:nvSpPr>
        <p:spPr/>
        <p:txBody>
          <a:bodyPr/>
          <a:lstStyle/>
          <a:p>
            <a:fld id="{33D6E5A2-EC83-451F-A719-9AC1370DD5CF}" type="slidenum">
              <a:pPr/>
              <a:t>‹N›</a:t>
            </a:fld>
            <a:endParaRPr kumimoji="0" lang="it-IT"/>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it-IT" sz="2000" b="1"/>
            </a:lvl1pPr>
          </a:lstStyle>
          <a:p>
            <a:pPr eaLnBrk="1" latinLnBrk="0" hangingPunct="1"/>
            <a:r>
              <a:rPr lang="it-IT" smtClean="0"/>
              <a:t>Fare clic per modificare lo stile del titolo</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it-IT" sz="3200"/>
            </a:lvl1pPr>
            <a:lvl2pPr eaLnBrk="1" latinLnBrk="0" hangingPunct="1">
              <a:defRPr kumimoji="0" lang="it-IT" sz="2800"/>
            </a:lvl2pPr>
            <a:lvl3pPr eaLnBrk="1" latinLnBrk="0" hangingPunct="1">
              <a:defRPr kumimoji="0" lang="it-IT" sz="2400"/>
            </a:lvl3pPr>
            <a:lvl4pPr eaLnBrk="1" latinLnBrk="0" hangingPunct="1">
              <a:defRPr kumimoji="0" lang="it-IT" sz="2000"/>
            </a:lvl4pPr>
            <a:lvl5pPr eaLnBrk="1" latinLnBrk="0" hangingPunct="1">
              <a:defRPr kumimoji="0" lang="it-IT" sz="2000"/>
            </a:lvl5pPr>
            <a:lvl6pPr eaLnBrk="1" latinLnBrk="0" hangingPunct="1">
              <a:defRPr kumimoji="0" lang="it-IT" sz="2000"/>
            </a:lvl6pPr>
            <a:lvl7pPr eaLnBrk="1" latinLnBrk="0" hangingPunct="1">
              <a:defRPr kumimoji="0" lang="it-IT" sz="2000"/>
            </a:lvl7pPr>
            <a:lvl8pPr eaLnBrk="1" latinLnBrk="0" hangingPunct="1">
              <a:defRPr kumimoji="0" lang="it-IT" sz="2000"/>
            </a:lvl8pPr>
            <a:lvl9pPr eaLnBrk="1" latinLnBrk="0" hangingPunct="1">
              <a:defRPr kumimoji="0" lang="it-IT" sz="20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it-IT" sz="1400"/>
            </a:lvl1pPr>
            <a:lvl2pPr marL="457200" indent="0" eaLnBrk="1" latinLnBrk="0" hangingPunct="1">
              <a:buNone/>
              <a:defRPr kumimoji="0" lang="it-IT" sz="1200"/>
            </a:lvl2pPr>
            <a:lvl3pPr marL="914400" indent="0" eaLnBrk="1" latinLnBrk="0" hangingPunct="1">
              <a:buNone/>
              <a:defRPr kumimoji="0" lang="it-IT" sz="1000"/>
            </a:lvl3pPr>
            <a:lvl4pPr marL="1371600" indent="0" eaLnBrk="1" latinLnBrk="0" hangingPunct="1">
              <a:buNone/>
              <a:defRPr kumimoji="0" lang="it-IT" sz="900"/>
            </a:lvl4pPr>
            <a:lvl5pPr marL="1828800" indent="0" eaLnBrk="1" latinLnBrk="0" hangingPunct="1">
              <a:buNone/>
              <a:defRPr kumimoji="0" lang="it-IT" sz="900"/>
            </a:lvl5pPr>
            <a:lvl6pPr marL="2286000" indent="0" eaLnBrk="1" latinLnBrk="0" hangingPunct="1">
              <a:buNone/>
              <a:defRPr kumimoji="0" lang="it-IT" sz="900"/>
            </a:lvl6pPr>
            <a:lvl7pPr marL="2743200" indent="0" eaLnBrk="1" latinLnBrk="0" hangingPunct="1">
              <a:buNone/>
              <a:defRPr kumimoji="0" lang="it-IT" sz="900"/>
            </a:lvl7pPr>
            <a:lvl8pPr marL="3200400" indent="0" eaLnBrk="1" latinLnBrk="0" hangingPunct="1">
              <a:buNone/>
              <a:defRPr kumimoji="0" lang="it-IT" sz="900"/>
            </a:lvl8pPr>
            <a:lvl9pPr marL="3657600" indent="0" eaLnBrk="1" latinLnBrk="0" hangingPunct="1">
              <a:buNone/>
              <a:defRPr kumimoji="0" lang="it-IT" sz="900"/>
            </a:lvl9pPr>
          </a:lstStyle>
          <a:p>
            <a:pPr lvl="0" eaLnBrk="1" latinLnBrk="0" hangingPunct="1"/>
            <a:r>
              <a:rPr lang="it-IT" smtClean="0"/>
              <a:t>Fare clic per modificare stili del testo dello schema</a:t>
            </a:r>
          </a:p>
        </p:txBody>
      </p:sp>
      <p:sp>
        <p:nvSpPr>
          <p:cNvPr id="5" name="Date Placeholder 4"/>
          <p:cNvSpPr>
            <a:spLocks noGrp="1"/>
          </p:cNvSpPr>
          <p:nvPr>
            <p:ph type="dt" sz="half" idx="10"/>
          </p:nvPr>
        </p:nvSpPr>
        <p:spPr/>
        <p:txBody>
          <a:bodyPr/>
          <a:lstStyle/>
          <a:p>
            <a:fld id="{757B281C-5159-4971-8228-52B9A72E9ED2}" type="datetimeFigureOut">
              <a:pPr/>
              <a:t>18/04/2016</a:t>
            </a:fld>
            <a:endParaRPr kumimoji="0" lang="it-IT"/>
          </a:p>
        </p:txBody>
      </p:sp>
      <p:sp>
        <p:nvSpPr>
          <p:cNvPr id="6" name="Footer Placeholder 5"/>
          <p:cNvSpPr>
            <a:spLocks noGrp="1"/>
          </p:cNvSpPr>
          <p:nvPr>
            <p:ph type="ftr" sz="quarter" idx="11"/>
          </p:nvPr>
        </p:nvSpPr>
        <p:spPr/>
        <p:txBody>
          <a:bodyPr/>
          <a:lstStyle/>
          <a:p>
            <a:endParaRPr kumimoji="0" lang="it-IT"/>
          </a:p>
        </p:txBody>
      </p:sp>
      <p:sp>
        <p:nvSpPr>
          <p:cNvPr id="7" name="Slide Number Placeholder 6"/>
          <p:cNvSpPr>
            <a:spLocks noGrp="1"/>
          </p:cNvSpPr>
          <p:nvPr>
            <p:ph type="sldNum" sz="quarter" idx="12"/>
          </p:nvPr>
        </p:nvSpPr>
        <p:spPr/>
        <p:txBody>
          <a:bodyPr/>
          <a:lstStyle/>
          <a:p>
            <a:fld id="{33D6E5A2-EC83-451F-A719-9AC1370DD5CF}" type="slidenum">
              <a:pPr/>
              <a:t>‹N›</a:t>
            </a:fld>
            <a:endParaRPr kumimoji="0" lang="it-IT"/>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it-IT" sz="2000" b="1"/>
            </a:lvl1pPr>
          </a:lstStyle>
          <a:p>
            <a:pPr eaLnBrk="1" latinLnBrk="0" hangingPunct="1"/>
            <a:r>
              <a:rPr lang="it-IT" smtClean="0"/>
              <a:t>Fare clic per modificare lo stile del titolo</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it-IT" sz="3200"/>
            </a:lvl1pPr>
            <a:lvl2pPr marL="457200" indent="0" eaLnBrk="1" latinLnBrk="0" hangingPunct="1">
              <a:buNone/>
              <a:defRPr kumimoji="0" lang="it-IT" sz="2800"/>
            </a:lvl2pPr>
            <a:lvl3pPr marL="914400" indent="0" eaLnBrk="1" latinLnBrk="0" hangingPunct="1">
              <a:buNone/>
              <a:defRPr kumimoji="0" lang="it-IT" sz="2400"/>
            </a:lvl3pPr>
            <a:lvl4pPr marL="1371600" indent="0" eaLnBrk="1" latinLnBrk="0" hangingPunct="1">
              <a:buNone/>
              <a:defRPr kumimoji="0" lang="it-IT" sz="2000"/>
            </a:lvl4pPr>
            <a:lvl5pPr marL="1828800" indent="0" eaLnBrk="1" latinLnBrk="0" hangingPunct="1">
              <a:buNone/>
              <a:defRPr kumimoji="0" lang="it-IT" sz="2000"/>
            </a:lvl5pPr>
            <a:lvl6pPr marL="2286000" indent="0" eaLnBrk="1" latinLnBrk="0" hangingPunct="1">
              <a:buNone/>
              <a:defRPr kumimoji="0" lang="it-IT" sz="2000"/>
            </a:lvl6pPr>
            <a:lvl7pPr marL="2743200" indent="0" eaLnBrk="1" latinLnBrk="0" hangingPunct="1">
              <a:buNone/>
              <a:defRPr kumimoji="0" lang="it-IT" sz="2000"/>
            </a:lvl7pPr>
            <a:lvl8pPr marL="3200400" indent="0" eaLnBrk="1" latinLnBrk="0" hangingPunct="1">
              <a:buNone/>
              <a:defRPr kumimoji="0" lang="it-IT" sz="2000"/>
            </a:lvl8pPr>
            <a:lvl9pPr marL="3657600" indent="0" eaLnBrk="1" latinLnBrk="0" hangingPunct="1">
              <a:buNone/>
              <a:defRPr kumimoji="0" lang="it-IT" sz="2000"/>
            </a:lvl9pPr>
          </a:lstStyle>
          <a:p>
            <a:pPr eaLnBrk="1" latinLnBrk="0" hangingPunct="1"/>
            <a:r>
              <a:rPr lang="it-IT" smtClean="0"/>
              <a:t>Fare clic sull'icona per inserire un'immagine</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it-IT" sz="1400"/>
            </a:lvl1pPr>
            <a:lvl2pPr marL="457200" indent="0" eaLnBrk="1" latinLnBrk="0" hangingPunct="1">
              <a:buNone/>
              <a:defRPr kumimoji="0" lang="it-IT" sz="1200"/>
            </a:lvl2pPr>
            <a:lvl3pPr marL="914400" indent="0" eaLnBrk="1" latinLnBrk="0" hangingPunct="1">
              <a:buNone/>
              <a:defRPr kumimoji="0" lang="it-IT" sz="1000"/>
            </a:lvl3pPr>
            <a:lvl4pPr marL="1371600" indent="0" eaLnBrk="1" latinLnBrk="0" hangingPunct="1">
              <a:buNone/>
              <a:defRPr kumimoji="0" lang="it-IT" sz="900"/>
            </a:lvl4pPr>
            <a:lvl5pPr marL="1828800" indent="0" eaLnBrk="1" latinLnBrk="0" hangingPunct="1">
              <a:buNone/>
              <a:defRPr kumimoji="0" lang="it-IT" sz="900"/>
            </a:lvl5pPr>
            <a:lvl6pPr marL="2286000" indent="0" eaLnBrk="1" latinLnBrk="0" hangingPunct="1">
              <a:buNone/>
              <a:defRPr kumimoji="0" lang="it-IT" sz="900"/>
            </a:lvl6pPr>
            <a:lvl7pPr marL="2743200" indent="0" eaLnBrk="1" latinLnBrk="0" hangingPunct="1">
              <a:buNone/>
              <a:defRPr kumimoji="0" lang="it-IT" sz="900"/>
            </a:lvl7pPr>
            <a:lvl8pPr marL="3200400" indent="0" eaLnBrk="1" latinLnBrk="0" hangingPunct="1">
              <a:buNone/>
              <a:defRPr kumimoji="0" lang="it-IT" sz="900"/>
            </a:lvl8pPr>
            <a:lvl9pPr marL="3657600" indent="0" eaLnBrk="1" latinLnBrk="0" hangingPunct="1">
              <a:buNone/>
              <a:defRPr kumimoji="0" lang="it-IT" sz="900"/>
            </a:lvl9pPr>
          </a:lstStyle>
          <a:p>
            <a:pPr lvl="0" eaLnBrk="1" latinLnBrk="0" hangingPunct="1"/>
            <a:r>
              <a:rPr lang="it-IT" smtClean="0"/>
              <a:t>Fare clic per modificare stili del testo dello schema</a:t>
            </a:r>
          </a:p>
        </p:txBody>
      </p:sp>
      <p:sp>
        <p:nvSpPr>
          <p:cNvPr id="5" name="Date Placeholder 4"/>
          <p:cNvSpPr>
            <a:spLocks noGrp="1"/>
          </p:cNvSpPr>
          <p:nvPr>
            <p:ph type="dt" sz="half" idx="10"/>
          </p:nvPr>
        </p:nvSpPr>
        <p:spPr/>
        <p:txBody>
          <a:bodyPr/>
          <a:lstStyle/>
          <a:p>
            <a:fld id="{757B281C-5159-4971-8228-52B9A72E9ED2}" type="datetimeFigureOut">
              <a:pPr/>
              <a:t>18/04/2016</a:t>
            </a:fld>
            <a:endParaRPr kumimoji="0" lang="it-IT"/>
          </a:p>
        </p:txBody>
      </p:sp>
      <p:sp>
        <p:nvSpPr>
          <p:cNvPr id="6" name="Footer Placeholder 5"/>
          <p:cNvSpPr>
            <a:spLocks noGrp="1"/>
          </p:cNvSpPr>
          <p:nvPr>
            <p:ph type="ftr" sz="quarter" idx="11"/>
          </p:nvPr>
        </p:nvSpPr>
        <p:spPr/>
        <p:txBody>
          <a:bodyPr/>
          <a:lstStyle/>
          <a:p>
            <a:endParaRPr kumimoji="0" lang="it-IT"/>
          </a:p>
        </p:txBody>
      </p:sp>
      <p:sp>
        <p:nvSpPr>
          <p:cNvPr id="7" name="Slide Number Placeholder 6"/>
          <p:cNvSpPr>
            <a:spLocks noGrp="1"/>
          </p:cNvSpPr>
          <p:nvPr>
            <p:ph type="sldNum" sz="quarter" idx="12"/>
          </p:nvPr>
        </p:nvSpPr>
        <p:spPr/>
        <p:txBody>
          <a:bodyPr/>
          <a:lstStyle/>
          <a:p>
            <a:fld id="{33D6E5A2-EC83-451F-A719-9AC1370DD5CF}" type="slidenum">
              <a:pPr/>
              <a:t>‹N›</a:t>
            </a:fld>
            <a:endParaRPr kumimoji="0" lang="it-IT"/>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it-IT" smtClean="0"/>
              <a:t>Fare clic per modificare lo stile del titolo</a:t>
            </a:r>
            <a:endParaRPr/>
          </a:p>
        </p:txBody>
      </p:sp>
      <p:sp>
        <p:nvSpPr>
          <p:cNvPr id="3" name="Vertical Text Placeholder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4" name="Date Placeholder 3"/>
          <p:cNvSpPr>
            <a:spLocks noGrp="1"/>
          </p:cNvSpPr>
          <p:nvPr>
            <p:ph type="dt" sz="half" idx="10"/>
          </p:nvPr>
        </p:nvSpPr>
        <p:spPr/>
        <p:txBody>
          <a:bodyPr/>
          <a:lstStyle/>
          <a:p>
            <a:fld id="{757B281C-5159-4971-8228-52B9A72E9ED2}" type="datetimeFigureOut">
              <a:pPr/>
              <a:t>18/04/2016</a:t>
            </a:fld>
            <a:endParaRPr kumimoji="0" lang="it-IT"/>
          </a:p>
        </p:txBody>
      </p:sp>
      <p:sp>
        <p:nvSpPr>
          <p:cNvPr id="5" name="Footer Placeholder 4"/>
          <p:cNvSpPr>
            <a:spLocks noGrp="1"/>
          </p:cNvSpPr>
          <p:nvPr>
            <p:ph type="ftr" sz="quarter" idx="11"/>
          </p:nvPr>
        </p:nvSpPr>
        <p:spPr/>
        <p:txBody>
          <a:bodyPr/>
          <a:lstStyle/>
          <a:p>
            <a:endParaRPr kumimoji="0" lang="it-IT"/>
          </a:p>
        </p:txBody>
      </p:sp>
      <p:sp>
        <p:nvSpPr>
          <p:cNvPr id="6" name="Slide Number Placeholder 5"/>
          <p:cNvSpPr>
            <a:spLocks noGrp="1"/>
          </p:cNvSpPr>
          <p:nvPr>
            <p:ph type="sldNum" sz="quarter" idx="12"/>
          </p:nvPr>
        </p:nvSpPr>
        <p:spPr/>
        <p:txBody>
          <a:bodyPr/>
          <a:lstStyle/>
          <a:p>
            <a:fld id="{33D6E5A2-EC83-451F-A719-9AC1370DD5CF}" type="slidenum">
              <a:pPr/>
              <a:t>‹N›</a:t>
            </a:fld>
            <a:endParaRPr kumimoji="0" lang="it-IT"/>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it-IT" smtClean="0"/>
              <a:t>Fare clic per modificare lo stile del titolo</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4" name="Date Placeholder 3"/>
          <p:cNvSpPr>
            <a:spLocks noGrp="1"/>
          </p:cNvSpPr>
          <p:nvPr>
            <p:ph type="dt" sz="half" idx="10"/>
          </p:nvPr>
        </p:nvSpPr>
        <p:spPr/>
        <p:txBody>
          <a:bodyPr/>
          <a:lstStyle/>
          <a:p>
            <a:fld id="{757B281C-5159-4971-8228-52B9A72E9ED2}" type="datetimeFigureOut">
              <a:pPr/>
              <a:t>18/04/2016</a:t>
            </a:fld>
            <a:endParaRPr kumimoji="0" lang="it-IT"/>
          </a:p>
        </p:txBody>
      </p:sp>
      <p:sp>
        <p:nvSpPr>
          <p:cNvPr id="5" name="Footer Placeholder 4"/>
          <p:cNvSpPr>
            <a:spLocks noGrp="1"/>
          </p:cNvSpPr>
          <p:nvPr>
            <p:ph type="ftr" sz="quarter" idx="11"/>
          </p:nvPr>
        </p:nvSpPr>
        <p:spPr/>
        <p:txBody>
          <a:bodyPr/>
          <a:lstStyle/>
          <a:p>
            <a:endParaRPr kumimoji="0" lang="it-IT"/>
          </a:p>
        </p:txBody>
      </p:sp>
      <p:sp>
        <p:nvSpPr>
          <p:cNvPr id="6" name="Slide Number Placeholder 5"/>
          <p:cNvSpPr>
            <a:spLocks noGrp="1"/>
          </p:cNvSpPr>
          <p:nvPr>
            <p:ph type="sldNum" sz="quarter" idx="12"/>
          </p:nvPr>
        </p:nvSpPr>
        <p:spPr/>
        <p:txBody>
          <a:bodyPr/>
          <a:lstStyle/>
          <a:p>
            <a:fld id="{33D6E5A2-EC83-451F-A719-9AC1370DD5CF}" type="slidenum">
              <a:pPr/>
              <a:t>‹N›</a:t>
            </a:fld>
            <a:endParaRPr kumimoji="0" lang="it-IT"/>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it-IT" smtClean="0"/>
              <a:t>Fare clic per modificare lo stile del titolo</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it-IT" sz="1200">
                <a:solidFill>
                  <a:schemeClr val="tx1">
                    <a:tint val="75000"/>
                  </a:schemeClr>
                </a:solidFill>
              </a:defRPr>
            </a:lvl1pPr>
          </a:lstStyle>
          <a:p>
            <a:fld id="{757B281C-5159-4971-8228-52B9A72E9ED2}" type="datetimeFigureOut">
              <a:pPr/>
              <a:t>18/04/2016</a:t>
            </a:fld>
            <a:endParaRPr kumimoji="0" lang="it-IT"/>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it-IT" sz="1200">
                <a:solidFill>
                  <a:schemeClr val="tx1">
                    <a:tint val="75000"/>
                  </a:schemeClr>
                </a:solidFill>
              </a:defRPr>
            </a:lvl1pPr>
          </a:lstStyle>
          <a:p>
            <a:endParaRPr kumimoji="0" lang="it-IT"/>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it-IT" sz="1200">
                <a:solidFill>
                  <a:schemeClr val="tx1">
                    <a:tint val="75000"/>
                  </a:schemeClr>
                </a:solidFill>
              </a:defRPr>
            </a:lvl1pPr>
          </a:lstStyle>
          <a:p>
            <a:fld id="{33D6E5A2-EC83-451F-A719-9AC1370DD5CF}" type="slidenum">
              <a:pPr/>
              <a:t>‹N›</a:t>
            </a:fld>
            <a:endParaRPr kumimoji="0" lang="it-IT"/>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it-IT"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it-IT"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it-IT"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it-IT"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it-IT"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9pPr>
    </p:bodyStyle>
    <p:otherStyle>
      <a:defPPr>
        <a:defRPr kumimoji="0" lang="it-IT"/>
      </a:defPPr>
      <a:lvl1pPr marL="0" algn="l" defTabSz="914400" rtl="0" eaLnBrk="1" latinLnBrk="0" hangingPunct="1">
        <a:defRPr kumimoji="0" lang="it-IT" sz="1800" kern="1200">
          <a:solidFill>
            <a:schemeClr val="tx1"/>
          </a:solidFill>
          <a:latin typeface="+mn-lt"/>
          <a:ea typeface="+mn-ea"/>
          <a:cs typeface="+mn-cs"/>
        </a:defRPr>
      </a:lvl1pPr>
      <a:lvl2pPr marL="457200" algn="l" defTabSz="914400" rtl="0" eaLnBrk="1" latinLnBrk="0" hangingPunct="1">
        <a:defRPr kumimoji="0" lang="it-IT" sz="1800" kern="1200">
          <a:solidFill>
            <a:schemeClr val="tx1"/>
          </a:solidFill>
          <a:latin typeface="+mn-lt"/>
          <a:ea typeface="+mn-ea"/>
          <a:cs typeface="+mn-cs"/>
        </a:defRPr>
      </a:lvl2pPr>
      <a:lvl3pPr marL="914400" algn="l" defTabSz="914400" rtl="0" eaLnBrk="1" latinLnBrk="0" hangingPunct="1">
        <a:defRPr kumimoji="0" lang="it-IT" sz="1800" kern="1200">
          <a:solidFill>
            <a:schemeClr val="tx1"/>
          </a:solidFill>
          <a:latin typeface="+mn-lt"/>
          <a:ea typeface="+mn-ea"/>
          <a:cs typeface="+mn-cs"/>
        </a:defRPr>
      </a:lvl3pPr>
      <a:lvl4pPr marL="1371600" algn="l" defTabSz="914400" rtl="0" eaLnBrk="1" latinLnBrk="0" hangingPunct="1">
        <a:defRPr kumimoji="0" lang="it-IT" sz="1800" kern="1200">
          <a:solidFill>
            <a:schemeClr val="tx1"/>
          </a:solidFill>
          <a:latin typeface="+mn-lt"/>
          <a:ea typeface="+mn-ea"/>
          <a:cs typeface="+mn-cs"/>
        </a:defRPr>
      </a:lvl4pPr>
      <a:lvl5pPr marL="1828800" algn="l" defTabSz="914400" rtl="0" eaLnBrk="1" latinLnBrk="0" hangingPunct="1">
        <a:defRPr kumimoji="0" lang="it-IT" sz="1800" kern="1200">
          <a:solidFill>
            <a:schemeClr val="tx1"/>
          </a:solidFill>
          <a:latin typeface="+mn-lt"/>
          <a:ea typeface="+mn-ea"/>
          <a:cs typeface="+mn-cs"/>
        </a:defRPr>
      </a:lvl5pPr>
      <a:lvl6pPr marL="2286000" algn="l" defTabSz="914400" rtl="0" eaLnBrk="1" latinLnBrk="0" hangingPunct="1">
        <a:defRPr kumimoji="0" lang="it-IT" sz="1800" kern="1200">
          <a:solidFill>
            <a:schemeClr val="tx1"/>
          </a:solidFill>
          <a:latin typeface="+mn-lt"/>
          <a:ea typeface="+mn-ea"/>
          <a:cs typeface="+mn-cs"/>
        </a:defRPr>
      </a:lvl6pPr>
      <a:lvl7pPr marL="2743200" algn="l" defTabSz="914400" rtl="0" eaLnBrk="1" latinLnBrk="0" hangingPunct="1">
        <a:defRPr kumimoji="0" lang="it-IT" sz="1800" kern="1200">
          <a:solidFill>
            <a:schemeClr val="tx1"/>
          </a:solidFill>
          <a:latin typeface="+mn-lt"/>
          <a:ea typeface="+mn-ea"/>
          <a:cs typeface="+mn-cs"/>
        </a:defRPr>
      </a:lvl7pPr>
      <a:lvl8pPr marL="3200400" algn="l" defTabSz="914400" rtl="0" eaLnBrk="1" latinLnBrk="0" hangingPunct="1">
        <a:defRPr kumimoji="0" lang="it-IT" sz="1800" kern="1200">
          <a:solidFill>
            <a:schemeClr val="tx1"/>
          </a:solidFill>
          <a:latin typeface="+mn-lt"/>
          <a:ea typeface="+mn-ea"/>
          <a:cs typeface="+mn-cs"/>
        </a:defRPr>
      </a:lvl8pPr>
      <a:lvl9pPr marL="3657600" algn="l" defTabSz="914400" rtl="0" eaLnBrk="1" latinLnBrk="0" hangingPunct="1">
        <a:defRPr kumimoji="0" lang="it-IT"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3"/>
          <p:cNvSpPr>
            <a:spLocks noChangeArrowheads="1"/>
          </p:cNvSpPr>
          <p:nvPr userDrawn="1"/>
        </p:nvSpPr>
        <p:spPr bwMode="auto">
          <a:xfrm>
            <a:off x="0" y="0"/>
            <a:ext cx="9144000" cy="6858000"/>
          </a:xfrm>
          <a:prstGeom prst="rect">
            <a:avLst/>
          </a:prstGeom>
          <a:solidFill>
            <a:srgbClr val="53B3AE"/>
          </a:solidFill>
          <a:ln w="9525">
            <a:solidFill>
              <a:schemeClr val="tx1"/>
            </a:solidFill>
            <a:miter lim="800000"/>
            <a:headEnd/>
            <a:tailEnd/>
          </a:ln>
        </p:spPr>
        <p:txBody>
          <a:bodyPr wrap="none" anchor="ctr"/>
          <a:lstStyle>
            <a:lvl1pPr defTabSz="457200">
              <a:defRPr kumimoji="1" b="1">
                <a:solidFill>
                  <a:srgbClr val="9999FF"/>
                </a:solidFill>
                <a:latin typeface="Tahoma" pitchFamily="34" charset="0"/>
              </a:defRPr>
            </a:lvl1pPr>
            <a:lvl2pPr marL="742950" indent="-285750" defTabSz="457200">
              <a:defRPr kumimoji="1" b="1">
                <a:solidFill>
                  <a:srgbClr val="9999FF"/>
                </a:solidFill>
                <a:latin typeface="Tahoma" pitchFamily="34" charset="0"/>
              </a:defRPr>
            </a:lvl2pPr>
            <a:lvl3pPr marL="1143000" indent="-228600" defTabSz="457200">
              <a:defRPr kumimoji="1" b="1">
                <a:solidFill>
                  <a:srgbClr val="9999FF"/>
                </a:solidFill>
                <a:latin typeface="Tahoma" pitchFamily="34" charset="0"/>
              </a:defRPr>
            </a:lvl3pPr>
            <a:lvl4pPr marL="1600200" indent="-228600" defTabSz="457200">
              <a:defRPr kumimoji="1" b="1">
                <a:solidFill>
                  <a:srgbClr val="9999FF"/>
                </a:solidFill>
                <a:latin typeface="Tahoma" pitchFamily="34" charset="0"/>
              </a:defRPr>
            </a:lvl4pPr>
            <a:lvl5pPr marL="2057400" indent="-228600" defTabSz="457200">
              <a:defRPr kumimoji="1" b="1">
                <a:solidFill>
                  <a:srgbClr val="9999FF"/>
                </a:solidFill>
                <a:latin typeface="Tahoma" pitchFamily="34" charset="0"/>
              </a:defRPr>
            </a:lvl5pPr>
            <a:lvl6pPr marL="2514600" indent="-228600" defTabSz="457200" eaLnBrk="0" fontAlgn="base" hangingPunct="0">
              <a:spcBef>
                <a:spcPct val="0"/>
              </a:spcBef>
              <a:spcAft>
                <a:spcPct val="0"/>
              </a:spcAft>
              <a:defRPr kumimoji="1" b="1">
                <a:solidFill>
                  <a:srgbClr val="9999FF"/>
                </a:solidFill>
                <a:latin typeface="Tahoma" pitchFamily="34" charset="0"/>
              </a:defRPr>
            </a:lvl6pPr>
            <a:lvl7pPr marL="2971800" indent="-228600" defTabSz="457200" eaLnBrk="0" fontAlgn="base" hangingPunct="0">
              <a:spcBef>
                <a:spcPct val="0"/>
              </a:spcBef>
              <a:spcAft>
                <a:spcPct val="0"/>
              </a:spcAft>
              <a:defRPr kumimoji="1" b="1">
                <a:solidFill>
                  <a:srgbClr val="9999FF"/>
                </a:solidFill>
                <a:latin typeface="Tahoma" pitchFamily="34" charset="0"/>
              </a:defRPr>
            </a:lvl7pPr>
            <a:lvl8pPr marL="3429000" indent="-228600" defTabSz="457200" eaLnBrk="0" fontAlgn="base" hangingPunct="0">
              <a:spcBef>
                <a:spcPct val="0"/>
              </a:spcBef>
              <a:spcAft>
                <a:spcPct val="0"/>
              </a:spcAft>
              <a:defRPr kumimoji="1" b="1">
                <a:solidFill>
                  <a:srgbClr val="9999FF"/>
                </a:solidFill>
                <a:latin typeface="Tahoma" pitchFamily="34" charset="0"/>
              </a:defRPr>
            </a:lvl8pPr>
            <a:lvl9pPr marL="3886200" indent="-228600" defTabSz="457200" eaLnBrk="0" fontAlgn="base" hangingPunct="0">
              <a:spcBef>
                <a:spcPct val="0"/>
              </a:spcBef>
              <a:spcAft>
                <a:spcPct val="0"/>
              </a:spcAft>
              <a:defRPr kumimoji="1" b="1">
                <a:solidFill>
                  <a:srgbClr val="9999FF"/>
                </a:solidFill>
                <a:latin typeface="Tahoma" pitchFamily="34" charset="0"/>
              </a:defRPr>
            </a:lvl9pPr>
          </a:lstStyle>
          <a:p>
            <a:pPr fontAlgn="base">
              <a:spcBef>
                <a:spcPct val="0"/>
              </a:spcBef>
              <a:spcAft>
                <a:spcPct val="0"/>
              </a:spcAft>
            </a:pPr>
            <a:endParaRPr kumimoji="0" altLang="it-IT" sz="2400" b="0" smtClean="0">
              <a:solidFill>
                <a:srgbClr val="000000"/>
              </a:solidFill>
              <a:latin typeface="Futura Medium"/>
              <a:ea typeface="MS PGothic" pitchFamily="34" charset="-128"/>
            </a:endParaRPr>
          </a:p>
        </p:txBody>
      </p:sp>
      <p:sp>
        <p:nvSpPr>
          <p:cNvPr id="2051" name="AutoShape 14"/>
          <p:cNvSpPr>
            <a:spLocks noChangeArrowheads="1"/>
          </p:cNvSpPr>
          <p:nvPr userDrawn="1"/>
        </p:nvSpPr>
        <p:spPr bwMode="auto">
          <a:xfrm>
            <a:off x="93663" y="114300"/>
            <a:ext cx="8964612" cy="6650038"/>
          </a:xfrm>
          <a:prstGeom prst="roundRect">
            <a:avLst>
              <a:gd name="adj" fmla="val 2602"/>
            </a:avLst>
          </a:prstGeom>
          <a:solidFill>
            <a:schemeClr val="bg1"/>
          </a:solidFill>
          <a:ln w="12700" cap="rnd">
            <a:solidFill>
              <a:srgbClr val="7F7F7F"/>
            </a:solidFill>
            <a:prstDash val="sysDot"/>
            <a:round/>
            <a:headEnd/>
            <a:tailEnd/>
          </a:ln>
        </p:spPr>
        <p:txBody>
          <a:bodyPr wrap="none" anchor="ctr"/>
          <a:lstStyle>
            <a:lvl1pPr defTabSz="457200">
              <a:defRPr kumimoji="1" b="1">
                <a:solidFill>
                  <a:srgbClr val="9999FF"/>
                </a:solidFill>
                <a:latin typeface="Tahoma" pitchFamily="34" charset="0"/>
              </a:defRPr>
            </a:lvl1pPr>
            <a:lvl2pPr marL="742950" indent="-285750" defTabSz="457200">
              <a:defRPr kumimoji="1" b="1">
                <a:solidFill>
                  <a:srgbClr val="9999FF"/>
                </a:solidFill>
                <a:latin typeface="Tahoma" pitchFamily="34" charset="0"/>
              </a:defRPr>
            </a:lvl2pPr>
            <a:lvl3pPr marL="1143000" indent="-228600" defTabSz="457200">
              <a:defRPr kumimoji="1" b="1">
                <a:solidFill>
                  <a:srgbClr val="9999FF"/>
                </a:solidFill>
                <a:latin typeface="Tahoma" pitchFamily="34" charset="0"/>
              </a:defRPr>
            </a:lvl3pPr>
            <a:lvl4pPr marL="1600200" indent="-228600" defTabSz="457200">
              <a:defRPr kumimoji="1" b="1">
                <a:solidFill>
                  <a:srgbClr val="9999FF"/>
                </a:solidFill>
                <a:latin typeface="Tahoma" pitchFamily="34" charset="0"/>
              </a:defRPr>
            </a:lvl4pPr>
            <a:lvl5pPr marL="2057400" indent="-228600" defTabSz="457200">
              <a:defRPr kumimoji="1" b="1">
                <a:solidFill>
                  <a:srgbClr val="9999FF"/>
                </a:solidFill>
                <a:latin typeface="Tahoma" pitchFamily="34" charset="0"/>
              </a:defRPr>
            </a:lvl5pPr>
            <a:lvl6pPr marL="2514600" indent="-228600" defTabSz="457200" eaLnBrk="0" fontAlgn="base" hangingPunct="0">
              <a:spcBef>
                <a:spcPct val="0"/>
              </a:spcBef>
              <a:spcAft>
                <a:spcPct val="0"/>
              </a:spcAft>
              <a:defRPr kumimoji="1" b="1">
                <a:solidFill>
                  <a:srgbClr val="9999FF"/>
                </a:solidFill>
                <a:latin typeface="Tahoma" pitchFamily="34" charset="0"/>
              </a:defRPr>
            </a:lvl6pPr>
            <a:lvl7pPr marL="2971800" indent="-228600" defTabSz="457200" eaLnBrk="0" fontAlgn="base" hangingPunct="0">
              <a:spcBef>
                <a:spcPct val="0"/>
              </a:spcBef>
              <a:spcAft>
                <a:spcPct val="0"/>
              </a:spcAft>
              <a:defRPr kumimoji="1" b="1">
                <a:solidFill>
                  <a:srgbClr val="9999FF"/>
                </a:solidFill>
                <a:latin typeface="Tahoma" pitchFamily="34" charset="0"/>
              </a:defRPr>
            </a:lvl7pPr>
            <a:lvl8pPr marL="3429000" indent="-228600" defTabSz="457200" eaLnBrk="0" fontAlgn="base" hangingPunct="0">
              <a:spcBef>
                <a:spcPct val="0"/>
              </a:spcBef>
              <a:spcAft>
                <a:spcPct val="0"/>
              </a:spcAft>
              <a:defRPr kumimoji="1" b="1">
                <a:solidFill>
                  <a:srgbClr val="9999FF"/>
                </a:solidFill>
                <a:latin typeface="Tahoma" pitchFamily="34" charset="0"/>
              </a:defRPr>
            </a:lvl8pPr>
            <a:lvl9pPr marL="3886200" indent="-228600" defTabSz="457200" eaLnBrk="0" fontAlgn="base" hangingPunct="0">
              <a:spcBef>
                <a:spcPct val="0"/>
              </a:spcBef>
              <a:spcAft>
                <a:spcPct val="0"/>
              </a:spcAft>
              <a:defRPr kumimoji="1" b="1">
                <a:solidFill>
                  <a:srgbClr val="9999FF"/>
                </a:solidFill>
                <a:latin typeface="Tahoma" pitchFamily="34" charset="0"/>
              </a:defRPr>
            </a:lvl9pPr>
          </a:lstStyle>
          <a:p>
            <a:pPr fontAlgn="base">
              <a:spcBef>
                <a:spcPct val="0"/>
              </a:spcBef>
              <a:spcAft>
                <a:spcPct val="0"/>
              </a:spcAft>
            </a:pPr>
            <a:endParaRPr kumimoji="0" altLang="it-IT" sz="2400" b="0" smtClean="0">
              <a:solidFill>
                <a:srgbClr val="000000"/>
              </a:solidFill>
              <a:latin typeface="Futura Medium"/>
              <a:ea typeface="MS PGothic" pitchFamily="34" charset="-128"/>
            </a:endParaRPr>
          </a:p>
        </p:txBody>
      </p:sp>
      <p:pic>
        <p:nvPicPr>
          <p:cNvPr id="2052" name="Immagine 3" descr="sfondo_interne1B.jpg"/>
          <p:cNvPicPr>
            <a:picLocks noChangeAspect="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93663" y="381000"/>
            <a:ext cx="8964612" cy="620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47472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spd="med"/>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MS PGothic" pitchFamily="34"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MS PGothic" pitchFamily="34"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MS PGothic" pitchFamily="34"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MS PGothic" pitchFamily="34"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9.gif"/><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9.gif"/><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9.gif"/><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9.gif"/><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9.gif"/><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9.gif"/><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9.gif"/><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9.gif"/><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9.gif"/><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9.gif"/><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9.gif"/></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9.gif"/></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9.gif"/><Relationship Id="rId5" Type="http://schemas.openxmlformats.org/officeDocument/2006/relationships/notesSlide" Target="../notesSlides/notesSlide24.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9.gif"/></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9.gif"/></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9.gif"/></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9.gif"/><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59.xml"/><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9.gif"/><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9.gif"/><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9.gif"/><Relationship Id="rId5" Type="http://schemas.openxmlformats.org/officeDocument/2006/relationships/image" Target="../media/image12.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9.gif"/><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9.gif"/><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bwMode="auto">
          <a:xfrm>
            <a:off x="793750" y="2627313"/>
            <a:ext cx="8235950" cy="172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smtClean="0"/>
              <a:t/>
            </a:r>
            <a:br>
              <a:rPr lang="it-IT" altLang="it-IT" smtClean="0"/>
            </a:br>
            <a:r>
              <a:rPr lang="it-IT" altLang="it-IT" smtClean="0"/>
              <a:t/>
            </a:r>
            <a:br>
              <a:rPr lang="it-IT" altLang="it-IT" smtClean="0"/>
            </a:br>
            <a:endParaRPr lang="it-IT" altLang="it-IT" smtClean="0"/>
          </a:p>
        </p:txBody>
      </p:sp>
      <p:pic>
        <p:nvPicPr>
          <p:cNvPr id="16387" name="Picture 5" descr="afi marchio PICCOL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40425" y="417513"/>
            <a:ext cx="26289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CasellaDiTesto 2"/>
          <p:cNvSpPr txBox="1">
            <a:spLocks noChangeArrowheads="1"/>
          </p:cNvSpPr>
          <p:nvPr/>
        </p:nvSpPr>
        <p:spPr bwMode="auto">
          <a:xfrm>
            <a:off x="635000" y="258763"/>
            <a:ext cx="3644900" cy="133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kumimoji="1" b="1">
                <a:solidFill>
                  <a:srgbClr val="9999FF"/>
                </a:solidFill>
                <a:latin typeface="Tahoma" pitchFamily="34" charset="0"/>
              </a:defRPr>
            </a:lvl1pPr>
            <a:lvl2pPr marL="742950" indent="-285750" defTabSz="457200">
              <a:defRPr kumimoji="1" b="1">
                <a:solidFill>
                  <a:srgbClr val="9999FF"/>
                </a:solidFill>
                <a:latin typeface="Tahoma" pitchFamily="34" charset="0"/>
              </a:defRPr>
            </a:lvl2pPr>
            <a:lvl3pPr marL="1143000" indent="-228600" defTabSz="457200">
              <a:defRPr kumimoji="1" b="1">
                <a:solidFill>
                  <a:srgbClr val="9999FF"/>
                </a:solidFill>
                <a:latin typeface="Tahoma" pitchFamily="34" charset="0"/>
              </a:defRPr>
            </a:lvl3pPr>
            <a:lvl4pPr marL="1600200" indent="-228600" defTabSz="457200">
              <a:defRPr kumimoji="1" b="1">
                <a:solidFill>
                  <a:srgbClr val="9999FF"/>
                </a:solidFill>
                <a:latin typeface="Tahoma" pitchFamily="34" charset="0"/>
              </a:defRPr>
            </a:lvl4pPr>
            <a:lvl5pPr marL="2057400" indent="-228600" defTabSz="457200">
              <a:defRPr kumimoji="1" b="1">
                <a:solidFill>
                  <a:srgbClr val="9999FF"/>
                </a:solidFill>
                <a:latin typeface="Tahoma" pitchFamily="34" charset="0"/>
              </a:defRPr>
            </a:lvl5pPr>
            <a:lvl6pPr marL="2514600" indent="-228600" defTabSz="457200" eaLnBrk="0" fontAlgn="base" hangingPunct="0">
              <a:spcBef>
                <a:spcPct val="0"/>
              </a:spcBef>
              <a:spcAft>
                <a:spcPct val="0"/>
              </a:spcAft>
              <a:defRPr kumimoji="1" b="1">
                <a:solidFill>
                  <a:srgbClr val="9999FF"/>
                </a:solidFill>
                <a:latin typeface="Tahoma" pitchFamily="34" charset="0"/>
              </a:defRPr>
            </a:lvl6pPr>
            <a:lvl7pPr marL="2971800" indent="-228600" defTabSz="457200" eaLnBrk="0" fontAlgn="base" hangingPunct="0">
              <a:spcBef>
                <a:spcPct val="0"/>
              </a:spcBef>
              <a:spcAft>
                <a:spcPct val="0"/>
              </a:spcAft>
              <a:defRPr kumimoji="1" b="1">
                <a:solidFill>
                  <a:srgbClr val="9999FF"/>
                </a:solidFill>
                <a:latin typeface="Tahoma" pitchFamily="34" charset="0"/>
              </a:defRPr>
            </a:lvl7pPr>
            <a:lvl8pPr marL="3429000" indent="-228600" defTabSz="457200" eaLnBrk="0" fontAlgn="base" hangingPunct="0">
              <a:spcBef>
                <a:spcPct val="0"/>
              </a:spcBef>
              <a:spcAft>
                <a:spcPct val="0"/>
              </a:spcAft>
              <a:defRPr kumimoji="1" b="1">
                <a:solidFill>
                  <a:srgbClr val="9999FF"/>
                </a:solidFill>
                <a:latin typeface="Tahoma" pitchFamily="34" charset="0"/>
              </a:defRPr>
            </a:lvl8pPr>
            <a:lvl9pPr marL="3886200" indent="-228600" defTabSz="457200" eaLnBrk="0" fontAlgn="base" hangingPunct="0">
              <a:spcBef>
                <a:spcPct val="0"/>
              </a:spcBef>
              <a:spcAft>
                <a:spcPct val="0"/>
              </a:spcAft>
              <a:defRPr kumimoji="1" b="1">
                <a:solidFill>
                  <a:srgbClr val="9999FF"/>
                </a:solidFill>
                <a:latin typeface="Tahoma" pitchFamily="34" charset="0"/>
              </a:defRPr>
            </a:lvl9pPr>
          </a:lstStyle>
          <a:p>
            <a:pPr fontAlgn="base">
              <a:spcBef>
                <a:spcPct val="0"/>
              </a:spcBef>
              <a:spcAft>
                <a:spcPct val="0"/>
              </a:spcAft>
            </a:pPr>
            <a:endParaRPr kumimoji="0" altLang="it-IT" sz="2400" b="0" smtClean="0">
              <a:solidFill>
                <a:srgbClr val="000000"/>
              </a:solidFill>
              <a:latin typeface="Futura Medium"/>
              <a:ea typeface="MS PGothic" pitchFamily="34" charset="-128"/>
            </a:endParaRPr>
          </a:p>
        </p:txBody>
      </p:sp>
      <p:pic>
        <p:nvPicPr>
          <p:cNvPr id="16389" name="Immagin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0825" y="404813"/>
            <a:ext cx="39179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CasellaDiTesto 4"/>
          <p:cNvSpPr txBox="1">
            <a:spLocks noChangeArrowheads="1"/>
          </p:cNvSpPr>
          <p:nvPr/>
        </p:nvSpPr>
        <p:spPr bwMode="auto">
          <a:xfrm>
            <a:off x="815975" y="2276475"/>
            <a:ext cx="7753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kumimoji="1" b="1">
                <a:solidFill>
                  <a:srgbClr val="9999FF"/>
                </a:solidFill>
                <a:latin typeface="Tahoma" pitchFamily="34" charset="0"/>
              </a:defRPr>
            </a:lvl1pPr>
            <a:lvl2pPr marL="742950" indent="-285750" defTabSz="457200">
              <a:defRPr kumimoji="1" b="1">
                <a:solidFill>
                  <a:srgbClr val="9999FF"/>
                </a:solidFill>
                <a:latin typeface="Tahoma" pitchFamily="34" charset="0"/>
              </a:defRPr>
            </a:lvl2pPr>
            <a:lvl3pPr marL="1143000" indent="-228600" defTabSz="457200">
              <a:defRPr kumimoji="1" b="1">
                <a:solidFill>
                  <a:srgbClr val="9999FF"/>
                </a:solidFill>
                <a:latin typeface="Tahoma" pitchFamily="34" charset="0"/>
              </a:defRPr>
            </a:lvl3pPr>
            <a:lvl4pPr marL="1600200" indent="-228600" defTabSz="457200">
              <a:defRPr kumimoji="1" b="1">
                <a:solidFill>
                  <a:srgbClr val="9999FF"/>
                </a:solidFill>
                <a:latin typeface="Tahoma" pitchFamily="34" charset="0"/>
              </a:defRPr>
            </a:lvl4pPr>
            <a:lvl5pPr marL="2057400" indent="-228600" defTabSz="457200">
              <a:defRPr kumimoji="1" b="1">
                <a:solidFill>
                  <a:srgbClr val="9999FF"/>
                </a:solidFill>
                <a:latin typeface="Tahoma" pitchFamily="34" charset="0"/>
              </a:defRPr>
            </a:lvl5pPr>
            <a:lvl6pPr marL="2514600" indent="-228600" defTabSz="457200" eaLnBrk="0" fontAlgn="base" hangingPunct="0">
              <a:spcBef>
                <a:spcPct val="0"/>
              </a:spcBef>
              <a:spcAft>
                <a:spcPct val="0"/>
              </a:spcAft>
              <a:defRPr kumimoji="1" b="1">
                <a:solidFill>
                  <a:srgbClr val="9999FF"/>
                </a:solidFill>
                <a:latin typeface="Tahoma" pitchFamily="34" charset="0"/>
              </a:defRPr>
            </a:lvl6pPr>
            <a:lvl7pPr marL="2971800" indent="-228600" defTabSz="457200" eaLnBrk="0" fontAlgn="base" hangingPunct="0">
              <a:spcBef>
                <a:spcPct val="0"/>
              </a:spcBef>
              <a:spcAft>
                <a:spcPct val="0"/>
              </a:spcAft>
              <a:defRPr kumimoji="1" b="1">
                <a:solidFill>
                  <a:srgbClr val="9999FF"/>
                </a:solidFill>
                <a:latin typeface="Tahoma" pitchFamily="34" charset="0"/>
              </a:defRPr>
            </a:lvl7pPr>
            <a:lvl8pPr marL="3429000" indent="-228600" defTabSz="457200" eaLnBrk="0" fontAlgn="base" hangingPunct="0">
              <a:spcBef>
                <a:spcPct val="0"/>
              </a:spcBef>
              <a:spcAft>
                <a:spcPct val="0"/>
              </a:spcAft>
              <a:defRPr kumimoji="1" b="1">
                <a:solidFill>
                  <a:srgbClr val="9999FF"/>
                </a:solidFill>
                <a:latin typeface="Tahoma" pitchFamily="34" charset="0"/>
              </a:defRPr>
            </a:lvl8pPr>
            <a:lvl9pPr marL="3886200" indent="-228600" defTabSz="457200" eaLnBrk="0" fontAlgn="base" hangingPunct="0">
              <a:spcBef>
                <a:spcPct val="0"/>
              </a:spcBef>
              <a:spcAft>
                <a:spcPct val="0"/>
              </a:spcAft>
              <a:defRPr kumimoji="1" b="1">
                <a:solidFill>
                  <a:srgbClr val="9999FF"/>
                </a:solidFill>
                <a:latin typeface="Tahoma" pitchFamily="34" charset="0"/>
              </a:defRPr>
            </a:lvl9pPr>
          </a:lstStyle>
          <a:p>
            <a:pPr algn="ctr" fontAlgn="base">
              <a:spcBef>
                <a:spcPct val="0"/>
              </a:spcBef>
              <a:spcAft>
                <a:spcPct val="0"/>
              </a:spcAft>
            </a:pPr>
            <a:r>
              <a:rPr kumimoji="0" lang="it-IT" altLang="it-IT" sz="2400" dirty="0" smtClean="0">
                <a:solidFill>
                  <a:srgbClr val="1F497D"/>
                </a:solidFill>
                <a:latin typeface="Futura Medium"/>
                <a:ea typeface="MS PGothic" pitchFamily="34" charset="-128"/>
              </a:rPr>
              <a:t>DATA INTEGRITY: </a:t>
            </a:r>
          </a:p>
          <a:p>
            <a:pPr algn="ctr" fontAlgn="base">
              <a:spcBef>
                <a:spcPct val="0"/>
              </a:spcBef>
              <a:spcAft>
                <a:spcPct val="0"/>
              </a:spcAft>
            </a:pPr>
            <a:r>
              <a:rPr kumimoji="0" lang="it-IT" altLang="it-IT" sz="2400" dirty="0" smtClean="0">
                <a:solidFill>
                  <a:srgbClr val="1F497D"/>
                </a:solidFill>
                <a:latin typeface="Futura Medium"/>
                <a:ea typeface="MS PGothic" pitchFamily="34" charset="-128"/>
              </a:rPr>
              <a:t>LE ASPETTATIVE DELLA QUALITA’</a:t>
            </a:r>
            <a:endParaRPr kumimoji="0" altLang="it-IT" sz="2400" dirty="0" smtClean="0">
              <a:solidFill>
                <a:srgbClr val="1F497D"/>
              </a:solidFill>
              <a:latin typeface="Futura Medium"/>
              <a:ea typeface="MS PGothic" pitchFamily="34" charset="-128"/>
            </a:endParaRPr>
          </a:p>
        </p:txBody>
      </p:sp>
      <p:sp>
        <p:nvSpPr>
          <p:cNvPr id="16391" name="CasellaDiTesto 5"/>
          <p:cNvSpPr txBox="1">
            <a:spLocks noChangeArrowheads="1"/>
          </p:cNvSpPr>
          <p:nvPr/>
        </p:nvSpPr>
        <p:spPr bwMode="auto">
          <a:xfrm>
            <a:off x="2339752" y="3789363"/>
            <a:ext cx="44644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kumimoji="1" b="1">
                <a:solidFill>
                  <a:srgbClr val="9999FF"/>
                </a:solidFill>
                <a:latin typeface="Tahoma" pitchFamily="34" charset="0"/>
              </a:defRPr>
            </a:lvl1pPr>
            <a:lvl2pPr marL="742950" indent="-285750" defTabSz="457200">
              <a:defRPr kumimoji="1" b="1">
                <a:solidFill>
                  <a:srgbClr val="9999FF"/>
                </a:solidFill>
                <a:latin typeface="Tahoma" pitchFamily="34" charset="0"/>
              </a:defRPr>
            </a:lvl2pPr>
            <a:lvl3pPr marL="1143000" indent="-228600" defTabSz="457200">
              <a:defRPr kumimoji="1" b="1">
                <a:solidFill>
                  <a:srgbClr val="9999FF"/>
                </a:solidFill>
                <a:latin typeface="Tahoma" pitchFamily="34" charset="0"/>
              </a:defRPr>
            </a:lvl3pPr>
            <a:lvl4pPr marL="1600200" indent="-228600" defTabSz="457200">
              <a:defRPr kumimoji="1" b="1">
                <a:solidFill>
                  <a:srgbClr val="9999FF"/>
                </a:solidFill>
                <a:latin typeface="Tahoma" pitchFamily="34" charset="0"/>
              </a:defRPr>
            </a:lvl4pPr>
            <a:lvl5pPr marL="2057400" indent="-228600" defTabSz="457200">
              <a:defRPr kumimoji="1" b="1">
                <a:solidFill>
                  <a:srgbClr val="9999FF"/>
                </a:solidFill>
                <a:latin typeface="Tahoma" pitchFamily="34" charset="0"/>
              </a:defRPr>
            </a:lvl5pPr>
            <a:lvl6pPr marL="2514600" indent="-228600" defTabSz="457200" eaLnBrk="0" fontAlgn="base" hangingPunct="0">
              <a:spcBef>
                <a:spcPct val="0"/>
              </a:spcBef>
              <a:spcAft>
                <a:spcPct val="0"/>
              </a:spcAft>
              <a:defRPr kumimoji="1" b="1">
                <a:solidFill>
                  <a:srgbClr val="9999FF"/>
                </a:solidFill>
                <a:latin typeface="Tahoma" pitchFamily="34" charset="0"/>
              </a:defRPr>
            </a:lvl6pPr>
            <a:lvl7pPr marL="2971800" indent="-228600" defTabSz="457200" eaLnBrk="0" fontAlgn="base" hangingPunct="0">
              <a:spcBef>
                <a:spcPct val="0"/>
              </a:spcBef>
              <a:spcAft>
                <a:spcPct val="0"/>
              </a:spcAft>
              <a:defRPr kumimoji="1" b="1">
                <a:solidFill>
                  <a:srgbClr val="9999FF"/>
                </a:solidFill>
                <a:latin typeface="Tahoma" pitchFamily="34" charset="0"/>
              </a:defRPr>
            </a:lvl7pPr>
            <a:lvl8pPr marL="3429000" indent="-228600" defTabSz="457200" eaLnBrk="0" fontAlgn="base" hangingPunct="0">
              <a:spcBef>
                <a:spcPct val="0"/>
              </a:spcBef>
              <a:spcAft>
                <a:spcPct val="0"/>
              </a:spcAft>
              <a:defRPr kumimoji="1" b="1">
                <a:solidFill>
                  <a:srgbClr val="9999FF"/>
                </a:solidFill>
                <a:latin typeface="Tahoma" pitchFamily="34" charset="0"/>
              </a:defRPr>
            </a:lvl8pPr>
            <a:lvl9pPr marL="3886200" indent="-228600" defTabSz="457200" eaLnBrk="0" fontAlgn="base" hangingPunct="0">
              <a:spcBef>
                <a:spcPct val="0"/>
              </a:spcBef>
              <a:spcAft>
                <a:spcPct val="0"/>
              </a:spcAft>
              <a:defRPr kumimoji="1" b="1">
                <a:solidFill>
                  <a:srgbClr val="9999FF"/>
                </a:solidFill>
                <a:latin typeface="Tahoma" pitchFamily="34" charset="0"/>
              </a:defRPr>
            </a:lvl9pPr>
          </a:lstStyle>
          <a:p>
            <a:pPr algn="ctr" fontAlgn="base">
              <a:spcBef>
                <a:spcPct val="0"/>
              </a:spcBef>
              <a:spcAft>
                <a:spcPct val="0"/>
              </a:spcAft>
            </a:pPr>
            <a:r>
              <a:rPr kumimoji="0" altLang="it-IT" sz="2400" dirty="0" smtClean="0">
                <a:solidFill>
                  <a:srgbClr val="1F497D"/>
                </a:solidFill>
                <a:latin typeface="Futura Medium"/>
                <a:ea typeface="MS PGothic" pitchFamily="34" charset="-128"/>
              </a:rPr>
              <a:t>Andrea Luca Rodomonte</a:t>
            </a:r>
            <a:endParaRPr kumimoji="0" altLang="it-IT" sz="2400" dirty="0" smtClean="0">
              <a:solidFill>
                <a:srgbClr val="1F497D"/>
              </a:solidFill>
              <a:latin typeface="Futura Medium"/>
              <a:ea typeface="MS PGothic" pitchFamily="34" charset="-128"/>
            </a:endParaRPr>
          </a:p>
          <a:p>
            <a:pPr algn="ctr" fontAlgn="base">
              <a:spcBef>
                <a:spcPct val="0"/>
              </a:spcBef>
              <a:spcAft>
                <a:spcPct val="0"/>
              </a:spcAft>
            </a:pPr>
            <a:r>
              <a:rPr kumimoji="0" lang="it-IT" altLang="it-IT" sz="2400" dirty="0" smtClean="0">
                <a:solidFill>
                  <a:srgbClr val="1F497D"/>
                </a:solidFill>
                <a:latin typeface="Futura Medium"/>
                <a:ea typeface="MS PGothic" pitchFamily="34" charset="-128"/>
              </a:rPr>
              <a:t>Istituto Superiore </a:t>
            </a:r>
            <a:r>
              <a:rPr kumimoji="0" lang="it-IT" altLang="it-IT" sz="2400" smtClean="0">
                <a:solidFill>
                  <a:srgbClr val="1F497D"/>
                </a:solidFill>
                <a:latin typeface="Futura Medium"/>
                <a:ea typeface="MS PGothic" pitchFamily="34" charset="-128"/>
              </a:rPr>
              <a:t>di Sanità</a:t>
            </a:r>
            <a:endParaRPr kumimoji="0" altLang="it-IT" sz="2400" dirty="0" smtClean="0">
              <a:solidFill>
                <a:srgbClr val="1F497D"/>
              </a:solidFill>
              <a:latin typeface="Futura Medium"/>
              <a:ea typeface="MS PGothic" pitchFamily="34" charset="-128"/>
            </a:endParaRPr>
          </a:p>
        </p:txBody>
      </p:sp>
      <p:sp>
        <p:nvSpPr>
          <p:cNvPr id="16392" name="CasellaDiTesto 6"/>
          <p:cNvSpPr txBox="1">
            <a:spLocks noChangeArrowheads="1"/>
          </p:cNvSpPr>
          <p:nvPr/>
        </p:nvSpPr>
        <p:spPr bwMode="auto">
          <a:xfrm>
            <a:off x="2914625" y="5589588"/>
            <a:ext cx="3457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kumimoji="1" b="1">
                <a:solidFill>
                  <a:srgbClr val="9999FF"/>
                </a:solidFill>
                <a:latin typeface="Tahoma" pitchFamily="34" charset="0"/>
              </a:defRPr>
            </a:lvl1pPr>
            <a:lvl2pPr marL="742950" indent="-285750" defTabSz="457200">
              <a:defRPr kumimoji="1" b="1">
                <a:solidFill>
                  <a:srgbClr val="9999FF"/>
                </a:solidFill>
                <a:latin typeface="Tahoma" pitchFamily="34" charset="0"/>
              </a:defRPr>
            </a:lvl2pPr>
            <a:lvl3pPr marL="1143000" indent="-228600" defTabSz="457200">
              <a:defRPr kumimoji="1" b="1">
                <a:solidFill>
                  <a:srgbClr val="9999FF"/>
                </a:solidFill>
                <a:latin typeface="Tahoma" pitchFamily="34" charset="0"/>
              </a:defRPr>
            </a:lvl3pPr>
            <a:lvl4pPr marL="1600200" indent="-228600" defTabSz="457200">
              <a:defRPr kumimoji="1" b="1">
                <a:solidFill>
                  <a:srgbClr val="9999FF"/>
                </a:solidFill>
                <a:latin typeface="Tahoma" pitchFamily="34" charset="0"/>
              </a:defRPr>
            </a:lvl4pPr>
            <a:lvl5pPr marL="2057400" indent="-228600" defTabSz="457200">
              <a:defRPr kumimoji="1" b="1">
                <a:solidFill>
                  <a:srgbClr val="9999FF"/>
                </a:solidFill>
                <a:latin typeface="Tahoma" pitchFamily="34" charset="0"/>
              </a:defRPr>
            </a:lvl5pPr>
            <a:lvl6pPr marL="2514600" indent="-228600" defTabSz="457200" eaLnBrk="0" fontAlgn="base" hangingPunct="0">
              <a:spcBef>
                <a:spcPct val="0"/>
              </a:spcBef>
              <a:spcAft>
                <a:spcPct val="0"/>
              </a:spcAft>
              <a:defRPr kumimoji="1" b="1">
                <a:solidFill>
                  <a:srgbClr val="9999FF"/>
                </a:solidFill>
                <a:latin typeface="Tahoma" pitchFamily="34" charset="0"/>
              </a:defRPr>
            </a:lvl6pPr>
            <a:lvl7pPr marL="2971800" indent="-228600" defTabSz="457200" eaLnBrk="0" fontAlgn="base" hangingPunct="0">
              <a:spcBef>
                <a:spcPct val="0"/>
              </a:spcBef>
              <a:spcAft>
                <a:spcPct val="0"/>
              </a:spcAft>
              <a:defRPr kumimoji="1" b="1">
                <a:solidFill>
                  <a:srgbClr val="9999FF"/>
                </a:solidFill>
                <a:latin typeface="Tahoma" pitchFamily="34" charset="0"/>
              </a:defRPr>
            </a:lvl7pPr>
            <a:lvl8pPr marL="3429000" indent="-228600" defTabSz="457200" eaLnBrk="0" fontAlgn="base" hangingPunct="0">
              <a:spcBef>
                <a:spcPct val="0"/>
              </a:spcBef>
              <a:spcAft>
                <a:spcPct val="0"/>
              </a:spcAft>
              <a:defRPr kumimoji="1" b="1">
                <a:solidFill>
                  <a:srgbClr val="9999FF"/>
                </a:solidFill>
                <a:latin typeface="Tahoma" pitchFamily="34" charset="0"/>
              </a:defRPr>
            </a:lvl8pPr>
            <a:lvl9pPr marL="3886200" indent="-228600" defTabSz="457200" eaLnBrk="0" fontAlgn="base" hangingPunct="0">
              <a:spcBef>
                <a:spcPct val="0"/>
              </a:spcBef>
              <a:spcAft>
                <a:spcPct val="0"/>
              </a:spcAft>
              <a:defRPr kumimoji="1" b="1">
                <a:solidFill>
                  <a:srgbClr val="9999FF"/>
                </a:solidFill>
                <a:latin typeface="Tahoma" pitchFamily="34" charset="0"/>
              </a:defRPr>
            </a:lvl9pPr>
          </a:lstStyle>
          <a:p>
            <a:pPr algn="ctr" fontAlgn="base">
              <a:spcBef>
                <a:spcPct val="0"/>
              </a:spcBef>
              <a:spcAft>
                <a:spcPct val="0"/>
              </a:spcAft>
            </a:pPr>
            <a:r>
              <a:rPr kumimoji="0" altLang="it-IT" sz="2000" dirty="0" smtClean="0">
                <a:solidFill>
                  <a:srgbClr val="1F497D"/>
                </a:solidFill>
                <a:latin typeface="Futura Medium"/>
                <a:ea typeface="MS PGothic" pitchFamily="34" charset="-128"/>
              </a:rPr>
              <a:t>19 aprile 2016</a:t>
            </a:r>
          </a:p>
        </p:txBody>
      </p:sp>
    </p:spTree>
    <p:extLst>
      <p:ext uri="{BB962C8B-B14F-4D97-AF65-F5344CB8AC3E}">
        <p14:creationId xmlns:p14="http://schemas.microsoft.com/office/powerpoint/2010/main" val="233261223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3568" y="2660"/>
            <a:ext cx="8077200" cy="1143000"/>
          </a:xfrm>
        </p:spPr>
        <p:txBody>
          <a:bodyPr>
            <a:normAutofit/>
          </a:bodyPr>
          <a:lstStyle/>
          <a:p>
            <a:pPr algn="ctr"/>
            <a:r>
              <a:rPr lang="it-IT" dirty="0" smtClean="0"/>
              <a:t>Audit </a:t>
            </a:r>
            <a:r>
              <a:rPr lang="it-IT" dirty="0" err="1" smtClean="0"/>
              <a:t>Trail</a:t>
            </a:r>
            <a:endParaRPr lang="it-IT" dirty="0"/>
          </a:p>
        </p:txBody>
      </p:sp>
      <p:sp>
        <p:nvSpPr>
          <p:cNvPr id="5" name="Content Placeholder 4"/>
          <p:cNvSpPr>
            <a:spLocks noGrp="1"/>
          </p:cNvSpPr>
          <p:nvPr>
            <p:ph idx="1"/>
            <p:custDataLst>
              <p:tags r:id="rId3"/>
            </p:custDataLst>
          </p:nvPr>
        </p:nvSpPr>
        <p:spPr>
          <a:xfrm>
            <a:off x="539552" y="1124744"/>
            <a:ext cx="8424936" cy="4968552"/>
          </a:xfrm>
        </p:spPr>
        <p:txBody>
          <a:bodyPr>
            <a:noAutofit/>
          </a:bodyPr>
          <a:lstStyle/>
          <a:p>
            <a:pPr algn="just"/>
            <a:r>
              <a:rPr lang="it-IT" sz="2000" b="1" u="sng" cap="small" dirty="0" smtClean="0">
                <a:solidFill>
                  <a:schemeClr val="accent1">
                    <a:lumMod val="75000"/>
                  </a:schemeClr>
                </a:solidFill>
                <a:effectLst>
                  <a:outerShdw blurRad="50800" dist="38100" dir="16200000">
                    <a:srgbClr val="000000">
                      <a:alpha val="40000"/>
                    </a:srgbClr>
                  </a:outerShdw>
                </a:effectLst>
              </a:rPr>
              <a:t>Sono METADATA che riportano informazioni critiche dal punto di vista GMP (e.g. cancellazione di dati) che permettono di ricostruire le attività GMP effettuate. </a:t>
            </a:r>
          </a:p>
          <a:p>
            <a:pPr algn="just"/>
            <a:r>
              <a:rPr lang="it-IT" sz="1800" dirty="0" smtClean="0"/>
              <a:t>Si usano per mostrare i cambiamenti rispetto al dato originale, la data e l’ora in cui il cambiamento è avvenuto, la persona che l’ha effettuato, ed il motivo. </a:t>
            </a:r>
          </a:p>
          <a:p>
            <a:pPr algn="just"/>
            <a:r>
              <a:rPr lang="it-IT" sz="1800" b="1" u="sng" dirty="0" smtClean="0"/>
              <a:t>Nessuno deve poterlo fermare o fare eccezioni</a:t>
            </a:r>
            <a:r>
              <a:rPr lang="it-IT" sz="1800" dirty="0" smtClean="0"/>
              <a:t> . </a:t>
            </a:r>
          </a:p>
          <a:p>
            <a:pPr algn="just"/>
            <a:r>
              <a:rPr lang="it-IT" sz="1800" dirty="0" smtClean="0"/>
              <a:t>Quali dati debba riportare va deciso con cura dalla QU per realizzare nel modo più semplice ed efficace la fase di revisione dei dati (in base all’analisi del rischio citata). </a:t>
            </a:r>
          </a:p>
          <a:p>
            <a:pPr algn="just"/>
            <a:r>
              <a:rPr lang="it-IT" sz="1800" dirty="0" smtClean="0"/>
              <a:t>Non è necessario che includa tutte le attività! (e.g. </a:t>
            </a:r>
            <a:r>
              <a:rPr lang="it-IT" sz="1800" dirty="0" err="1" smtClean="0"/>
              <a:t>user</a:t>
            </a:r>
            <a:r>
              <a:rPr lang="it-IT" sz="1800" dirty="0" smtClean="0"/>
              <a:t> log on/off, </a:t>
            </a:r>
            <a:r>
              <a:rPr lang="it-IT" sz="1800" dirty="0" err="1" smtClean="0"/>
              <a:t>keystrokes</a:t>
            </a:r>
            <a:r>
              <a:rPr lang="it-IT" sz="1800" dirty="0" smtClean="0"/>
              <a:t> etc.)</a:t>
            </a:r>
          </a:p>
          <a:p>
            <a:pPr algn="just"/>
            <a:r>
              <a:rPr lang="it-IT" sz="1800" dirty="0" smtClean="0"/>
              <a:t>La revisione degli Audit </a:t>
            </a:r>
            <a:r>
              <a:rPr lang="it-IT" sz="1800" dirty="0" err="1" smtClean="0"/>
              <a:t>trail</a:t>
            </a:r>
            <a:r>
              <a:rPr lang="it-IT" sz="1800" dirty="0" smtClean="0"/>
              <a:t> dovrebbe essere parte della consueta revisione dei dati per l’approvazione del processo. </a:t>
            </a:r>
          </a:p>
          <a:p>
            <a:pPr algn="just"/>
            <a:r>
              <a:rPr lang="it-IT" sz="1800" dirty="0" smtClean="0"/>
              <a:t>Ci deve essere evidenza formale che tale processo di revisione degli Audit </a:t>
            </a:r>
            <a:r>
              <a:rPr lang="it-IT" sz="1800" dirty="0" err="1" smtClean="0"/>
              <a:t>Trail</a:t>
            </a:r>
            <a:r>
              <a:rPr lang="it-IT" sz="1800" dirty="0" smtClean="0"/>
              <a:t> abbia avuto luogo .</a:t>
            </a:r>
          </a:p>
          <a:p>
            <a:pPr algn="just"/>
            <a:r>
              <a:rPr lang="it-IT" sz="1800" dirty="0" smtClean="0"/>
              <a:t>La QA dovrebbe anche rivedere gli audit </a:t>
            </a:r>
            <a:r>
              <a:rPr lang="it-IT" sz="1800" dirty="0" err="1" smtClean="0"/>
              <a:t>trail</a:t>
            </a:r>
            <a:r>
              <a:rPr lang="it-IT" sz="1800" dirty="0" smtClean="0"/>
              <a:t> a campione, così pure i </a:t>
            </a:r>
            <a:r>
              <a:rPr lang="it-IT" sz="1800" dirty="0" err="1" smtClean="0"/>
              <a:t>metadata</a:t>
            </a:r>
            <a:r>
              <a:rPr lang="it-IT" sz="1800" dirty="0" smtClean="0"/>
              <a:t>  ed i dati grezzi come parte integrante delle </a:t>
            </a:r>
            <a:r>
              <a:rPr lang="it-IT" sz="1800" dirty="0" err="1" smtClean="0"/>
              <a:t>autoispezioni</a:t>
            </a:r>
            <a:r>
              <a:rPr lang="it-IT" sz="1800" dirty="0" smtClean="0"/>
              <a:t> per assicurarsi che la data </a:t>
            </a:r>
            <a:r>
              <a:rPr lang="it-IT" sz="1800" dirty="0" err="1" smtClean="0"/>
              <a:t>governance</a:t>
            </a:r>
            <a:r>
              <a:rPr lang="it-IT" sz="1800" dirty="0" smtClean="0"/>
              <a:t> sia ben implementata.</a:t>
            </a:r>
          </a:p>
        </p:txBody>
      </p:sp>
      <p:sp>
        <p:nvSpPr>
          <p:cNvPr id="3" name="CasellaDiTesto 2"/>
          <p:cNvSpPr txBox="1"/>
          <p:nvPr/>
        </p:nvSpPr>
        <p:spPr>
          <a:xfrm>
            <a:off x="2051720" y="6093296"/>
            <a:ext cx="6336704" cy="923330"/>
          </a:xfrm>
          <a:prstGeom prst="rect">
            <a:avLst/>
          </a:prstGeom>
          <a:noFill/>
        </p:spPr>
        <p:txBody>
          <a:bodyPr wrap="square" rtlCol="0">
            <a:spAutoFit/>
          </a:bodyPr>
          <a:lstStyle/>
          <a:p>
            <a:pPr algn="ctr"/>
            <a:r>
              <a:rPr lang="en-US" dirty="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 it is expected that facilities should upgrade to an audit trailed system by the end of 2017</a:t>
            </a:r>
            <a:endParaRPr lang="it-IT" dirty="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endParaRPr>
          </a:p>
          <a:p>
            <a:endParaRPr lang="it-IT" dirty="0"/>
          </a:p>
        </p:txBody>
      </p:sp>
      <p:grpSp>
        <p:nvGrpSpPr>
          <p:cNvPr id="6" name="Group 223"/>
          <p:cNvGrpSpPr>
            <a:grpSpLocks/>
          </p:cNvGrpSpPr>
          <p:nvPr/>
        </p:nvGrpSpPr>
        <p:grpSpPr bwMode="auto">
          <a:xfrm>
            <a:off x="49094" y="188640"/>
            <a:ext cx="1085740" cy="1010527"/>
            <a:chOff x="6881" y="91"/>
            <a:chExt cx="845" cy="835"/>
          </a:xfrm>
        </p:grpSpPr>
        <p:sp>
          <p:nvSpPr>
            <p:cNvPr id="7" name="Freeform 224"/>
            <p:cNvSpPr>
              <a:spLocks/>
            </p:cNvSpPr>
            <p:nvPr/>
          </p:nvSpPr>
          <p:spPr bwMode="auto">
            <a:xfrm>
              <a:off x="7256" y="675"/>
              <a:ext cx="96" cy="251"/>
            </a:xfrm>
            <a:custGeom>
              <a:avLst/>
              <a:gdLst>
                <a:gd name="T0" fmla="*/ 72 w 96"/>
                <a:gd name="T1" fmla="*/ 21 h 251"/>
                <a:gd name="T2" fmla="*/ 72 w 96"/>
                <a:gd name="T3" fmla="*/ 237 h 251"/>
                <a:gd name="T4" fmla="*/ 96 w 96"/>
                <a:gd name="T5" fmla="*/ 237 h 251"/>
                <a:gd name="T6" fmla="*/ 96 w 96"/>
                <a:gd name="T7" fmla="*/ 251 h 251"/>
                <a:gd name="T8" fmla="*/ 0 w 96"/>
                <a:gd name="T9" fmla="*/ 251 h 251"/>
                <a:gd name="T10" fmla="*/ 0 w 96"/>
                <a:gd name="T11" fmla="*/ 237 h 251"/>
                <a:gd name="T12" fmla="*/ 25 w 96"/>
                <a:gd name="T13" fmla="*/ 237 h 251"/>
                <a:gd name="T14" fmla="*/ 25 w 96"/>
                <a:gd name="T15" fmla="*/ 0 h 251"/>
                <a:gd name="T16" fmla="*/ 72 w 96"/>
                <a:gd name="T17" fmla="*/ 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1">
                  <a:moveTo>
                    <a:pt x="72" y="21"/>
                  </a:moveTo>
                  <a:lnTo>
                    <a:pt x="72" y="237"/>
                  </a:lnTo>
                  <a:lnTo>
                    <a:pt x="96" y="237"/>
                  </a:lnTo>
                  <a:lnTo>
                    <a:pt x="96" y="251"/>
                  </a:lnTo>
                  <a:lnTo>
                    <a:pt x="0" y="251"/>
                  </a:lnTo>
                  <a:lnTo>
                    <a:pt x="0" y="237"/>
                  </a:lnTo>
                  <a:lnTo>
                    <a:pt x="25" y="237"/>
                  </a:lnTo>
                  <a:lnTo>
                    <a:pt x="25" y="0"/>
                  </a:lnTo>
                  <a:lnTo>
                    <a:pt x="72"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8" name="Freeform 225"/>
            <p:cNvSpPr>
              <a:spLocks/>
            </p:cNvSpPr>
            <p:nvPr/>
          </p:nvSpPr>
          <p:spPr bwMode="auto">
            <a:xfrm>
              <a:off x="7281" y="539"/>
              <a:ext cx="47" cy="90"/>
            </a:xfrm>
            <a:custGeom>
              <a:avLst/>
              <a:gdLst>
                <a:gd name="T0" fmla="*/ 366 w 366"/>
                <a:gd name="T1" fmla="*/ 703 h 703"/>
                <a:gd name="T2" fmla="*/ 366 w 366"/>
                <a:gd name="T3" fmla="*/ 173 h 703"/>
                <a:gd name="T4" fmla="*/ 0 w 366"/>
                <a:gd name="T5" fmla="*/ 0 h 703"/>
                <a:gd name="T6" fmla="*/ 0 w 366"/>
                <a:gd name="T7" fmla="*/ 530 h 703"/>
                <a:gd name="T8" fmla="*/ 366 w 366"/>
                <a:gd name="T9" fmla="*/ 703 h 703"/>
              </a:gdLst>
              <a:ahLst/>
              <a:cxnLst>
                <a:cxn ang="0">
                  <a:pos x="T0" y="T1"/>
                </a:cxn>
                <a:cxn ang="0">
                  <a:pos x="T2" y="T3"/>
                </a:cxn>
                <a:cxn ang="0">
                  <a:pos x="T4" y="T5"/>
                </a:cxn>
                <a:cxn ang="0">
                  <a:pos x="T6" y="T7"/>
                </a:cxn>
                <a:cxn ang="0">
                  <a:pos x="T8" y="T9"/>
                </a:cxn>
              </a:cxnLst>
              <a:rect l="0" t="0" r="r" b="b"/>
              <a:pathLst>
                <a:path w="366" h="703">
                  <a:moveTo>
                    <a:pt x="366" y="703"/>
                  </a:moveTo>
                  <a:cubicBezTo>
                    <a:pt x="366" y="173"/>
                    <a:pt x="366" y="173"/>
                    <a:pt x="366" y="173"/>
                  </a:cubicBezTo>
                  <a:cubicBezTo>
                    <a:pt x="326" y="153"/>
                    <a:pt x="0" y="0"/>
                    <a:pt x="0" y="0"/>
                  </a:cubicBezTo>
                  <a:cubicBezTo>
                    <a:pt x="0" y="530"/>
                    <a:pt x="0" y="530"/>
                    <a:pt x="0" y="530"/>
                  </a:cubicBezTo>
                  <a:lnTo>
                    <a:pt x="366" y="7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9" name="Freeform 226"/>
            <p:cNvSpPr>
              <a:spLocks/>
            </p:cNvSpPr>
            <p:nvPr/>
          </p:nvSpPr>
          <p:spPr bwMode="auto">
            <a:xfrm>
              <a:off x="7256" y="239"/>
              <a:ext cx="96" cy="255"/>
            </a:xfrm>
            <a:custGeom>
              <a:avLst/>
              <a:gdLst>
                <a:gd name="T0" fmla="*/ 72 w 96"/>
                <a:gd name="T1" fmla="*/ 255 h 255"/>
                <a:gd name="T2" fmla="*/ 72 w 96"/>
                <a:gd name="T3" fmla="*/ 14 h 255"/>
                <a:gd name="T4" fmla="*/ 96 w 96"/>
                <a:gd name="T5" fmla="*/ 14 h 255"/>
                <a:gd name="T6" fmla="*/ 96 w 96"/>
                <a:gd name="T7" fmla="*/ 0 h 255"/>
                <a:gd name="T8" fmla="*/ 0 w 96"/>
                <a:gd name="T9" fmla="*/ 0 h 255"/>
                <a:gd name="T10" fmla="*/ 0 w 96"/>
                <a:gd name="T11" fmla="*/ 14 h 255"/>
                <a:gd name="T12" fmla="*/ 25 w 96"/>
                <a:gd name="T13" fmla="*/ 14 h 255"/>
                <a:gd name="T14" fmla="*/ 25 w 96"/>
                <a:gd name="T15" fmla="*/ 231 h 255"/>
                <a:gd name="T16" fmla="*/ 72 w 9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5">
                  <a:moveTo>
                    <a:pt x="72" y="255"/>
                  </a:moveTo>
                  <a:lnTo>
                    <a:pt x="72" y="14"/>
                  </a:lnTo>
                  <a:lnTo>
                    <a:pt x="96" y="14"/>
                  </a:lnTo>
                  <a:lnTo>
                    <a:pt x="96" y="0"/>
                  </a:lnTo>
                  <a:lnTo>
                    <a:pt x="0" y="0"/>
                  </a:lnTo>
                  <a:lnTo>
                    <a:pt x="0" y="14"/>
                  </a:lnTo>
                  <a:lnTo>
                    <a:pt x="25" y="14"/>
                  </a:lnTo>
                  <a:lnTo>
                    <a:pt x="25" y="231"/>
                  </a:lnTo>
                  <a:lnTo>
                    <a:pt x="72" y="2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0" name="Freeform 227"/>
            <p:cNvSpPr>
              <a:spLocks/>
            </p:cNvSpPr>
            <p:nvPr/>
          </p:nvSpPr>
          <p:spPr bwMode="auto">
            <a:xfrm>
              <a:off x="7337" y="252"/>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1" name="Freeform 228"/>
            <p:cNvSpPr>
              <a:spLocks/>
            </p:cNvSpPr>
            <p:nvPr/>
          </p:nvSpPr>
          <p:spPr bwMode="auto">
            <a:xfrm>
              <a:off x="7210" y="70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2" name="Freeform 229"/>
            <p:cNvSpPr>
              <a:spLocks/>
            </p:cNvSpPr>
            <p:nvPr/>
          </p:nvSpPr>
          <p:spPr bwMode="auto">
            <a:xfrm>
              <a:off x="7210" y="83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3" name="Freeform 230"/>
            <p:cNvSpPr>
              <a:spLocks/>
            </p:cNvSpPr>
            <p:nvPr/>
          </p:nvSpPr>
          <p:spPr bwMode="auto">
            <a:xfrm>
              <a:off x="7337" y="381"/>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4" name="Freeform 231"/>
            <p:cNvSpPr>
              <a:spLocks/>
            </p:cNvSpPr>
            <p:nvPr/>
          </p:nvSpPr>
          <p:spPr bwMode="auto">
            <a:xfrm>
              <a:off x="7201" y="316"/>
              <a:ext cx="74" cy="93"/>
            </a:xfrm>
            <a:custGeom>
              <a:avLst/>
              <a:gdLst>
                <a:gd name="T0" fmla="*/ 558 w 577"/>
                <a:gd name="T1" fmla="*/ 0 h 730"/>
                <a:gd name="T2" fmla="*/ 111 w 577"/>
                <a:gd name="T3" fmla="*/ 327 h 730"/>
                <a:gd name="T4" fmla="*/ 45 w 577"/>
                <a:gd name="T5" fmla="*/ 730 h 730"/>
                <a:gd name="T6" fmla="*/ 401 w 577"/>
                <a:gd name="T7" fmla="*/ 442 h 730"/>
                <a:gd name="T8" fmla="*/ 558 w 577"/>
                <a:gd name="T9" fmla="*/ 369 h 730"/>
                <a:gd name="T10" fmla="*/ 558 w 577"/>
                <a:gd name="T11" fmla="*/ 0 h 730"/>
              </a:gdLst>
              <a:ahLst/>
              <a:cxnLst>
                <a:cxn ang="0">
                  <a:pos x="T0" y="T1"/>
                </a:cxn>
                <a:cxn ang="0">
                  <a:pos x="T2" y="T3"/>
                </a:cxn>
                <a:cxn ang="0">
                  <a:pos x="T4" y="T5"/>
                </a:cxn>
                <a:cxn ang="0">
                  <a:pos x="T6" y="T7"/>
                </a:cxn>
                <a:cxn ang="0">
                  <a:pos x="T8" y="T9"/>
                </a:cxn>
                <a:cxn ang="0">
                  <a:pos x="T10" y="T11"/>
                </a:cxn>
              </a:cxnLst>
              <a:rect l="0" t="0" r="r" b="b"/>
              <a:pathLst>
                <a:path w="577" h="730">
                  <a:moveTo>
                    <a:pt x="558" y="0"/>
                  </a:moveTo>
                  <a:cubicBezTo>
                    <a:pt x="558" y="0"/>
                    <a:pt x="221" y="106"/>
                    <a:pt x="111" y="327"/>
                  </a:cubicBezTo>
                  <a:cubicBezTo>
                    <a:pt x="0" y="547"/>
                    <a:pt x="45" y="730"/>
                    <a:pt x="45" y="730"/>
                  </a:cubicBezTo>
                  <a:cubicBezTo>
                    <a:pt x="45" y="730"/>
                    <a:pt x="224" y="526"/>
                    <a:pt x="401" y="442"/>
                  </a:cubicBezTo>
                  <a:cubicBezTo>
                    <a:pt x="577" y="357"/>
                    <a:pt x="558" y="369"/>
                    <a:pt x="558" y="369"/>
                  </a:cubicBezTo>
                  <a:lnTo>
                    <a:pt x="5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5" name="Freeform 232"/>
            <p:cNvSpPr>
              <a:spLocks/>
            </p:cNvSpPr>
            <p:nvPr/>
          </p:nvSpPr>
          <p:spPr bwMode="auto">
            <a:xfrm>
              <a:off x="7334" y="758"/>
              <a:ext cx="74" cy="94"/>
            </a:xfrm>
            <a:custGeom>
              <a:avLst/>
              <a:gdLst>
                <a:gd name="T0" fmla="*/ 19 w 578"/>
                <a:gd name="T1" fmla="*/ 730 h 730"/>
                <a:gd name="T2" fmla="*/ 467 w 578"/>
                <a:gd name="T3" fmla="*/ 403 h 730"/>
                <a:gd name="T4" fmla="*/ 532 w 578"/>
                <a:gd name="T5" fmla="*/ 0 h 730"/>
                <a:gd name="T6" fmla="*/ 177 w 578"/>
                <a:gd name="T7" fmla="*/ 288 h 730"/>
                <a:gd name="T8" fmla="*/ 19 w 578"/>
                <a:gd name="T9" fmla="*/ 361 h 730"/>
                <a:gd name="T10" fmla="*/ 19 w 578"/>
                <a:gd name="T11" fmla="*/ 730 h 730"/>
              </a:gdLst>
              <a:ahLst/>
              <a:cxnLst>
                <a:cxn ang="0">
                  <a:pos x="T0" y="T1"/>
                </a:cxn>
                <a:cxn ang="0">
                  <a:pos x="T2" y="T3"/>
                </a:cxn>
                <a:cxn ang="0">
                  <a:pos x="T4" y="T5"/>
                </a:cxn>
                <a:cxn ang="0">
                  <a:pos x="T6" y="T7"/>
                </a:cxn>
                <a:cxn ang="0">
                  <a:pos x="T8" y="T9"/>
                </a:cxn>
                <a:cxn ang="0">
                  <a:pos x="T10" y="T11"/>
                </a:cxn>
              </a:cxnLst>
              <a:rect l="0" t="0" r="r" b="b"/>
              <a:pathLst>
                <a:path w="578" h="730">
                  <a:moveTo>
                    <a:pt x="19" y="730"/>
                  </a:moveTo>
                  <a:cubicBezTo>
                    <a:pt x="19" y="730"/>
                    <a:pt x="356" y="623"/>
                    <a:pt x="467" y="403"/>
                  </a:cubicBezTo>
                  <a:cubicBezTo>
                    <a:pt x="578" y="183"/>
                    <a:pt x="532" y="0"/>
                    <a:pt x="532" y="0"/>
                  </a:cubicBezTo>
                  <a:cubicBezTo>
                    <a:pt x="532" y="0"/>
                    <a:pt x="353" y="204"/>
                    <a:pt x="177" y="288"/>
                  </a:cubicBezTo>
                  <a:cubicBezTo>
                    <a:pt x="0" y="373"/>
                    <a:pt x="19" y="361"/>
                    <a:pt x="19" y="361"/>
                  </a:cubicBezTo>
                  <a:lnTo>
                    <a:pt x="19" y="7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6" name="Freeform 233"/>
            <p:cNvSpPr>
              <a:spLocks/>
            </p:cNvSpPr>
            <p:nvPr/>
          </p:nvSpPr>
          <p:spPr bwMode="auto">
            <a:xfrm>
              <a:off x="7256" y="445"/>
              <a:ext cx="17" cy="20"/>
            </a:xfrm>
            <a:custGeom>
              <a:avLst/>
              <a:gdLst>
                <a:gd name="T0" fmla="*/ 17 w 17"/>
                <a:gd name="T1" fmla="*/ 0 h 20"/>
                <a:gd name="T2" fmla="*/ 17 w 17"/>
                <a:gd name="T3" fmla="*/ 20 h 20"/>
                <a:gd name="T4" fmla="*/ 0 w 17"/>
                <a:gd name="T5" fmla="*/ 10 h 20"/>
                <a:gd name="T6" fmla="*/ 17 w 17"/>
                <a:gd name="T7" fmla="*/ 0 h 20"/>
              </a:gdLst>
              <a:ahLst/>
              <a:cxnLst>
                <a:cxn ang="0">
                  <a:pos x="T0" y="T1"/>
                </a:cxn>
                <a:cxn ang="0">
                  <a:pos x="T2" y="T3"/>
                </a:cxn>
                <a:cxn ang="0">
                  <a:pos x="T4" y="T5"/>
                </a:cxn>
                <a:cxn ang="0">
                  <a:pos x="T6" y="T7"/>
                </a:cxn>
              </a:cxnLst>
              <a:rect l="0" t="0" r="r" b="b"/>
              <a:pathLst>
                <a:path w="17" h="20">
                  <a:moveTo>
                    <a:pt x="17" y="0"/>
                  </a:moveTo>
                  <a:lnTo>
                    <a:pt x="17" y="20"/>
                  </a:lnTo>
                  <a:lnTo>
                    <a:pt x="0" y="10"/>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7" name="Freeform 234"/>
            <p:cNvSpPr>
              <a:spLocks/>
            </p:cNvSpPr>
            <p:nvPr/>
          </p:nvSpPr>
          <p:spPr bwMode="auto">
            <a:xfrm>
              <a:off x="7337" y="701"/>
              <a:ext cx="18" cy="19"/>
            </a:xfrm>
            <a:custGeom>
              <a:avLst/>
              <a:gdLst>
                <a:gd name="T0" fmla="*/ 0 w 18"/>
                <a:gd name="T1" fmla="*/ 19 h 19"/>
                <a:gd name="T2" fmla="*/ 0 w 18"/>
                <a:gd name="T3" fmla="*/ 0 h 19"/>
                <a:gd name="T4" fmla="*/ 18 w 18"/>
                <a:gd name="T5" fmla="*/ 9 h 19"/>
                <a:gd name="T6" fmla="*/ 0 w 18"/>
                <a:gd name="T7" fmla="*/ 19 h 19"/>
              </a:gdLst>
              <a:ahLst/>
              <a:cxnLst>
                <a:cxn ang="0">
                  <a:pos x="T0" y="T1"/>
                </a:cxn>
                <a:cxn ang="0">
                  <a:pos x="T2" y="T3"/>
                </a:cxn>
                <a:cxn ang="0">
                  <a:pos x="T4" y="T5"/>
                </a:cxn>
                <a:cxn ang="0">
                  <a:pos x="T6" y="T7"/>
                </a:cxn>
              </a:cxnLst>
              <a:rect l="0" t="0" r="r" b="b"/>
              <a:pathLst>
                <a:path w="18" h="19">
                  <a:moveTo>
                    <a:pt x="0" y="19"/>
                  </a:moveTo>
                  <a:lnTo>
                    <a:pt x="0" y="0"/>
                  </a:lnTo>
                  <a:lnTo>
                    <a:pt x="18" y="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8" name="Freeform 235"/>
            <p:cNvSpPr>
              <a:spLocks/>
            </p:cNvSpPr>
            <p:nvPr/>
          </p:nvSpPr>
          <p:spPr bwMode="auto">
            <a:xfrm>
              <a:off x="7207" y="432"/>
              <a:ext cx="198" cy="174"/>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49"/>
                    <a:pt x="1208" y="1062"/>
                  </a:cubicBezTo>
                  <a:cubicBezTo>
                    <a:pt x="970" y="916"/>
                    <a:pt x="656" y="817"/>
                    <a:pt x="491" y="727"/>
                  </a:cubicBezTo>
                  <a:cubicBezTo>
                    <a:pt x="366" y="658"/>
                    <a:pt x="263" y="595"/>
                    <a:pt x="186" y="521"/>
                  </a:cubicBezTo>
                  <a:cubicBezTo>
                    <a:pt x="57" y="398"/>
                    <a:pt x="0" y="247"/>
                    <a:pt x="18" y="0"/>
                  </a:cubicBezTo>
                  <a:cubicBezTo>
                    <a:pt x="197" y="207"/>
                    <a:pt x="524" y="341"/>
                    <a:pt x="828" y="491"/>
                  </a:cubicBezTo>
                  <a:cubicBezTo>
                    <a:pt x="1193" y="672"/>
                    <a:pt x="1544" y="851"/>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9" name="Freeform 236"/>
            <p:cNvSpPr>
              <a:spLocks/>
            </p:cNvSpPr>
            <p:nvPr/>
          </p:nvSpPr>
          <p:spPr bwMode="auto">
            <a:xfrm>
              <a:off x="7207" y="567"/>
              <a:ext cx="198" cy="173"/>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50"/>
                    <a:pt x="1208" y="1062"/>
                  </a:cubicBezTo>
                  <a:cubicBezTo>
                    <a:pt x="970" y="916"/>
                    <a:pt x="656" y="817"/>
                    <a:pt x="491" y="727"/>
                  </a:cubicBezTo>
                  <a:cubicBezTo>
                    <a:pt x="366" y="658"/>
                    <a:pt x="263" y="595"/>
                    <a:pt x="186" y="521"/>
                  </a:cubicBezTo>
                  <a:cubicBezTo>
                    <a:pt x="57" y="398"/>
                    <a:pt x="0" y="247"/>
                    <a:pt x="18" y="0"/>
                  </a:cubicBezTo>
                  <a:cubicBezTo>
                    <a:pt x="197" y="207"/>
                    <a:pt x="524" y="342"/>
                    <a:pt x="828" y="491"/>
                  </a:cubicBezTo>
                  <a:cubicBezTo>
                    <a:pt x="1193" y="672"/>
                    <a:pt x="1544" y="852"/>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0" name="Freeform 237"/>
            <p:cNvSpPr>
              <a:spLocks/>
            </p:cNvSpPr>
            <p:nvPr/>
          </p:nvSpPr>
          <p:spPr bwMode="auto">
            <a:xfrm>
              <a:off x="7207" y="492"/>
              <a:ext cx="27" cy="46"/>
            </a:xfrm>
            <a:custGeom>
              <a:avLst/>
              <a:gdLst>
                <a:gd name="T0" fmla="*/ 132 w 213"/>
                <a:gd name="T1" fmla="*/ 91 h 362"/>
                <a:gd name="T2" fmla="*/ 52 w 213"/>
                <a:gd name="T3" fmla="*/ 0 h 362"/>
                <a:gd name="T4" fmla="*/ 11 w 213"/>
                <a:gd name="T5" fmla="*/ 158 h 362"/>
                <a:gd name="T6" fmla="*/ 3 w 213"/>
                <a:gd name="T7" fmla="*/ 362 h 362"/>
                <a:gd name="T8" fmla="*/ 114 w 213"/>
                <a:gd name="T9" fmla="*/ 246 h 362"/>
                <a:gd name="T10" fmla="*/ 213 w 213"/>
                <a:gd name="T11" fmla="*/ 161 h 362"/>
                <a:gd name="T12" fmla="*/ 132 w 213"/>
                <a:gd name="T13" fmla="*/ 91 h 362"/>
              </a:gdLst>
              <a:ahLst/>
              <a:cxnLst>
                <a:cxn ang="0">
                  <a:pos x="T0" y="T1"/>
                </a:cxn>
                <a:cxn ang="0">
                  <a:pos x="T2" y="T3"/>
                </a:cxn>
                <a:cxn ang="0">
                  <a:pos x="T4" y="T5"/>
                </a:cxn>
                <a:cxn ang="0">
                  <a:pos x="T6" y="T7"/>
                </a:cxn>
                <a:cxn ang="0">
                  <a:pos x="T8" y="T9"/>
                </a:cxn>
                <a:cxn ang="0">
                  <a:pos x="T10" y="T11"/>
                </a:cxn>
                <a:cxn ang="0">
                  <a:pos x="T12" y="T13"/>
                </a:cxn>
              </a:cxnLst>
              <a:rect l="0" t="0" r="r" b="b"/>
              <a:pathLst>
                <a:path w="213" h="362">
                  <a:moveTo>
                    <a:pt x="132" y="91"/>
                  </a:moveTo>
                  <a:cubicBezTo>
                    <a:pt x="66" y="25"/>
                    <a:pt x="52" y="0"/>
                    <a:pt x="52" y="0"/>
                  </a:cubicBezTo>
                  <a:cubicBezTo>
                    <a:pt x="52" y="0"/>
                    <a:pt x="23" y="72"/>
                    <a:pt x="11" y="158"/>
                  </a:cubicBezTo>
                  <a:cubicBezTo>
                    <a:pt x="0" y="245"/>
                    <a:pt x="3" y="362"/>
                    <a:pt x="3" y="362"/>
                  </a:cubicBezTo>
                  <a:cubicBezTo>
                    <a:pt x="3" y="362"/>
                    <a:pt x="45" y="315"/>
                    <a:pt x="114" y="246"/>
                  </a:cubicBezTo>
                  <a:cubicBezTo>
                    <a:pt x="184" y="176"/>
                    <a:pt x="213" y="161"/>
                    <a:pt x="213" y="161"/>
                  </a:cubicBezTo>
                  <a:cubicBezTo>
                    <a:pt x="213" y="161"/>
                    <a:pt x="198" y="157"/>
                    <a:pt x="132" y="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1" name="Freeform 238"/>
            <p:cNvSpPr>
              <a:spLocks/>
            </p:cNvSpPr>
            <p:nvPr/>
          </p:nvSpPr>
          <p:spPr bwMode="auto">
            <a:xfrm>
              <a:off x="7376" y="627"/>
              <a:ext cx="27" cy="47"/>
            </a:xfrm>
            <a:custGeom>
              <a:avLst/>
              <a:gdLst>
                <a:gd name="T0" fmla="*/ 81 w 214"/>
                <a:gd name="T1" fmla="*/ 270 h 362"/>
                <a:gd name="T2" fmla="*/ 161 w 214"/>
                <a:gd name="T3" fmla="*/ 362 h 362"/>
                <a:gd name="T4" fmla="*/ 201 w 214"/>
                <a:gd name="T5" fmla="*/ 203 h 362"/>
                <a:gd name="T6" fmla="*/ 211 w 214"/>
                <a:gd name="T7" fmla="*/ 0 h 362"/>
                <a:gd name="T8" fmla="*/ 99 w 214"/>
                <a:gd name="T9" fmla="*/ 116 h 362"/>
                <a:gd name="T10" fmla="*/ 0 w 214"/>
                <a:gd name="T11" fmla="*/ 201 h 362"/>
                <a:gd name="T12" fmla="*/ 81 w 214"/>
                <a:gd name="T13" fmla="*/ 270 h 362"/>
              </a:gdLst>
              <a:ahLst/>
              <a:cxnLst>
                <a:cxn ang="0">
                  <a:pos x="T0" y="T1"/>
                </a:cxn>
                <a:cxn ang="0">
                  <a:pos x="T2" y="T3"/>
                </a:cxn>
                <a:cxn ang="0">
                  <a:pos x="T4" y="T5"/>
                </a:cxn>
                <a:cxn ang="0">
                  <a:pos x="T6" y="T7"/>
                </a:cxn>
                <a:cxn ang="0">
                  <a:pos x="T8" y="T9"/>
                </a:cxn>
                <a:cxn ang="0">
                  <a:pos x="T10" y="T11"/>
                </a:cxn>
                <a:cxn ang="0">
                  <a:pos x="T12" y="T13"/>
                </a:cxn>
              </a:cxnLst>
              <a:rect l="0" t="0" r="r" b="b"/>
              <a:pathLst>
                <a:path w="214" h="362">
                  <a:moveTo>
                    <a:pt x="81" y="270"/>
                  </a:moveTo>
                  <a:cubicBezTo>
                    <a:pt x="147" y="336"/>
                    <a:pt x="161" y="362"/>
                    <a:pt x="161" y="362"/>
                  </a:cubicBezTo>
                  <a:cubicBezTo>
                    <a:pt x="161" y="362"/>
                    <a:pt x="190" y="290"/>
                    <a:pt x="201" y="203"/>
                  </a:cubicBezTo>
                  <a:cubicBezTo>
                    <a:pt x="214" y="117"/>
                    <a:pt x="211" y="0"/>
                    <a:pt x="211" y="0"/>
                  </a:cubicBezTo>
                  <a:cubicBezTo>
                    <a:pt x="211" y="0"/>
                    <a:pt x="168" y="47"/>
                    <a:pt x="99" y="116"/>
                  </a:cubicBezTo>
                  <a:cubicBezTo>
                    <a:pt x="29" y="186"/>
                    <a:pt x="0" y="201"/>
                    <a:pt x="0" y="201"/>
                  </a:cubicBezTo>
                  <a:cubicBezTo>
                    <a:pt x="0" y="201"/>
                    <a:pt x="15" y="205"/>
                    <a:pt x="81" y="2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2" name="Freeform 239"/>
            <p:cNvSpPr>
              <a:spLocks/>
            </p:cNvSpPr>
            <p:nvPr/>
          </p:nvSpPr>
          <p:spPr bwMode="auto">
            <a:xfrm>
              <a:off x="7049" y="776"/>
              <a:ext cx="74" cy="85"/>
            </a:xfrm>
            <a:custGeom>
              <a:avLst/>
              <a:gdLst>
                <a:gd name="T0" fmla="*/ 222 w 579"/>
                <a:gd name="T1" fmla="*/ 498 h 669"/>
                <a:gd name="T2" fmla="*/ 197 w 579"/>
                <a:gd name="T3" fmla="*/ 633 h 669"/>
                <a:gd name="T4" fmla="*/ 216 w 579"/>
                <a:gd name="T5" fmla="*/ 649 h 669"/>
                <a:gd name="T6" fmla="*/ 200 w 579"/>
                <a:gd name="T7" fmla="*/ 668 h 669"/>
                <a:gd name="T8" fmla="*/ 103 w 579"/>
                <a:gd name="T9" fmla="*/ 594 h 669"/>
                <a:gd name="T10" fmla="*/ 3 w 579"/>
                <a:gd name="T11" fmla="*/ 527 h 669"/>
                <a:gd name="T12" fmla="*/ 16 w 579"/>
                <a:gd name="T13" fmla="*/ 506 h 669"/>
                <a:gd name="T14" fmla="*/ 36 w 579"/>
                <a:gd name="T15" fmla="*/ 518 h 669"/>
                <a:gd name="T16" fmla="*/ 157 w 579"/>
                <a:gd name="T17" fmla="*/ 452 h 669"/>
                <a:gd name="T18" fmla="*/ 358 w 579"/>
                <a:gd name="T19" fmla="*/ 171 h 669"/>
                <a:gd name="T20" fmla="*/ 381 w 579"/>
                <a:gd name="T21" fmla="*/ 36 h 669"/>
                <a:gd name="T22" fmla="*/ 363 w 579"/>
                <a:gd name="T23" fmla="*/ 20 h 669"/>
                <a:gd name="T24" fmla="*/ 379 w 579"/>
                <a:gd name="T25" fmla="*/ 1 h 669"/>
                <a:gd name="T26" fmla="*/ 475 w 579"/>
                <a:gd name="T27" fmla="*/ 73 h 669"/>
                <a:gd name="T28" fmla="*/ 576 w 579"/>
                <a:gd name="T29" fmla="*/ 142 h 669"/>
                <a:gd name="T30" fmla="*/ 564 w 579"/>
                <a:gd name="T31" fmla="*/ 163 h 669"/>
                <a:gd name="T32" fmla="*/ 542 w 579"/>
                <a:gd name="T33" fmla="*/ 151 h 669"/>
                <a:gd name="T34" fmla="*/ 422 w 579"/>
                <a:gd name="T35" fmla="*/ 217 h 669"/>
                <a:gd name="T36" fmla="*/ 222 w 579"/>
                <a:gd name="T37" fmla="*/ 49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9" h="669">
                  <a:moveTo>
                    <a:pt x="222" y="498"/>
                  </a:moveTo>
                  <a:cubicBezTo>
                    <a:pt x="162" y="582"/>
                    <a:pt x="154" y="596"/>
                    <a:pt x="197" y="633"/>
                  </a:cubicBezTo>
                  <a:cubicBezTo>
                    <a:pt x="216" y="649"/>
                    <a:pt x="216" y="649"/>
                    <a:pt x="216" y="649"/>
                  </a:cubicBezTo>
                  <a:cubicBezTo>
                    <a:pt x="219" y="656"/>
                    <a:pt x="207" y="669"/>
                    <a:pt x="200" y="668"/>
                  </a:cubicBezTo>
                  <a:cubicBezTo>
                    <a:pt x="162" y="638"/>
                    <a:pt x="136" y="618"/>
                    <a:pt x="103" y="594"/>
                  </a:cubicBezTo>
                  <a:cubicBezTo>
                    <a:pt x="71" y="572"/>
                    <a:pt x="44" y="553"/>
                    <a:pt x="3" y="527"/>
                  </a:cubicBezTo>
                  <a:cubicBezTo>
                    <a:pt x="0" y="521"/>
                    <a:pt x="9" y="506"/>
                    <a:pt x="16" y="506"/>
                  </a:cubicBezTo>
                  <a:cubicBezTo>
                    <a:pt x="36" y="518"/>
                    <a:pt x="36" y="518"/>
                    <a:pt x="36" y="518"/>
                  </a:cubicBezTo>
                  <a:cubicBezTo>
                    <a:pt x="86" y="548"/>
                    <a:pt x="97" y="535"/>
                    <a:pt x="157" y="452"/>
                  </a:cubicBezTo>
                  <a:cubicBezTo>
                    <a:pt x="358" y="171"/>
                    <a:pt x="358" y="171"/>
                    <a:pt x="358" y="171"/>
                  </a:cubicBezTo>
                  <a:cubicBezTo>
                    <a:pt x="417" y="87"/>
                    <a:pt x="424" y="75"/>
                    <a:pt x="381" y="36"/>
                  </a:cubicBezTo>
                  <a:cubicBezTo>
                    <a:pt x="363" y="20"/>
                    <a:pt x="363" y="20"/>
                    <a:pt x="363" y="20"/>
                  </a:cubicBezTo>
                  <a:cubicBezTo>
                    <a:pt x="361" y="13"/>
                    <a:pt x="372" y="0"/>
                    <a:pt x="379" y="1"/>
                  </a:cubicBezTo>
                  <a:cubicBezTo>
                    <a:pt x="417" y="31"/>
                    <a:pt x="443" y="51"/>
                    <a:pt x="475" y="73"/>
                  </a:cubicBezTo>
                  <a:cubicBezTo>
                    <a:pt x="508" y="97"/>
                    <a:pt x="535" y="115"/>
                    <a:pt x="576" y="142"/>
                  </a:cubicBezTo>
                  <a:cubicBezTo>
                    <a:pt x="579" y="148"/>
                    <a:pt x="572" y="162"/>
                    <a:pt x="564" y="163"/>
                  </a:cubicBezTo>
                  <a:cubicBezTo>
                    <a:pt x="542" y="151"/>
                    <a:pt x="542" y="151"/>
                    <a:pt x="542" y="151"/>
                  </a:cubicBezTo>
                  <a:cubicBezTo>
                    <a:pt x="492" y="123"/>
                    <a:pt x="482" y="133"/>
                    <a:pt x="422" y="217"/>
                  </a:cubicBezTo>
                  <a:lnTo>
                    <a:pt x="222" y="4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3" name="Freeform 240"/>
            <p:cNvSpPr>
              <a:spLocks/>
            </p:cNvSpPr>
            <p:nvPr/>
          </p:nvSpPr>
          <p:spPr bwMode="auto">
            <a:xfrm>
              <a:off x="7006" y="747"/>
              <a:ext cx="84" cy="80"/>
            </a:xfrm>
            <a:custGeom>
              <a:avLst/>
              <a:gdLst>
                <a:gd name="T0" fmla="*/ 576 w 662"/>
                <a:gd name="T1" fmla="*/ 87 h 627"/>
                <a:gd name="T2" fmla="*/ 662 w 662"/>
                <a:gd name="T3" fmla="*/ 216 h 627"/>
                <a:gd name="T4" fmla="*/ 589 w 662"/>
                <a:gd name="T5" fmla="*/ 334 h 627"/>
                <a:gd name="T6" fmla="*/ 570 w 662"/>
                <a:gd name="T7" fmla="*/ 320 h 627"/>
                <a:gd name="T8" fmla="*/ 546 w 662"/>
                <a:gd name="T9" fmla="*/ 100 h 627"/>
                <a:gd name="T10" fmla="*/ 381 w 662"/>
                <a:gd name="T11" fmla="*/ 100 h 627"/>
                <a:gd name="T12" fmla="*/ 347 w 662"/>
                <a:gd name="T13" fmla="*/ 254 h 627"/>
                <a:gd name="T14" fmla="*/ 374 w 662"/>
                <a:gd name="T15" fmla="*/ 360 h 627"/>
                <a:gd name="T16" fmla="*/ 338 w 662"/>
                <a:gd name="T17" fmla="*/ 554 h 627"/>
                <a:gd name="T18" fmla="*/ 79 w 662"/>
                <a:gd name="T19" fmla="*/ 542 h 627"/>
                <a:gd name="T20" fmla="*/ 21 w 662"/>
                <a:gd name="T21" fmla="*/ 471 h 627"/>
                <a:gd name="T22" fmla="*/ 0 w 662"/>
                <a:gd name="T23" fmla="*/ 444 h 627"/>
                <a:gd name="T24" fmla="*/ 68 w 662"/>
                <a:gd name="T25" fmla="*/ 345 h 627"/>
                <a:gd name="T26" fmla="*/ 88 w 662"/>
                <a:gd name="T27" fmla="*/ 360 h 627"/>
                <a:gd name="T28" fmla="*/ 110 w 662"/>
                <a:gd name="T29" fmla="*/ 530 h 627"/>
                <a:gd name="T30" fmla="*/ 268 w 662"/>
                <a:gd name="T31" fmla="*/ 529 h 627"/>
                <a:gd name="T32" fmla="*/ 288 w 662"/>
                <a:gd name="T33" fmla="*/ 386 h 627"/>
                <a:gd name="T34" fmla="*/ 265 w 662"/>
                <a:gd name="T35" fmla="*/ 297 h 627"/>
                <a:gd name="T36" fmla="*/ 302 w 662"/>
                <a:gd name="T37" fmla="*/ 78 h 627"/>
                <a:gd name="T38" fmla="*/ 576 w 662"/>
                <a:gd name="T39"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2" h="627">
                  <a:moveTo>
                    <a:pt x="576" y="87"/>
                  </a:moveTo>
                  <a:cubicBezTo>
                    <a:pt x="636" y="142"/>
                    <a:pt x="656" y="196"/>
                    <a:pt x="662" y="216"/>
                  </a:cubicBezTo>
                  <a:cubicBezTo>
                    <a:pt x="657" y="240"/>
                    <a:pt x="619" y="299"/>
                    <a:pt x="589" y="334"/>
                  </a:cubicBezTo>
                  <a:cubicBezTo>
                    <a:pt x="581" y="335"/>
                    <a:pt x="569" y="327"/>
                    <a:pt x="570" y="320"/>
                  </a:cubicBezTo>
                  <a:cubicBezTo>
                    <a:pt x="593" y="274"/>
                    <a:pt x="629" y="177"/>
                    <a:pt x="546" y="100"/>
                  </a:cubicBezTo>
                  <a:cubicBezTo>
                    <a:pt x="486" y="45"/>
                    <a:pt x="421" y="57"/>
                    <a:pt x="381" y="100"/>
                  </a:cubicBezTo>
                  <a:cubicBezTo>
                    <a:pt x="352" y="131"/>
                    <a:pt x="326" y="172"/>
                    <a:pt x="347" y="254"/>
                  </a:cubicBezTo>
                  <a:cubicBezTo>
                    <a:pt x="374" y="360"/>
                    <a:pt x="374" y="360"/>
                    <a:pt x="374" y="360"/>
                  </a:cubicBezTo>
                  <a:cubicBezTo>
                    <a:pt x="388" y="417"/>
                    <a:pt x="392" y="496"/>
                    <a:pt x="338" y="554"/>
                  </a:cubicBezTo>
                  <a:cubicBezTo>
                    <a:pt x="275" y="622"/>
                    <a:pt x="171" y="627"/>
                    <a:pt x="79" y="542"/>
                  </a:cubicBezTo>
                  <a:cubicBezTo>
                    <a:pt x="57" y="521"/>
                    <a:pt x="35" y="494"/>
                    <a:pt x="21" y="471"/>
                  </a:cubicBezTo>
                  <a:cubicBezTo>
                    <a:pt x="14" y="460"/>
                    <a:pt x="6" y="449"/>
                    <a:pt x="0" y="444"/>
                  </a:cubicBezTo>
                  <a:cubicBezTo>
                    <a:pt x="10" y="421"/>
                    <a:pt x="40" y="375"/>
                    <a:pt x="68" y="345"/>
                  </a:cubicBezTo>
                  <a:cubicBezTo>
                    <a:pt x="75" y="343"/>
                    <a:pt x="88" y="352"/>
                    <a:pt x="88" y="360"/>
                  </a:cubicBezTo>
                  <a:cubicBezTo>
                    <a:pt x="65" y="402"/>
                    <a:pt x="42" y="466"/>
                    <a:pt x="110" y="530"/>
                  </a:cubicBezTo>
                  <a:cubicBezTo>
                    <a:pt x="180" y="594"/>
                    <a:pt x="238" y="562"/>
                    <a:pt x="268" y="529"/>
                  </a:cubicBezTo>
                  <a:cubicBezTo>
                    <a:pt x="306" y="488"/>
                    <a:pt x="299" y="427"/>
                    <a:pt x="288" y="386"/>
                  </a:cubicBezTo>
                  <a:cubicBezTo>
                    <a:pt x="265" y="297"/>
                    <a:pt x="265" y="297"/>
                    <a:pt x="265" y="297"/>
                  </a:cubicBezTo>
                  <a:cubicBezTo>
                    <a:pt x="245" y="228"/>
                    <a:pt x="240" y="146"/>
                    <a:pt x="302" y="78"/>
                  </a:cubicBezTo>
                  <a:cubicBezTo>
                    <a:pt x="375" y="0"/>
                    <a:pt x="483" y="1"/>
                    <a:pt x="576"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4" name="Freeform 241"/>
            <p:cNvSpPr>
              <a:spLocks/>
            </p:cNvSpPr>
            <p:nvPr/>
          </p:nvSpPr>
          <p:spPr bwMode="auto">
            <a:xfrm>
              <a:off x="6943" y="699"/>
              <a:ext cx="103" cy="93"/>
            </a:xfrm>
            <a:custGeom>
              <a:avLst/>
              <a:gdLst>
                <a:gd name="T0" fmla="*/ 582 w 806"/>
                <a:gd name="T1" fmla="*/ 161 h 727"/>
                <a:gd name="T2" fmla="*/ 644 w 806"/>
                <a:gd name="T3" fmla="*/ 42 h 727"/>
                <a:gd name="T4" fmla="*/ 628 w 806"/>
                <a:gd name="T5" fmla="*/ 15 h 727"/>
                <a:gd name="T6" fmla="*/ 648 w 806"/>
                <a:gd name="T7" fmla="*/ 2 h 727"/>
                <a:gd name="T8" fmla="*/ 722 w 806"/>
                <a:gd name="T9" fmla="*/ 106 h 727"/>
                <a:gd name="T10" fmla="*/ 805 w 806"/>
                <a:gd name="T11" fmla="*/ 212 h 727"/>
                <a:gd name="T12" fmla="*/ 786 w 806"/>
                <a:gd name="T13" fmla="*/ 227 h 727"/>
                <a:gd name="T14" fmla="*/ 763 w 806"/>
                <a:gd name="T15" fmla="*/ 201 h 727"/>
                <a:gd name="T16" fmla="*/ 629 w 806"/>
                <a:gd name="T17" fmla="*/ 225 h 727"/>
                <a:gd name="T18" fmla="*/ 282 w 806"/>
                <a:gd name="T19" fmla="*/ 485 h 727"/>
                <a:gd name="T20" fmla="*/ 275 w 806"/>
                <a:gd name="T21" fmla="*/ 526 h 727"/>
                <a:gd name="T22" fmla="*/ 307 w 806"/>
                <a:gd name="T23" fmla="*/ 569 h 727"/>
                <a:gd name="T24" fmla="*/ 397 w 806"/>
                <a:gd name="T25" fmla="*/ 650 h 727"/>
                <a:gd name="T26" fmla="*/ 477 w 806"/>
                <a:gd name="T27" fmla="*/ 645 h 727"/>
                <a:gd name="T28" fmla="*/ 487 w 806"/>
                <a:gd name="T29" fmla="*/ 670 h 727"/>
                <a:gd name="T30" fmla="*/ 349 w 806"/>
                <a:gd name="T31" fmla="*/ 727 h 727"/>
                <a:gd name="T32" fmla="*/ 338 w 806"/>
                <a:gd name="T33" fmla="*/ 712 h 727"/>
                <a:gd name="T34" fmla="*/ 313 w 806"/>
                <a:gd name="T35" fmla="*/ 628 h 727"/>
                <a:gd name="T36" fmla="*/ 77 w 806"/>
                <a:gd name="T37" fmla="*/ 313 h 727"/>
                <a:gd name="T38" fmla="*/ 10 w 806"/>
                <a:gd name="T39" fmla="*/ 268 h 727"/>
                <a:gd name="T40" fmla="*/ 2 w 806"/>
                <a:gd name="T41" fmla="*/ 253 h 727"/>
                <a:gd name="T42" fmla="*/ 129 w 806"/>
                <a:gd name="T43" fmla="*/ 176 h 727"/>
                <a:gd name="T44" fmla="*/ 146 w 806"/>
                <a:gd name="T45" fmla="*/ 195 h 727"/>
                <a:gd name="T46" fmla="*/ 104 w 806"/>
                <a:gd name="T47" fmla="*/ 257 h 727"/>
                <a:gd name="T48" fmla="*/ 152 w 806"/>
                <a:gd name="T49" fmla="*/ 362 h 727"/>
                <a:gd name="T50" fmla="*/ 193 w 806"/>
                <a:gd name="T51" fmla="*/ 417 h 727"/>
                <a:gd name="T52" fmla="*/ 236 w 806"/>
                <a:gd name="T53" fmla="*/ 420 h 727"/>
                <a:gd name="T54" fmla="*/ 582 w 806"/>
                <a:gd name="T55" fmla="*/ 1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6" h="727">
                  <a:moveTo>
                    <a:pt x="582" y="161"/>
                  </a:moveTo>
                  <a:cubicBezTo>
                    <a:pt x="663" y="100"/>
                    <a:pt x="673" y="91"/>
                    <a:pt x="644" y="42"/>
                  </a:cubicBezTo>
                  <a:cubicBezTo>
                    <a:pt x="628" y="15"/>
                    <a:pt x="628" y="15"/>
                    <a:pt x="628" y="15"/>
                  </a:cubicBezTo>
                  <a:cubicBezTo>
                    <a:pt x="627" y="9"/>
                    <a:pt x="643" y="0"/>
                    <a:pt x="648" y="2"/>
                  </a:cubicBezTo>
                  <a:cubicBezTo>
                    <a:pt x="680" y="48"/>
                    <a:pt x="699" y="75"/>
                    <a:pt x="722" y="106"/>
                  </a:cubicBezTo>
                  <a:cubicBezTo>
                    <a:pt x="746" y="137"/>
                    <a:pt x="766" y="164"/>
                    <a:pt x="805" y="212"/>
                  </a:cubicBezTo>
                  <a:cubicBezTo>
                    <a:pt x="806" y="219"/>
                    <a:pt x="794" y="230"/>
                    <a:pt x="786" y="227"/>
                  </a:cubicBezTo>
                  <a:cubicBezTo>
                    <a:pt x="763" y="201"/>
                    <a:pt x="763" y="201"/>
                    <a:pt x="763" y="201"/>
                  </a:cubicBezTo>
                  <a:cubicBezTo>
                    <a:pt x="726" y="159"/>
                    <a:pt x="711" y="164"/>
                    <a:pt x="629" y="225"/>
                  </a:cubicBezTo>
                  <a:cubicBezTo>
                    <a:pt x="282" y="485"/>
                    <a:pt x="282" y="485"/>
                    <a:pt x="282" y="485"/>
                  </a:cubicBezTo>
                  <a:cubicBezTo>
                    <a:pt x="258" y="503"/>
                    <a:pt x="257" y="503"/>
                    <a:pt x="275" y="526"/>
                  </a:cubicBezTo>
                  <a:cubicBezTo>
                    <a:pt x="307" y="569"/>
                    <a:pt x="307" y="569"/>
                    <a:pt x="307" y="569"/>
                  </a:cubicBezTo>
                  <a:cubicBezTo>
                    <a:pt x="332" y="603"/>
                    <a:pt x="365" y="644"/>
                    <a:pt x="397" y="650"/>
                  </a:cubicBezTo>
                  <a:cubicBezTo>
                    <a:pt x="428" y="656"/>
                    <a:pt x="451" y="651"/>
                    <a:pt x="477" y="645"/>
                  </a:cubicBezTo>
                  <a:cubicBezTo>
                    <a:pt x="487" y="648"/>
                    <a:pt x="491" y="662"/>
                    <a:pt x="487" y="670"/>
                  </a:cubicBezTo>
                  <a:cubicBezTo>
                    <a:pt x="443" y="683"/>
                    <a:pt x="384" y="709"/>
                    <a:pt x="349" y="727"/>
                  </a:cubicBezTo>
                  <a:cubicBezTo>
                    <a:pt x="346" y="725"/>
                    <a:pt x="337" y="716"/>
                    <a:pt x="338" y="712"/>
                  </a:cubicBezTo>
                  <a:cubicBezTo>
                    <a:pt x="359" y="688"/>
                    <a:pt x="339" y="663"/>
                    <a:pt x="313" y="628"/>
                  </a:cubicBezTo>
                  <a:cubicBezTo>
                    <a:pt x="77" y="313"/>
                    <a:pt x="77" y="313"/>
                    <a:pt x="77" y="313"/>
                  </a:cubicBezTo>
                  <a:cubicBezTo>
                    <a:pt x="46" y="271"/>
                    <a:pt x="39" y="265"/>
                    <a:pt x="10" y="268"/>
                  </a:cubicBezTo>
                  <a:cubicBezTo>
                    <a:pt x="6" y="266"/>
                    <a:pt x="0" y="256"/>
                    <a:pt x="2" y="253"/>
                  </a:cubicBezTo>
                  <a:cubicBezTo>
                    <a:pt x="41" y="237"/>
                    <a:pt x="108" y="196"/>
                    <a:pt x="129" y="176"/>
                  </a:cubicBezTo>
                  <a:cubicBezTo>
                    <a:pt x="138" y="175"/>
                    <a:pt x="148" y="188"/>
                    <a:pt x="146" y="195"/>
                  </a:cubicBezTo>
                  <a:cubicBezTo>
                    <a:pt x="128" y="212"/>
                    <a:pt x="103" y="239"/>
                    <a:pt x="104" y="257"/>
                  </a:cubicBezTo>
                  <a:cubicBezTo>
                    <a:pt x="104" y="285"/>
                    <a:pt x="120" y="319"/>
                    <a:pt x="152" y="362"/>
                  </a:cubicBezTo>
                  <a:cubicBezTo>
                    <a:pt x="193" y="417"/>
                    <a:pt x="193" y="417"/>
                    <a:pt x="193" y="417"/>
                  </a:cubicBezTo>
                  <a:cubicBezTo>
                    <a:pt x="210" y="440"/>
                    <a:pt x="210" y="439"/>
                    <a:pt x="236" y="420"/>
                  </a:cubicBezTo>
                  <a:lnTo>
                    <a:pt x="582" y="1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5" name="Freeform 242"/>
            <p:cNvSpPr>
              <a:spLocks/>
            </p:cNvSpPr>
            <p:nvPr/>
          </p:nvSpPr>
          <p:spPr bwMode="auto">
            <a:xfrm>
              <a:off x="6927" y="653"/>
              <a:ext cx="87" cy="67"/>
            </a:xfrm>
            <a:custGeom>
              <a:avLst/>
              <a:gdLst>
                <a:gd name="T0" fmla="*/ 208 w 685"/>
                <a:gd name="T1" fmla="*/ 377 h 523"/>
                <a:gd name="T2" fmla="*/ 126 w 685"/>
                <a:gd name="T3" fmla="*/ 487 h 523"/>
                <a:gd name="T4" fmla="*/ 136 w 685"/>
                <a:gd name="T5" fmla="*/ 510 h 523"/>
                <a:gd name="T6" fmla="*/ 113 w 685"/>
                <a:gd name="T7" fmla="*/ 519 h 523"/>
                <a:gd name="T8" fmla="*/ 59 w 685"/>
                <a:gd name="T9" fmla="*/ 410 h 523"/>
                <a:gd name="T10" fmla="*/ 0 w 685"/>
                <a:gd name="T11" fmla="*/ 305 h 523"/>
                <a:gd name="T12" fmla="*/ 21 w 685"/>
                <a:gd name="T13" fmla="*/ 292 h 523"/>
                <a:gd name="T14" fmla="*/ 34 w 685"/>
                <a:gd name="T15" fmla="*/ 312 h 523"/>
                <a:gd name="T16" fmla="*/ 171 w 685"/>
                <a:gd name="T17" fmla="*/ 307 h 523"/>
                <a:gd name="T18" fmla="*/ 477 w 685"/>
                <a:gd name="T19" fmla="*/ 146 h 523"/>
                <a:gd name="T20" fmla="*/ 558 w 685"/>
                <a:gd name="T21" fmla="*/ 36 h 523"/>
                <a:gd name="T22" fmla="*/ 549 w 685"/>
                <a:gd name="T23" fmla="*/ 13 h 523"/>
                <a:gd name="T24" fmla="*/ 572 w 685"/>
                <a:gd name="T25" fmla="*/ 3 h 523"/>
                <a:gd name="T26" fmla="*/ 625 w 685"/>
                <a:gd name="T27" fmla="*/ 111 h 523"/>
                <a:gd name="T28" fmla="*/ 685 w 685"/>
                <a:gd name="T29" fmla="*/ 218 h 523"/>
                <a:gd name="T30" fmla="*/ 664 w 685"/>
                <a:gd name="T31" fmla="*/ 231 h 523"/>
                <a:gd name="T32" fmla="*/ 650 w 685"/>
                <a:gd name="T33" fmla="*/ 211 h 523"/>
                <a:gd name="T34" fmla="*/ 514 w 685"/>
                <a:gd name="T35" fmla="*/ 216 h 523"/>
                <a:gd name="T36" fmla="*/ 208 w 685"/>
                <a:gd name="T37" fmla="*/ 37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523">
                  <a:moveTo>
                    <a:pt x="208" y="377"/>
                  </a:moveTo>
                  <a:cubicBezTo>
                    <a:pt x="117" y="425"/>
                    <a:pt x="104" y="434"/>
                    <a:pt x="126" y="487"/>
                  </a:cubicBezTo>
                  <a:cubicBezTo>
                    <a:pt x="136" y="510"/>
                    <a:pt x="136" y="510"/>
                    <a:pt x="136" y="510"/>
                  </a:cubicBezTo>
                  <a:cubicBezTo>
                    <a:pt x="135" y="517"/>
                    <a:pt x="119" y="523"/>
                    <a:pt x="113" y="519"/>
                  </a:cubicBezTo>
                  <a:cubicBezTo>
                    <a:pt x="93" y="476"/>
                    <a:pt x="78" y="446"/>
                    <a:pt x="59" y="410"/>
                  </a:cubicBezTo>
                  <a:cubicBezTo>
                    <a:pt x="41" y="376"/>
                    <a:pt x="25" y="347"/>
                    <a:pt x="0" y="305"/>
                  </a:cubicBezTo>
                  <a:cubicBezTo>
                    <a:pt x="0" y="298"/>
                    <a:pt x="15" y="288"/>
                    <a:pt x="21" y="292"/>
                  </a:cubicBezTo>
                  <a:cubicBezTo>
                    <a:pt x="34" y="312"/>
                    <a:pt x="34" y="312"/>
                    <a:pt x="34" y="312"/>
                  </a:cubicBezTo>
                  <a:cubicBezTo>
                    <a:pt x="65" y="361"/>
                    <a:pt x="80" y="355"/>
                    <a:pt x="171" y="307"/>
                  </a:cubicBezTo>
                  <a:cubicBezTo>
                    <a:pt x="477" y="146"/>
                    <a:pt x="477" y="146"/>
                    <a:pt x="477" y="146"/>
                  </a:cubicBezTo>
                  <a:cubicBezTo>
                    <a:pt x="568" y="98"/>
                    <a:pt x="579" y="90"/>
                    <a:pt x="558" y="36"/>
                  </a:cubicBezTo>
                  <a:cubicBezTo>
                    <a:pt x="549" y="13"/>
                    <a:pt x="549" y="13"/>
                    <a:pt x="549" y="13"/>
                  </a:cubicBezTo>
                  <a:cubicBezTo>
                    <a:pt x="550" y="6"/>
                    <a:pt x="566" y="0"/>
                    <a:pt x="572" y="3"/>
                  </a:cubicBezTo>
                  <a:cubicBezTo>
                    <a:pt x="593" y="47"/>
                    <a:pt x="607" y="77"/>
                    <a:pt x="625" y="111"/>
                  </a:cubicBezTo>
                  <a:cubicBezTo>
                    <a:pt x="644" y="147"/>
                    <a:pt x="661" y="176"/>
                    <a:pt x="685" y="218"/>
                  </a:cubicBezTo>
                  <a:cubicBezTo>
                    <a:pt x="685" y="224"/>
                    <a:pt x="672" y="233"/>
                    <a:pt x="664" y="231"/>
                  </a:cubicBezTo>
                  <a:cubicBezTo>
                    <a:pt x="650" y="211"/>
                    <a:pt x="650" y="211"/>
                    <a:pt x="650" y="211"/>
                  </a:cubicBezTo>
                  <a:cubicBezTo>
                    <a:pt x="618" y="163"/>
                    <a:pt x="605" y="168"/>
                    <a:pt x="514" y="216"/>
                  </a:cubicBezTo>
                  <a:lnTo>
                    <a:pt x="208" y="3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6" name="Freeform 243"/>
            <p:cNvSpPr>
              <a:spLocks/>
            </p:cNvSpPr>
            <p:nvPr/>
          </p:nvSpPr>
          <p:spPr bwMode="auto">
            <a:xfrm>
              <a:off x="6892" y="603"/>
              <a:ext cx="100" cy="77"/>
            </a:xfrm>
            <a:custGeom>
              <a:avLst/>
              <a:gdLst>
                <a:gd name="T0" fmla="*/ 583 w 779"/>
                <a:gd name="T1" fmla="*/ 135 h 601"/>
                <a:gd name="T2" fmla="*/ 679 w 779"/>
                <a:gd name="T3" fmla="*/ 41 h 601"/>
                <a:gd name="T4" fmla="*/ 671 w 779"/>
                <a:gd name="T5" fmla="*/ 11 h 601"/>
                <a:gd name="T6" fmla="*/ 695 w 779"/>
                <a:gd name="T7" fmla="*/ 5 h 601"/>
                <a:gd name="T8" fmla="*/ 733 w 779"/>
                <a:gd name="T9" fmla="*/ 126 h 601"/>
                <a:gd name="T10" fmla="*/ 779 w 779"/>
                <a:gd name="T11" fmla="*/ 253 h 601"/>
                <a:gd name="T12" fmla="*/ 756 w 779"/>
                <a:gd name="T13" fmla="*/ 261 h 601"/>
                <a:gd name="T14" fmla="*/ 742 w 779"/>
                <a:gd name="T15" fmla="*/ 229 h 601"/>
                <a:gd name="T16" fmla="*/ 608 w 779"/>
                <a:gd name="T17" fmla="*/ 211 h 601"/>
                <a:gd name="T18" fmla="*/ 197 w 779"/>
                <a:gd name="T19" fmla="*/ 350 h 601"/>
                <a:gd name="T20" fmla="*/ 178 w 779"/>
                <a:gd name="T21" fmla="*/ 388 h 601"/>
                <a:gd name="T22" fmla="*/ 195 w 779"/>
                <a:gd name="T23" fmla="*/ 438 h 601"/>
                <a:gd name="T24" fmla="*/ 256 w 779"/>
                <a:gd name="T25" fmla="*/ 543 h 601"/>
                <a:gd name="T26" fmla="*/ 334 w 779"/>
                <a:gd name="T27" fmla="*/ 563 h 601"/>
                <a:gd name="T28" fmla="*/ 335 w 779"/>
                <a:gd name="T29" fmla="*/ 589 h 601"/>
                <a:gd name="T30" fmla="*/ 187 w 779"/>
                <a:gd name="T31" fmla="*/ 601 h 601"/>
                <a:gd name="T32" fmla="*/ 181 w 779"/>
                <a:gd name="T33" fmla="*/ 584 h 601"/>
                <a:gd name="T34" fmla="*/ 183 w 779"/>
                <a:gd name="T35" fmla="*/ 496 h 601"/>
                <a:gd name="T36" fmla="*/ 56 w 779"/>
                <a:gd name="T37" fmla="*/ 123 h 601"/>
                <a:gd name="T38" fmla="*/ 6 w 779"/>
                <a:gd name="T39" fmla="*/ 61 h 601"/>
                <a:gd name="T40" fmla="*/ 3 w 779"/>
                <a:gd name="T41" fmla="*/ 43 h 601"/>
                <a:gd name="T42" fmla="*/ 147 w 779"/>
                <a:gd name="T43" fmla="*/ 9 h 601"/>
                <a:gd name="T44" fmla="*/ 157 w 779"/>
                <a:gd name="T45" fmla="*/ 33 h 601"/>
                <a:gd name="T46" fmla="*/ 98 w 779"/>
                <a:gd name="T47" fmla="*/ 78 h 601"/>
                <a:gd name="T48" fmla="*/ 111 w 779"/>
                <a:gd name="T49" fmla="*/ 193 h 601"/>
                <a:gd name="T50" fmla="*/ 134 w 779"/>
                <a:gd name="T51" fmla="*/ 258 h 601"/>
                <a:gd name="T52" fmla="*/ 174 w 779"/>
                <a:gd name="T53" fmla="*/ 274 h 601"/>
                <a:gd name="T54" fmla="*/ 583 w 779"/>
                <a:gd name="T55" fmla="*/ 13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9" h="601">
                  <a:moveTo>
                    <a:pt x="583" y="135"/>
                  </a:moveTo>
                  <a:cubicBezTo>
                    <a:pt x="679" y="103"/>
                    <a:pt x="691" y="96"/>
                    <a:pt x="679" y="41"/>
                  </a:cubicBezTo>
                  <a:cubicBezTo>
                    <a:pt x="671" y="11"/>
                    <a:pt x="671" y="11"/>
                    <a:pt x="671" y="11"/>
                  </a:cubicBezTo>
                  <a:cubicBezTo>
                    <a:pt x="673" y="4"/>
                    <a:pt x="690" y="0"/>
                    <a:pt x="695" y="5"/>
                  </a:cubicBezTo>
                  <a:cubicBezTo>
                    <a:pt x="711" y="58"/>
                    <a:pt x="721" y="89"/>
                    <a:pt x="733" y="126"/>
                  </a:cubicBezTo>
                  <a:cubicBezTo>
                    <a:pt x="746" y="163"/>
                    <a:pt x="757" y="195"/>
                    <a:pt x="779" y="253"/>
                  </a:cubicBezTo>
                  <a:cubicBezTo>
                    <a:pt x="778" y="259"/>
                    <a:pt x="763" y="267"/>
                    <a:pt x="756" y="261"/>
                  </a:cubicBezTo>
                  <a:cubicBezTo>
                    <a:pt x="742" y="229"/>
                    <a:pt x="742" y="229"/>
                    <a:pt x="742" y="229"/>
                  </a:cubicBezTo>
                  <a:cubicBezTo>
                    <a:pt x="720" y="178"/>
                    <a:pt x="705" y="178"/>
                    <a:pt x="608" y="211"/>
                  </a:cubicBezTo>
                  <a:cubicBezTo>
                    <a:pt x="197" y="350"/>
                    <a:pt x="197" y="350"/>
                    <a:pt x="197" y="350"/>
                  </a:cubicBezTo>
                  <a:cubicBezTo>
                    <a:pt x="169" y="360"/>
                    <a:pt x="168" y="360"/>
                    <a:pt x="178" y="388"/>
                  </a:cubicBezTo>
                  <a:cubicBezTo>
                    <a:pt x="195" y="438"/>
                    <a:pt x="195" y="438"/>
                    <a:pt x="195" y="438"/>
                  </a:cubicBezTo>
                  <a:cubicBezTo>
                    <a:pt x="208" y="478"/>
                    <a:pt x="227" y="528"/>
                    <a:pt x="256" y="543"/>
                  </a:cubicBezTo>
                  <a:cubicBezTo>
                    <a:pt x="284" y="559"/>
                    <a:pt x="307" y="561"/>
                    <a:pt x="334" y="563"/>
                  </a:cubicBezTo>
                  <a:cubicBezTo>
                    <a:pt x="342" y="569"/>
                    <a:pt x="341" y="583"/>
                    <a:pt x="335" y="589"/>
                  </a:cubicBezTo>
                  <a:cubicBezTo>
                    <a:pt x="289" y="589"/>
                    <a:pt x="225" y="595"/>
                    <a:pt x="187" y="601"/>
                  </a:cubicBezTo>
                  <a:cubicBezTo>
                    <a:pt x="184" y="599"/>
                    <a:pt x="179" y="587"/>
                    <a:pt x="181" y="584"/>
                  </a:cubicBezTo>
                  <a:cubicBezTo>
                    <a:pt x="208" y="568"/>
                    <a:pt x="197" y="538"/>
                    <a:pt x="183" y="496"/>
                  </a:cubicBezTo>
                  <a:cubicBezTo>
                    <a:pt x="56" y="123"/>
                    <a:pt x="56" y="123"/>
                    <a:pt x="56" y="123"/>
                  </a:cubicBezTo>
                  <a:cubicBezTo>
                    <a:pt x="39" y="74"/>
                    <a:pt x="35" y="66"/>
                    <a:pt x="6" y="61"/>
                  </a:cubicBezTo>
                  <a:cubicBezTo>
                    <a:pt x="3" y="57"/>
                    <a:pt x="0" y="46"/>
                    <a:pt x="3" y="43"/>
                  </a:cubicBezTo>
                  <a:cubicBezTo>
                    <a:pt x="44" y="40"/>
                    <a:pt x="121" y="22"/>
                    <a:pt x="147" y="9"/>
                  </a:cubicBezTo>
                  <a:cubicBezTo>
                    <a:pt x="156" y="11"/>
                    <a:pt x="161" y="26"/>
                    <a:pt x="157" y="33"/>
                  </a:cubicBezTo>
                  <a:cubicBezTo>
                    <a:pt x="135" y="43"/>
                    <a:pt x="104" y="61"/>
                    <a:pt x="98" y="78"/>
                  </a:cubicBezTo>
                  <a:cubicBezTo>
                    <a:pt x="90" y="105"/>
                    <a:pt x="94" y="142"/>
                    <a:pt x="111" y="193"/>
                  </a:cubicBezTo>
                  <a:cubicBezTo>
                    <a:pt x="134" y="258"/>
                    <a:pt x="134" y="258"/>
                    <a:pt x="134" y="258"/>
                  </a:cubicBezTo>
                  <a:cubicBezTo>
                    <a:pt x="143" y="286"/>
                    <a:pt x="143" y="284"/>
                    <a:pt x="174" y="274"/>
                  </a:cubicBezTo>
                  <a:lnTo>
                    <a:pt x="583" y="1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7" name="Freeform 244"/>
            <p:cNvSpPr>
              <a:spLocks/>
            </p:cNvSpPr>
            <p:nvPr/>
          </p:nvSpPr>
          <p:spPr bwMode="auto">
            <a:xfrm>
              <a:off x="6884" y="512"/>
              <a:ext cx="88" cy="88"/>
            </a:xfrm>
            <a:custGeom>
              <a:avLst/>
              <a:gdLst>
                <a:gd name="T0" fmla="*/ 170 w 694"/>
                <a:gd name="T1" fmla="*/ 573 h 686"/>
                <a:gd name="T2" fmla="*/ 100 w 694"/>
                <a:gd name="T3" fmla="*/ 660 h 686"/>
                <a:gd name="T4" fmla="*/ 100 w 694"/>
                <a:gd name="T5" fmla="*/ 678 h 686"/>
                <a:gd name="T6" fmla="*/ 75 w 694"/>
                <a:gd name="T7" fmla="*/ 679 h 686"/>
                <a:gd name="T8" fmla="*/ 67 w 694"/>
                <a:gd name="T9" fmla="*/ 578 h 686"/>
                <a:gd name="T10" fmla="*/ 51 w 694"/>
                <a:gd name="T11" fmla="*/ 462 h 686"/>
                <a:gd name="T12" fmla="*/ 75 w 694"/>
                <a:gd name="T13" fmla="*/ 457 h 686"/>
                <a:gd name="T14" fmla="*/ 79 w 694"/>
                <a:gd name="T15" fmla="*/ 471 h 686"/>
                <a:gd name="T16" fmla="*/ 102 w 694"/>
                <a:gd name="T17" fmla="*/ 515 h 686"/>
                <a:gd name="T18" fmla="*/ 231 w 694"/>
                <a:gd name="T19" fmla="*/ 451 h 686"/>
                <a:gd name="T20" fmla="*/ 549 w 694"/>
                <a:gd name="T21" fmla="*/ 277 h 686"/>
                <a:gd name="T22" fmla="*/ 324 w 694"/>
                <a:gd name="T23" fmla="*/ 208 h 686"/>
                <a:gd name="T24" fmla="*/ 98 w 694"/>
                <a:gd name="T25" fmla="*/ 143 h 686"/>
                <a:gd name="T26" fmla="*/ 60 w 694"/>
                <a:gd name="T27" fmla="*/ 139 h 686"/>
                <a:gd name="T28" fmla="*/ 46 w 694"/>
                <a:gd name="T29" fmla="*/ 184 h 686"/>
                <a:gd name="T30" fmla="*/ 46 w 694"/>
                <a:gd name="T31" fmla="*/ 202 h 686"/>
                <a:gd name="T32" fmla="*/ 22 w 694"/>
                <a:gd name="T33" fmla="*/ 202 h 686"/>
                <a:gd name="T34" fmla="*/ 13 w 694"/>
                <a:gd name="T35" fmla="*/ 102 h 686"/>
                <a:gd name="T36" fmla="*/ 0 w 694"/>
                <a:gd name="T37" fmla="*/ 8 h 686"/>
                <a:gd name="T38" fmla="*/ 24 w 694"/>
                <a:gd name="T39" fmla="*/ 4 h 686"/>
                <a:gd name="T40" fmla="*/ 29 w 694"/>
                <a:gd name="T41" fmla="*/ 33 h 686"/>
                <a:gd name="T42" fmla="*/ 68 w 694"/>
                <a:gd name="T43" fmla="*/ 79 h 686"/>
                <a:gd name="T44" fmla="*/ 302 w 694"/>
                <a:gd name="T45" fmla="*/ 162 h 686"/>
                <a:gd name="T46" fmla="*/ 427 w 694"/>
                <a:gd name="T47" fmla="*/ 201 h 686"/>
                <a:gd name="T48" fmla="*/ 690 w 694"/>
                <a:gd name="T49" fmla="*/ 273 h 686"/>
                <a:gd name="T50" fmla="*/ 694 w 694"/>
                <a:gd name="T51" fmla="*/ 283 h 686"/>
                <a:gd name="T52" fmla="*/ 692 w 694"/>
                <a:gd name="T53" fmla="*/ 298 h 686"/>
                <a:gd name="T54" fmla="*/ 569 w 694"/>
                <a:gd name="T55" fmla="*/ 357 h 686"/>
                <a:gd name="T56" fmla="*/ 170 w 694"/>
                <a:gd name="T57" fmla="*/ 57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4" h="686">
                  <a:moveTo>
                    <a:pt x="170" y="573"/>
                  </a:moveTo>
                  <a:cubicBezTo>
                    <a:pt x="119" y="602"/>
                    <a:pt x="100" y="618"/>
                    <a:pt x="100" y="660"/>
                  </a:cubicBezTo>
                  <a:cubicBezTo>
                    <a:pt x="100" y="678"/>
                    <a:pt x="100" y="678"/>
                    <a:pt x="100" y="678"/>
                  </a:cubicBezTo>
                  <a:cubicBezTo>
                    <a:pt x="95" y="685"/>
                    <a:pt x="81" y="686"/>
                    <a:pt x="75" y="679"/>
                  </a:cubicBezTo>
                  <a:cubicBezTo>
                    <a:pt x="74" y="651"/>
                    <a:pt x="72" y="620"/>
                    <a:pt x="67" y="578"/>
                  </a:cubicBezTo>
                  <a:cubicBezTo>
                    <a:pt x="62" y="536"/>
                    <a:pt x="57" y="502"/>
                    <a:pt x="51" y="462"/>
                  </a:cubicBezTo>
                  <a:cubicBezTo>
                    <a:pt x="54" y="455"/>
                    <a:pt x="68" y="451"/>
                    <a:pt x="75" y="457"/>
                  </a:cubicBezTo>
                  <a:cubicBezTo>
                    <a:pt x="79" y="471"/>
                    <a:pt x="79" y="471"/>
                    <a:pt x="79" y="471"/>
                  </a:cubicBezTo>
                  <a:cubicBezTo>
                    <a:pt x="87" y="507"/>
                    <a:pt x="94" y="515"/>
                    <a:pt x="102" y="515"/>
                  </a:cubicBezTo>
                  <a:cubicBezTo>
                    <a:pt x="111" y="512"/>
                    <a:pt x="162" y="489"/>
                    <a:pt x="231" y="451"/>
                  </a:cubicBezTo>
                  <a:cubicBezTo>
                    <a:pt x="338" y="394"/>
                    <a:pt x="444" y="337"/>
                    <a:pt x="549" y="277"/>
                  </a:cubicBezTo>
                  <a:cubicBezTo>
                    <a:pt x="482" y="254"/>
                    <a:pt x="378" y="224"/>
                    <a:pt x="324" y="208"/>
                  </a:cubicBezTo>
                  <a:cubicBezTo>
                    <a:pt x="255" y="187"/>
                    <a:pt x="141" y="155"/>
                    <a:pt x="98" y="143"/>
                  </a:cubicBezTo>
                  <a:cubicBezTo>
                    <a:pt x="77" y="137"/>
                    <a:pt x="66" y="138"/>
                    <a:pt x="60" y="139"/>
                  </a:cubicBezTo>
                  <a:cubicBezTo>
                    <a:pt x="53" y="139"/>
                    <a:pt x="46" y="150"/>
                    <a:pt x="46" y="184"/>
                  </a:cubicBezTo>
                  <a:cubicBezTo>
                    <a:pt x="46" y="202"/>
                    <a:pt x="46" y="202"/>
                    <a:pt x="46" y="202"/>
                  </a:cubicBezTo>
                  <a:cubicBezTo>
                    <a:pt x="41" y="209"/>
                    <a:pt x="26" y="209"/>
                    <a:pt x="22" y="202"/>
                  </a:cubicBezTo>
                  <a:cubicBezTo>
                    <a:pt x="21" y="175"/>
                    <a:pt x="18" y="138"/>
                    <a:pt x="13" y="102"/>
                  </a:cubicBezTo>
                  <a:cubicBezTo>
                    <a:pt x="10" y="70"/>
                    <a:pt x="6" y="40"/>
                    <a:pt x="0" y="8"/>
                  </a:cubicBezTo>
                  <a:cubicBezTo>
                    <a:pt x="3" y="1"/>
                    <a:pt x="19" y="0"/>
                    <a:pt x="24" y="4"/>
                  </a:cubicBezTo>
                  <a:cubicBezTo>
                    <a:pt x="29" y="33"/>
                    <a:pt x="29" y="33"/>
                    <a:pt x="29" y="33"/>
                  </a:cubicBezTo>
                  <a:cubicBezTo>
                    <a:pt x="34" y="56"/>
                    <a:pt x="47" y="69"/>
                    <a:pt x="68" y="79"/>
                  </a:cubicBezTo>
                  <a:cubicBezTo>
                    <a:pt x="117" y="101"/>
                    <a:pt x="199" y="130"/>
                    <a:pt x="302" y="162"/>
                  </a:cubicBezTo>
                  <a:cubicBezTo>
                    <a:pt x="427" y="201"/>
                    <a:pt x="427" y="201"/>
                    <a:pt x="427" y="201"/>
                  </a:cubicBezTo>
                  <a:cubicBezTo>
                    <a:pt x="520" y="229"/>
                    <a:pt x="637" y="262"/>
                    <a:pt x="690" y="273"/>
                  </a:cubicBezTo>
                  <a:cubicBezTo>
                    <a:pt x="692" y="275"/>
                    <a:pt x="693" y="279"/>
                    <a:pt x="694" y="283"/>
                  </a:cubicBezTo>
                  <a:cubicBezTo>
                    <a:pt x="694" y="288"/>
                    <a:pt x="694" y="293"/>
                    <a:pt x="692" y="298"/>
                  </a:cubicBezTo>
                  <a:cubicBezTo>
                    <a:pt x="653" y="313"/>
                    <a:pt x="608" y="335"/>
                    <a:pt x="569" y="357"/>
                  </a:cubicBezTo>
                  <a:lnTo>
                    <a:pt x="170" y="5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8" name="Freeform 245"/>
            <p:cNvSpPr>
              <a:spLocks/>
            </p:cNvSpPr>
            <p:nvPr/>
          </p:nvSpPr>
          <p:spPr bwMode="auto">
            <a:xfrm>
              <a:off x="6881" y="428"/>
              <a:ext cx="91" cy="81"/>
            </a:xfrm>
            <a:custGeom>
              <a:avLst/>
              <a:gdLst>
                <a:gd name="T0" fmla="*/ 555 w 711"/>
                <a:gd name="T1" fmla="*/ 324 h 634"/>
                <a:gd name="T2" fmla="*/ 681 w 711"/>
                <a:gd name="T3" fmla="*/ 278 h 634"/>
                <a:gd name="T4" fmla="*/ 687 w 711"/>
                <a:gd name="T5" fmla="*/ 248 h 634"/>
                <a:gd name="T6" fmla="*/ 711 w 711"/>
                <a:gd name="T7" fmla="*/ 252 h 634"/>
                <a:gd name="T8" fmla="*/ 696 w 711"/>
                <a:gd name="T9" fmla="*/ 378 h 634"/>
                <a:gd name="T10" fmla="*/ 685 w 711"/>
                <a:gd name="T11" fmla="*/ 513 h 634"/>
                <a:gd name="T12" fmla="*/ 661 w 711"/>
                <a:gd name="T13" fmla="*/ 510 h 634"/>
                <a:gd name="T14" fmla="*/ 662 w 711"/>
                <a:gd name="T15" fmla="*/ 475 h 634"/>
                <a:gd name="T16" fmla="*/ 547 w 711"/>
                <a:gd name="T17" fmla="*/ 403 h 634"/>
                <a:gd name="T18" fmla="*/ 116 w 711"/>
                <a:gd name="T19" fmla="*/ 360 h 634"/>
                <a:gd name="T20" fmla="*/ 82 w 711"/>
                <a:gd name="T21" fmla="*/ 386 h 634"/>
                <a:gd name="T22" fmla="*/ 76 w 711"/>
                <a:gd name="T23" fmla="*/ 439 h 634"/>
                <a:gd name="T24" fmla="*/ 88 w 711"/>
                <a:gd name="T25" fmla="*/ 560 h 634"/>
                <a:gd name="T26" fmla="*/ 151 w 711"/>
                <a:gd name="T27" fmla="*/ 610 h 634"/>
                <a:gd name="T28" fmla="*/ 141 w 711"/>
                <a:gd name="T29" fmla="*/ 634 h 634"/>
                <a:gd name="T30" fmla="*/ 1 w 711"/>
                <a:gd name="T31" fmla="*/ 583 h 634"/>
                <a:gd name="T32" fmla="*/ 3 w 711"/>
                <a:gd name="T33" fmla="*/ 565 h 634"/>
                <a:gd name="T34" fmla="*/ 41 w 711"/>
                <a:gd name="T35" fmla="*/ 486 h 634"/>
                <a:gd name="T36" fmla="*/ 81 w 711"/>
                <a:gd name="T37" fmla="*/ 95 h 634"/>
                <a:gd name="T38" fmla="*/ 61 w 711"/>
                <a:gd name="T39" fmla="*/ 17 h 634"/>
                <a:gd name="T40" fmla="*/ 66 w 711"/>
                <a:gd name="T41" fmla="*/ 0 h 634"/>
                <a:gd name="T42" fmla="*/ 211 w 711"/>
                <a:gd name="T43" fmla="*/ 29 h 634"/>
                <a:gd name="T44" fmla="*/ 211 w 711"/>
                <a:gd name="T45" fmla="*/ 54 h 634"/>
                <a:gd name="T46" fmla="*/ 138 w 711"/>
                <a:gd name="T47" fmla="*/ 71 h 634"/>
                <a:gd name="T48" fmla="*/ 102 w 711"/>
                <a:gd name="T49" fmla="*/ 181 h 634"/>
                <a:gd name="T50" fmla="*/ 95 w 711"/>
                <a:gd name="T51" fmla="*/ 249 h 634"/>
                <a:gd name="T52" fmla="*/ 125 w 711"/>
                <a:gd name="T53" fmla="*/ 281 h 634"/>
                <a:gd name="T54" fmla="*/ 555 w 711"/>
                <a:gd name="T55" fmla="*/ 3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1" h="634">
                  <a:moveTo>
                    <a:pt x="555" y="324"/>
                  </a:moveTo>
                  <a:cubicBezTo>
                    <a:pt x="656" y="334"/>
                    <a:pt x="670" y="334"/>
                    <a:pt x="681" y="278"/>
                  </a:cubicBezTo>
                  <a:cubicBezTo>
                    <a:pt x="687" y="248"/>
                    <a:pt x="687" y="248"/>
                    <a:pt x="687" y="248"/>
                  </a:cubicBezTo>
                  <a:cubicBezTo>
                    <a:pt x="692" y="242"/>
                    <a:pt x="709" y="246"/>
                    <a:pt x="711" y="252"/>
                  </a:cubicBezTo>
                  <a:cubicBezTo>
                    <a:pt x="704" y="307"/>
                    <a:pt x="700" y="340"/>
                    <a:pt x="696" y="378"/>
                  </a:cubicBezTo>
                  <a:cubicBezTo>
                    <a:pt x="692" y="417"/>
                    <a:pt x="689" y="451"/>
                    <a:pt x="685" y="513"/>
                  </a:cubicBezTo>
                  <a:cubicBezTo>
                    <a:pt x="682" y="518"/>
                    <a:pt x="665" y="519"/>
                    <a:pt x="661" y="510"/>
                  </a:cubicBezTo>
                  <a:cubicBezTo>
                    <a:pt x="662" y="475"/>
                    <a:pt x="662" y="475"/>
                    <a:pt x="662" y="475"/>
                  </a:cubicBezTo>
                  <a:cubicBezTo>
                    <a:pt x="662" y="420"/>
                    <a:pt x="648" y="413"/>
                    <a:pt x="547" y="403"/>
                  </a:cubicBezTo>
                  <a:cubicBezTo>
                    <a:pt x="116" y="360"/>
                    <a:pt x="116" y="360"/>
                    <a:pt x="116" y="360"/>
                  </a:cubicBezTo>
                  <a:cubicBezTo>
                    <a:pt x="86" y="357"/>
                    <a:pt x="85" y="357"/>
                    <a:pt x="82" y="386"/>
                  </a:cubicBezTo>
                  <a:cubicBezTo>
                    <a:pt x="76" y="439"/>
                    <a:pt x="76" y="439"/>
                    <a:pt x="76" y="439"/>
                  </a:cubicBezTo>
                  <a:cubicBezTo>
                    <a:pt x="72" y="480"/>
                    <a:pt x="69" y="533"/>
                    <a:pt x="88" y="560"/>
                  </a:cubicBezTo>
                  <a:cubicBezTo>
                    <a:pt x="107" y="585"/>
                    <a:pt x="128" y="597"/>
                    <a:pt x="151" y="610"/>
                  </a:cubicBezTo>
                  <a:cubicBezTo>
                    <a:pt x="156" y="618"/>
                    <a:pt x="150" y="631"/>
                    <a:pt x="141" y="634"/>
                  </a:cubicBezTo>
                  <a:cubicBezTo>
                    <a:pt x="100" y="615"/>
                    <a:pt x="39" y="594"/>
                    <a:pt x="1" y="583"/>
                  </a:cubicBezTo>
                  <a:cubicBezTo>
                    <a:pt x="0" y="580"/>
                    <a:pt x="0" y="567"/>
                    <a:pt x="3" y="565"/>
                  </a:cubicBezTo>
                  <a:cubicBezTo>
                    <a:pt x="35" y="562"/>
                    <a:pt x="37" y="530"/>
                    <a:pt x="41" y="486"/>
                  </a:cubicBezTo>
                  <a:cubicBezTo>
                    <a:pt x="81" y="95"/>
                    <a:pt x="81" y="95"/>
                    <a:pt x="81" y="95"/>
                  </a:cubicBezTo>
                  <a:cubicBezTo>
                    <a:pt x="86" y="43"/>
                    <a:pt x="85" y="34"/>
                    <a:pt x="61" y="17"/>
                  </a:cubicBezTo>
                  <a:cubicBezTo>
                    <a:pt x="60" y="12"/>
                    <a:pt x="62" y="1"/>
                    <a:pt x="66" y="0"/>
                  </a:cubicBezTo>
                  <a:cubicBezTo>
                    <a:pt x="105" y="14"/>
                    <a:pt x="182" y="29"/>
                    <a:pt x="211" y="29"/>
                  </a:cubicBezTo>
                  <a:cubicBezTo>
                    <a:pt x="219" y="33"/>
                    <a:pt x="217" y="50"/>
                    <a:pt x="211" y="54"/>
                  </a:cubicBezTo>
                  <a:cubicBezTo>
                    <a:pt x="186" y="55"/>
                    <a:pt x="150" y="58"/>
                    <a:pt x="138" y="71"/>
                  </a:cubicBezTo>
                  <a:cubicBezTo>
                    <a:pt x="119" y="92"/>
                    <a:pt x="108" y="128"/>
                    <a:pt x="102" y="181"/>
                  </a:cubicBezTo>
                  <a:cubicBezTo>
                    <a:pt x="95" y="249"/>
                    <a:pt x="95" y="249"/>
                    <a:pt x="95" y="249"/>
                  </a:cubicBezTo>
                  <a:cubicBezTo>
                    <a:pt x="93" y="278"/>
                    <a:pt x="94" y="278"/>
                    <a:pt x="125" y="281"/>
                  </a:cubicBezTo>
                  <a:lnTo>
                    <a:pt x="55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9" name="Freeform 246"/>
            <p:cNvSpPr>
              <a:spLocks noEditPoints="1"/>
            </p:cNvSpPr>
            <p:nvPr/>
          </p:nvSpPr>
          <p:spPr bwMode="auto">
            <a:xfrm>
              <a:off x="6900" y="337"/>
              <a:ext cx="97" cy="97"/>
            </a:xfrm>
            <a:custGeom>
              <a:avLst/>
              <a:gdLst>
                <a:gd name="T0" fmla="*/ 275 w 762"/>
                <a:gd name="T1" fmla="*/ 704 h 762"/>
                <a:gd name="T2" fmla="*/ 66 w 762"/>
                <a:gd name="T3" fmla="*/ 264 h 762"/>
                <a:gd name="T4" fmla="*/ 492 w 762"/>
                <a:gd name="T5" fmla="*/ 57 h 762"/>
                <a:gd name="T6" fmla="*/ 699 w 762"/>
                <a:gd name="T7" fmla="*/ 487 h 762"/>
                <a:gd name="T8" fmla="*/ 275 w 762"/>
                <a:gd name="T9" fmla="*/ 704 h 762"/>
                <a:gd name="T10" fmla="*/ 488 w 762"/>
                <a:gd name="T11" fmla="*/ 158 h 762"/>
                <a:gd name="T12" fmla="*/ 89 w 762"/>
                <a:gd name="T13" fmla="*/ 290 h 762"/>
                <a:gd name="T14" fmla="*/ 278 w 762"/>
                <a:gd name="T15" fmla="*/ 602 h 762"/>
                <a:gd name="T16" fmla="*/ 675 w 762"/>
                <a:gd name="T17" fmla="*/ 465 h 762"/>
                <a:gd name="T18" fmla="*/ 488 w 762"/>
                <a:gd name="T19" fmla="*/ 15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275" y="704"/>
                  </a:moveTo>
                  <a:cubicBezTo>
                    <a:pt x="92" y="640"/>
                    <a:pt x="0" y="453"/>
                    <a:pt x="66" y="264"/>
                  </a:cubicBezTo>
                  <a:cubicBezTo>
                    <a:pt x="140" y="53"/>
                    <a:pt x="331" y="0"/>
                    <a:pt x="492" y="57"/>
                  </a:cubicBezTo>
                  <a:cubicBezTo>
                    <a:pt x="676" y="122"/>
                    <a:pt x="762" y="310"/>
                    <a:pt x="699" y="487"/>
                  </a:cubicBezTo>
                  <a:cubicBezTo>
                    <a:pt x="628" y="690"/>
                    <a:pt x="440" y="762"/>
                    <a:pt x="275" y="704"/>
                  </a:cubicBezTo>
                  <a:close/>
                  <a:moveTo>
                    <a:pt x="488" y="158"/>
                  </a:moveTo>
                  <a:cubicBezTo>
                    <a:pt x="337" y="105"/>
                    <a:pt x="151" y="115"/>
                    <a:pt x="89" y="290"/>
                  </a:cubicBezTo>
                  <a:cubicBezTo>
                    <a:pt x="56" y="385"/>
                    <a:pt x="77" y="532"/>
                    <a:pt x="278" y="602"/>
                  </a:cubicBezTo>
                  <a:cubicBezTo>
                    <a:pt x="413" y="650"/>
                    <a:pt x="612" y="645"/>
                    <a:pt x="675" y="465"/>
                  </a:cubicBezTo>
                  <a:cubicBezTo>
                    <a:pt x="714" y="355"/>
                    <a:pt x="668" y="222"/>
                    <a:pt x="488"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0" name="Freeform 247"/>
            <p:cNvSpPr>
              <a:spLocks/>
            </p:cNvSpPr>
            <p:nvPr/>
          </p:nvSpPr>
          <p:spPr bwMode="auto">
            <a:xfrm>
              <a:off x="6977" y="224"/>
              <a:ext cx="82" cy="83"/>
            </a:xfrm>
            <a:custGeom>
              <a:avLst/>
              <a:gdLst>
                <a:gd name="T0" fmla="*/ 558 w 640"/>
                <a:gd name="T1" fmla="*/ 560 h 652"/>
                <a:gd name="T2" fmla="*/ 433 w 640"/>
                <a:gd name="T3" fmla="*/ 652 h 652"/>
                <a:gd name="T4" fmla="*/ 312 w 640"/>
                <a:gd name="T5" fmla="*/ 584 h 652"/>
                <a:gd name="T6" fmla="*/ 325 w 640"/>
                <a:gd name="T7" fmla="*/ 564 h 652"/>
                <a:gd name="T8" fmla="*/ 543 w 640"/>
                <a:gd name="T9" fmla="*/ 531 h 652"/>
                <a:gd name="T10" fmla="*/ 537 w 640"/>
                <a:gd name="T11" fmla="*/ 366 h 652"/>
                <a:gd name="T12" fmla="*/ 382 w 640"/>
                <a:gd name="T13" fmla="*/ 339 h 652"/>
                <a:gd name="T14" fmla="*/ 276 w 640"/>
                <a:gd name="T15" fmla="*/ 370 h 652"/>
                <a:gd name="T16" fmla="*/ 81 w 640"/>
                <a:gd name="T17" fmla="*/ 342 h 652"/>
                <a:gd name="T18" fmla="*/ 82 w 640"/>
                <a:gd name="T19" fmla="*/ 83 h 652"/>
                <a:gd name="T20" fmla="*/ 150 w 640"/>
                <a:gd name="T21" fmla="*/ 22 h 652"/>
                <a:gd name="T22" fmla="*/ 177 w 640"/>
                <a:gd name="T23" fmla="*/ 0 h 652"/>
                <a:gd name="T24" fmla="*/ 278 w 640"/>
                <a:gd name="T25" fmla="*/ 64 h 652"/>
                <a:gd name="T26" fmla="*/ 265 w 640"/>
                <a:gd name="T27" fmla="*/ 84 h 652"/>
                <a:gd name="T28" fmla="*/ 95 w 640"/>
                <a:gd name="T29" fmla="*/ 114 h 652"/>
                <a:gd name="T30" fmla="*/ 103 w 640"/>
                <a:gd name="T31" fmla="*/ 271 h 652"/>
                <a:gd name="T32" fmla="*/ 247 w 640"/>
                <a:gd name="T33" fmla="*/ 286 h 652"/>
                <a:gd name="T34" fmla="*/ 334 w 640"/>
                <a:gd name="T35" fmla="*/ 258 h 652"/>
                <a:gd name="T36" fmla="*/ 555 w 640"/>
                <a:gd name="T37" fmla="*/ 286 h 652"/>
                <a:gd name="T38" fmla="*/ 558 w 640"/>
                <a:gd name="T39" fmla="*/ 56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0" h="652">
                  <a:moveTo>
                    <a:pt x="558" y="560"/>
                  </a:moveTo>
                  <a:cubicBezTo>
                    <a:pt x="505" y="622"/>
                    <a:pt x="453" y="645"/>
                    <a:pt x="433" y="652"/>
                  </a:cubicBezTo>
                  <a:cubicBezTo>
                    <a:pt x="409" y="647"/>
                    <a:pt x="348" y="612"/>
                    <a:pt x="312" y="584"/>
                  </a:cubicBezTo>
                  <a:cubicBezTo>
                    <a:pt x="310" y="576"/>
                    <a:pt x="318" y="564"/>
                    <a:pt x="325" y="564"/>
                  </a:cubicBezTo>
                  <a:cubicBezTo>
                    <a:pt x="372" y="585"/>
                    <a:pt x="470" y="617"/>
                    <a:pt x="543" y="531"/>
                  </a:cubicBezTo>
                  <a:cubicBezTo>
                    <a:pt x="596" y="469"/>
                    <a:pt x="581" y="404"/>
                    <a:pt x="537" y="366"/>
                  </a:cubicBezTo>
                  <a:cubicBezTo>
                    <a:pt x="504" y="338"/>
                    <a:pt x="462" y="314"/>
                    <a:pt x="382" y="339"/>
                  </a:cubicBezTo>
                  <a:cubicBezTo>
                    <a:pt x="276" y="370"/>
                    <a:pt x="276" y="370"/>
                    <a:pt x="276" y="370"/>
                  </a:cubicBezTo>
                  <a:cubicBezTo>
                    <a:pt x="220" y="386"/>
                    <a:pt x="142" y="393"/>
                    <a:pt x="81" y="342"/>
                  </a:cubicBezTo>
                  <a:cubicBezTo>
                    <a:pt x="11" y="282"/>
                    <a:pt x="0" y="179"/>
                    <a:pt x="82" y="83"/>
                  </a:cubicBezTo>
                  <a:cubicBezTo>
                    <a:pt x="102" y="60"/>
                    <a:pt x="128" y="37"/>
                    <a:pt x="150" y="22"/>
                  </a:cubicBezTo>
                  <a:cubicBezTo>
                    <a:pt x="160" y="15"/>
                    <a:pt x="171" y="6"/>
                    <a:pt x="177" y="0"/>
                  </a:cubicBezTo>
                  <a:cubicBezTo>
                    <a:pt x="200" y="9"/>
                    <a:pt x="247" y="37"/>
                    <a:pt x="278" y="64"/>
                  </a:cubicBezTo>
                  <a:cubicBezTo>
                    <a:pt x="280" y="70"/>
                    <a:pt x="272" y="84"/>
                    <a:pt x="265" y="84"/>
                  </a:cubicBezTo>
                  <a:cubicBezTo>
                    <a:pt x="221" y="63"/>
                    <a:pt x="156" y="43"/>
                    <a:pt x="95" y="114"/>
                  </a:cubicBezTo>
                  <a:cubicBezTo>
                    <a:pt x="34" y="186"/>
                    <a:pt x="69" y="242"/>
                    <a:pt x="103" y="271"/>
                  </a:cubicBezTo>
                  <a:cubicBezTo>
                    <a:pt x="146" y="308"/>
                    <a:pt x="206" y="298"/>
                    <a:pt x="247" y="286"/>
                  </a:cubicBezTo>
                  <a:cubicBezTo>
                    <a:pt x="334" y="258"/>
                    <a:pt x="334" y="258"/>
                    <a:pt x="334" y="258"/>
                  </a:cubicBezTo>
                  <a:cubicBezTo>
                    <a:pt x="403" y="236"/>
                    <a:pt x="485" y="226"/>
                    <a:pt x="555" y="286"/>
                  </a:cubicBezTo>
                  <a:cubicBezTo>
                    <a:pt x="636" y="355"/>
                    <a:pt x="640" y="464"/>
                    <a:pt x="558" y="5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1" name="Freeform 248"/>
            <p:cNvSpPr>
              <a:spLocks/>
            </p:cNvSpPr>
            <p:nvPr/>
          </p:nvSpPr>
          <p:spPr bwMode="auto">
            <a:xfrm>
              <a:off x="7008" y="156"/>
              <a:ext cx="87" cy="95"/>
            </a:xfrm>
            <a:custGeom>
              <a:avLst/>
              <a:gdLst>
                <a:gd name="T0" fmla="*/ 142 w 676"/>
                <a:gd name="T1" fmla="*/ 449 h 740"/>
                <a:gd name="T2" fmla="*/ 31 w 676"/>
                <a:gd name="T3" fmla="*/ 437 h 740"/>
                <a:gd name="T4" fmla="*/ 17 w 676"/>
                <a:gd name="T5" fmla="*/ 446 h 740"/>
                <a:gd name="T6" fmla="*/ 3 w 676"/>
                <a:gd name="T7" fmla="*/ 426 h 740"/>
                <a:gd name="T8" fmla="*/ 83 w 676"/>
                <a:gd name="T9" fmla="*/ 365 h 740"/>
                <a:gd name="T10" fmla="*/ 172 w 676"/>
                <a:gd name="T11" fmla="*/ 289 h 740"/>
                <a:gd name="T12" fmla="*/ 189 w 676"/>
                <a:gd name="T13" fmla="*/ 306 h 740"/>
                <a:gd name="T14" fmla="*/ 179 w 676"/>
                <a:gd name="T15" fmla="*/ 317 h 740"/>
                <a:gd name="T16" fmla="*/ 155 w 676"/>
                <a:gd name="T17" fmla="*/ 360 h 740"/>
                <a:gd name="T18" fmla="*/ 278 w 676"/>
                <a:gd name="T19" fmla="*/ 435 h 740"/>
                <a:gd name="T20" fmla="*/ 596 w 676"/>
                <a:gd name="T21" fmla="*/ 608 h 740"/>
                <a:gd name="T22" fmla="*/ 533 w 676"/>
                <a:gd name="T23" fmla="*/ 382 h 740"/>
                <a:gd name="T24" fmla="*/ 466 w 676"/>
                <a:gd name="T25" fmla="*/ 156 h 740"/>
                <a:gd name="T26" fmla="*/ 449 w 676"/>
                <a:gd name="T27" fmla="*/ 122 h 740"/>
                <a:gd name="T28" fmla="*/ 403 w 676"/>
                <a:gd name="T29" fmla="*/ 135 h 740"/>
                <a:gd name="T30" fmla="*/ 389 w 676"/>
                <a:gd name="T31" fmla="*/ 144 h 740"/>
                <a:gd name="T32" fmla="*/ 375 w 676"/>
                <a:gd name="T33" fmla="*/ 124 h 740"/>
                <a:gd name="T34" fmla="*/ 455 w 676"/>
                <a:gd name="T35" fmla="*/ 63 h 740"/>
                <a:gd name="T36" fmla="*/ 526 w 676"/>
                <a:gd name="T37" fmla="*/ 1 h 740"/>
                <a:gd name="T38" fmla="*/ 543 w 676"/>
                <a:gd name="T39" fmla="*/ 19 h 740"/>
                <a:gd name="T40" fmla="*/ 522 w 676"/>
                <a:gd name="T41" fmla="*/ 39 h 740"/>
                <a:gd name="T42" fmla="*/ 504 w 676"/>
                <a:gd name="T43" fmla="*/ 97 h 740"/>
                <a:gd name="T44" fmla="*/ 560 w 676"/>
                <a:gd name="T45" fmla="*/ 339 h 740"/>
                <a:gd name="T46" fmla="*/ 595 w 676"/>
                <a:gd name="T47" fmla="*/ 464 h 740"/>
                <a:gd name="T48" fmla="*/ 676 w 676"/>
                <a:gd name="T49" fmla="*/ 724 h 740"/>
                <a:gd name="T50" fmla="*/ 669 w 676"/>
                <a:gd name="T51" fmla="*/ 733 h 740"/>
                <a:gd name="T52" fmla="*/ 656 w 676"/>
                <a:gd name="T53" fmla="*/ 740 h 740"/>
                <a:gd name="T54" fmla="*/ 540 w 676"/>
                <a:gd name="T55" fmla="*/ 668 h 740"/>
                <a:gd name="T56" fmla="*/ 142 w 676"/>
                <a:gd name="T57" fmla="*/ 44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6" h="740">
                  <a:moveTo>
                    <a:pt x="142" y="449"/>
                  </a:moveTo>
                  <a:cubicBezTo>
                    <a:pt x="91" y="421"/>
                    <a:pt x="67" y="414"/>
                    <a:pt x="31" y="437"/>
                  </a:cubicBezTo>
                  <a:cubicBezTo>
                    <a:pt x="17" y="446"/>
                    <a:pt x="17" y="446"/>
                    <a:pt x="17" y="446"/>
                  </a:cubicBezTo>
                  <a:cubicBezTo>
                    <a:pt x="8" y="446"/>
                    <a:pt x="0" y="435"/>
                    <a:pt x="3" y="426"/>
                  </a:cubicBezTo>
                  <a:cubicBezTo>
                    <a:pt x="26" y="410"/>
                    <a:pt x="51" y="391"/>
                    <a:pt x="83" y="365"/>
                  </a:cubicBezTo>
                  <a:cubicBezTo>
                    <a:pt x="116" y="338"/>
                    <a:pt x="142" y="316"/>
                    <a:pt x="172" y="289"/>
                  </a:cubicBezTo>
                  <a:cubicBezTo>
                    <a:pt x="180" y="287"/>
                    <a:pt x="191" y="297"/>
                    <a:pt x="189" y="306"/>
                  </a:cubicBezTo>
                  <a:cubicBezTo>
                    <a:pt x="179" y="317"/>
                    <a:pt x="179" y="317"/>
                    <a:pt x="179" y="317"/>
                  </a:cubicBezTo>
                  <a:cubicBezTo>
                    <a:pt x="153" y="344"/>
                    <a:pt x="151" y="353"/>
                    <a:pt x="155" y="360"/>
                  </a:cubicBezTo>
                  <a:cubicBezTo>
                    <a:pt x="163" y="366"/>
                    <a:pt x="209" y="397"/>
                    <a:pt x="278" y="435"/>
                  </a:cubicBezTo>
                  <a:cubicBezTo>
                    <a:pt x="384" y="494"/>
                    <a:pt x="489" y="553"/>
                    <a:pt x="596" y="608"/>
                  </a:cubicBezTo>
                  <a:cubicBezTo>
                    <a:pt x="579" y="539"/>
                    <a:pt x="549" y="435"/>
                    <a:pt x="533" y="382"/>
                  </a:cubicBezTo>
                  <a:cubicBezTo>
                    <a:pt x="514" y="312"/>
                    <a:pt x="480" y="199"/>
                    <a:pt x="466" y="156"/>
                  </a:cubicBezTo>
                  <a:cubicBezTo>
                    <a:pt x="459" y="136"/>
                    <a:pt x="453" y="127"/>
                    <a:pt x="449" y="122"/>
                  </a:cubicBezTo>
                  <a:cubicBezTo>
                    <a:pt x="445" y="116"/>
                    <a:pt x="432" y="116"/>
                    <a:pt x="403" y="135"/>
                  </a:cubicBezTo>
                  <a:cubicBezTo>
                    <a:pt x="389" y="144"/>
                    <a:pt x="389" y="144"/>
                    <a:pt x="389" y="144"/>
                  </a:cubicBezTo>
                  <a:cubicBezTo>
                    <a:pt x="380" y="144"/>
                    <a:pt x="372" y="131"/>
                    <a:pt x="375" y="124"/>
                  </a:cubicBezTo>
                  <a:cubicBezTo>
                    <a:pt x="397" y="109"/>
                    <a:pt x="427" y="86"/>
                    <a:pt x="455" y="63"/>
                  </a:cubicBezTo>
                  <a:cubicBezTo>
                    <a:pt x="480" y="43"/>
                    <a:pt x="503" y="23"/>
                    <a:pt x="526" y="1"/>
                  </a:cubicBezTo>
                  <a:cubicBezTo>
                    <a:pt x="534" y="0"/>
                    <a:pt x="544" y="12"/>
                    <a:pt x="543" y="19"/>
                  </a:cubicBezTo>
                  <a:cubicBezTo>
                    <a:pt x="522" y="39"/>
                    <a:pt x="522" y="39"/>
                    <a:pt x="522" y="39"/>
                  </a:cubicBezTo>
                  <a:cubicBezTo>
                    <a:pt x="505" y="55"/>
                    <a:pt x="501" y="73"/>
                    <a:pt x="504" y="97"/>
                  </a:cubicBezTo>
                  <a:cubicBezTo>
                    <a:pt x="512" y="149"/>
                    <a:pt x="532" y="234"/>
                    <a:pt x="560" y="339"/>
                  </a:cubicBezTo>
                  <a:cubicBezTo>
                    <a:pt x="595" y="464"/>
                    <a:pt x="595" y="464"/>
                    <a:pt x="595" y="464"/>
                  </a:cubicBezTo>
                  <a:cubicBezTo>
                    <a:pt x="621" y="558"/>
                    <a:pt x="656" y="674"/>
                    <a:pt x="676" y="724"/>
                  </a:cubicBezTo>
                  <a:cubicBezTo>
                    <a:pt x="675" y="728"/>
                    <a:pt x="672" y="731"/>
                    <a:pt x="669" y="733"/>
                  </a:cubicBezTo>
                  <a:cubicBezTo>
                    <a:pt x="666" y="736"/>
                    <a:pt x="661" y="739"/>
                    <a:pt x="656" y="740"/>
                  </a:cubicBezTo>
                  <a:cubicBezTo>
                    <a:pt x="622" y="715"/>
                    <a:pt x="580" y="689"/>
                    <a:pt x="540" y="668"/>
                  </a:cubicBezTo>
                  <a:lnTo>
                    <a:pt x="142" y="4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2" name="Freeform 249"/>
            <p:cNvSpPr>
              <a:spLocks/>
            </p:cNvSpPr>
            <p:nvPr/>
          </p:nvSpPr>
          <p:spPr bwMode="auto">
            <a:xfrm>
              <a:off x="7084" y="134"/>
              <a:ext cx="68" cy="92"/>
            </a:xfrm>
            <a:custGeom>
              <a:avLst/>
              <a:gdLst>
                <a:gd name="T0" fmla="*/ 374 w 532"/>
                <a:gd name="T1" fmla="*/ 512 h 716"/>
                <a:gd name="T2" fmla="*/ 487 w 532"/>
                <a:gd name="T3" fmla="*/ 589 h 716"/>
                <a:gd name="T4" fmla="*/ 512 w 532"/>
                <a:gd name="T5" fmla="*/ 579 h 716"/>
                <a:gd name="T6" fmla="*/ 522 w 532"/>
                <a:gd name="T7" fmla="*/ 601 h 716"/>
                <a:gd name="T8" fmla="*/ 409 w 532"/>
                <a:gd name="T9" fmla="*/ 658 h 716"/>
                <a:gd name="T10" fmla="*/ 305 w 532"/>
                <a:gd name="T11" fmla="*/ 716 h 716"/>
                <a:gd name="T12" fmla="*/ 292 w 532"/>
                <a:gd name="T13" fmla="*/ 695 h 716"/>
                <a:gd name="T14" fmla="*/ 309 w 532"/>
                <a:gd name="T15" fmla="*/ 683 h 716"/>
                <a:gd name="T16" fmla="*/ 304 w 532"/>
                <a:gd name="T17" fmla="*/ 549 h 716"/>
                <a:gd name="T18" fmla="*/ 136 w 532"/>
                <a:gd name="T19" fmla="*/ 233 h 716"/>
                <a:gd name="T20" fmla="*/ 47 w 532"/>
                <a:gd name="T21" fmla="*/ 162 h 716"/>
                <a:gd name="T22" fmla="*/ 14 w 532"/>
                <a:gd name="T23" fmla="*/ 175 h 716"/>
                <a:gd name="T24" fmla="*/ 5 w 532"/>
                <a:gd name="T25" fmla="*/ 153 h 716"/>
                <a:gd name="T26" fmla="*/ 171 w 532"/>
                <a:gd name="T27" fmla="*/ 56 h 716"/>
                <a:gd name="T28" fmla="*/ 354 w 532"/>
                <a:gd name="T29" fmla="*/ 3 h 716"/>
                <a:gd name="T30" fmla="*/ 491 w 532"/>
                <a:gd name="T31" fmla="*/ 95 h 716"/>
                <a:gd name="T32" fmla="*/ 477 w 532"/>
                <a:gd name="T33" fmla="*/ 277 h 716"/>
                <a:gd name="T34" fmla="*/ 372 w 532"/>
                <a:gd name="T35" fmla="*/ 365 h 716"/>
                <a:gd name="T36" fmla="*/ 362 w 532"/>
                <a:gd name="T37" fmla="*/ 349 h 716"/>
                <a:gd name="T38" fmla="*/ 412 w 532"/>
                <a:gd name="T39" fmla="*/ 138 h 716"/>
                <a:gd name="T40" fmla="*/ 201 w 532"/>
                <a:gd name="T41" fmla="*/ 74 h 716"/>
                <a:gd name="T42" fmla="*/ 171 w 532"/>
                <a:gd name="T43" fmla="*/ 129 h 716"/>
                <a:gd name="T44" fmla="*/ 374 w 532"/>
                <a:gd name="T45" fmla="*/ 51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16">
                  <a:moveTo>
                    <a:pt x="374" y="512"/>
                  </a:moveTo>
                  <a:cubicBezTo>
                    <a:pt x="422" y="602"/>
                    <a:pt x="429" y="612"/>
                    <a:pt x="487" y="589"/>
                  </a:cubicBezTo>
                  <a:cubicBezTo>
                    <a:pt x="512" y="579"/>
                    <a:pt x="512" y="579"/>
                    <a:pt x="512" y="579"/>
                  </a:cubicBezTo>
                  <a:cubicBezTo>
                    <a:pt x="519" y="581"/>
                    <a:pt x="525" y="596"/>
                    <a:pt x="522" y="601"/>
                  </a:cubicBezTo>
                  <a:cubicBezTo>
                    <a:pt x="472" y="626"/>
                    <a:pt x="443" y="640"/>
                    <a:pt x="409" y="658"/>
                  </a:cubicBezTo>
                  <a:cubicBezTo>
                    <a:pt x="373" y="677"/>
                    <a:pt x="342" y="694"/>
                    <a:pt x="305" y="716"/>
                  </a:cubicBezTo>
                  <a:cubicBezTo>
                    <a:pt x="299" y="716"/>
                    <a:pt x="290" y="703"/>
                    <a:pt x="292" y="695"/>
                  </a:cubicBezTo>
                  <a:cubicBezTo>
                    <a:pt x="309" y="683"/>
                    <a:pt x="309" y="683"/>
                    <a:pt x="309" y="683"/>
                  </a:cubicBezTo>
                  <a:cubicBezTo>
                    <a:pt x="355" y="650"/>
                    <a:pt x="351" y="639"/>
                    <a:pt x="304" y="549"/>
                  </a:cubicBezTo>
                  <a:cubicBezTo>
                    <a:pt x="136" y="233"/>
                    <a:pt x="136" y="233"/>
                    <a:pt x="136" y="233"/>
                  </a:cubicBezTo>
                  <a:cubicBezTo>
                    <a:pt x="97" y="160"/>
                    <a:pt x="87" y="145"/>
                    <a:pt x="47" y="162"/>
                  </a:cubicBezTo>
                  <a:cubicBezTo>
                    <a:pt x="14" y="175"/>
                    <a:pt x="14" y="175"/>
                    <a:pt x="14" y="175"/>
                  </a:cubicBezTo>
                  <a:cubicBezTo>
                    <a:pt x="6" y="173"/>
                    <a:pt x="0" y="160"/>
                    <a:pt x="5" y="153"/>
                  </a:cubicBezTo>
                  <a:cubicBezTo>
                    <a:pt x="47" y="123"/>
                    <a:pt x="100" y="94"/>
                    <a:pt x="171" y="56"/>
                  </a:cubicBezTo>
                  <a:cubicBezTo>
                    <a:pt x="242" y="18"/>
                    <a:pt x="300" y="0"/>
                    <a:pt x="354" y="3"/>
                  </a:cubicBezTo>
                  <a:cubicBezTo>
                    <a:pt x="406" y="7"/>
                    <a:pt x="459" y="36"/>
                    <a:pt x="491" y="95"/>
                  </a:cubicBezTo>
                  <a:cubicBezTo>
                    <a:pt x="532" y="174"/>
                    <a:pt x="504" y="240"/>
                    <a:pt x="477" y="277"/>
                  </a:cubicBezTo>
                  <a:cubicBezTo>
                    <a:pt x="449" y="315"/>
                    <a:pt x="407" y="347"/>
                    <a:pt x="372" y="365"/>
                  </a:cubicBezTo>
                  <a:cubicBezTo>
                    <a:pt x="365" y="366"/>
                    <a:pt x="358" y="353"/>
                    <a:pt x="362" y="349"/>
                  </a:cubicBezTo>
                  <a:cubicBezTo>
                    <a:pt x="446" y="283"/>
                    <a:pt x="452" y="213"/>
                    <a:pt x="412" y="138"/>
                  </a:cubicBezTo>
                  <a:cubicBezTo>
                    <a:pt x="368" y="55"/>
                    <a:pt x="291" y="27"/>
                    <a:pt x="201" y="74"/>
                  </a:cubicBezTo>
                  <a:cubicBezTo>
                    <a:pt x="156" y="98"/>
                    <a:pt x="157" y="102"/>
                    <a:pt x="171" y="129"/>
                  </a:cubicBezTo>
                  <a:lnTo>
                    <a:pt x="374" y="5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3" name="Freeform 250"/>
            <p:cNvSpPr>
              <a:spLocks/>
            </p:cNvSpPr>
            <p:nvPr/>
          </p:nvSpPr>
          <p:spPr bwMode="auto">
            <a:xfrm>
              <a:off x="7150" y="103"/>
              <a:ext cx="82" cy="96"/>
            </a:xfrm>
            <a:custGeom>
              <a:avLst/>
              <a:gdLst>
                <a:gd name="T0" fmla="*/ 119 w 645"/>
                <a:gd name="T1" fmla="*/ 248 h 750"/>
                <a:gd name="T2" fmla="*/ 26 w 645"/>
                <a:gd name="T3" fmla="*/ 150 h 750"/>
                <a:gd name="T4" fmla="*/ 10 w 645"/>
                <a:gd name="T5" fmla="*/ 153 h 750"/>
                <a:gd name="T6" fmla="*/ 5 w 645"/>
                <a:gd name="T7" fmla="*/ 129 h 750"/>
                <a:gd name="T8" fmla="*/ 115 w 645"/>
                <a:gd name="T9" fmla="*/ 97 h 750"/>
                <a:gd name="T10" fmla="*/ 289 w 645"/>
                <a:gd name="T11" fmla="*/ 42 h 750"/>
                <a:gd name="T12" fmla="*/ 413 w 645"/>
                <a:gd name="T13" fmla="*/ 0 h 750"/>
                <a:gd name="T14" fmla="*/ 467 w 645"/>
                <a:gd name="T15" fmla="*/ 118 h 750"/>
                <a:gd name="T16" fmla="*/ 444 w 645"/>
                <a:gd name="T17" fmla="*/ 127 h 750"/>
                <a:gd name="T18" fmla="*/ 346 w 645"/>
                <a:gd name="T19" fmla="*/ 62 h 750"/>
                <a:gd name="T20" fmla="*/ 254 w 645"/>
                <a:gd name="T21" fmla="*/ 84 h 750"/>
                <a:gd name="T22" fmla="*/ 188 w 645"/>
                <a:gd name="T23" fmla="*/ 105 h 750"/>
                <a:gd name="T24" fmla="*/ 172 w 645"/>
                <a:gd name="T25" fmla="*/ 151 h 750"/>
                <a:gd name="T26" fmla="*/ 230 w 645"/>
                <a:gd name="T27" fmla="*/ 336 h 750"/>
                <a:gd name="T28" fmla="*/ 269 w 645"/>
                <a:gd name="T29" fmla="*/ 353 h 750"/>
                <a:gd name="T30" fmla="*/ 323 w 645"/>
                <a:gd name="T31" fmla="*/ 336 h 750"/>
                <a:gd name="T32" fmla="*/ 400 w 645"/>
                <a:gd name="T33" fmla="*/ 305 h 750"/>
                <a:gd name="T34" fmla="*/ 412 w 645"/>
                <a:gd name="T35" fmla="*/ 266 h 750"/>
                <a:gd name="T36" fmla="*/ 407 w 645"/>
                <a:gd name="T37" fmla="*/ 225 h 750"/>
                <a:gd name="T38" fmla="*/ 431 w 645"/>
                <a:gd name="T39" fmla="*/ 219 h 750"/>
                <a:gd name="T40" fmla="*/ 457 w 645"/>
                <a:gd name="T41" fmla="*/ 313 h 750"/>
                <a:gd name="T42" fmla="*/ 489 w 645"/>
                <a:gd name="T43" fmla="*/ 401 h 750"/>
                <a:gd name="T44" fmla="*/ 465 w 645"/>
                <a:gd name="T45" fmla="*/ 410 h 750"/>
                <a:gd name="T46" fmla="*/ 445 w 645"/>
                <a:gd name="T47" fmla="*/ 376 h 750"/>
                <a:gd name="T48" fmla="*/ 406 w 645"/>
                <a:gd name="T49" fmla="*/ 350 h 750"/>
                <a:gd name="T50" fmla="*/ 333 w 645"/>
                <a:gd name="T51" fmla="*/ 368 h 750"/>
                <a:gd name="T52" fmla="*/ 279 w 645"/>
                <a:gd name="T53" fmla="*/ 385 h 750"/>
                <a:gd name="T54" fmla="*/ 257 w 645"/>
                <a:gd name="T55" fmla="*/ 420 h 750"/>
                <a:gd name="T56" fmla="*/ 298 w 645"/>
                <a:gd name="T57" fmla="*/ 550 h 750"/>
                <a:gd name="T58" fmla="*/ 346 w 645"/>
                <a:gd name="T59" fmla="*/ 641 h 750"/>
                <a:gd name="T60" fmla="*/ 465 w 645"/>
                <a:gd name="T61" fmla="*/ 626 h 750"/>
                <a:gd name="T62" fmla="*/ 579 w 645"/>
                <a:gd name="T63" fmla="*/ 575 h 750"/>
                <a:gd name="T64" fmla="*/ 616 w 645"/>
                <a:gd name="T65" fmla="*/ 465 h 750"/>
                <a:gd name="T66" fmla="*/ 641 w 645"/>
                <a:gd name="T67" fmla="*/ 464 h 750"/>
                <a:gd name="T68" fmla="*/ 640 w 645"/>
                <a:gd name="T69" fmla="*/ 606 h 750"/>
                <a:gd name="T70" fmla="*/ 391 w 645"/>
                <a:gd name="T71" fmla="*/ 681 h 750"/>
                <a:gd name="T72" fmla="*/ 308 w 645"/>
                <a:gd name="T73" fmla="*/ 708 h 750"/>
                <a:gd name="T74" fmla="*/ 183 w 645"/>
                <a:gd name="T75" fmla="*/ 750 h 750"/>
                <a:gd name="T76" fmla="*/ 174 w 645"/>
                <a:gd name="T77" fmla="*/ 728 h 750"/>
                <a:gd name="T78" fmla="*/ 203 w 645"/>
                <a:gd name="T79" fmla="*/ 715 h 750"/>
                <a:gd name="T80" fmla="*/ 224 w 645"/>
                <a:gd name="T81" fmla="*/ 581 h 750"/>
                <a:gd name="T82" fmla="*/ 119 w 645"/>
                <a:gd name="T83" fmla="*/ 24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5" h="750">
                  <a:moveTo>
                    <a:pt x="119" y="248"/>
                  </a:moveTo>
                  <a:cubicBezTo>
                    <a:pt x="89" y="152"/>
                    <a:pt x="82" y="139"/>
                    <a:pt x="26" y="150"/>
                  </a:cubicBezTo>
                  <a:cubicBezTo>
                    <a:pt x="10" y="153"/>
                    <a:pt x="10" y="153"/>
                    <a:pt x="10" y="153"/>
                  </a:cubicBezTo>
                  <a:cubicBezTo>
                    <a:pt x="4" y="151"/>
                    <a:pt x="0" y="133"/>
                    <a:pt x="5" y="129"/>
                  </a:cubicBezTo>
                  <a:cubicBezTo>
                    <a:pt x="45" y="118"/>
                    <a:pt x="77" y="109"/>
                    <a:pt x="115" y="97"/>
                  </a:cubicBezTo>
                  <a:cubicBezTo>
                    <a:pt x="289" y="42"/>
                    <a:pt x="289" y="42"/>
                    <a:pt x="289" y="42"/>
                  </a:cubicBezTo>
                  <a:cubicBezTo>
                    <a:pt x="348" y="23"/>
                    <a:pt x="403" y="6"/>
                    <a:pt x="413" y="0"/>
                  </a:cubicBezTo>
                  <a:cubicBezTo>
                    <a:pt x="423" y="14"/>
                    <a:pt x="450" y="79"/>
                    <a:pt x="467" y="118"/>
                  </a:cubicBezTo>
                  <a:cubicBezTo>
                    <a:pt x="465" y="125"/>
                    <a:pt x="450" y="131"/>
                    <a:pt x="444" y="127"/>
                  </a:cubicBezTo>
                  <a:cubicBezTo>
                    <a:pt x="417" y="88"/>
                    <a:pt x="398" y="58"/>
                    <a:pt x="346" y="62"/>
                  </a:cubicBezTo>
                  <a:cubicBezTo>
                    <a:pt x="325" y="63"/>
                    <a:pt x="295" y="72"/>
                    <a:pt x="254" y="84"/>
                  </a:cubicBezTo>
                  <a:cubicBezTo>
                    <a:pt x="188" y="105"/>
                    <a:pt x="188" y="105"/>
                    <a:pt x="188" y="105"/>
                  </a:cubicBezTo>
                  <a:cubicBezTo>
                    <a:pt x="160" y="114"/>
                    <a:pt x="161" y="116"/>
                    <a:pt x="172" y="151"/>
                  </a:cubicBezTo>
                  <a:cubicBezTo>
                    <a:pt x="230" y="336"/>
                    <a:pt x="230" y="336"/>
                    <a:pt x="230" y="336"/>
                  </a:cubicBezTo>
                  <a:cubicBezTo>
                    <a:pt x="238" y="362"/>
                    <a:pt x="241" y="361"/>
                    <a:pt x="269" y="353"/>
                  </a:cubicBezTo>
                  <a:cubicBezTo>
                    <a:pt x="323" y="336"/>
                    <a:pt x="323" y="336"/>
                    <a:pt x="323" y="336"/>
                  </a:cubicBezTo>
                  <a:cubicBezTo>
                    <a:pt x="362" y="323"/>
                    <a:pt x="390" y="312"/>
                    <a:pt x="400" y="305"/>
                  </a:cubicBezTo>
                  <a:cubicBezTo>
                    <a:pt x="409" y="298"/>
                    <a:pt x="414" y="290"/>
                    <a:pt x="412" y="266"/>
                  </a:cubicBezTo>
                  <a:cubicBezTo>
                    <a:pt x="407" y="225"/>
                    <a:pt x="407" y="225"/>
                    <a:pt x="407" y="225"/>
                  </a:cubicBezTo>
                  <a:cubicBezTo>
                    <a:pt x="410" y="218"/>
                    <a:pt x="426" y="213"/>
                    <a:pt x="431" y="219"/>
                  </a:cubicBezTo>
                  <a:cubicBezTo>
                    <a:pt x="438" y="241"/>
                    <a:pt x="446" y="278"/>
                    <a:pt x="457" y="313"/>
                  </a:cubicBezTo>
                  <a:cubicBezTo>
                    <a:pt x="468" y="347"/>
                    <a:pt x="482" y="381"/>
                    <a:pt x="489" y="401"/>
                  </a:cubicBezTo>
                  <a:cubicBezTo>
                    <a:pt x="487" y="409"/>
                    <a:pt x="471" y="414"/>
                    <a:pt x="465" y="410"/>
                  </a:cubicBezTo>
                  <a:cubicBezTo>
                    <a:pt x="445" y="376"/>
                    <a:pt x="445" y="376"/>
                    <a:pt x="445" y="376"/>
                  </a:cubicBezTo>
                  <a:cubicBezTo>
                    <a:pt x="436" y="361"/>
                    <a:pt x="426" y="349"/>
                    <a:pt x="406" y="350"/>
                  </a:cubicBezTo>
                  <a:cubicBezTo>
                    <a:pt x="391" y="350"/>
                    <a:pt x="369" y="356"/>
                    <a:pt x="333" y="368"/>
                  </a:cubicBezTo>
                  <a:cubicBezTo>
                    <a:pt x="279" y="385"/>
                    <a:pt x="279" y="385"/>
                    <a:pt x="279" y="385"/>
                  </a:cubicBezTo>
                  <a:cubicBezTo>
                    <a:pt x="251" y="394"/>
                    <a:pt x="249" y="395"/>
                    <a:pt x="257" y="420"/>
                  </a:cubicBezTo>
                  <a:cubicBezTo>
                    <a:pt x="298" y="550"/>
                    <a:pt x="298" y="550"/>
                    <a:pt x="298" y="550"/>
                  </a:cubicBezTo>
                  <a:cubicBezTo>
                    <a:pt x="313" y="599"/>
                    <a:pt x="326" y="630"/>
                    <a:pt x="346" y="641"/>
                  </a:cubicBezTo>
                  <a:cubicBezTo>
                    <a:pt x="360" y="648"/>
                    <a:pt x="383" y="652"/>
                    <a:pt x="465" y="626"/>
                  </a:cubicBezTo>
                  <a:cubicBezTo>
                    <a:pt x="536" y="604"/>
                    <a:pt x="561" y="592"/>
                    <a:pt x="579" y="575"/>
                  </a:cubicBezTo>
                  <a:cubicBezTo>
                    <a:pt x="592" y="561"/>
                    <a:pt x="607" y="520"/>
                    <a:pt x="616" y="465"/>
                  </a:cubicBezTo>
                  <a:cubicBezTo>
                    <a:pt x="621" y="458"/>
                    <a:pt x="635" y="457"/>
                    <a:pt x="641" y="464"/>
                  </a:cubicBezTo>
                  <a:cubicBezTo>
                    <a:pt x="645" y="498"/>
                    <a:pt x="644" y="577"/>
                    <a:pt x="640" y="606"/>
                  </a:cubicBezTo>
                  <a:cubicBezTo>
                    <a:pt x="556" y="630"/>
                    <a:pt x="474" y="655"/>
                    <a:pt x="391" y="681"/>
                  </a:cubicBezTo>
                  <a:cubicBezTo>
                    <a:pt x="308" y="708"/>
                    <a:pt x="308" y="708"/>
                    <a:pt x="308" y="708"/>
                  </a:cubicBezTo>
                  <a:cubicBezTo>
                    <a:pt x="268" y="720"/>
                    <a:pt x="237" y="731"/>
                    <a:pt x="183" y="750"/>
                  </a:cubicBezTo>
                  <a:cubicBezTo>
                    <a:pt x="177" y="749"/>
                    <a:pt x="170" y="735"/>
                    <a:pt x="174" y="728"/>
                  </a:cubicBezTo>
                  <a:cubicBezTo>
                    <a:pt x="203" y="715"/>
                    <a:pt x="203" y="715"/>
                    <a:pt x="203" y="715"/>
                  </a:cubicBezTo>
                  <a:cubicBezTo>
                    <a:pt x="255" y="694"/>
                    <a:pt x="255" y="678"/>
                    <a:pt x="224" y="581"/>
                  </a:cubicBezTo>
                  <a:lnTo>
                    <a:pt x="119" y="2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4" name="Freeform 251"/>
            <p:cNvSpPr>
              <a:spLocks noEditPoints="1"/>
            </p:cNvSpPr>
            <p:nvPr/>
          </p:nvSpPr>
          <p:spPr bwMode="auto">
            <a:xfrm>
              <a:off x="7225" y="93"/>
              <a:ext cx="88" cy="86"/>
            </a:xfrm>
            <a:custGeom>
              <a:avLst/>
              <a:gdLst>
                <a:gd name="T0" fmla="*/ 95 w 683"/>
                <a:gd name="T1" fmla="*/ 172 h 675"/>
                <a:gd name="T2" fmla="*/ 40 w 683"/>
                <a:gd name="T3" fmla="*/ 64 h 675"/>
                <a:gd name="T4" fmla="*/ 9 w 683"/>
                <a:gd name="T5" fmla="*/ 64 h 675"/>
                <a:gd name="T6" fmla="*/ 7 w 683"/>
                <a:gd name="T7" fmla="*/ 40 h 675"/>
                <a:gd name="T8" fmla="*/ 221 w 683"/>
                <a:gd name="T9" fmla="*/ 8 h 675"/>
                <a:gd name="T10" fmla="*/ 385 w 683"/>
                <a:gd name="T11" fmla="*/ 19 h 675"/>
                <a:gd name="T12" fmla="*/ 480 w 683"/>
                <a:gd name="T13" fmla="*/ 146 h 675"/>
                <a:gd name="T14" fmla="*/ 378 w 683"/>
                <a:gd name="T15" fmla="*/ 320 h 675"/>
                <a:gd name="T16" fmla="*/ 385 w 683"/>
                <a:gd name="T17" fmla="*/ 343 h 675"/>
                <a:gd name="T18" fmla="*/ 607 w 683"/>
                <a:gd name="T19" fmla="*/ 578 h 675"/>
                <a:gd name="T20" fmla="*/ 677 w 683"/>
                <a:gd name="T21" fmla="*/ 598 h 675"/>
                <a:gd name="T22" fmla="*/ 679 w 683"/>
                <a:gd name="T23" fmla="*/ 611 h 675"/>
                <a:gd name="T24" fmla="*/ 637 w 683"/>
                <a:gd name="T25" fmla="*/ 620 h 675"/>
                <a:gd name="T26" fmla="*/ 424 w 683"/>
                <a:gd name="T27" fmla="*/ 521 h 675"/>
                <a:gd name="T28" fmla="*/ 313 w 683"/>
                <a:gd name="T29" fmla="*/ 386 h 675"/>
                <a:gd name="T30" fmla="*/ 242 w 683"/>
                <a:gd name="T31" fmla="*/ 362 h 675"/>
                <a:gd name="T32" fmla="*/ 199 w 683"/>
                <a:gd name="T33" fmla="*/ 388 h 675"/>
                <a:gd name="T34" fmla="*/ 212 w 683"/>
                <a:gd name="T35" fmla="*/ 510 h 675"/>
                <a:gd name="T36" fmla="*/ 283 w 683"/>
                <a:gd name="T37" fmla="*/ 624 h 675"/>
                <a:gd name="T38" fmla="*/ 303 w 683"/>
                <a:gd name="T39" fmla="*/ 625 h 675"/>
                <a:gd name="T40" fmla="*/ 304 w 683"/>
                <a:gd name="T41" fmla="*/ 649 h 675"/>
                <a:gd name="T42" fmla="*/ 189 w 683"/>
                <a:gd name="T43" fmla="*/ 659 h 675"/>
                <a:gd name="T44" fmla="*/ 69 w 683"/>
                <a:gd name="T45" fmla="*/ 675 h 675"/>
                <a:gd name="T46" fmla="*/ 64 w 683"/>
                <a:gd name="T47" fmla="*/ 651 h 675"/>
                <a:gd name="T48" fmla="*/ 88 w 683"/>
                <a:gd name="T49" fmla="*/ 645 h 675"/>
                <a:gd name="T50" fmla="*/ 133 w 683"/>
                <a:gd name="T51" fmla="*/ 519 h 675"/>
                <a:gd name="T52" fmla="*/ 95 w 683"/>
                <a:gd name="T53" fmla="*/ 172 h 675"/>
                <a:gd name="T54" fmla="*/ 189 w 683"/>
                <a:gd name="T55" fmla="*/ 302 h 675"/>
                <a:gd name="T56" fmla="*/ 195 w 683"/>
                <a:gd name="T57" fmla="*/ 333 h 675"/>
                <a:gd name="T58" fmla="*/ 262 w 683"/>
                <a:gd name="T59" fmla="*/ 331 h 675"/>
                <a:gd name="T60" fmla="*/ 359 w 683"/>
                <a:gd name="T61" fmla="*/ 295 h 675"/>
                <a:gd name="T62" fmla="*/ 394 w 683"/>
                <a:gd name="T63" fmla="*/ 170 h 675"/>
                <a:gd name="T64" fmla="*/ 223 w 683"/>
                <a:gd name="T65" fmla="*/ 38 h 675"/>
                <a:gd name="T66" fmla="*/ 164 w 683"/>
                <a:gd name="T67" fmla="*/ 76 h 675"/>
                <a:gd name="T68" fmla="*/ 189 w 683"/>
                <a:gd name="T69" fmla="*/ 30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3" h="675">
                  <a:moveTo>
                    <a:pt x="95" y="172"/>
                  </a:moveTo>
                  <a:cubicBezTo>
                    <a:pt x="85" y="81"/>
                    <a:pt x="80" y="65"/>
                    <a:pt x="40" y="64"/>
                  </a:cubicBezTo>
                  <a:cubicBezTo>
                    <a:pt x="9" y="64"/>
                    <a:pt x="9" y="64"/>
                    <a:pt x="9" y="64"/>
                  </a:cubicBezTo>
                  <a:cubicBezTo>
                    <a:pt x="1" y="60"/>
                    <a:pt x="0" y="44"/>
                    <a:pt x="7" y="40"/>
                  </a:cubicBezTo>
                  <a:cubicBezTo>
                    <a:pt x="61" y="29"/>
                    <a:pt x="127" y="18"/>
                    <a:pt x="221" y="8"/>
                  </a:cubicBezTo>
                  <a:cubicBezTo>
                    <a:pt x="281" y="2"/>
                    <a:pt x="339" y="0"/>
                    <a:pt x="385" y="19"/>
                  </a:cubicBezTo>
                  <a:cubicBezTo>
                    <a:pt x="434" y="39"/>
                    <a:pt x="473" y="78"/>
                    <a:pt x="480" y="146"/>
                  </a:cubicBezTo>
                  <a:cubicBezTo>
                    <a:pt x="490" y="237"/>
                    <a:pt x="424" y="295"/>
                    <a:pt x="378" y="320"/>
                  </a:cubicBezTo>
                  <a:cubicBezTo>
                    <a:pt x="373" y="326"/>
                    <a:pt x="379" y="335"/>
                    <a:pt x="385" y="343"/>
                  </a:cubicBezTo>
                  <a:cubicBezTo>
                    <a:pt x="476" y="459"/>
                    <a:pt x="535" y="530"/>
                    <a:pt x="607" y="578"/>
                  </a:cubicBezTo>
                  <a:cubicBezTo>
                    <a:pt x="625" y="590"/>
                    <a:pt x="650" y="598"/>
                    <a:pt x="677" y="598"/>
                  </a:cubicBezTo>
                  <a:cubicBezTo>
                    <a:pt x="682" y="599"/>
                    <a:pt x="683" y="607"/>
                    <a:pt x="679" y="611"/>
                  </a:cubicBezTo>
                  <a:cubicBezTo>
                    <a:pt x="671" y="615"/>
                    <a:pt x="655" y="618"/>
                    <a:pt x="637" y="620"/>
                  </a:cubicBezTo>
                  <a:cubicBezTo>
                    <a:pt x="555" y="629"/>
                    <a:pt x="503" y="611"/>
                    <a:pt x="424" y="521"/>
                  </a:cubicBezTo>
                  <a:cubicBezTo>
                    <a:pt x="395" y="488"/>
                    <a:pt x="348" y="426"/>
                    <a:pt x="313" y="386"/>
                  </a:cubicBezTo>
                  <a:cubicBezTo>
                    <a:pt x="297" y="366"/>
                    <a:pt x="280" y="358"/>
                    <a:pt x="242" y="362"/>
                  </a:cubicBezTo>
                  <a:cubicBezTo>
                    <a:pt x="198" y="367"/>
                    <a:pt x="196" y="368"/>
                    <a:pt x="199" y="388"/>
                  </a:cubicBezTo>
                  <a:cubicBezTo>
                    <a:pt x="212" y="510"/>
                    <a:pt x="212" y="510"/>
                    <a:pt x="212" y="510"/>
                  </a:cubicBezTo>
                  <a:cubicBezTo>
                    <a:pt x="223" y="611"/>
                    <a:pt x="226" y="622"/>
                    <a:pt x="283" y="624"/>
                  </a:cubicBezTo>
                  <a:cubicBezTo>
                    <a:pt x="303" y="625"/>
                    <a:pt x="303" y="625"/>
                    <a:pt x="303" y="625"/>
                  </a:cubicBezTo>
                  <a:cubicBezTo>
                    <a:pt x="310" y="629"/>
                    <a:pt x="310" y="646"/>
                    <a:pt x="304" y="649"/>
                  </a:cubicBezTo>
                  <a:cubicBezTo>
                    <a:pt x="261" y="652"/>
                    <a:pt x="228" y="655"/>
                    <a:pt x="189" y="659"/>
                  </a:cubicBezTo>
                  <a:cubicBezTo>
                    <a:pt x="149" y="663"/>
                    <a:pt x="114" y="668"/>
                    <a:pt x="69" y="675"/>
                  </a:cubicBezTo>
                  <a:cubicBezTo>
                    <a:pt x="63" y="673"/>
                    <a:pt x="59" y="658"/>
                    <a:pt x="64" y="651"/>
                  </a:cubicBezTo>
                  <a:cubicBezTo>
                    <a:pt x="88" y="645"/>
                    <a:pt x="88" y="645"/>
                    <a:pt x="88" y="645"/>
                  </a:cubicBezTo>
                  <a:cubicBezTo>
                    <a:pt x="143" y="633"/>
                    <a:pt x="144" y="620"/>
                    <a:pt x="133" y="519"/>
                  </a:cubicBezTo>
                  <a:lnTo>
                    <a:pt x="95" y="172"/>
                  </a:lnTo>
                  <a:close/>
                  <a:moveTo>
                    <a:pt x="189" y="302"/>
                  </a:moveTo>
                  <a:cubicBezTo>
                    <a:pt x="191" y="319"/>
                    <a:pt x="192" y="330"/>
                    <a:pt x="195" y="333"/>
                  </a:cubicBezTo>
                  <a:cubicBezTo>
                    <a:pt x="199" y="336"/>
                    <a:pt x="213" y="336"/>
                    <a:pt x="262" y="331"/>
                  </a:cubicBezTo>
                  <a:cubicBezTo>
                    <a:pt x="297" y="327"/>
                    <a:pt x="334" y="319"/>
                    <a:pt x="359" y="295"/>
                  </a:cubicBezTo>
                  <a:cubicBezTo>
                    <a:pt x="383" y="272"/>
                    <a:pt x="401" y="235"/>
                    <a:pt x="394" y="170"/>
                  </a:cubicBezTo>
                  <a:cubicBezTo>
                    <a:pt x="386" y="94"/>
                    <a:pt x="331" y="26"/>
                    <a:pt x="223" y="38"/>
                  </a:cubicBezTo>
                  <a:cubicBezTo>
                    <a:pt x="164" y="45"/>
                    <a:pt x="161" y="49"/>
                    <a:pt x="164" y="76"/>
                  </a:cubicBezTo>
                  <a:lnTo>
                    <a:pt x="189" y="3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5" name="Freeform 252"/>
            <p:cNvSpPr>
              <a:spLocks/>
            </p:cNvSpPr>
            <p:nvPr/>
          </p:nvSpPr>
          <p:spPr bwMode="auto">
            <a:xfrm>
              <a:off x="7305" y="91"/>
              <a:ext cx="36" cy="84"/>
            </a:xfrm>
            <a:custGeom>
              <a:avLst/>
              <a:gdLst>
                <a:gd name="T0" fmla="*/ 111 w 286"/>
                <a:gd name="T1" fmla="*/ 153 h 656"/>
                <a:gd name="T2" fmla="*/ 58 w 286"/>
                <a:gd name="T3" fmla="*/ 27 h 656"/>
                <a:gd name="T4" fmla="*/ 34 w 286"/>
                <a:gd name="T5" fmla="*/ 24 h 656"/>
                <a:gd name="T6" fmla="*/ 37 w 286"/>
                <a:gd name="T7" fmla="*/ 0 h 656"/>
                <a:gd name="T8" fmla="*/ 159 w 286"/>
                <a:gd name="T9" fmla="*/ 8 h 656"/>
                <a:gd name="T10" fmla="*/ 279 w 286"/>
                <a:gd name="T11" fmla="*/ 11 h 656"/>
                <a:gd name="T12" fmla="*/ 280 w 286"/>
                <a:gd name="T13" fmla="*/ 35 h 656"/>
                <a:gd name="T14" fmla="*/ 256 w 286"/>
                <a:gd name="T15" fmla="*/ 36 h 656"/>
                <a:gd name="T16" fmla="*/ 191 w 286"/>
                <a:gd name="T17" fmla="*/ 157 h 656"/>
                <a:gd name="T18" fmla="*/ 175 w 286"/>
                <a:gd name="T19" fmla="*/ 502 h 656"/>
                <a:gd name="T20" fmla="*/ 229 w 286"/>
                <a:gd name="T21" fmla="*/ 628 h 656"/>
                <a:gd name="T22" fmla="*/ 253 w 286"/>
                <a:gd name="T23" fmla="*/ 632 h 656"/>
                <a:gd name="T24" fmla="*/ 250 w 286"/>
                <a:gd name="T25" fmla="*/ 656 h 656"/>
                <a:gd name="T26" fmla="*/ 130 w 286"/>
                <a:gd name="T27" fmla="*/ 648 h 656"/>
                <a:gd name="T28" fmla="*/ 7 w 286"/>
                <a:gd name="T29" fmla="*/ 645 h 656"/>
                <a:gd name="T30" fmla="*/ 6 w 286"/>
                <a:gd name="T31" fmla="*/ 621 h 656"/>
                <a:gd name="T32" fmla="*/ 31 w 286"/>
                <a:gd name="T33" fmla="*/ 619 h 656"/>
                <a:gd name="T34" fmla="*/ 96 w 286"/>
                <a:gd name="T35" fmla="*/ 498 h 656"/>
                <a:gd name="T36" fmla="*/ 111 w 286"/>
                <a:gd name="T37" fmla="*/ 1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656">
                  <a:moveTo>
                    <a:pt x="111" y="153"/>
                  </a:moveTo>
                  <a:cubicBezTo>
                    <a:pt x="116" y="51"/>
                    <a:pt x="115" y="34"/>
                    <a:pt x="58" y="27"/>
                  </a:cubicBezTo>
                  <a:cubicBezTo>
                    <a:pt x="34" y="24"/>
                    <a:pt x="34" y="24"/>
                    <a:pt x="34" y="24"/>
                  </a:cubicBezTo>
                  <a:cubicBezTo>
                    <a:pt x="28" y="20"/>
                    <a:pt x="31" y="2"/>
                    <a:pt x="37" y="0"/>
                  </a:cubicBezTo>
                  <a:cubicBezTo>
                    <a:pt x="85" y="4"/>
                    <a:pt x="118" y="6"/>
                    <a:pt x="159" y="8"/>
                  </a:cubicBezTo>
                  <a:cubicBezTo>
                    <a:pt x="198" y="10"/>
                    <a:pt x="231" y="10"/>
                    <a:pt x="279" y="11"/>
                  </a:cubicBezTo>
                  <a:cubicBezTo>
                    <a:pt x="285" y="14"/>
                    <a:pt x="286" y="31"/>
                    <a:pt x="280" y="35"/>
                  </a:cubicBezTo>
                  <a:cubicBezTo>
                    <a:pt x="256" y="36"/>
                    <a:pt x="256" y="36"/>
                    <a:pt x="256" y="36"/>
                  </a:cubicBezTo>
                  <a:cubicBezTo>
                    <a:pt x="198" y="38"/>
                    <a:pt x="196" y="54"/>
                    <a:pt x="191" y="157"/>
                  </a:cubicBezTo>
                  <a:cubicBezTo>
                    <a:pt x="175" y="502"/>
                    <a:pt x="175" y="502"/>
                    <a:pt x="175" y="502"/>
                  </a:cubicBezTo>
                  <a:cubicBezTo>
                    <a:pt x="170" y="605"/>
                    <a:pt x="172" y="618"/>
                    <a:pt x="229" y="628"/>
                  </a:cubicBezTo>
                  <a:cubicBezTo>
                    <a:pt x="253" y="632"/>
                    <a:pt x="253" y="632"/>
                    <a:pt x="253" y="632"/>
                  </a:cubicBezTo>
                  <a:cubicBezTo>
                    <a:pt x="258" y="636"/>
                    <a:pt x="256" y="653"/>
                    <a:pt x="250" y="656"/>
                  </a:cubicBezTo>
                  <a:cubicBezTo>
                    <a:pt x="201" y="652"/>
                    <a:pt x="168" y="649"/>
                    <a:pt x="130" y="648"/>
                  </a:cubicBezTo>
                  <a:cubicBezTo>
                    <a:pt x="89" y="646"/>
                    <a:pt x="56" y="645"/>
                    <a:pt x="7" y="645"/>
                  </a:cubicBezTo>
                  <a:cubicBezTo>
                    <a:pt x="2" y="642"/>
                    <a:pt x="0" y="626"/>
                    <a:pt x="6" y="621"/>
                  </a:cubicBezTo>
                  <a:cubicBezTo>
                    <a:pt x="31" y="619"/>
                    <a:pt x="31" y="619"/>
                    <a:pt x="31" y="619"/>
                  </a:cubicBezTo>
                  <a:cubicBezTo>
                    <a:pt x="88" y="615"/>
                    <a:pt x="91" y="601"/>
                    <a:pt x="96" y="498"/>
                  </a:cubicBezTo>
                  <a:lnTo>
                    <a:pt x="111" y="1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6" name="Freeform 253"/>
            <p:cNvSpPr>
              <a:spLocks noEditPoints="1"/>
            </p:cNvSpPr>
            <p:nvPr/>
          </p:nvSpPr>
          <p:spPr bwMode="auto">
            <a:xfrm>
              <a:off x="7343" y="95"/>
              <a:ext cx="95" cy="94"/>
            </a:xfrm>
            <a:custGeom>
              <a:avLst/>
              <a:gdLst>
                <a:gd name="T0" fmla="*/ 39 w 744"/>
                <a:gd name="T1" fmla="*/ 301 h 741"/>
                <a:gd name="T2" fmla="*/ 452 w 744"/>
                <a:gd name="T3" fmla="*/ 45 h 741"/>
                <a:gd name="T4" fmla="*/ 706 w 744"/>
                <a:gd name="T5" fmla="*/ 445 h 741"/>
                <a:gd name="T6" fmla="*/ 302 w 744"/>
                <a:gd name="T7" fmla="*/ 699 h 741"/>
                <a:gd name="T8" fmla="*/ 39 w 744"/>
                <a:gd name="T9" fmla="*/ 301 h 741"/>
                <a:gd name="T10" fmla="*/ 605 w 744"/>
                <a:gd name="T11" fmla="*/ 452 h 741"/>
                <a:gd name="T12" fmla="*/ 430 w 744"/>
                <a:gd name="T13" fmla="*/ 70 h 741"/>
                <a:gd name="T14" fmla="*/ 141 w 744"/>
                <a:gd name="T15" fmla="*/ 293 h 741"/>
                <a:gd name="T16" fmla="*/ 321 w 744"/>
                <a:gd name="T17" fmla="*/ 673 h 741"/>
                <a:gd name="T18" fmla="*/ 605 w 744"/>
                <a:gd name="T19" fmla="*/ 45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1">
                  <a:moveTo>
                    <a:pt x="39" y="301"/>
                  </a:moveTo>
                  <a:cubicBezTo>
                    <a:pt x="83" y="112"/>
                    <a:pt x="258" y="0"/>
                    <a:pt x="452" y="45"/>
                  </a:cubicBezTo>
                  <a:cubicBezTo>
                    <a:pt x="671" y="95"/>
                    <a:pt x="744" y="278"/>
                    <a:pt x="706" y="445"/>
                  </a:cubicBezTo>
                  <a:cubicBezTo>
                    <a:pt x="662" y="635"/>
                    <a:pt x="485" y="741"/>
                    <a:pt x="302" y="699"/>
                  </a:cubicBezTo>
                  <a:cubicBezTo>
                    <a:pt x="92" y="651"/>
                    <a:pt x="0" y="471"/>
                    <a:pt x="39" y="301"/>
                  </a:cubicBezTo>
                  <a:close/>
                  <a:moveTo>
                    <a:pt x="605" y="452"/>
                  </a:moveTo>
                  <a:cubicBezTo>
                    <a:pt x="641" y="296"/>
                    <a:pt x="610" y="112"/>
                    <a:pt x="430" y="70"/>
                  </a:cubicBezTo>
                  <a:cubicBezTo>
                    <a:pt x="331" y="48"/>
                    <a:pt x="188" y="86"/>
                    <a:pt x="141" y="293"/>
                  </a:cubicBezTo>
                  <a:cubicBezTo>
                    <a:pt x="108" y="432"/>
                    <a:pt x="135" y="630"/>
                    <a:pt x="321" y="673"/>
                  </a:cubicBezTo>
                  <a:cubicBezTo>
                    <a:pt x="435" y="699"/>
                    <a:pt x="562" y="638"/>
                    <a:pt x="605" y="4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7" name="Freeform 254"/>
            <p:cNvSpPr>
              <a:spLocks noEditPoints="1"/>
            </p:cNvSpPr>
            <p:nvPr/>
          </p:nvSpPr>
          <p:spPr bwMode="auto">
            <a:xfrm>
              <a:off x="7423" y="120"/>
              <a:ext cx="85" cy="108"/>
            </a:xfrm>
            <a:custGeom>
              <a:avLst/>
              <a:gdLst>
                <a:gd name="T0" fmla="*/ 296 w 665"/>
                <a:gd name="T1" fmla="*/ 160 h 844"/>
                <a:gd name="T2" fmla="*/ 308 w 665"/>
                <a:gd name="T3" fmla="*/ 39 h 844"/>
                <a:gd name="T4" fmla="*/ 282 w 665"/>
                <a:gd name="T5" fmla="*/ 22 h 844"/>
                <a:gd name="T6" fmla="*/ 294 w 665"/>
                <a:gd name="T7" fmla="*/ 0 h 844"/>
                <a:gd name="T8" fmla="*/ 491 w 665"/>
                <a:gd name="T9" fmla="*/ 90 h 844"/>
                <a:gd name="T10" fmla="*/ 623 w 665"/>
                <a:gd name="T11" fmla="*/ 188 h 844"/>
                <a:gd name="T12" fmla="*/ 635 w 665"/>
                <a:gd name="T13" fmla="*/ 345 h 844"/>
                <a:gd name="T14" fmla="*/ 455 w 665"/>
                <a:gd name="T15" fmla="*/ 436 h 844"/>
                <a:gd name="T16" fmla="*/ 449 w 665"/>
                <a:gd name="T17" fmla="*/ 459 h 844"/>
                <a:gd name="T18" fmla="*/ 509 w 665"/>
                <a:gd name="T19" fmla="*/ 777 h 844"/>
                <a:gd name="T20" fmla="*/ 557 w 665"/>
                <a:gd name="T21" fmla="*/ 831 h 844"/>
                <a:gd name="T22" fmla="*/ 552 w 665"/>
                <a:gd name="T23" fmla="*/ 844 h 844"/>
                <a:gd name="T24" fmla="*/ 512 w 665"/>
                <a:gd name="T25" fmla="*/ 829 h 844"/>
                <a:gd name="T26" fmla="*/ 386 w 665"/>
                <a:gd name="T27" fmla="*/ 631 h 844"/>
                <a:gd name="T28" fmla="*/ 365 w 665"/>
                <a:gd name="T29" fmla="*/ 457 h 844"/>
                <a:gd name="T30" fmla="*/ 317 w 665"/>
                <a:gd name="T31" fmla="*/ 399 h 844"/>
                <a:gd name="T32" fmla="*/ 267 w 665"/>
                <a:gd name="T33" fmla="*/ 398 h 844"/>
                <a:gd name="T34" fmla="*/ 213 w 665"/>
                <a:gd name="T35" fmla="*/ 507 h 844"/>
                <a:gd name="T36" fmla="*/ 211 w 665"/>
                <a:gd name="T37" fmla="*/ 642 h 844"/>
                <a:gd name="T38" fmla="*/ 228 w 665"/>
                <a:gd name="T39" fmla="*/ 653 h 844"/>
                <a:gd name="T40" fmla="*/ 216 w 665"/>
                <a:gd name="T41" fmla="*/ 674 h 844"/>
                <a:gd name="T42" fmla="*/ 114 w 665"/>
                <a:gd name="T43" fmla="*/ 620 h 844"/>
                <a:gd name="T44" fmla="*/ 3 w 665"/>
                <a:gd name="T45" fmla="*/ 569 h 844"/>
                <a:gd name="T46" fmla="*/ 13 w 665"/>
                <a:gd name="T47" fmla="*/ 547 h 844"/>
                <a:gd name="T48" fmla="*/ 36 w 665"/>
                <a:gd name="T49" fmla="*/ 555 h 844"/>
                <a:gd name="T50" fmla="*/ 142 w 665"/>
                <a:gd name="T51" fmla="*/ 472 h 844"/>
                <a:gd name="T52" fmla="*/ 296 w 665"/>
                <a:gd name="T53" fmla="*/ 160 h 844"/>
                <a:gd name="T54" fmla="*/ 306 w 665"/>
                <a:gd name="T55" fmla="*/ 319 h 844"/>
                <a:gd name="T56" fmla="*/ 294 w 665"/>
                <a:gd name="T57" fmla="*/ 349 h 844"/>
                <a:gd name="T58" fmla="*/ 352 w 665"/>
                <a:gd name="T59" fmla="*/ 383 h 844"/>
                <a:gd name="T60" fmla="*/ 453 w 665"/>
                <a:gd name="T61" fmla="*/ 405 h 844"/>
                <a:gd name="T62" fmla="*/ 550 w 665"/>
                <a:gd name="T63" fmla="*/ 319 h 844"/>
                <a:gd name="T64" fmla="*/ 477 w 665"/>
                <a:gd name="T65" fmla="*/ 116 h 844"/>
                <a:gd name="T66" fmla="*/ 406 w 665"/>
                <a:gd name="T67" fmla="*/ 116 h 844"/>
                <a:gd name="T68" fmla="*/ 306 w 665"/>
                <a:gd name="T69" fmla="*/ 31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5" h="844">
                  <a:moveTo>
                    <a:pt x="296" y="160"/>
                  </a:moveTo>
                  <a:cubicBezTo>
                    <a:pt x="337" y="77"/>
                    <a:pt x="342" y="61"/>
                    <a:pt x="308" y="39"/>
                  </a:cubicBezTo>
                  <a:cubicBezTo>
                    <a:pt x="282" y="22"/>
                    <a:pt x="282" y="22"/>
                    <a:pt x="282" y="22"/>
                  </a:cubicBezTo>
                  <a:cubicBezTo>
                    <a:pt x="278" y="15"/>
                    <a:pt x="285" y="1"/>
                    <a:pt x="294" y="0"/>
                  </a:cubicBezTo>
                  <a:cubicBezTo>
                    <a:pt x="344" y="20"/>
                    <a:pt x="406" y="47"/>
                    <a:pt x="491" y="90"/>
                  </a:cubicBezTo>
                  <a:cubicBezTo>
                    <a:pt x="545" y="116"/>
                    <a:pt x="594" y="146"/>
                    <a:pt x="623" y="188"/>
                  </a:cubicBezTo>
                  <a:cubicBezTo>
                    <a:pt x="654" y="230"/>
                    <a:pt x="665" y="284"/>
                    <a:pt x="635" y="345"/>
                  </a:cubicBezTo>
                  <a:cubicBezTo>
                    <a:pt x="594" y="428"/>
                    <a:pt x="507" y="441"/>
                    <a:pt x="455" y="436"/>
                  </a:cubicBezTo>
                  <a:cubicBezTo>
                    <a:pt x="448" y="439"/>
                    <a:pt x="448" y="450"/>
                    <a:pt x="449" y="459"/>
                  </a:cubicBezTo>
                  <a:cubicBezTo>
                    <a:pt x="463" y="606"/>
                    <a:pt x="475" y="698"/>
                    <a:pt x="509" y="777"/>
                  </a:cubicBezTo>
                  <a:cubicBezTo>
                    <a:pt x="517" y="798"/>
                    <a:pt x="534" y="818"/>
                    <a:pt x="557" y="831"/>
                  </a:cubicBezTo>
                  <a:cubicBezTo>
                    <a:pt x="561" y="835"/>
                    <a:pt x="558" y="843"/>
                    <a:pt x="552" y="844"/>
                  </a:cubicBezTo>
                  <a:cubicBezTo>
                    <a:pt x="543" y="843"/>
                    <a:pt x="528" y="837"/>
                    <a:pt x="512" y="829"/>
                  </a:cubicBezTo>
                  <a:cubicBezTo>
                    <a:pt x="438" y="793"/>
                    <a:pt x="404" y="749"/>
                    <a:pt x="386" y="631"/>
                  </a:cubicBezTo>
                  <a:cubicBezTo>
                    <a:pt x="379" y="587"/>
                    <a:pt x="373" y="510"/>
                    <a:pt x="365" y="457"/>
                  </a:cubicBezTo>
                  <a:cubicBezTo>
                    <a:pt x="362" y="431"/>
                    <a:pt x="352" y="416"/>
                    <a:pt x="317" y="399"/>
                  </a:cubicBezTo>
                  <a:cubicBezTo>
                    <a:pt x="278" y="379"/>
                    <a:pt x="276" y="379"/>
                    <a:pt x="267" y="398"/>
                  </a:cubicBezTo>
                  <a:cubicBezTo>
                    <a:pt x="213" y="507"/>
                    <a:pt x="213" y="507"/>
                    <a:pt x="213" y="507"/>
                  </a:cubicBezTo>
                  <a:cubicBezTo>
                    <a:pt x="168" y="598"/>
                    <a:pt x="164" y="610"/>
                    <a:pt x="211" y="642"/>
                  </a:cubicBezTo>
                  <a:cubicBezTo>
                    <a:pt x="228" y="653"/>
                    <a:pt x="228" y="653"/>
                    <a:pt x="228" y="653"/>
                  </a:cubicBezTo>
                  <a:cubicBezTo>
                    <a:pt x="231" y="660"/>
                    <a:pt x="222" y="674"/>
                    <a:pt x="216" y="674"/>
                  </a:cubicBezTo>
                  <a:cubicBezTo>
                    <a:pt x="178" y="653"/>
                    <a:pt x="148" y="638"/>
                    <a:pt x="114" y="620"/>
                  </a:cubicBezTo>
                  <a:cubicBezTo>
                    <a:pt x="77" y="602"/>
                    <a:pt x="45" y="588"/>
                    <a:pt x="3" y="569"/>
                  </a:cubicBezTo>
                  <a:cubicBezTo>
                    <a:pt x="0" y="564"/>
                    <a:pt x="4" y="550"/>
                    <a:pt x="13" y="547"/>
                  </a:cubicBezTo>
                  <a:cubicBezTo>
                    <a:pt x="36" y="555"/>
                    <a:pt x="36" y="555"/>
                    <a:pt x="36" y="555"/>
                  </a:cubicBezTo>
                  <a:cubicBezTo>
                    <a:pt x="89" y="574"/>
                    <a:pt x="96" y="563"/>
                    <a:pt x="142" y="472"/>
                  </a:cubicBezTo>
                  <a:lnTo>
                    <a:pt x="296" y="160"/>
                  </a:lnTo>
                  <a:close/>
                  <a:moveTo>
                    <a:pt x="306" y="319"/>
                  </a:moveTo>
                  <a:cubicBezTo>
                    <a:pt x="298" y="335"/>
                    <a:pt x="293" y="345"/>
                    <a:pt x="294" y="349"/>
                  </a:cubicBezTo>
                  <a:cubicBezTo>
                    <a:pt x="295" y="353"/>
                    <a:pt x="308" y="362"/>
                    <a:pt x="352" y="383"/>
                  </a:cubicBezTo>
                  <a:cubicBezTo>
                    <a:pt x="383" y="399"/>
                    <a:pt x="418" y="412"/>
                    <a:pt x="453" y="405"/>
                  </a:cubicBezTo>
                  <a:cubicBezTo>
                    <a:pt x="485" y="398"/>
                    <a:pt x="520" y="378"/>
                    <a:pt x="550" y="319"/>
                  </a:cubicBezTo>
                  <a:cubicBezTo>
                    <a:pt x="584" y="250"/>
                    <a:pt x="573" y="164"/>
                    <a:pt x="477" y="116"/>
                  </a:cubicBezTo>
                  <a:cubicBezTo>
                    <a:pt x="423" y="89"/>
                    <a:pt x="418" y="92"/>
                    <a:pt x="406" y="116"/>
                  </a:cubicBezTo>
                  <a:lnTo>
                    <a:pt x="306" y="3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8" name="Freeform 255"/>
            <p:cNvSpPr>
              <a:spLocks/>
            </p:cNvSpPr>
            <p:nvPr/>
          </p:nvSpPr>
          <p:spPr bwMode="auto">
            <a:xfrm>
              <a:off x="7485" y="160"/>
              <a:ext cx="96" cy="101"/>
            </a:xfrm>
            <a:custGeom>
              <a:avLst/>
              <a:gdLst>
                <a:gd name="T0" fmla="*/ 378 w 750"/>
                <a:gd name="T1" fmla="*/ 163 h 795"/>
                <a:gd name="T2" fmla="*/ 405 w 750"/>
                <a:gd name="T3" fmla="*/ 30 h 795"/>
                <a:gd name="T4" fmla="*/ 394 w 750"/>
                <a:gd name="T5" fmla="*/ 19 h 795"/>
                <a:gd name="T6" fmla="*/ 411 w 750"/>
                <a:gd name="T7" fmla="*/ 1 h 795"/>
                <a:gd name="T8" fmla="*/ 500 w 750"/>
                <a:gd name="T9" fmla="*/ 73 h 795"/>
                <a:gd name="T10" fmla="*/ 644 w 750"/>
                <a:gd name="T11" fmla="*/ 185 h 795"/>
                <a:gd name="T12" fmla="*/ 750 w 750"/>
                <a:gd name="T13" fmla="*/ 262 h 795"/>
                <a:gd name="T14" fmla="*/ 684 w 750"/>
                <a:gd name="T15" fmla="*/ 374 h 795"/>
                <a:gd name="T16" fmla="*/ 663 w 750"/>
                <a:gd name="T17" fmla="*/ 361 h 795"/>
                <a:gd name="T18" fmla="*/ 661 w 750"/>
                <a:gd name="T19" fmla="*/ 243 h 795"/>
                <a:gd name="T20" fmla="*/ 590 w 750"/>
                <a:gd name="T21" fmla="*/ 181 h 795"/>
                <a:gd name="T22" fmla="*/ 535 w 750"/>
                <a:gd name="T23" fmla="*/ 138 h 795"/>
                <a:gd name="T24" fmla="*/ 488 w 750"/>
                <a:gd name="T25" fmla="*/ 151 h 795"/>
                <a:gd name="T26" fmla="*/ 369 w 750"/>
                <a:gd name="T27" fmla="*/ 305 h 795"/>
                <a:gd name="T28" fmla="*/ 378 w 750"/>
                <a:gd name="T29" fmla="*/ 346 h 795"/>
                <a:gd name="T30" fmla="*/ 423 w 750"/>
                <a:gd name="T31" fmla="*/ 380 h 795"/>
                <a:gd name="T32" fmla="*/ 492 w 750"/>
                <a:gd name="T33" fmla="*/ 426 h 795"/>
                <a:gd name="T34" fmla="*/ 531 w 750"/>
                <a:gd name="T35" fmla="*/ 413 h 795"/>
                <a:gd name="T36" fmla="*/ 561 w 750"/>
                <a:gd name="T37" fmla="*/ 386 h 795"/>
                <a:gd name="T38" fmla="*/ 581 w 750"/>
                <a:gd name="T39" fmla="*/ 402 h 795"/>
                <a:gd name="T40" fmla="*/ 518 w 750"/>
                <a:gd name="T41" fmla="*/ 478 h 795"/>
                <a:gd name="T42" fmla="*/ 464 w 750"/>
                <a:gd name="T43" fmla="*/ 554 h 795"/>
                <a:gd name="T44" fmla="*/ 444 w 750"/>
                <a:gd name="T45" fmla="*/ 539 h 795"/>
                <a:gd name="T46" fmla="*/ 460 w 750"/>
                <a:gd name="T47" fmla="*/ 504 h 795"/>
                <a:gd name="T48" fmla="*/ 458 w 750"/>
                <a:gd name="T49" fmla="*/ 456 h 795"/>
                <a:gd name="T50" fmla="*/ 402 w 750"/>
                <a:gd name="T51" fmla="*/ 407 h 795"/>
                <a:gd name="T52" fmla="*/ 358 w 750"/>
                <a:gd name="T53" fmla="*/ 373 h 795"/>
                <a:gd name="T54" fmla="*/ 316 w 750"/>
                <a:gd name="T55" fmla="*/ 374 h 795"/>
                <a:gd name="T56" fmla="*/ 233 w 750"/>
                <a:gd name="T57" fmla="*/ 482 h 795"/>
                <a:gd name="T58" fmla="*/ 186 w 750"/>
                <a:gd name="T59" fmla="*/ 574 h 795"/>
                <a:gd name="T60" fmla="*/ 266 w 750"/>
                <a:gd name="T61" fmla="*/ 663 h 795"/>
                <a:gd name="T62" fmla="*/ 373 w 750"/>
                <a:gd name="T63" fmla="*/ 727 h 795"/>
                <a:gd name="T64" fmla="*/ 485 w 750"/>
                <a:gd name="T65" fmla="*/ 694 h 795"/>
                <a:gd name="T66" fmla="*/ 500 w 750"/>
                <a:gd name="T67" fmla="*/ 715 h 795"/>
                <a:gd name="T68" fmla="*/ 383 w 750"/>
                <a:gd name="T69" fmla="*/ 795 h 795"/>
                <a:gd name="T70" fmla="*/ 179 w 750"/>
                <a:gd name="T71" fmla="*/ 634 h 795"/>
                <a:gd name="T72" fmla="*/ 109 w 750"/>
                <a:gd name="T73" fmla="*/ 581 h 795"/>
                <a:gd name="T74" fmla="*/ 3 w 750"/>
                <a:gd name="T75" fmla="*/ 503 h 795"/>
                <a:gd name="T76" fmla="*/ 16 w 750"/>
                <a:gd name="T77" fmla="*/ 482 h 795"/>
                <a:gd name="T78" fmla="*/ 43 w 750"/>
                <a:gd name="T79" fmla="*/ 499 h 795"/>
                <a:gd name="T80" fmla="*/ 165 w 750"/>
                <a:gd name="T81" fmla="*/ 440 h 795"/>
                <a:gd name="T82" fmla="*/ 378 w 750"/>
                <a:gd name="T83" fmla="*/ 16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795">
                  <a:moveTo>
                    <a:pt x="378" y="163"/>
                  </a:moveTo>
                  <a:cubicBezTo>
                    <a:pt x="440" y="83"/>
                    <a:pt x="447" y="70"/>
                    <a:pt x="405" y="30"/>
                  </a:cubicBezTo>
                  <a:cubicBezTo>
                    <a:pt x="394" y="19"/>
                    <a:pt x="394" y="19"/>
                    <a:pt x="394" y="19"/>
                  </a:cubicBezTo>
                  <a:cubicBezTo>
                    <a:pt x="392" y="13"/>
                    <a:pt x="404" y="0"/>
                    <a:pt x="411" y="1"/>
                  </a:cubicBezTo>
                  <a:cubicBezTo>
                    <a:pt x="442" y="28"/>
                    <a:pt x="468" y="49"/>
                    <a:pt x="500" y="73"/>
                  </a:cubicBezTo>
                  <a:cubicBezTo>
                    <a:pt x="644" y="185"/>
                    <a:pt x="644" y="185"/>
                    <a:pt x="644" y="185"/>
                  </a:cubicBezTo>
                  <a:cubicBezTo>
                    <a:pt x="694" y="222"/>
                    <a:pt x="739" y="257"/>
                    <a:pt x="750" y="262"/>
                  </a:cubicBezTo>
                  <a:cubicBezTo>
                    <a:pt x="744" y="279"/>
                    <a:pt x="707" y="338"/>
                    <a:pt x="684" y="374"/>
                  </a:cubicBezTo>
                  <a:cubicBezTo>
                    <a:pt x="677" y="376"/>
                    <a:pt x="664" y="368"/>
                    <a:pt x="663" y="361"/>
                  </a:cubicBezTo>
                  <a:cubicBezTo>
                    <a:pt x="680" y="316"/>
                    <a:pt x="693" y="283"/>
                    <a:pt x="661" y="243"/>
                  </a:cubicBezTo>
                  <a:cubicBezTo>
                    <a:pt x="648" y="226"/>
                    <a:pt x="624" y="206"/>
                    <a:pt x="590" y="181"/>
                  </a:cubicBezTo>
                  <a:cubicBezTo>
                    <a:pt x="535" y="138"/>
                    <a:pt x="535" y="138"/>
                    <a:pt x="535" y="138"/>
                  </a:cubicBezTo>
                  <a:cubicBezTo>
                    <a:pt x="511" y="120"/>
                    <a:pt x="510" y="122"/>
                    <a:pt x="488" y="151"/>
                  </a:cubicBezTo>
                  <a:cubicBezTo>
                    <a:pt x="369" y="305"/>
                    <a:pt x="369" y="305"/>
                    <a:pt x="369" y="305"/>
                  </a:cubicBezTo>
                  <a:cubicBezTo>
                    <a:pt x="353" y="326"/>
                    <a:pt x="355" y="328"/>
                    <a:pt x="378" y="346"/>
                  </a:cubicBezTo>
                  <a:cubicBezTo>
                    <a:pt x="423" y="380"/>
                    <a:pt x="423" y="380"/>
                    <a:pt x="423" y="380"/>
                  </a:cubicBezTo>
                  <a:cubicBezTo>
                    <a:pt x="455" y="405"/>
                    <a:pt x="480" y="422"/>
                    <a:pt x="492" y="426"/>
                  </a:cubicBezTo>
                  <a:cubicBezTo>
                    <a:pt x="504" y="430"/>
                    <a:pt x="512" y="429"/>
                    <a:pt x="531" y="413"/>
                  </a:cubicBezTo>
                  <a:cubicBezTo>
                    <a:pt x="561" y="386"/>
                    <a:pt x="561" y="386"/>
                    <a:pt x="561" y="386"/>
                  </a:cubicBezTo>
                  <a:cubicBezTo>
                    <a:pt x="569" y="385"/>
                    <a:pt x="582" y="395"/>
                    <a:pt x="581" y="402"/>
                  </a:cubicBezTo>
                  <a:cubicBezTo>
                    <a:pt x="567" y="421"/>
                    <a:pt x="541" y="449"/>
                    <a:pt x="518" y="478"/>
                  </a:cubicBezTo>
                  <a:cubicBezTo>
                    <a:pt x="497" y="505"/>
                    <a:pt x="477" y="537"/>
                    <a:pt x="464" y="554"/>
                  </a:cubicBezTo>
                  <a:cubicBezTo>
                    <a:pt x="457" y="557"/>
                    <a:pt x="444" y="547"/>
                    <a:pt x="444" y="539"/>
                  </a:cubicBezTo>
                  <a:cubicBezTo>
                    <a:pt x="460" y="504"/>
                    <a:pt x="460" y="504"/>
                    <a:pt x="460" y="504"/>
                  </a:cubicBezTo>
                  <a:cubicBezTo>
                    <a:pt x="467" y="488"/>
                    <a:pt x="471" y="472"/>
                    <a:pt x="458" y="456"/>
                  </a:cubicBezTo>
                  <a:cubicBezTo>
                    <a:pt x="450" y="445"/>
                    <a:pt x="432" y="430"/>
                    <a:pt x="402" y="407"/>
                  </a:cubicBezTo>
                  <a:cubicBezTo>
                    <a:pt x="358" y="373"/>
                    <a:pt x="358" y="373"/>
                    <a:pt x="358" y="373"/>
                  </a:cubicBezTo>
                  <a:cubicBezTo>
                    <a:pt x="335" y="355"/>
                    <a:pt x="332" y="354"/>
                    <a:pt x="316" y="374"/>
                  </a:cubicBezTo>
                  <a:cubicBezTo>
                    <a:pt x="233" y="482"/>
                    <a:pt x="233" y="482"/>
                    <a:pt x="233" y="482"/>
                  </a:cubicBezTo>
                  <a:cubicBezTo>
                    <a:pt x="202" y="523"/>
                    <a:pt x="184" y="551"/>
                    <a:pt x="186" y="574"/>
                  </a:cubicBezTo>
                  <a:cubicBezTo>
                    <a:pt x="188" y="590"/>
                    <a:pt x="198" y="611"/>
                    <a:pt x="266" y="663"/>
                  </a:cubicBezTo>
                  <a:cubicBezTo>
                    <a:pt x="325" y="708"/>
                    <a:pt x="349" y="723"/>
                    <a:pt x="373" y="727"/>
                  </a:cubicBezTo>
                  <a:cubicBezTo>
                    <a:pt x="393" y="730"/>
                    <a:pt x="434" y="719"/>
                    <a:pt x="485" y="694"/>
                  </a:cubicBezTo>
                  <a:cubicBezTo>
                    <a:pt x="493" y="695"/>
                    <a:pt x="502" y="705"/>
                    <a:pt x="500" y="715"/>
                  </a:cubicBezTo>
                  <a:cubicBezTo>
                    <a:pt x="474" y="737"/>
                    <a:pt x="409" y="782"/>
                    <a:pt x="383" y="795"/>
                  </a:cubicBezTo>
                  <a:cubicBezTo>
                    <a:pt x="315" y="740"/>
                    <a:pt x="247" y="687"/>
                    <a:pt x="179" y="634"/>
                  </a:cubicBezTo>
                  <a:cubicBezTo>
                    <a:pt x="109" y="581"/>
                    <a:pt x="109" y="581"/>
                    <a:pt x="109" y="581"/>
                  </a:cubicBezTo>
                  <a:cubicBezTo>
                    <a:pt x="76" y="555"/>
                    <a:pt x="50" y="536"/>
                    <a:pt x="3" y="503"/>
                  </a:cubicBezTo>
                  <a:cubicBezTo>
                    <a:pt x="0" y="497"/>
                    <a:pt x="8" y="483"/>
                    <a:pt x="16" y="482"/>
                  </a:cubicBezTo>
                  <a:cubicBezTo>
                    <a:pt x="43" y="499"/>
                    <a:pt x="43" y="499"/>
                    <a:pt x="43" y="499"/>
                  </a:cubicBezTo>
                  <a:cubicBezTo>
                    <a:pt x="90" y="529"/>
                    <a:pt x="103" y="521"/>
                    <a:pt x="165" y="440"/>
                  </a:cubicBezTo>
                  <a:lnTo>
                    <a:pt x="378"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9" name="Freeform 256"/>
            <p:cNvSpPr>
              <a:spLocks noEditPoints="1"/>
            </p:cNvSpPr>
            <p:nvPr/>
          </p:nvSpPr>
          <p:spPr bwMode="auto">
            <a:xfrm>
              <a:off x="7574" y="261"/>
              <a:ext cx="101" cy="102"/>
            </a:xfrm>
            <a:custGeom>
              <a:avLst/>
              <a:gdLst>
                <a:gd name="T0" fmla="*/ 485 w 796"/>
                <a:gd name="T1" fmla="*/ 125 h 792"/>
                <a:gd name="T2" fmla="*/ 543 w 796"/>
                <a:gd name="T3" fmla="*/ 38 h 792"/>
                <a:gd name="T4" fmla="*/ 534 w 796"/>
                <a:gd name="T5" fmla="*/ 18 h 792"/>
                <a:gd name="T6" fmla="*/ 556 w 796"/>
                <a:gd name="T7" fmla="*/ 6 h 792"/>
                <a:gd name="T8" fmla="*/ 687 w 796"/>
                <a:gd name="T9" fmla="*/ 212 h 792"/>
                <a:gd name="T10" fmla="*/ 770 w 796"/>
                <a:gd name="T11" fmla="*/ 410 h 792"/>
                <a:gd name="T12" fmla="*/ 625 w 796"/>
                <a:gd name="T13" fmla="*/ 726 h 792"/>
                <a:gd name="T14" fmla="*/ 290 w 796"/>
                <a:gd name="T15" fmla="*/ 727 h 792"/>
                <a:gd name="T16" fmla="*/ 139 w 796"/>
                <a:gd name="T17" fmla="*/ 564 h 792"/>
                <a:gd name="T18" fmla="*/ 65 w 796"/>
                <a:gd name="T19" fmla="*/ 424 h 792"/>
                <a:gd name="T20" fmla="*/ 0 w 796"/>
                <a:gd name="T21" fmla="*/ 321 h 792"/>
                <a:gd name="T22" fmla="*/ 20 w 796"/>
                <a:gd name="T23" fmla="*/ 307 h 792"/>
                <a:gd name="T24" fmla="*/ 34 w 796"/>
                <a:gd name="T25" fmla="*/ 325 h 792"/>
                <a:gd name="T26" fmla="*/ 168 w 796"/>
                <a:gd name="T27" fmla="*/ 313 h 792"/>
                <a:gd name="T28" fmla="*/ 485 w 796"/>
                <a:gd name="T29" fmla="*/ 125 h 792"/>
                <a:gd name="T30" fmla="*/ 228 w 796"/>
                <a:gd name="T31" fmla="*/ 370 h 792"/>
                <a:gd name="T32" fmla="*/ 147 w 796"/>
                <a:gd name="T33" fmla="*/ 441 h 792"/>
                <a:gd name="T34" fmla="*/ 174 w 796"/>
                <a:gd name="T35" fmla="*/ 564 h 792"/>
                <a:gd name="T36" fmla="*/ 574 w 796"/>
                <a:gd name="T37" fmla="*/ 643 h 792"/>
                <a:gd name="T38" fmla="*/ 665 w 796"/>
                <a:gd name="T39" fmla="*/ 234 h 792"/>
                <a:gd name="T40" fmla="*/ 604 w 796"/>
                <a:gd name="T41" fmla="*/ 158 h 792"/>
                <a:gd name="T42" fmla="*/ 536 w 796"/>
                <a:gd name="T43" fmla="*/ 187 h 792"/>
                <a:gd name="T44" fmla="*/ 228 w 796"/>
                <a:gd name="T45" fmla="*/ 37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 h="792">
                  <a:moveTo>
                    <a:pt x="485" y="125"/>
                  </a:moveTo>
                  <a:cubicBezTo>
                    <a:pt x="543" y="90"/>
                    <a:pt x="558" y="76"/>
                    <a:pt x="543" y="38"/>
                  </a:cubicBezTo>
                  <a:cubicBezTo>
                    <a:pt x="534" y="18"/>
                    <a:pt x="534" y="18"/>
                    <a:pt x="534" y="18"/>
                  </a:cubicBezTo>
                  <a:cubicBezTo>
                    <a:pt x="535" y="9"/>
                    <a:pt x="547" y="0"/>
                    <a:pt x="556" y="6"/>
                  </a:cubicBezTo>
                  <a:cubicBezTo>
                    <a:pt x="602" y="75"/>
                    <a:pt x="644" y="141"/>
                    <a:pt x="687" y="212"/>
                  </a:cubicBezTo>
                  <a:cubicBezTo>
                    <a:pt x="728" y="282"/>
                    <a:pt x="758" y="344"/>
                    <a:pt x="770" y="410"/>
                  </a:cubicBezTo>
                  <a:cubicBezTo>
                    <a:pt x="796" y="547"/>
                    <a:pt x="735" y="660"/>
                    <a:pt x="625" y="726"/>
                  </a:cubicBezTo>
                  <a:cubicBezTo>
                    <a:pt x="519" y="789"/>
                    <a:pt x="398" y="792"/>
                    <a:pt x="290" y="727"/>
                  </a:cubicBezTo>
                  <a:cubicBezTo>
                    <a:pt x="228" y="690"/>
                    <a:pt x="177" y="628"/>
                    <a:pt x="139" y="564"/>
                  </a:cubicBezTo>
                  <a:cubicBezTo>
                    <a:pt x="107" y="511"/>
                    <a:pt x="82" y="453"/>
                    <a:pt x="65" y="424"/>
                  </a:cubicBezTo>
                  <a:cubicBezTo>
                    <a:pt x="44" y="389"/>
                    <a:pt x="25" y="360"/>
                    <a:pt x="0" y="321"/>
                  </a:cubicBezTo>
                  <a:cubicBezTo>
                    <a:pt x="0" y="315"/>
                    <a:pt x="12" y="305"/>
                    <a:pt x="20" y="307"/>
                  </a:cubicBezTo>
                  <a:cubicBezTo>
                    <a:pt x="34" y="325"/>
                    <a:pt x="34" y="325"/>
                    <a:pt x="34" y="325"/>
                  </a:cubicBezTo>
                  <a:cubicBezTo>
                    <a:pt x="70" y="369"/>
                    <a:pt x="81" y="365"/>
                    <a:pt x="168" y="313"/>
                  </a:cubicBezTo>
                  <a:lnTo>
                    <a:pt x="485" y="125"/>
                  </a:lnTo>
                  <a:close/>
                  <a:moveTo>
                    <a:pt x="228" y="370"/>
                  </a:moveTo>
                  <a:cubicBezTo>
                    <a:pt x="184" y="396"/>
                    <a:pt x="158" y="415"/>
                    <a:pt x="147" y="441"/>
                  </a:cubicBezTo>
                  <a:cubicBezTo>
                    <a:pt x="132" y="474"/>
                    <a:pt x="142" y="511"/>
                    <a:pt x="174" y="564"/>
                  </a:cubicBezTo>
                  <a:cubicBezTo>
                    <a:pt x="270" y="726"/>
                    <a:pt x="419" y="735"/>
                    <a:pt x="574" y="643"/>
                  </a:cubicBezTo>
                  <a:cubicBezTo>
                    <a:pt x="666" y="589"/>
                    <a:pt x="794" y="452"/>
                    <a:pt x="665" y="234"/>
                  </a:cubicBezTo>
                  <a:cubicBezTo>
                    <a:pt x="635" y="185"/>
                    <a:pt x="613" y="162"/>
                    <a:pt x="604" y="158"/>
                  </a:cubicBezTo>
                  <a:cubicBezTo>
                    <a:pt x="595" y="154"/>
                    <a:pt x="573" y="165"/>
                    <a:pt x="536" y="187"/>
                  </a:cubicBezTo>
                  <a:lnTo>
                    <a:pt x="228" y="3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0" name="Freeform 257"/>
            <p:cNvSpPr>
              <a:spLocks/>
            </p:cNvSpPr>
            <p:nvPr/>
          </p:nvSpPr>
          <p:spPr bwMode="auto">
            <a:xfrm>
              <a:off x="7616" y="348"/>
              <a:ext cx="88" cy="60"/>
            </a:xfrm>
            <a:custGeom>
              <a:avLst/>
              <a:gdLst>
                <a:gd name="T0" fmla="*/ 493 w 691"/>
                <a:gd name="T1" fmla="*/ 134 h 463"/>
                <a:gd name="T2" fmla="*/ 589 w 691"/>
                <a:gd name="T3" fmla="*/ 35 h 463"/>
                <a:gd name="T4" fmla="*/ 582 w 691"/>
                <a:gd name="T5" fmla="*/ 11 h 463"/>
                <a:gd name="T6" fmla="*/ 605 w 691"/>
                <a:gd name="T7" fmla="*/ 4 h 463"/>
                <a:gd name="T8" fmla="*/ 645 w 691"/>
                <a:gd name="T9" fmla="*/ 120 h 463"/>
                <a:gd name="T10" fmla="*/ 691 w 691"/>
                <a:gd name="T11" fmla="*/ 232 h 463"/>
                <a:gd name="T12" fmla="*/ 668 w 691"/>
                <a:gd name="T13" fmla="*/ 242 h 463"/>
                <a:gd name="T14" fmla="*/ 658 w 691"/>
                <a:gd name="T15" fmla="*/ 220 h 463"/>
                <a:gd name="T16" fmla="*/ 521 w 691"/>
                <a:gd name="T17" fmla="*/ 208 h 463"/>
                <a:gd name="T18" fmla="*/ 198 w 691"/>
                <a:gd name="T19" fmla="*/ 329 h 463"/>
                <a:gd name="T20" fmla="*/ 103 w 691"/>
                <a:gd name="T21" fmla="*/ 428 h 463"/>
                <a:gd name="T22" fmla="*/ 109 w 691"/>
                <a:gd name="T23" fmla="*/ 452 h 463"/>
                <a:gd name="T24" fmla="*/ 85 w 691"/>
                <a:gd name="T25" fmla="*/ 458 h 463"/>
                <a:gd name="T26" fmla="*/ 46 w 691"/>
                <a:gd name="T27" fmla="*/ 345 h 463"/>
                <a:gd name="T28" fmla="*/ 0 w 691"/>
                <a:gd name="T29" fmla="*/ 231 h 463"/>
                <a:gd name="T30" fmla="*/ 22 w 691"/>
                <a:gd name="T31" fmla="*/ 221 h 463"/>
                <a:gd name="T32" fmla="*/ 34 w 691"/>
                <a:gd name="T33" fmla="*/ 243 h 463"/>
                <a:gd name="T34" fmla="*/ 170 w 691"/>
                <a:gd name="T35" fmla="*/ 255 h 463"/>
                <a:gd name="T36" fmla="*/ 493 w 691"/>
                <a:gd name="T37"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1" h="463">
                  <a:moveTo>
                    <a:pt x="493" y="134"/>
                  </a:moveTo>
                  <a:cubicBezTo>
                    <a:pt x="589" y="98"/>
                    <a:pt x="604" y="90"/>
                    <a:pt x="589" y="35"/>
                  </a:cubicBezTo>
                  <a:cubicBezTo>
                    <a:pt x="582" y="11"/>
                    <a:pt x="582" y="11"/>
                    <a:pt x="582" y="11"/>
                  </a:cubicBezTo>
                  <a:cubicBezTo>
                    <a:pt x="583" y="4"/>
                    <a:pt x="601" y="0"/>
                    <a:pt x="605" y="4"/>
                  </a:cubicBezTo>
                  <a:cubicBezTo>
                    <a:pt x="621" y="51"/>
                    <a:pt x="631" y="82"/>
                    <a:pt x="645" y="120"/>
                  </a:cubicBezTo>
                  <a:cubicBezTo>
                    <a:pt x="659" y="156"/>
                    <a:pt x="672" y="187"/>
                    <a:pt x="691" y="232"/>
                  </a:cubicBezTo>
                  <a:cubicBezTo>
                    <a:pt x="690" y="238"/>
                    <a:pt x="674" y="246"/>
                    <a:pt x="668" y="242"/>
                  </a:cubicBezTo>
                  <a:cubicBezTo>
                    <a:pt x="658" y="220"/>
                    <a:pt x="658" y="220"/>
                    <a:pt x="658" y="220"/>
                  </a:cubicBezTo>
                  <a:cubicBezTo>
                    <a:pt x="633" y="168"/>
                    <a:pt x="617" y="172"/>
                    <a:pt x="521" y="208"/>
                  </a:cubicBezTo>
                  <a:cubicBezTo>
                    <a:pt x="198" y="329"/>
                    <a:pt x="198" y="329"/>
                    <a:pt x="198" y="329"/>
                  </a:cubicBezTo>
                  <a:cubicBezTo>
                    <a:pt x="101" y="365"/>
                    <a:pt x="89" y="372"/>
                    <a:pt x="103" y="428"/>
                  </a:cubicBezTo>
                  <a:cubicBezTo>
                    <a:pt x="109" y="452"/>
                    <a:pt x="109" y="452"/>
                    <a:pt x="109" y="452"/>
                  </a:cubicBezTo>
                  <a:cubicBezTo>
                    <a:pt x="107" y="459"/>
                    <a:pt x="90" y="463"/>
                    <a:pt x="85" y="458"/>
                  </a:cubicBezTo>
                  <a:cubicBezTo>
                    <a:pt x="70" y="412"/>
                    <a:pt x="60" y="381"/>
                    <a:pt x="46" y="345"/>
                  </a:cubicBezTo>
                  <a:cubicBezTo>
                    <a:pt x="32" y="306"/>
                    <a:pt x="19" y="276"/>
                    <a:pt x="0" y="231"/>
                  </a:cubicBezTo>
                  <a:cubicBezTo>
                    <a:pt x="1" y="225"/>
                    <a:pt x="15" y="217"/>
                    <a:pt x="22" y="221"/>
                  </a:cubicBezTo>
                  <a:cubicBezTo>
                    <a:pt x="34" y="243"/>
                    <a:pt x="34" y="243"/>
                    <a:pt x="34" y="243"/>
                  </a:cubicBezTo>
                  <a:cubicBezTo>
                    <a:pt x="60" y="294"/>
                    <a:pt x="74" y="291"/>
                    <a:pt x="170" y="255"/>
                  </a:cubicBezTo>
                  <a:lnTo>
                    <a:pt x="493"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1" name="Freeform 258"/>
            <p:cNvSpPr>
              <a:spLocks/>
            </p:cNvSpPr>
            <p:nvPr/>
          </p:nvSpPr>
          <p:spPr bwMode="auto">
            <a:xfrm>
              <a:off x="7639" y="460"/>
              <a:ext cx="87" cy="50"/>
            </a:xfrm>
            <a:custGeom>
              <a:avLst/>
              <a:gdLst>
                <a:gd name="T0" fmla="*/ 6 w 682"/>
                <a:gd name="T1" fmla="*/ 189 h 391"/>
                <a:gd name="T2" fmla="*/ 31 w 682"/>
                <a:gd name="T3" fmla="*/ 36 h 391"/>
                <a:gd name="T4" fmla="*/ 165 w 682"/>
                <a:gd name="T5" fmla="*/ 0 h 391"/>
                <a:gd name="T6" fmla="*/ 170 w 682"/>
                <a:gd name="T7" fmla="*/ 23 h 391"/>
                <a:gd name="T8" fmla="*/ 37 w 682"/>
                <a:gd name="T9" fmla="*/ 200 h 391"/>
                <a:gd name="T10" fmla="*/ 157 w 682"/>
                <a:gd name="T11" fmla="*/ 313 h 391"/>
                <a:gd name="T12" fmla="*/ 287 w 682"/>
                <a:gd name="T13" fmla="*/ 225 h 391"/>
                <a:gd name="T14" fmla="*/ 340 w 682"/>
                <a:gd name="T15" fmla="*/ 128 h 391"/>
                <a:gd name="T16" fmla="*/ 499 w 682"/>
                <a:gd name="T17" fmla="*/ 12 h 391"/>
                <a:gd name="T18" fmla="*/ 680 w 682"/>
                <a:gd name="T19" fmla="*/ 198 h 391"/>
                <a:gd name="T20" fmla="*/ 673 w 682"/>
                <a:gd name="T21" fmla="*/ 289 h 391"/>
                <a:gd name="T22" fmla="*/ 670 w 682"/>
                <a:gd name="T23" fmla="*/ 324 h 391"/>
                <a:gd name="T24" fmla="*/ 553 w 682"/>
                <a:gd name="T25" fmla="*/ 349 h 391"/>
                <a:gd name="T26" fmla="*/ 548 w 682"/>
                <a:gd name="T27" fmla="*/ 325 h 391"/>
                <a:gd name="T28" fmla="*/ 649 w 682"/>
                <a:gd name="T29" fmla="*/ 186 h 391"/>
                <a:gd name="T30" fmla="*/ 533 w 682"/>
                <a:gd name="T31" fmla="*/ 78 h 391"/>
                <a:gd name="T32" fmla="*/ 420 w 682"/>
                <a:gd name="T33" fmla="*/ 169 h 391"/>
                <a:gd name="T34" fmla="*/ 377 w 682"/>
                <a:gd name="T35" fmla="*/ 249 h 391"/>
                <a:gd name="T36" fmla="*/ 199 w 682"/>
                <a:gd name="T37" fmla="*/ 383 h 391"/>
                <a:gd name="T38" fmla="*/ 6 w 682"/>
                <a:gd name="T39" fmla="*/ 18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 h="391">
                  <a:moveTo>
                    <a:pt x="6" y="189"/>
                  </a:moveTo>
                  <a:cubicBezTo>
                    <a:pt x="0" y="108"/>
                    <a:pt x="22" y="55"/>
                    <a:pt x="31" y="36"/>
                  </a:cubicBezTo>
                  <a:cubicBezTo>
                    <a:pt x="52" y="23"/>
                    <a:pt x="120" y="6"/>
                    <a:pt x="165" y="0"/>
                  </a:cubicBezTo>
                  <a:cubicBezTo>
                    <a:pt x="172" y="5"/>
                    <a:pt x="175" y="19"/>
                    <a:pt x="170" y="23"/>
                  </a:cubicBezTo>
                  <a:cubicBezTo>
                    <a:pt x="121" y="41"/>
                    <a:pt x="29" y="88"/>
                    <a:pt x="37" y="200"/>
                  </a:cubicBezTo>
                  <a:cubicBezTo>
                    <a:pt x="43" y="281"/>
                    <a:pt x="98" y="317"/>
                    <a:pt x="157" y="313"/>
                  </a:cubicBezTo>
                  <a:cubicBezTo>
                    <a:pt x="199" y="310"/>
                    <a:pt x="246" y="298"/>
                    <a:pt x="287" y="225"/>
                  </a:cubicBezTo>
                  <a:cubicBezTo>
                    <a:pt x="340" y="128"/>
                    <a:pt x="340" y="128"/>
                    <a:pt x="340" y="128"/>
                  </a:cubicBezTo>
                  <a:cubicBezTo>
                    <a:pt x="369" y="78"/>
                    <a:pt x="420" y="18"/>
                    <a:pt x="499" y="12"/>
                  </a:cubicBezTo>
                  <a:cubicBezTo>
                    <a:pt x="592" y="6"/>
                    <a:pt x="671" y="73"/>
                    <a:pt x="680" y="198"/>
                  </a:cubicBezTo>
                  <a:cubicBezTo>
                    <a:pt x="682" y="228"/>
                    <a:pt x="679" y="264"/>
                    <a:pt x="673" y="289"/>
                  </a:cubicBezTo>
                  <a:cubicBezTo>
                    <a:pt x="671" y="302"/>
                    <a:pt x="669" y="316"/>
                    <a:pt x="670" y="324"/>
                  </a:cubicBezTo>
                  <a:cubicBezTo>
                    <a:pt x="647" y="334"/>
                    <a:pt x="593" y="346"/>
                    <a:pt x="553" y="349"/>
                  </a:cubicBezTo>
                  <a:cubicBezTo>
                    <a:pt x="547" y="346"/>
                    <a:pt x="543" y="330"/>
                    <a:pt x="548" y="325"/>
                  </a:cubicBezTo>
                  <a:cubicBezTo>
                    <a:pt x="594" y="309"/>
                    <a:pt x="655" y="279"/>
                    <a:pt x="649" y="186"/>
                  </a:cubicBezTo>
                  <a:cubicBezTo>
                    <a:pt x="642" y="91"/>
                    <a:pt x="578" y="75"/>
                    <a:pt x="533" y="78"/>
                  </a:cubicBezTo>
                  <a:cubicBezTo>
                    <a:pt x="477" y="82"/>
                    <a:pt x="441" y="131"/>
                    <a:pt x="420" y="169"/>
                  </a:cubicBezTo>
                  <a:cubicBezTo>
                    <a:pt x="377" y="249"/>
                    <a:pt x="377" y="249"/>
                    <a:pt x="377" y="249"/>
                  </a:cubicBezTo>
                  <a:cubicBezTo>
                    <a:pt x="343" y="313"/>
                    <a:pt x="291" y="377"/>
                    <a:pt x="199" y="383"/>
                  </a:cubicBezTo>
                  <a:cubicBezTo>
                    <a:pt x="93" y="391"/>
                    <a:pt x="15" y="315"/>
                    <a:pt x="6" y="1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2" name="Freeform 259"/>
            <p:cNvSpPr>
              <a:spLocks noEditPoints="1"/>
            </p:cNvSpPr>
            <p:nvPr/>
          </p:nvSpPr>
          <p:spPr bwMode="auto">
            <a:xfrm>
              <a:off x="7635" y="509"/>
              <a:ext cx="88" cy="83"/>
            </a:xfrm>
            <a:custGeom>
              <a:avLst/>
              <a:gdLst>
                <a:gd name="T0" fmla="*/ 253 w 689"/>
                <a:gd name="T1" fmla="*/ 444 h 649"/>
                <a:gd name="T2" fmla="*/ 281 w 689"/>
                <a:gd name="T3" fmla="*/ 407 h 649"/>
                <a:gd name="T4" fmla="*/ 299 w 689"/>
                <a:gd name="T5" fmla="*/ 262 h 649"/>
                <a:gd name="T6" fmla="*/ 280 w 689"/>
                <a:gd name="T7" fmla="*/ 222 h 649"/>
                <a:gd name="T8" fmla="*/ 183 w 689"/>
                <a:gd name="T9" fmla="*/ 176 h 649"/>
                <a:gd name="T10" fmla="*/ 105 w 689"/>
                <a:gd name="T11" fmla="*/ 146 h 649"/>
                <a:gd name="T12" fmla="*/ 83 w 689"/>
                <a:gd name="T13" fmla="*/ 171 h 649"/>
                <a:gd name="T14" fmla="*/ 76 w 689"/>
                <a:gd name="T15" fmla="*/ 203 h 649"/>
                <a:gd name="T16" fmla="*/ 52 w 689"/>
                <a:gd name="T17" fmla="*/ 198 h 649"/>
                <a:gd name="T18" fmla="*/ 67 w 689"/>
                <a:gd name="T19" fmla="*/ 98 h 649"/>
                <a:gd name="T20" fmla="*/ 75 w 689"/>
                <a:gd name="T21" fmla="*/ 5 h 649"/>
                <a:gd name="T22" fmla="*/ 99 w 689"/>
                <a:gd name="T23" fmla="*/ 6 h 649"/>
                <a:gd name="T24" fmla="*/ 98 w 689"/>
                <a:gd name="T25" fmla="*/ 38 h 649"/>
                <a:gd name="T26" fmla="*/ 139 w 689"/>
                <a:gd name="T27" fmla="*/ 102 h 649"/>
                <a:gd name="T28" fmla="*/ 344 w 689"/>
                <a:gd name="T29" fmla="*/ 212 h 649"/>
                <a:gd name="T30" fmla="*/ 592 w 689"/>
                <a:gd name="T31" fmla="*/ 341 h 649"/>
                <a:gd name="T32" fmla="*/ 658 w 689"/>
                <a:gd name="T33" fmla="*/ 366 h 649"/>
                <a:gd name="T34" fmla="*/ 689 w 689"/>
                <a:gd name="T35" fmla="*/ 420 h 649"/>
                <a:gd name="T36" fmla="*/ 679 w 689"/>
                <a:gd name="T37" fmla="*/ 434 h 649"/>
                <a:gd name="T38" fmla="*/ 545 w 689"/>
                <a:gd name="T39" fmla="*/ 461 h 649"/>
                <a:gd name="T40" fmla="*/ 142 w 689"/>
                <a:gd name="T41" fmla="*/ 547 h 649"/>
                <a:gd name="T42" fmla="*/ 30 w 689"/>
                <a:gd name="T43" fmla="*/ 617 h 649"/>
                <a:gd name="T44" fmla="*/ 24 w 689"/>
                <a:gd name="T45" fmla="*/ 642 h 649"/>
                <a:gd name="T46" fmla="*/ 0 w 689"/>
                <a:gd name="T47" fmla="*/ 640 h 649"/>
                <a:gd name="T48" fmla="*/ 17 w 689"/>
                <a:gd name="T49" fmla="*/ 523 h 649"/>
                <a:gd name="T50" fmla="*/ 27 w 689"/>
                <a:gd name="T51" fmla="*/ 412 h 649"/>
                <a:gd name="T52" fmla="*/ 51 w 689"/>
                <a:gd name="T53" fmla="*/ 413 h 649"/>
                <a:gd name="T54" fmla="*/ 51 w 689"/>
                <a:gd name="T55" fmla="*/ 441 h 649"/>
                <a:gd name="T56" fmla="*/ 64 w 689"/>
                <a:gd name="T57" fmla="*/ 477 h 649"/>
                <a:gd name="T58" fmla="*/ 117 w 689"/>
                <a:gd name="T59" fmla="*/ 471 h 649"/>
                <a:gd name="T60" fmla="*/ 253 w 689"/>
                <a:gd name="T61" fmla="*/ 444 h 649"/>
                <a:gd name="T62" fmla="*/ 361 w 689"/>
                <a:gd name="T63" fmla="*/ 263 h 649"/>
                <a:gd name="T64" fmla="*/ 335 w 689"/>
                <a:gd name="T65" fmla="*/ 281 h 649"/>
                <a:gd name="T66" fmla="*/ 321 w 689"/>
                <a:gd name="T67" fmla="*/ 399 h 649"/>
                <a:gd name="T68" fmla="*/ 349 w 689"/>
                <a:gd name="T69" fmla="*/ 424 h 649"/>
                <a:gd name="T70" fmla="*/ 512 w 689"/>
                <a:gd name="T71" fmla="*/ 390 h 649"/>
                <a:gd name="T72" fmla="*/ 575 w 689"/>
                <a:gd name="T73" fmla="*/ 375 h 649"/>
                <a:gd name="T74" fmla="*/ 576 w 689"/>
                <a:gd name="T75" fmla="*/ 373 h 649"/>
                <a:gd name="T76" fmla="*/ 521 w 689"/>
                <a:gd name="T77" fmla="*/ 343 h 649"/>
                <a:gd name="T78" fmla="*/ 361 w 689"/>
                <a:gd name="T79" fmla="*/ 26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9" h="649">
                  <a:moveTo>
                    <a:pt x="253" y="444"/>
                  </a:moveTo>
                  <a:cubicBezTo>
                    <a:pt x="275" y="439"/>
                    <a:pt x="278" y="436"/>
                    <a:pt x="281" y="407"/>
                  </a:cubicBezTo>
                  <a:cubicBezTo>
                    <a:pt x="299" y="262"/>
                    <a:pt x="299" y="262"/>
                    <a:pt x="299" y="262"/>
                  </a:cubicBezTo>
                  <a:cubicBezTo>
                    <a:pt x="301" y="237"/>
                    <a:pt x="299" y="231"/>
                    <a:pt x="280" y="222"/>
                  </a:cubicBezTo>
                  <a:cubicBezTo>
                    <a:pt x="183" y="176"/>
                    <a:pt x="183" y="176"/>
                    <a:pt x="183" y="176"/>
                  </a:cubicBezTo>
                  <a:cubicBezTo>
                    <a:pt x="141" y="157"/>
                    <a:pt x="116" y="147"/>
                    <a:pt x="105" y="146"/>
                  </a:cubicBezTo>
                  <a:cubicBezTo>
                    <a:pt x="93" y="144"/>
                    <a:pt x="87" y="149"/>
                    <a:pt x="83" y="171"/>
                  </a:cubicBezTo>
                  <a:cubicBezTo>
                    <a:pt x="76" y="203"/>
                    <a:pt x="76" y="203"/>
                    <a:pt x="76" y="203"/>
                  </a:cubicBezTo>
                  <a:cubicBezTo>
                    <a:pt x="70" y="209"/>
                    <a:pt x="55" y="207"/>
                    <a:pt x="52" y="198"/>
                  </a:cubicBezTo>
                  <a:cubicBezTo>
                    <a:pt x="57" y="173"/>
                    <a:pt x="61" y="143"/>
                    <a:pt x="67" y="98"/>
                  </a:cubicBezTo>
                  <a:cubicBezTo>
                    <a:pt x="71" y="66"/>
                    <a:pt x="73" y="32"/>
                    <a:pt x="75" y="5"/>
                  </a:cubicBezTo>
                  <a:cubicBezTo>
                    <a:pt x="79" y="0"/>
                    <a:pt x="95" y="0"/>
                    <a:pt x="99" y="6"/>
                  </a:cubicBezTo>
                  <a:cubicBezTo>
                    <a:pt x="98" y="38"/>
                    <a:pt x="98" y="38"/>
                    <a:pt x="98" y="38"/>
                  </a:cubicBezTo>
                  <a:cubicBezTo>
                    <a:pt x="98" y="62"/>
                    <a:pt x="106" y="84"/>
                    <a:pt x="139" y="102"/>
                  </a:cubicBezTo>
                  <a:cubicBezTo>
                    <a:pt x="181" y="125"/>
                    <a:pt x="240" y="159"/>
                    <a:pt x="344" y="212"/>
                  </a:cubicBezTo>
                  <a:cubicBezTo>
                    <a:pt x="592" y="341"/>
                    <a:pt x="592" y="341"/>
                    <a:pt x="592" y="341"/>
                  </a:cubicBezTo>
                  <a:cubicBezTo>
                    <a:pt x="625" y="359"/>
                    <a:pt x="643" y="367"/>
                    <a:pt x="658" y="366"/>
                  </a:cubicBezTo>
                  <a:cubicBezTo>
                    <a:pt x="662" y="390"/>
                    <a:pt x="678" y="408"/>
                    <a:pt x="689" y="420"/>
                  </a:cubicBezTo>
                  <a:cubicBezTo>
                    <a:pt x="688" y="426"/>
                    <a:pt x="686" y="432"/>
                    <a:pt x="679" y="434"/>
                  </a:cubicBezTo>
                  <a:cubicBezTo>
                    <a:pt x="635" y="441"/>
                    <a:pt x="589" y="451"/>
                    <a:pt x="545" y="461"/>
                  </a:cubicBezTo>
                  <a:cubicBezTo>
                    <a:pt x="142" y="547"/>
                    <a:pt x="142" y="547"/>
                    <a:pt x="142" y="547"/>
                  </a:cubicBezTo>
                  <a:cubicBezTo>
                    <a:pt x="56" y="565"/>
                    <a:pt x="40" y="576"/>
                    <a:pt x="30" y="617"/>
                  </a:cubicBezTo>
                  <a:cubicBezTo>
                    <a:pt x="24" y="642"/>
                    <a:pt x="24" y="642"/>
                    <a:pt x="24" y="642"/>
                  </a:cubicBezTo>
                  <a:cubicBezTo>
                    <a:pt x="18" y="649"/>
                    <a:pt x="3" y="645"/>
                    <a:pt x="0" y="640"/>
                  </a:cubicBezTo>
                  <a:cubicBezTo>
                    <a:pt x="7" y="600"/>
                    <a:pt x="11" y="567"/>
                    <a:pt x="17" y="523"/>
                  </a:cubicBezTo>
                  <a:cubicBezTo>
                    <a:pt x="22" y="477"/>
                    <a:pt x="25" y="440"/>
                    <a:pt x="27" y="412"/>
                  </a:cubicBezTo>
                  <a:cubicBezTo>
                    <a:pt x="32" y="405"/>
                    <a:pt x="47" y="406"/>
                    <a:pt x="51" y="413"/>
                  </a:cubicBezTo>
                  <a:cubicBezTo>
                    <a:pt x="51" y="441"/>
                    <a:pt x="51" y="441"/>
                    <a:pt x="51" y="441"/>
                  </a:cubicBezTo>
                  <a:cubicBezTo>
                    <a:pt x="50" y="462"/>
                    <a:pt x="55" y="476"/>
                    <a:pt x="64" y="477"/>
                  </a:cubicBezTo>
                  <a:cubicBezTo>
                    <a:pt x="75" y="478"/>
                    <a:pt x="93" y="476"/>
                    <a:pt x="117" y="471"/>
                  </a:cubicBezTo>
                  <a:lnTo>
                    <a:pt x="253" y="444"/>
                  </a:lnTo>
                  <a:close/>
                  <a:moveTo>
                    <a:pt x="361" y="263"/>
                  </a:moveTo>
                  <a:cubicBezTo>
                    <a:pt x="340" y="253"/>
                    <a:pt x="339" y="253"/>
                    <a:pt x="335" y="281"/>
                  </a:cubicBezTo>
                  <a:cubicBezTo>
                    <a:pt x="321" y="399"/>
                    <a:pt x="321" y="399"/>
                    <a:pt x="321" y="399"/>
                  </a:cubicBezTo>
                  <a:cubicBezTo>
                    <a:pt x="318" y="427"/>
                    <a:pt x="322" y="429"/>
                    <a:pt x="349" y="424"/>
                  </a:cubicBezTo>
                  <a:cubicBezTo>
                    <a:pt x="512" y="390"/>
                    <a:pt x="512" y="390"/>
                    <a:pt x="512" y="390"/>
                  </a:cubicBezTo>
                  <a:cubicBezTo>
                    <a:pt x="536" y="385"/>
                    <a:pt x="563" y="380"/>
                    <a:pt x="575" y="375"/>
                  </a:cubicBezTo>
                  <a:cubicBezTo>
                    <a:pt x="576" y="373"/>
                    <a:pt x="576" y="373"/>
                    <a:pt x="576" y="373"/>
                  </a:cubicBezTo>
                  <a:cubicBezTo>
                    <a:pt x="571" y="370"/>
                    <a:pt x="549" y="358"/>
                    <a:pt x="521" y="343"/>
                  </a:cubicBezTo>
                  <a:lnTo>
                    <a:pt x="361" y="2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3" name="Freeform 260"/>
            <p:cNvSpPr>
              <a:spLocks/>
            </p:cNvSpPr>
            <p:nvPr/>
          </p:nvSpPr>
          <p:spPr bwMode="auto">
            <a:xfrm>
              <a:off x="7608" y="588"/>
              <a:ext cx="106" cy="112"/>
            </a:xfrm>
            <a:custGeom>
              <a:avLst/>
              <a:gdLst>
                <a:gd name="T0" fmla="*/ 167 w 832"/>
                <a:gd name="T1" fmla="*/ 628 h 877"/>
                <a:gd name="T2" fmla="*/ 7 w 832"/>
                <a:gd name="T3" fmla="*/ 572 h 877"/>
                <a:gd name="T4" fmla="*/ 4 w 832"/>
                <a:gd name="T5" fmla="*/ 551 h 877"/>
                <a:gd name="T6" fmla="*/ 184 w 832"/>
                <a:gd name="T7" fmla="*/ 486 h 877"/>
                <a:gd name="T8" fmla="*/ 503 w 832"/>
                <a:gd name="T9" fmla="*/ 364 h 877"/>
                <a:gd name="T10" fmla="*/ 665 w 832"/>
                <a:gd name="T11" fmla="*/ 305 h 877"/>
                <a:gd name="T12" fmla="*/ 666 w 832"/>
                <a:gd name="T13" fmla="*/ 303 h 877"/>
                <a:gd name="T14" fmla="*/ 608 w 832"/>
                <a:gd name="T15" fmla="*/ 276 h 877"/>
                <a:gd name="T16" fmla="*/ 410 w 832"/>
                <a:gd name="T17" fmla="*/ 202 h 877"/>
                <a:gd name="T18" fmla="*/ 216 w 832"/>
                <a:gd name="T19" fmla="*/ 148 h 877"/>
                <a:gd name="T20" fmla="*/ 182 w 832"/>
                <a:gd name="T21" fmla="*/ 188 h 877"/>
                <a:gd name="T22" fmla="*/ 168 w 832"/>
                <a:gd name="T23" fmla="*/ 215 h 877"/>
                <a:gd name="T24" fmla="*/ 146 w 832"/>
                <a:gd name="T25" fmla="*/ 205 h 877"/>
                <a:gd name="T26" fmla="*/ 189 w 832"/>
                <a:gd name="T27" fmla="*/ 100 h 877"/>
                <a:gd name="T28" fmla="*/ 221 w 832"/>
                <a:gd name="T29" fmla="*/ 4 h 877"/>
                <a:gd name="T30" fmla="*/ 245 w 832"/>
                <a:gd name="T31" fmla="*/ 11 h 877"/>
                <a:gd name="T32" fmla="*/ 238 w 832"/>
                <a:gd name="T33" fmla="*/ 36 h 877"/>
                <a:gd name="T34" fmla="*/ 242 w 832"/>
                <a:gd name="T35" fmla="*/ 83 h 877"/>
                <a:gd name="T36" fmla="*/ 424 w 832"/>
                <a:gd name="T37" fmla="*/ 165 h 877"/>
                <a:gd name="T38" fmla="*/ 687 w 832"/>
                <a:gd name="T39" fmla="*/ 263 h 877"/>
                <a:gd name="T40" fmla="*/ 760 w 832"/>
                <a:gd name="T41" fmla="*/ 268 h 877"/>
                <a:gd name="T42" fmla="*/ 803 w 832"/>
                <a:gd name="T43" fmla="*/ 220 h 877"/>
                <a:gd name="T44" fmla="*/ 810 w 832"/>
                <a:gd name="T45" fmla="*/ 205 h 877"/>
                <a:gd name="T46" fmla="*/ 832 w 832"/>
                <a:gd name="T47" fmla="*/ 215 h 877"/>
                <a:gd name="T48" fmla="*/ 791 w 832"/>
                <a:gd name="T49" fmla="*/ 317 h 877"/>
                <a:gd name="T50" fmla="*/ 778 w 832"/>
                <a:gd name="T51" fmla="*/ 360 h 877"/>
                <a:gd name="T52" fmla="*/ 520 w 832"/>
                <a:gd name="T53" fmla="*/ 440 h 877"/>
                <a:gd name="T54" fmla="*/ 388 w 832"/>
                <a:gd name="T55" fmla="*/ 491 h 877"/>
                <a:gd name="T56" fmla="*/ 168 w 832"/>
                <a:gd name="T57" fmla="*/ 580 h 877"/>
                <a:gd name="T58" fmla="*/ 167 w 832"/>
                <a:gd name="T59" fmla="*/ 582 h 877"/>
                <a:gd name="T60" fmla="*/ 204 w 832"/>
                <a:gd name="T61" fmla="*/ 599 h 877"/>
                <a:gd name="T62" fmla="*/ 398 w 832"/>
                <a:gd name="T63" fmla="*/ 672 h 877"/>
                <a:gd name="T64" fmla="*/ 593 w 832"/>
                <a:gd name="T65" fmla="*/ 724 h 877"/>
                <a:gd name="T66" fmla="*/ 632 w 832"/>
                <a:gd name="T67" fmla="*/ 675 h 877"/>
                <a:gd name="T68" fmla="*/ 640 w 832"/>
                <a:gd name="T69" fmla="*/ 660 h 877"/>
                <a:gd name="T70" fmla="*/ 662 w 832"/>
                <a:gd name="T71" fmla="*/ 670 h 877"/>
                <a:gd name="T72" fmla="*/ 619 w 832"/>
                <a:gd name="T73" fmla="*/ 777 h 877"/>
                <a:gd name="T74" fmla="*/ 587 w 832"/>
                <a:gd name="T75" fmla="*/ 871 h 877"/>
                <a:gd name="T76" fmla="*/ 563 w 832"/>
                <a:gd name="T77" fmla="*/ 865 h 877"/>
                <a:gd name="T78" fmla="*/ 566 w 832"/>
                <a:gd name="T79" fmla="*/ 851 h 877"/>
                <a:gd name="T80" fmla="*/ 566 w 832"/>
                <a:gd name="T81" fmla="*/ 793 h 877"/>
                <a:gd name="T82" fmla="*/ 384 w 832"/>
                <a:gd name="T83" fmla="*/ 710 h 877"/>
                <a:gd name="T84" fmla="*/ 167 w 832"/>
                <a:gd name="T85" fmla="*/ 62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2" h="877">
                  <a:moveTo>
                    <a:pt x="167" y="628"/>
                  </a:moveTo>
                  <a:cubicBezTo>
                    <a:pt x="140" y="618"/>
                    <a:pt x="32" y="578"/>
                    <a:pt x="7" y="572"/>
                  </a:cubicBezTo>
                  <a:cubicBezTo>
                    <a:pt x="2" y="568"/>
                    <a:pt x="0" y="561"/>
                    <a:pt x="4" y="551"/>
                  </a:cubicBezTo>
                  <a:cubicBezTo>
                    <a:pt x="23" y="545"/>
                    <a:pt x="65" y="531"/>
                    <a:pt x="184" y="486"/>
                  </a:cubicBezTo>
                  <a:cubicBezTo>
                    <a:pt x="503" y="364"/>
                    <a:pt x="503" y="364"/>
                    <a:pt x="503" y="364"/>
                  </a:cubicBezTo>
                  <a:cubicBezTo>
                    <a:pt x="541" y="350"/>
                    <a:pt x="638" y="316"/>
                    <a:pt x="665" y="305"/>
                  </a:cubicBezTo>
                  <a:cubicBezTo>
                    <a:pt x="666" y="303"/>
                    <a:pt x="666" y="303"/>
                    <a:pt x="666" y="303"/>
                  </a:cubicBezTo>
                  <a:cubicBezTo>
                    <a:pt x="656" y="295"/>
                    <a:pt x="636" y="287"/>
                    <a:pt x="608" y="276"/>
                  </a:cubicBezTo>
                  <a:cubicBezTo>
                    <a:pt x="410" y="202"/>
                    <a:pt x="410" y="202"/>
                    <a:pt x="410" y="202"/>
                  </a:cubicBezTo>
                  <a:cubicBezTo>
                    <a:pt x="368" y="186"/>
                    <a:pt x="249" y="144"/>
                    <a:pt x="216" y="148"/>
                  </a:cubicBezTo>
                  <a:cubicBezTo>
                    <a:pt x="204" y="151"/>
                    <a:pt x="192" y="166"/>
                    <a:pt x="182" y="188"/>
                  </a:cubicBezTo>
                  <a:cubicBezTo>
                    <a:pt x="168" y="215"/>
                    <a:pt x="168" y="215"/>
                    <a:pt x="168" y="215"/>
                  </a:cubicBezTo>
                  <a:cubicBezTo>
                    <a:pt x="159" y="218"/>
                    <a:pt x="148" y="213"/>
                    <a:pt x="146" y="205"/>
                  </a:cubicBezTo>
                  <a:cubicBezTo>
                    <a:pt x="163" y="165"/>
                    <a:pt x="176" y="133"/>
                    <a:pt x="189" y="100"/>
                  </a:cubicBezTo>
                  <a:cubicBezTo>
                    <a:pt x="203" y="61"/>
                    <a:pt x="211" y="37"/>
                    <a:pt x="221" y="4"/>
                  </a:cubicBezTo>
                  <a:cubicBezTo>
                    <a:pt x="228" y="0"/>
                    <a:pt x="241" y="3"/>
                    <a:pt x="245" y="11"/>
                  </a:cubicBezTo>
                  <a:cubicBezTo>
                    <a:pt x="238" y="36"/>
                    <a:pt x="238" y="36"/>
                    <a:pt x="238" y="36"/>
                  </a:cubicBezTo>
                  <a:cubicBezTo>
                    <a:pt x="232" y="58"/>
                    <a:pt x="233" y="75"/>
                    <a:pt x="242" y="83"/>
                  </a:cubicBezTo>
                  <a:cubicBezTo>
                    <a:pt x="270" y="108"/>
                    <a:pt x="381" y="149"/>
                    <a:pt x="424" y="165"/>
                  </a:cubicBezTo>
                  <a:cubicBezTo>
                    <a:pt x="687" y="263"/>
                    <a:pt x="687" y="263"/>
                    <a:pt x="687" y="263"/>
                  </a:cubicBezTo>
                  <a:cubicBezTo>
                    <a:pt x="712" y="273"/>
                    <a:pt x="732" y="279"/>
                    <a:pt x="760" y="268"/>
                  </a:cubicBezTo>
                  <a:cubicBezTo>
                    <a:pt x="777" y="260"/>
                    <a:pt x="792" y="240"/>
                    <a:pt x="803" y="220"/>
                  </a:cubicBezTo>
                  <a:cubicBezTo>
                    <a:pt x="810" y="205"/>
                    <a:pt x="810" y="205"/>
                    <a:pt x="810" y="205"/>
                  </a:cubicBezTo>
                  <a:cubicBezTo>
                    <a:pt x="818" y="201"/>
                    <a:pt x="831" y="206"/>
                    <a:pt x="832" y="215"/>
                  </a:cubicBezTo>
                  <a:cubicBezTo>
                    <a:pt x="816" y="252"/>
                    <a:pt x="797" y="300"/>
                    <a:pt x="791" y="317"/>
                  </a:cubicBezTo>
                  <a:cubicBezTo>
                    <a:pt x="786" y="331"/>
                    <a:pt x="781" y="347"/>
                    <a:pt x="778" y="360"/>
                  </a:cubicBezTo>
                  <a:cubicBezTo>
                    <a:pt x="725" y="360"/>
                    <a:pt x="565" y="424"/>
                    <a:pt x="520" y="440"/>
                  </a:cubicBezTo>
                  <a:cubicBezTo>
                    <a:pt x="388" y="491"/>
                    <a:pt x="388" y="491"/>
                    <a:pt x="388" y="491"/>
                  </a:cubicBezTo>
                  <a:cubicBezTo>
                    <a:pt x="294" y="527"/>
                    <a:pt x="227" y="554"/>
                    <a:pt x="168" y="580"/>
                  </a:cubicBezTo>
                  <a:cubicBezTo>
                    <a:pt x="167" y="582"/>
                    <a:pt x="167" y="582"/>
                    <a:pt x="167" y="582"/>
                  </a:cubicBezTo>
                  <a:cubicBezTo>
                    <a:pt x="170" y="587"/>
                    <a:pt x="185" y="592"/>
                    <a:pt x="204" y="599"/>
                  </a:cubicBezTo>
                  <a:cubicBezTo>
                    <a:pt x="398" y="672"/>
                    <a:pt x="398" y="672"/>
                    <a:pt x="398" y="672"/>
                  </a:cubicBezTo>
                  <a:cubicBezTo>
                    <a:pt x="441" y="688"/>
                    <a:pt x="559" y="732"/>
                    <a:pt x="593" y="724"/>
                  </a:cubicBezTo>
                  <a:cubicBezTo>
                    <a:pt x="603" y="722"/>
                    <a:pt x="614" y="710"/>
                    <a:pt x="632" y="675"/>
                  </a:cubicBezTo>
                  <a:cubicBezTo>
                    <a:pt x="640" y="660"/>
                    <a:pt x="640" y="660"/>
                    <a:pt x="640" y="660"/>
                  </a:cubicBezTo>
                  <a:cubicBezTo>
                    <a:pt x="648" y="656"/>
                    <a:pt x="662" y="662"/>
                    <a:pt x="662" y="670"/>
                  </a:cubicBezTo>
                  <a:cubicBezTo>
                    <a:pt x="644" y="712"/>
                    <a:pt x="632" y="742"/>
                    <a:pt x="619" y="777"/>
                  </a:cubicBezTo>
                  <a:cubicBezTo>
                    <a:pt x="604" y="816"/>
                    <a:pt x="597" y="840"/>
                    <a:pt x="587" y="871"/>
                  </a:cubicBezTo>
                  <a:cubicBezTo>
                    <a:pt x="579" y="877"/>
                    <a:pt x="567" y="872"/>
                    <a:pt x="563" y="865"/>
                  </a:cubicBezTo>
                  <a:cubicBezTo>
                    <a:pt x="566" y="851"/>
                    <a:pt x="566" y="851"/>
                    <a:pt x="566" y="851"/>
                  </a:cubicBezTo>
                  <a:cubicBezTo>
                    <a:pt x="573" y="821"/>
                    <a:pt x="572" y="800"/>
                    <a:pt x="566" y="793"/>
                  </a:cubicBezTo>
                  <a:cubicBezTo>
                    <a:pt x="539" y="766"/>
                    <a:pt x="426" y="725"/>
                    <a:pt x="384" y="710"/>
                  </a:cubicBezTo>
                  <a:lnTo>
                    <a:pt x="167" y="6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4" name="Freeform 261"/>
            <p:cNvSpPr>
              <a:spLocks/>
            </p:cNvSpPr>
            <p:nvPr/>
          </p:nvSpPr>
          <p:spPr bwMode="auto">
            <a:xfrm>
              <a:off x="7585" y="672"/>
              <a:ext cx="87" cy="70"/>
            </a:xfrm>
            <a:custGeom>
              <a:avLst/>
              <a:gdLst>
                <a:gd name="T0" fmla="*/ 508 w 679"/>
                <a:gd name="T1" fmla="*/ 331 h 550"/>
                <a:gd name="T2" fmla="*/ 645 w 679"/>
                <a:gd name="T3" fmla="*/ 345 h 550"/>
                <a:gd name="T4" fmla="*/ 659 w 679"/>
                <a:gd name="T5" fmla="*/ 325 h 550"/>
                <a:gd name="T6" fmla="*/ 679 w 679"/>
                <a:gd name="T7" fmla="*/ 339 h 550"/>
                <a:gd name="T8" fmla="*/ 613 w 679"/>
                <a:gd name="T9" fmla="*/ 442 h 550"/>
                <a:gd name="T10" fmla="*/ 552 w 679"/>
                <a:gd name="T11" fmla="*/ 546 h 550"/>
                <a:gd name="T12" fmla="*/ 531 w 679"/>
                <a:gd name="T13" fmla="*/ 536 h 550"/>
                <a:gd name="T14" fmla="*/ 542 w 679"/>
                <a:gd name="T15" fmla="*/ 514 h 550"/>
                <a:gd name="T16" fmla="*/ 466 w 679"/>
                <a:gd name="T17" fmla="*/ 399 h 550"/>
                <a:gd name="T18" fmla="*/ 172 w 679"/>
                <a:gd name="T19" fmla="*/ 219 h 550"/>
                <a:gd name="T20" fmla="*/ 36 w 679"/>
                <a:gd name="T21" fmla="*/ 205 h 550"/>
                <a:gd name="T22" fmla="*/ 21 w 679"/>
                <a:gd name="T23" fmla="*/ 224 h 550"/>
                <a:gd name="T24" fmla="*/ 1 w 679"/>
                <a:gd name="T25" fmla="*/ 210 h 550"/>
                <a:gd name="T26" fmla="*/ 66 w 679"/>
                <a:gd name="T27" fmla="*/ 109 h 550"/>
                <a:gd name="T28" fmla="*/ 127 w 679"/>
                <a:gd name="T29" fmla="*/ 3 h 550"/>
                <a:gd name="T30" fmla="*/ 149 w 679"/>
                <a:gd name="T31" fmla="*/ 14 h 550"/>
                <a:gd name="T32" fmla="*/ 139 w 679"/>
                <a:gd name="T33" fmla="*/ 36 h 550"/>
                <a:gd name="T34" fmla="*/ 213 w 679"/>
                <a:gd name="T35" fmla="*/ 151 h 550"/>
                <a:gd name="T36" fmla="*/ 508 w 679"/>
                <a:gd name="T37" fmla="*/ 33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9" h="550">
                  <a:moveTo>
                    <a:pt x="508" y="331"/>
                  </a:moveTo>
                  <a:cubicBezTo>
                    <a:pt x="596" y="384"/>
                    <a:pt x="611" y="391"/>
                    <a:pt x="645" y="345"/>
                  </a:cubicBezTo>
                  <a:cubicBezTo>
                    <a:pt x="659" y="325"/>
                    <a:pt x="659" y="325"/>
                    <a:pt x="659" y="325"/>
                  </a:cubicBezTo>
                  <a:cubicBezTo>
                    <a:pt x="666" y="322"/>
                    <a:pt x="679" y="333"/>
                    <a:pt x="679" y="339"/>
                  </a:cubicBezTo>
                  <a:cubicBezTo>
                    <a:pt x="652" y="380"/>
                    <a:pt x="634" y="407"/>
                    <a:pt x="613" y="442"/>
                  </a:cubicBezTo>
                  <a:cubicBezTo>
                    <a:pt x="592" y="475"/>
                    <a:pt x="576" y="504"/>
                    <a:pt x="552" y="546"/>
                  </a:cubicBezTo>
                  <a:cubicBezTo>
                    <a:pt x="547" y="550"/>
                    <a:pt x="531" y="543"/>
                    <a:pt x="531" y="536"/>
                  </a:cubicBezTo>
                  <a:cubicBezTo>
                    <a:pt x="542" y="514"/>
                    <a:pt x="542" y="514"/>
                    <a:pt x="542" y="514"/>
                  </a:cubicBezTo>
                  <a:cubicBezTo>
                    <a:pt x="567" y="462"/>
                    <a:pt x="554" y="452"/>
                    <a:pt x="466" y="399"/>
                  </a:cubicBezTo>
                  <a:cubicBezTo>
                    <a:pt x="172" y="219"/>
                    <a:pt x="172" y="219"/>
                    <a:pt x="172" y="219"/>
                  </a:cubicBezTo>
                  <a:cubicBezTo>
                    <a:pt x="84" y="165"/>
                    <a:pt x="71" y="160"/>
                    <a:pt x="36" y="205"/>
                  </a:cubicBezTo>
                  <a:cubicBezTo>
                    <a:pt x="21" y="224"/>
                    <a:pt x="21" y="224"/>
                    <a:pt x="21" y="224"/>
                  </a:cubicBezTo>
                  <a:cubicBezTo>
                    <a:pt x="14" y="227"/>
                    <a:pt x="0" y="217"/>
                    <a:pt x="1" y="210"/>
                  </a:cubicBezTo>
                  <a:cubicBezTo>
                    <a:pt x="28" y="170"/>
                    <a:pt x="46" y="142"/>
                    <a:pt x="66" y="109"/>
                  </a:cubicBezTo>
                  <a:cubicBezTo>
                    <a:pt x="87" y="74"/>
                    <a:pt x="104" y="46"/>
                    <a:pt x="127" y="3"/>
                  </a:cubicBezTo>
                  <a:cubicBezTo>
                    <a:pt x="133" y="0"/>
                    <a:pt x="147" y="6"/>
                    <a:pt x="149" y="14"/>
                  </a:cubicBezTo>
                  <a:cubicBezTo>
                    <a:pt x="139" y="36"/>
                    <a:pt x="139" y="36"/>
                    <a:pt x="139" y="36"/>
                  </a:cubicBezTo>
                  <a:cubicBezTo>
                    <a:pt x="115" y="89"/>
                    <a:pt x="125" y="97"/>
                    <a:pt x="213" y="151"/>
                  </a:cubicBezTo>
                  <a:lnTo>
                    <a:pt x="508" y="3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5" name="Freeform 262"/>
            <p:cNvSpPr>
              <a:spLocks/>
            </p:cNvSpPr>
            <p:nvPr/>
          </p:nvSpPr>
          <p:spPr bwMode="auto">
            <a:xfrm>
              <a:off x="7549" y="718"/>
              <a:ext cx="99" cy="100"/>
            </a:xfrm>
            <a:custGeom>
              <a:avLst/>
              <a:gdLst>
                <a:gd name="T0" fmla="*/ 171 w 773"/>
                <a:gd name="T1" fmla="*/ 232 h 780"/>
                <a:gd name="T2" fmla="*/ 41 w 773"/>
                <a:gd name="T3" fmla="*/ 196 h 780"/>
                <a:gd name="T4" fmla="*/ 19 w 773"/>
                <a:gd name="T5" fmla="*/ 218 h 780"/>
                <a:gd name="T6" fmla="*/ 2 w 773"/>
                <a:gd name="T7" fmla="*/ 200 h 780"/>
                <a:gd name="T8" fmla="*/ 88 w 773"/>
                <a:gd name="T9" fmla="*/ 106 h 780"/>
                <a:gd name="T10" fmla="*/ 174 w 773"/>
                <a:gd name="T11" fmla="*/ 3 h 780"/>
                <a:gd name="T12" fmla="*/ 192 w 773"/>
                <a:gd name="T13" fmla="*/ 19 h 780"/>
                <a:gd name="T14" fmla="*/ 171 w 773"/>
                <a:gd name="T15" fmla="*/ 47 h 780"/>
                <a:gd name="T16" fmla="*/ 223 w 773"/>
                <a:gd name="T17" fmla="*/ 172 h 780"/>
                <a:gd name="T18" fmla="*/ 550 w 773"/>
                <a:gd name="T19" fmla="*/ 457 h 780"/>
                <a:gd name="T20" fmla="*/ 593 w 773"/>
                <a:gd name="T21" fmla="*/ 455 h 780"/>
                <a:gd name="T22" fmla="*/ 628 w 773"/>
                <a:gd name="T23" fmla="*/ 415 h 780"/>
                <a:gd name="T24" fmla="*/ 688 w 773"/>
                <a:gd name="T25" fmla="*/ 309 h 780"/>
                <a:gd name="T26" fmla="*/ 666 w 773"/>
                <a:gd name="T27" fmla="*/ 232 h 780"/>
                <a:gd name="T28" fmla="*/ 688 w 773"/>
                <a:gd name="T29" fmla="*/ 217 h 780"/>
                <a:gd name="T30" fmla="*/ 773 w 773"/>
                <a:gd name="T31" fmla="*/ 340 h 780"/>
                <a:gd name="T32" fmla="*/ 760 w 773"/>
                <a:gd name="T33" fmla="*/ 354 h 780"/>
                <a:gd name="T34" fmla="*/ 684 w 773"/>
                <a:gd name="T35" fmla="*/ 396 h 780"/>
                <a:gd name="T36" fmla="*/ 426 w 773"/>
                <a:gd name="T37" fmla="*/ 693 h 780"/>
                <a:gd name="T38" fmla="*/ 396 w 773"/>
                <a:gd name="T39" fmla="*/ 768 h 780"/>
                <a:gd name="T40" fmla="*/ 383 w 773"/>
                <a:gd name="T41" fmla="*/ 779 h 780"/>
                <a:gd name="T42" fmla="*/ 281 w 773"/>
                <a:gd name="T43" fmla="*/ 671 h 780"/>
                <a:gd name="T44" fmla="*/ 296 w 773"/>
                <a:gd name="T45" fmla="*/ 651 h 780"/>
                <a:gd name="T46" fmla="*/ 366 w 773"/>
                <a:gd name="T47" fmla="*/ 679 h 780"/>
                <a:gd name="T48" fmla="*/ 458 w 773"/>
                <a:gd name="T49" fmla="*/ 610 h 780"/>
                <a:gd name="T50" fmla="*/ 503 w 773"/>
                <a:gd name="T51" fmla="*/ 558 h 780"/>
                <a:gd name="T52" fmla="*/ 497 w 773"/>
                <a:gd name="T53" fmla="*/ 515 h 780"/>
                <a:gd name="T54" fmla="*/ 171 w 773"/>
                <a:gd name="T55" fmla="*/ 232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3" h="780">
                  <a:moveTo>
                    <a:pt x="171" y="232"/>
                  </a:moveTo>
                  <a:cubicBezTo>
                    <a:pt x="94" y="165"/>
                    <a:pt x="83" y="157"/>
                    <a:pt x="41" y="196"/>
                  </a:cubicBezTo>
                  <a:cubicBezTo>
                    <a:pt x="19" y="218"/>
                    <a:pt x="19" y="218"/>
                    <a:pt x="19" y="218"/>
                  </a:cubicBezTo>
                  <a:cubicBezTo>
                    <a:pt x="12" y="220"/>
                    <a:pt x="0" y="206"/>
                    <a:pt x="2" y="200"/>
                  </a:cubicBezTo>
                  <a:cubicBezTo>
                    <a:pt x="40" y="160"/>
                    <a:pt x="62" y="136"/>
                    <a:pt x="88" y="106"/>
                  </a:cubicBezTo>
                  <a:cubicBezTo>
                    <a:pt x="113" y="77"/>
                    <a:pt x="134" y="51"/>
                    <a:pt x="174" y="3"/>
                  </a:cubicBezTo>
                  <a:cubicBezTo>
                    <a:pt x="180" y="0"/>
                    <a:pt x="193" y="9"/>
                    <a:pt x="192" y="19"/>
                  </a:cubicBezTo>
                  <a:cubicBezTo>
                    <a:pt x="171" y="47"/>
                    <a:pt x="171" y="47"/>
                    <a:pt x="171" y="47"/>
                  </a:cubicBezTo>
                  <a:cubicBezTo>
                    <a:pt x="139" y="92"/>
                    <a:pt x="146" y="105"/>
                    <a:pt x="223" y="172"/>
                  </a:cubicBezTo>
                  <a:cubicBezTo>
                    <a:pt x="550" y="457"/>
                    <a:pt x="550" y="457"/>
                    <a:pt x="550" y="457"/>
                  </a:cubicBezTo>
                  <a:cubicBezTo>
                    <a:pt x="573" y="476"/>
                    <a:pt x="574" y="477"/>
                    <a:pt x="593" y="455"/>
                  </a:cubicBezTo>
                  <a:cubicBezTo>
                    <a:pt x="628" y="415"/>
                    <a:pt x="628" y="415"/>
                    <a:pt x="628" y="415"/>
                  </a:cubicBezTo>
                  <a:cubicBezTo>
                    <a:pt x="655" y="383"/>
                    <a:pt x="689" y="342"/>
                    <a:pt x="688" y="309"/>
                  </a:cubicBezTo>
                  <a:cubicBezTo>
                    <a:pt x="687" y="277"/>
                    <a:pt x="677" y="256"/>
                    <a:pt x="666" y="232"/>
                  </a:cubicBezTo>
                  <a:cubicBezTo>
                    <a:pt x="667" y="222"/>
                    <a:pt x="680" y="215"/>
                    <a:pt x="688" y="217"/>
                  </a:cubicBezTo>
                  <a:cubicBezTo>
                    <a:pt x="710" y="257"/>
                    <a:pt x="748" y="309"/>
                    <a:pt x="773" y="340"/>
                  </a:cubicBezTo>
                  <a:cubicBezTo>
                    <a:pt x="772" y="343"/>
                    <a:pt x="764" y="354"/>
                    <a:pt x="760" y="354"/>
                  </a:cubicBezTo>
                  <a:cubicBezTo>
                    <a:pt x="733" y="338"/>
                    <a:pt x="713" y="363"/>
                    <a:pt x="684" y="396"/>
                  </a:cubicBezTo>
                  <a:cubicBezTo>
                    <a:pt x="426" y="693"/>
                    <a:pt x="426" y="693"/>
                    <a:pt x="426" y="693"/>
                  </a:cubicBezTo>
                  <a:cubicBezTo>
                    <a:pt x="391" y="732"/>
                    <a:pt x="387" y="740"/>
                    <a:pt x="396" y="768"/>
                  </a:cubicBezTo>
                  <a:cubicBezTo>
                    <a:pt x="395" y="773"/>
                    <a:pt x="387" y="780"/>
                    <a:pt x="383" y="779"/>
                  </a:cubicBezTo>
                  <a:cubicBezTo>
                    <a:pt x="360" y="745"/>
                    <a:pt x="305" y="688"/>
                    <a:pt x="281" y="671"/>
                  </a:cubicBezTo>
                  <a:cubicBezTo>
                    <a:pt x="278" y="663"/>
                    <a:pt x="289" y="651"/>
                    <a:pt x="296" y="651"/>
                  </a:cubicBezTo>
                  <a:cubicBezTo>
                    <a:pt x="316" y="665"/>
                    <a:pt x="348" y="683"/>
                    <a:pt x="366" y="679"/>
                  </a:cubicBezTo>
                  <a:cubicBezTo>
                    <a:pt x="393" y="673"/>
                    <a:pt x="423" y="650"/>
                    <a:pt x="458" y="610"/>
                  </a:cubicBezTo>
                  <a:cubicBezTo>
                    <a:pt x="503" y="558"/>
                    <a:pt x="503" y="558"/>
                    <a:pt x="503" y="558"/>
                  </a:cubicBezTo>
                  <a:cubicBezTo>
                    <a:pt x="522" y="536"/>
                    <a:pt x="521" y="536"/>
                    <a:pt x="497" y="515"/>
                  </a:cubicBezTo>
                  <a:lnTo>
                    <a:pt x="171" y="2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6" name="Freeform 263"/>
            <p:cNvSpPr>
              <a:spLocks noEditPoints="1"/>
            </p:cNvSpPr>
            <p:nvPr/>
          </p:nvSpPr>
          <p:spPr bwMode="auto">
            <a:xfrm>
              <a:off x="7473" y="757"/>
              <a:ext cx="111" cy="98"/>
            </a:xfrm>
            <a:custGeom>
              <a:avLst/>
              <a:gdLst>
                <a:gd name="T0" fmla="*/ 317 w 865"/>
                <a:gd name="T1" fmla="*/ 431 h 772"/>
                <a:gd name="T2" fmla="*/ 364 w 865"/>
                <a:gd name="T3" fmla="*/ 426 h 772"/>
                <a:gd name="T4" fmla="*/ 481 w 865"/>
                <a:gd name="T5" fmla="*/ 339 h 772"/>
                <a:gd name="T6" fmla="*/ 497 w 865"/>
                <a:gd name="T7" fmla="*/ 298 h 772"/>
                <a:gd name="T8" fmla="*/ 464 w 865"/>
                <a:gd name="T9" fmla="*/ 196 h 772"/>
                <a:gd name="T10" fmla="*/ 433 w 865"/>
                <a:gd name="T11" fmla="*/ 119 h 772"/>
                <a:gd name="T12" fmla="*/ 399 w 865"/>
                <a:gd name="T13" fmla="*/ 120 h 772"/>
                <a:gd name="T14" fmla="*/ 371 w 865"/>
                <a:gd name="T15" fmla="*/ 137 h 772"/>
                <a:gd name="T16" fmla="*/ 359 w 865"/>
                <a:gd name="T17" fmla="*/ 116 h 772"/>
                <a:gd name="T18" fmla="*/ 441 w 865"/>
                <a:gd name="T19" fmla="*/ 59 h 772"/>
                <a:gd name="T20" fmla="*/ 514 w 865"/>
                <a:gd name="T21" fmla="*/ 1 h 772"/>
                <a:gd name="T22" fmla="*/ 530 w 865"/>
                <a:gd name="T23" fmla="*/ 19 h 772"/>
                <a:gd name="T24" fmla="*/ 506 w 865"/>
                <a:gd name="T25" fmla="*/ 41 h 772"/>
                <a:gd name="T26" fmla="*/ 488 w 865"/>
                <a:gd name="T27" fmla="*/ 113 h 772"/>
                <a:gd name="T28" fmla="*/ 548 w 865"/>
                <a:gd name="T29" fmla="*/ 338 h 772"/>
                <a:gd name="T30" fmla="*/ 625 w 865"/>
                <a:gd name="T31" fmla="*/ 607 h 772"/>
                <a:gd name="T32" fmla="*/ 653 w 865"/>
                <a:gd name="T33" fmla="*/ 672 h 772"/>
                <a:gd name="T34" fmla="*/ 634 w 865"/>
                <a:gd name="T35" fmla="*/ 732 h 772"/>
                <a:gd name="T36" fmla="*/ 617 w 865"/>
                <a:gd name="T37" fmla="*/ 734 h 772"/>
                <a:gd name="T38" fmla="*/ 505 w 865"/>
                <a:gd name="T39" fmla="*/ 655 h 772"/>
                <a:gd name="T40" fmla="*/ 166 w 865"/>
                <a:gd name="T41" fmla="*/ 421 h 772"/>
                <a:gd name="T42" fmla="*/ 39 w 865"/>
                <a:gd name="T43" fmla="*/ 388 h 772"/>
                <a:gd name="T44" fmla="*/ 16 w 865"/>
                <a:gd name="T45" fmla="*/ 401 h 772"/>
                <a:gd name="T46" fmla="*/ 1 w 865"/>
                <a:gd name="T47" fmla="*/ 381 h 772"/>
                <a:gd name="T48" fmla="*/ 98 w 865"/>
                <a:gd name="T49" fmla="*/ 314 h 772"/>
                <a:gd name="T50" fmla="*/ 185 w 865"/>
                <a:gd name="T51" fmla="*/ 245 h 772"/>
                <a:gd name="T52" fmla="*/ 201 w 865"/>
                <a:gd name="T53" fmla="*/ 263 h 772"/>
                <a:gd name="T54" fmla="*/ 181 w 865"/>
                <a:gd name="T55" fmla="*/ 282 h 772"/>
                <a:gd name="T56" fmla="*/ 164 w 865"/>
                <a:gd name="T57" fmla="*/ 316 h 772"/>
                <a:gd name="T58" fmla="*/ 204 w 865"/>
                <a:gd name="T59" fmla="*/ 350 h 772"/>
                <a:gd name="T60" fmla="*/ 317 w 865"/>
                <a:gd name="T61" fmla="*/ 431 h 772"/>
                <a:gd name="T62" fmla="*/ 523 w 865"/>
                <a:gd name="T63" fmla="*/ 386 h 772"/>
                <a:gd name="T64" fmla="*/ 493 w 865"/>
                <a:gd name="T65" fmla="*/ 379 h 772"/>
                <a:gd name="T66" fmla="*/ 397 w 865"/>
                <a:gd name="T67" fmla="*/ 450 h 772"/>
                <a:gd name="T68" fmla="*/ 398 w 865"/>
                <a:gd name="T69" fmla="*/ 487 h 772"/>
                <a:gd name="T70" fmla="*/ 534 w 865"/>
                <a:gd name="T71" fmla="*/ 583 h 772"/>
                <a:gd name="T72" fmla="*/ 589 w 865"/>
                <a:gd name="T73" fmla="*/ 619 h 772"/>
                <a:gd name="T74" fmla="*/ 590 w 865"/>
                <a:gd name="T75" fmla="*/ 617 h 772"/>
                <a:gd name="T76" fmla="*/ 575 w 865"/>
                <a:gd name="T77" fmla="*/ 558 h 772"/>
                <a:gd name="T78" fmla="*/ 523 w 865"/>
                <a:gd name="T79" fmla="*/ 386 h 772"/>
                <a:gd name="T80" fmla="*/ 821 w 865"/>
                <a:gd name="T81" fmla="*/ 707 h 772"/>
                <a:gd name="T82" fmla="*/ 851 w 865"/>
                <a:gd name="T83" fmla="*/ 705 h 772"/>
                <a:gd name="T84" fmla="*/ 863 w 865"/>
                <a:gd name="T85" fmla="*/ 734 h 772"/>
                <a:gd name="T86" fmla="*/ 857 w 865"/>
                <a:gd name="T87" fmla="*/ 766 h 772"/>
                <a:gd name="T88" fmla="*/ 828 w 865"/>
                <a:gd name="T89" fmla="*/ 772 h 772"/>
                <a:gd name="T90" fmla="*/ 638 w 865"/>
                <a:gd name="T91" fmla="*/ 769 h 772"/>
                <a:gd name="T92" fmla="*/ 634 w 865"/>
                <a:gd name="T93" fmla="*/ 750 h 772"/>
                <a:gd name="T94" fmla="*/ 821 w 865"/>
                <a:gd name="T95" fmla="*/ 70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5" h="772">
                  <a:moveTo>
                    <a:pt x="317" y="431"/>
                  </a:moveTo>
                  <a:cubicBezTo>
                    <a:pt x="336" y="444"/>
                    <a:pt x="340" y="444"/>
                    <a:pt x="364" y="426"/>
                  </a:cubicBezTo>
                  <a:cubicBezTo>
                    <a:pt x="481" y="339"/>
                    <a:pt x="481" y="339"/>
                    <a:pt x="481" y="339"/>
                  </a:cubicBezTo>
                  <a:cubicBezTo>
                    <a:pt x="501" y="325"/>
                    <a:pt x="504" y="319"/>
                    <a:pt x="497" y="298"/>
                  </a:cubicBezTo>
                  <a:cubicBezTo>
                    <a:pt x="464" y="196"/>
                    <a:pt x="464" y="196"/>
                    <a:pt x="464" y="196"/>
                  </a:cubicBezTo>
                  <a:cubicBezTo>
                    <a:pt x="450" y="153"/>
                    <a:pt x="439" y="128"/>
                    <a:pt x="433" y="119"/>
                  </a:cubicBezTo>
                  <a:cubicBezTo>
                    <a:pt x="426" y="110"/>
                    <a:pt x="419" y="108"/>
                    <a:pt x="399" y="120"/>
                  </a:cubicBezTo>
                  <a:cubicBezTo>
                    <a:pt x="371" y="137"/>
                    <a:pt x="371" y="137"/>
                    <a:pt x="371" y="137"/>
                  </a:cubicBezTo>
                  <a:cubicBezTo>
                    <a:pt x="363" y="137"/>
                    <a:pt x="354" y="125"/>
                    <a:pt x="359" y="116"/>
                  </a:cubicBezTo>
                  <a:cubicBezTo>
                    <a:pt x="380" y="103"/>
                    <a:pt x="404" y="85"/>
                    <a:pt x="441" y="59"/>
                  </a:cubicBezTo>
                  <a:cubicBezTo>
                    <a:pt x="467" y="40"/>
                    <a:pt x="494" y="17"/>
                    <a:pt x="514" y="1"/>
                  </a:cubicBezTo>
                  <a:cubicBezTo>
                    <a:pt x="521" y="0"/>
                    <a:pt x="532" y="12"/>
                    <a:pt x="530" y="19"/>
                  </a:cubicBezTo>
                  <a:cubicBezTo>
                    <a:pt x="506" y="41"/>
                    <a:pt x="506" y="41"/>
                    <a:pt x="506" y="41"/>
                  </a:cubicBezTo>
                  <a:cubicBezTo>
                    <a:pt x="489" y="56"/>
                    <a:pt x="478" y="77"/>
                    <a:pt x="488" y="113"/>
                  </a:cubicBezTo>
                  <a:cubicBezTo>
                    <a:pt x="500" y="160"/>
                    <a:pt x="516" y="226"/>
                    <a:pt x="548" y="338"/>
                  </a:cubicBezTo>
                  <a:cubicBezTo>
                    <a:pt x="625" y="607"/>
                    <a:pt x="625" y="607"/>
                    <a:pt x="625" y="607"/>
                  </a:cubicBezTo>
                  <a:cubicBezTo>
                    <a:pt x="635" y="644"/>
                    <a:pt x="641" y="662"/>
                    <a:pt x="653" y="672"/>
                  </a:cubicBezTo>
                  <a:cubicBezTo>
                    <a:pt x="638" y="692"/>
                    <a:pt x="635" y="716"/>
                    <a:pt x="634" y="732"/>
                  </a:cubicBezTo>
                  <a:cubicBezTo>
                    <a:pt x="629" y="736"/>
                    <a:pt x="623" y="738"/>
                    <a:pt x="617" y="734"/>
                  </a:cubicBezTo>
                  <a:cubicBezTo>
                    <a:pt x="582" y="707"/>
                    <a:pt x="542" y="680"/>
                    <a:pt x="505" y="655"/>
                  </a:cubicBezTo>
                  <a:cubicBezTo>
                    <a:pt x="166" y="421"/>
                    <a:pt x="166" y="421"/>
                    <a:pt x="166" y="421"/>
                  </a:cubicBezTo>
                  <a:cubicBezTo>
                    <a:pt x="94" y="371"/>
                    <a:pt x="75" y="367"/>
                    <a:pt x="39" y="388"/>
                  </a:cubicBezTo>
                  <a:cubicBezTo>
                    <a:pt x="16" y="401"/>
                    <a:pt x="16" y="401"/>
                    <a:pt x="16" y="401"/>
                  </a:cubicBezTo>
                  <a:cubicBezTo>
                    <a:pt x="8" y="401"/>
                    <a:pt x="0" y="387"/>
                    <a:pt x="1" y="381"/>
                  </a:cubicBezTo>
                  <a:cubicBezTo>
                    <a:pt x="35" y="359"/>
                    <a:pt x="63" y="340"/>
                    <a:pt x="98" y="314"/>
                  </a:cubicBezTo>
                  <a:cubicBezTo>
                    <a:pt x="135" y="286"/>
                    <a:pt x="163" y="262"/>
                    <a:pt x="185" y="245"/>
                  </a:cubicBezTo>
                  <a:cubicBezTo>
                    <a:pt x="194" y="243"/>
                    <a:pt x="204" y="255"/>
                    <a:pt x="201" y="263"/>
                  </a:cubicBezTo>
                  <a:cubicBezTo>
                    <a:pt x="181" y="282"/>
                    <a:pt x="181" y="282"/>
                    <a:pt x="181" y="282"/>
                  </a:cubicBezTo>
                  <a:cubicBezTo>
                    <a:pt x="165" y="296"/>
                    <a:pt x="158" y="309"/>
                    <a:pt x="164" y="316"/>
                  </a:cubicBezTo>
                  <a:cubicBezTo>
                    <a:pt x="170" y="325"/>
                    <a:pt x="184" y="336"/>
                    <a:pt x="204" y="350"/>
                  </a:cubicBezTo>
                  <a:lnTo>
                    <a:pt x="317" y="431"/>
                  </a:lnTo>
                  <a:close/>
                  <a:moveTo>
                    <a:pt x="523" y="386"/>
                  </a:moveTo>
                  <a:cubicBezTo>
                    <a:pt x="516" y="363"/>
                    <a:pt x="515" y="363"/>
                    <a:pt x="493" y="379"/>
                  </a:cubicBezTo>
                  <a:cubicBezTo>
                    <a:pt x="397" y="450"/>
                    <a:pt x="397" y="450"/>
                    <a:pt x="397" y="450"/>
                  </a:cubicBezTo>
                  <a:cubicBezTo>
                    <a:pt x="375" y="467"/>
                    <a:pt x="375" y="471"/>
                    <a:pt x="398" y="487"/>
                  </a:cubicBezTo>
                  <a:cubicBezTo>
                    <a:pt x="534" y="583"/>
                    <a:pt x="534" y="583"/>
                    <a:pt x="534" y="583"/>
                  </a:cubicBezTo>
                  <a:cubicBezTo>
                    <a:pt x="554" y="597"/>
                    <a:pt x="577" y="613"/>
                    <a:pt x="589" y="619"/>
                  </a:cubicBezTo>
                  <a:cubicBezTo>
                    <a:pt x="590" y="617"/>
                    <a:pt x="590" y="617"/>
                    <a:pt x="590" y="617"/>
                  </a:cubicBezTo>
                  <a:cubicBezTo>
                    <a:pt x="590" y="612"/>
                    <a:pt x="583" y="587"/>
                    <a:pt x="575" y="558"/>
                  </a:cubicBezTo>
                  <a:lnTo>
                    <a:pt x="523" y="386"/>
                  </a:lnTo>
                  <a:close/>
                  <a:moveTo>
                    <a:pt x="821" y="707"/>
                  </a:moveTo>
                  <a:cubicBezTo>
                    <a:pt x="835" y="704"/>
                    <a:pt x="844" y="702"/>
                    <a:pt x="851" y="705"/>
                  </a:cubicBezTo>
                  <a:cubicBezTo>
                    <a:pt x="857" y="708"/>
                    <a:pt x="862" y="719"/>
                    <a:pt x="863" y="734"/>
                  </a:cubicBezTo>
                  <a:cubicBezTo>
                    <a:pt x="865" y="748"/>
                    <a:pt x="862" y="762"/>
                    <a:pt x="857" y="766"/>
                  </a:cubicBezTo>
                  <a:cubicBezTo>
                    <a:pt x="851" y="770"/>
                    <a:pt x="842" y="772"/>
                    <a:pt x="828" y="772"/>
                  </a:cubicBezTo>
                  <a:cubicBezTo>
                    <a:pt x="638" y="769"/>
                    <a:pt x="638" y="769"/>
                    <a:pt x="638" y="769"/>
                  </a:cubicBezTo>
                  <a:cubicBezTo>
                    <a:pt x="630" y="764"/>
                    <a:pt x="630" y="756"/>
                    <a:pt x="634" y="750"/>
                  </a:cubicBezTo>
                  <a:lnTo>
                    <a:pt x="821" y="70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grpSp>
      <p:pic>
        <p:nvPicPr>
          <p:cNvPr id="47" name="Picture 2" descr="https://www.agenziafarmaco.gov.it/registri/resources/AIFA.gif"/>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t="50000" r="2799"/>
          <a:stretch/>
        </p:blipFill>
        <p:spPr bwMode="auto">
          <a:xfrm>
            <a:off x="-99822" y="6176656"/>
            <a:ext cx="2014458" cy="5181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3137817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68600" y="2259"/>
            <a:ext cx="8077200" cy="1143000"/>
          </a:xfrm>
        </p:spPr>
        <p:txBody>
          <a:bodyPr>
            <a:normAutofit/>
          </a:bodyPr>
          <a:lstStyle/>
          <a:p>
            <a:pPr algn="ctr"/>
            <a:r>
              <a:rPr lang="it-IT" dirty="0" smtClean="0"/>
              <a:t>Audit </a:t>
            </a:r>
            <a:r>
              <a:rPr lang="it-IT" dirty="0" err="1" smtClean="0"/>
              <a:t>Trail</a:t>
            </a:r>
            <a:endParaRPr lang="it-IT" dirty="0"/>
          </a:p>
        </p:txBody>
      </p:sp>
      <p:sp>
        <p:nvSpPr>
          <p:cNvPr id="5" name="Content Placeholder 4"/>
          <p:cNvSpPr>
            <a:spLocks noGrp="1"/>
          </p:cNvSpPr>
          <p:nvPr>
            <p:ph idx="1"/>
            <p:custDataLst>
              <p:tags r:id="rId3"/>
            </p:custDataLst>
          </p:nvPr>
        </p:nvSpPr>
        <p:spPr>
          <a:xfrm>
            <a:off x="539552" y="1124744"/>
            <a:ext cx="8352928" cy="4896544"/>
          </a:xfrm>
        </p:spPr>
        <p:txBody>
          <a:bodyPr>
            <a:noAutofit/>
          </a:bodyPr>
          <a:lstStyle/>
          <a:p>
            <a:pPr marL="285750" lvl="0" indent="-285750"/>
            <a:r>
              <a:rPr lang="it-IT" sz="1800" dirty="0"/>
              <a:t>Le cose che l’audit </a:t>
            </a:r>
            <a:r>
              <a:rPr lang="it-IT" sz="1800" dirty="0" err="1"/>
              <a:t>trail</a:t>
            </a:r>
            <a:r>
              <a:rPr lang="it-IT" sz="1800" dirty="0"/>
              <a:t> deve riportare sono indicate chiaramente in un documento ufficiale? (ad es.  in convalida)</a:t>
            </a:r>
          </a:p>
          <a:p>
            <a:pPr marL="285750" lvl="0" indent="-285750"/>
            <a:r>
              <a:rPr lang="it-IT" sz="1800" dirty="0"/>
              <a:t>Le cose riportate sull’audit </a:t>
            </a:r>
            <a:r>
              <a:rPr lang="it-IT" sz="1800" dirty="0" err="1"/>
              <a:t>trail</a:t>
            </a:r>
            <a:r>
              <a:rPr lang="it-IT" sz="1800" dirty="0"/>
              <a:t> sono frutto di un </a:t>
            </a:r>
            <a:r>
              <a:rPr lang="it-IT" sz="1800" dirty="0" err="1"/>
              <a:t>risk</a:t>
            </a:r>
            <a:r>
              <a:rPr lang="it-IT" sz="1800" dirty="0"/>
              <a:t> </a:t>
            </a:r>
            <a:r>
              <a:rPr lang="it-IT" sz="1800" dirty="0" err="1"/>
              <a:t>assessment</a:t>
            </a:r>
            <a:r>
              <a:rPr lang="it-IT" sz="1800" dirty="0"/>
              <a:t>?</a:t>
            </a:r>
          </a:p>
          <a:p>
            <a:pPr marL="285750" lvl="0" indent="-285750"/>
            <a:r>
              <a:rPr lang="it-IT" sz="1800" dirty="0"/>
              <a:t>E’ specificato nella convalida che nessuno deve poter bloccare l’audit </a:t>
            </a:r>
            <a:r>
              <a:rPr lang="it-IT" sz="1800" dirty="0" err="1"/>
              <a:t>trail</a:t>
            </a:r>
            <a:r>
              <a:rPr lang="it-IT" sz="1800" dirty="0"/>
              <a:t>?</a:t>
            </a:r>
          </a:p>
          <a:p>
            <a:pPr marL="0" lvl="0" indent="0">
              <a:buNone/>
            </a:pPr>
            <a:r>
              <a:rPr lang="it-IT" sz="2400" b="1" dirty="0">
                <a:effectLst>
                  <a:glow>
                    <a:srgbClr val="000000"/>
                  </a:glow>
                  <a:outerShdw blurRad="69850" dist="43180" dir="5400000" sx="0" sy="0">
                    <a:srgbClr val="000000">
                      <a:alpha val="65000"/>
                    </a:srgbClr>
                  </a:outerShdw>
                  <a:reflection stA="0" endPos="0" fadeDir="0" sx="0" sy="0"/>
                </a:effectLst>
              </a:rPr>
              <a:t>L’audit </a:t>
            </a:r>
            <a:r>
              <a:rPr lang="it-IT" sz="2400" b="1" dirty="0" err="1">
                <a:effectLst>
                  <a:glow>
                    <a:srgbClr val="000000"/>
                  </a:glow>
                  <a:outerShdw blurRad="69850" dist="43180" dir="5400000" sx="0" sy="0">
                    <a:srgbClr val="000000">
                      <a:alpha val="65000"/>
                    </a:srgbClr>
                  </a:outerShdw>
                  <a:reflection stA="0" endPos="0" fadeDir="0" sx="0" sy="0"/>
                </a:effectLst>
              </a:rPr>
              <a:t>trail</a:t>
            </a:r>
            <a:r>
              <a:rPr lang="it-IT" sz="2400" b="1" dirty="0">
                <a:effectLst>
                  <a:glow>
                    <a:srgbClr val="000000"/>
                  </a:glow>
                  <a:outerShdw blurRad="69850" dist="43180" dir="5400000" sx="0" sy="0">
                    <a:srgbClr val="000000">
                      <a:alpha val="65000"/>
                    </a:srgbClr>
                  </a:outerShdw>
                  <a:reflection stA="0" endPos="0" fadeDir="0" sx="0" sy="0"/>
                </a:effectLst>
              </a:rPr>
              <a:t> riporta le seguenti cose?</a:t>
            </a:r>
            <a:endParaRPr lang="it-IT" sz="2400" dirty="0">
              <a:effectLst>
                <a:glow>
                  <a:srgbClr val="000000"/>
                </a:glow>
                <a:outerShdw blurRad="69850" dist="43180" dir="5400000" sx="0" sy="0">
                  <a:srgbClr val="000000">
                    <a:alpha val="65000"/>
                  </a:srgbClr>
                </a:outerShdw>
                <a:reflection stA="0" endPos="0" fadeDir="0" sx="0" sy="0"/>
              </a:effectLst>
            </a:endParaRPr>
          </a:p>
          <a:p>
            <a:pPr marL="285750" lvl="0" indent="-285750"/>
            <a:r>
              <a:rPr lang="it-IT" sz="1800" dirty="0"/>
              <a:t>Cambiamenti (es. cambio del metodo analitico)</a:t>
            </a:r>
          </a:p>
          <a:p>
            <a:pPr marL="285750" lvl="0" indent="-285750"/>
            <a:r>
              <a:rPr lang="it-IT" sz="1800" b="1" dirty="0">
                <a:solidFill>
                  <a:schemeClr val="accent1">
                    <a:lumMod val="75000"/>
                  </a:schemeClr>
                </a:solidFill>
              </a:rPr>
              <a:t>Manipolazione dei </a:t>
            </a:r>
            <a:r>
              <a:rPr lang="it-IT" sz="1800" b="1" dirty="0" err="1">
                <a:solidFill>
                  <a:schemeClr val="accent1">
                    <a:lumMod val="75000"/>
                  </a:schemeClr>
                </a:solidFill>
              </a:rPr>
              <a:t>files</a:t>
            </a:r>
            <a:r>
              <a:rPr lang="it-IT" sz="1800" b="1" dirty="0">
                <a:solidFill>
                  <a:schemeClr val="accent1">
                    <a:lumMod val="75000"/>
                  </a:schemeClr>
                </a:solidFill>
              </a:rPr>
              <a:t> (creazione, cancellazione, spostamento, rinomina, eventuali </a:t>
            </a:r>
            <a:r>
              <a:rPr lang="it-IT" sz="1800" b="1" dirty="0" err="1">
                <a:solidFill>
                  <a:schemeClr val="accent1">
                    <a:lumMod val="75000"/>
                  </a:schemeClr>
                </a:solidFill>
              </a:rPr>
              <a:t>riprocessamenti</a:t>
            </a:r>
            <a:r>
              <a:rPr lang="it-IT" sz="1800" b="1" dirty="0">
                <a:solidFill>
                  <a:schemeClr val="accent1">
                    <a:lumMod val="75000"/>
                  </a:schemeClr>
                </a:solidFill>
              </a:rPr>
              <a:t>)</a:t>
            </a:r>
          </a:p>
          <a:p>
            <a:pPr marL="285750" lvl="0" indent="-285750"/>
            <a:r>
              <a:rPr lang="it-IT" sz="1800" dirty="0"/>
              <a:t>Data del cambiamento o della manipolazione </a:t>
            </a:r>
          </a:p>
          <a:p>
            <a:pPr marL="285750" lvl="0" indent="-285750"/>
            <a:r>
              <a:rPr lang="it-IT" sz="1800" dirty="0"/>
              <a:t>Nome dell’autore del cambiamento o della manipolazione (che indichi univocamente un individuo e non un identità generica tipo “operatore” o “amministratore di sistema”)</a:t>
            </a:r>
          </a:p>
          <a:p>
            <a:pPr marL="285750" lvl="0" indent="-285750"/>
            <a:r>
              <a:rPr lang="it-IT" sz="1800" dirty="0"/>
              <a:t>Cause del cambiamento (chiare e dettagliate)</a:t>
            </a:r>
          </a:p>
          <a:p>
            <a:pPr marL="285750" lvl="0" indent="-285750"/>
            <a:r>
              <a:rPr lang="it-IT" sz="1800" dirty="0" err="1"/>
              <a:t>Triggers</a:t>
            </a:r>
            <a:r>
              <a:rPr lang="it-IT" sz="1800" dirty="0"/>
              <a:t> di sblocco del lotto (per il rilascio, per la vendita </a:t>
            </a:r>
            <a:r>
              <a:rPr lang="it-IT" sz="1800" dirty="0" err="1"/>
              <a:t>ecc</a:t>
            </a:r>
            <a:r>
              <a:rPr lang="it-IT" sz="1800" dirty="0"/>
              <a:t>). </a:t>
            </a:r>
          </a:p>
          <a:p>
            <a:pPr marL="285750" lvl="0" indent="-285750"/>
            <a:r>
              <a:rPr lang="it-IT" sz="1800" b="1" dirty="0" smtClean="0">
                <a:solidFill>
                  <a:schemeClr val="accent1">
                    <a:lumMod val="75000"/>
                  </a:schemeClr>
                </a:solidFill>
              </a:rPr>
              <a:t>Cambio </a:t>
            </a:r>
            <a:r>
              <a:rPr lang="it-IT" sz="1800" b="1" dirty="0">
                <a:solidFill>
                  <a:schemeClr val="accent1">
                    <a:lumMod val="75000"/>
                  </a:schemeClr>
                </a:solidFill>
              </a:rPr>
              <a:t>dei profili di accesso (creazione di nuovi o modifica/cancellazione di vecchi)</a:t>
            </a:r>
          </a:p>
          <a:p>
            <a:pPr algn="just"/>
            <a:endParaRPr lang="it-IT" sz="1800" b="1" dirty="0" smtClean="0">
              <a:solidFill>
                <a:schemeClr val="accent1">
                  <a:lumMod val="75000"/>
                </a:schemeClr>
              </a:solidFill>
            </a:endParaRPr>
          </a:p>
        </p:txBody>
      </p:sp>
      <p:grpSp>
        <p:nvGrpSpPr>
          <p:cNvPr id="13" name="Gruppo 12"/>
          <p:cNvGrpSpPr/>
          <p:nvPr/>
        </p:nvGrpSpPr>
        <p:grpSpPr>
          <a:xfrm>
            <a:off x="2699792" y="3501008"/>
            <a:ext cx="5688632" cy="3033628"/>
            <a:chOff x="2699792" y="3501008"/>
            <a:chExt cx="5688632" cy="3033628"/>
          </a:xfrm>
        </p:grpSpPr>
        <p:cxnSp>
          <p:nvCxnSpPr>
            <p:cNvPr id="7" name="Connettore 2 6"/>
            <p:cNvCxnSpPr/>
            <p:nvPr/>
          </p:nvCxnSpPr>
          <p:spPr>
            <a:xfrm flipH="1" flipV="1">
              <a:off x="3707904" y="3501008"/>
              <a:ext cx="720080" cy="26642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2" name="Gruppo 11"/>
            <p:cNvGrpSpPr/>
            <p:nvPr/>
          </p:nvGrpSpPr>
          <p:grpSpPr>
            <a:xfrm>
              <a:off x="2699792" y="5876229"/>
              <a:ext cx="5688632" cy="658407"/>
              <a:chOff x="2699792" y="5876229"/>
              <a:chExt cx="5688632" cy="658407"/>
            </a:xfrm>
          </p:grpSpPr>
          <p:sp>
            <p:nvSpPr>
              <p:cNvPr id="4" name="CasellaDiTesto 3"/>
              <p:cNvSpPr txBox="1"/>
              <p:nvPr/>
            </p:nvSpPr>
            <p:spPr>
              <a:xfrm>
                <a:off x="2699792" y="6165304"/>
                <a:ext cx="5688632" cy="369332"/>
              </a:xfrm>
              <a:prstGeom prst="rect">
                <a:avLst/>
              </a:prstGeom>
              <a:noFill/>
            </p:spPr>
            <p:txBody>
              <a:bodyPr wrap="square" rtlCol="0">
                <a:spAutoFit/>
              </a:bodyPr>
              <a:lstStyle/>
              <a:p>
                <a:pPr algn="ctr"/>
                <a:r>
                  <a:rPr lang="it-IT" dirty="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Necessario un altro livello di audit </a:t>
                </a:r>
                <a:r>
                  <a:rPr lang="it-IT" dirty="0" err="1">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trail</a:t>
                </a:r>
                <a:r>
                  <a:rPr lang="it-IT" dirty="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 o altri sistemi</a:t>
                </a:r>
              </a:p>
            </p:txBody>
          </p:sp>
          <p:cxnSp>
            <p:nvCxnSpPr>
              <p:cNvPr id="8" name="Connettore 2 7"/>
              <p:cNvCxnSpPr/>
              <p:nvPr/>
            </p:nvCxnSpPr>
            <p:spPr>
              <a:xfrm flipH="1" flipV="1">
                <a:off x="3131840" y="5876229"/>
                <a:ext cx="1296144" cy="2890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4" name="Group 223"/>
          <p:cNvGrpSpPr>
            <a:grpSpLocks/>
          </p:cNvGrpSpPr>
          <p:nvPr/>
        </p:nvGrpSpPr>
        <p:grpSpPr bwMode="auto">
          <a:xfrm>
            <a:off x="38357" y="130011"/>
            <a:ext cx="1085740" cy="1010527"/>
            <a:chOff x="6881" y="91"/>
            <a:chExt cx="845" cy="835"/>
          </a:xfrm>
        </p:grpSpPr>
        <p:sp>
          <p:nvSpPr>
            <p:cNvPr id="15" name="Freeform 224"/>
            <p:cNvSpPr>
              <a:spLocks/>
            </p:cNvSpPr>
            <p:nvPr/>
          </p:nvSpPr>
          <p:spPr bwMode="auto">
            <a:xfrm>
              <a:off x="7256" y="675"/>
              <a:ext cx="96" cy="251"/>
            </a:xfrm>
            <a:custGeom>
              <a:avLst/>
              <a:gdLst>
                <a:gd name="T0" fmla="*/ 72 w 96"/>
                <a:gd name="T1" fmla="*/ 21 h 251"/>
                <a:gd name="T2" fmla="*/ 72 w 96"/>
                <a:gd name="T3" fmla="*/ 237 h 251"/>
                <a:gd name="T4" fmla="*/ 96 w 96"/>
                <a:gd name="T5" fmla="*/ 237 h 251"/>
                <a:gd name="T6" fmla="*/ 96 w 96"/>
                <a:gd name="T7" fmla="*/ 251 h 251"/>
                <a:gd name="T8" fmla="*/ 0 w 96"/>
                <a:gd name="T9" fmla="*/ 251 h 251"/>
                <a:gd name="T10" fmla="*/ 0 w 96"/>
                <a:gd name="T11" fmla="*/ 237 h 251"/>
                <a:gd name="T12" fmla="*/ 25 w 96"/>
                <a:gd name="T13" fmla="*/ 237 h 251"/>
                <a:gd name="T14" fmla="*/ 25 w 96"/>
                <a:gd name="T15" fmla="*/ 0 h 251"/>
                <a:gd name="T16" fmla="*/ 72 w 96"/>
                <a:gd name="T17" fmla="*/ 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1">
                  <a:moveTo>
                    <a:pt x="72" y="21"/>
                  </a:moveTo>
                  <a:lnTo>
                    <a:pt x="72" y="237"/>
                  </a:lnTo>
                  <a:lnTo>
                    <a:pt x="96" y="237"/>
                  </a:lnTo>
                  <a:lnTo>
                    <a:pt x="96" y="251"/>
                  </a:lnTo>
                  <a:lnTo>
                    <a:pt x="0" y="251"/>
                  </a:lnTo>
                  <a:lnTo>
                    <a:pt x="0" y="237"/>
                  </a:lnTo>
                  <a:lnTo>
                    <a:pt x="25" y="237"/>
                  </a:lnTo>
                  <a:lnTo>
                    <a:pt x="25" y="0"/>
                  </a:lnTo>
                  <a:lnTo>
                    <a:pt x="72"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6" name="Freeform 225"/>
            <p:cNvSpPr>
              <a:spLocks/>
            </p:cNvSpPr>
            <p:nvPr/>
          </p:nvSpPr>
          <p:spPr bwMode="auto">
            <a:xfrm>
              <a:off x="7281" y="539"/>
              <a:ext cx="47" cy="90"/>
            </a:xfrm>
            <a:custGeom>
              <a:avLst/>
              <a:gdLst>
                <a:gd name="T0" fmla="*/ 366 w 366"/>
                <a:gd name="T1" fmla="*/ 703 h 703"/>
                <a:gd name="T2" fmla="*/ 366 w 366"/>
                <a:gd name="T3" fmla="*/ 173 h 703"/>
                <a:gd name="T4" fmla="*/ 0 w 366"/>
                <a:gd name="T5" fmla="*/ 0 h 703"/>
                <a:gd name="T6" fmla="*/ 0 w 366"/>
                <a:gd name="T7" fmla="*/ 530 h 703"/>
                <a:gd name="T8" fmla="*/ 366 w 366"/>
                <a:gd name="T9" fmla="*/ 703 h 703"/>
              </a:gdLst>
              <a:ahLst/>
              <a:cxnLst>
                <a:cxn ang="0">
                  <a:pos x="T0" y="T1"/>
                </a:cxn>
                <a:cxn ang="0">
                  <a:pos x="T2" y="T3"/>
                </a:cxn>
                <a:cxn ang="0">
                  <a:pos x="T4" y="T5"/>
                </a:cxn>
                <a:cxn ang="0">
                  <a:pos x="T6" y="T7"/>
                </a:cxn>
                <a:cxn ang="0">
                  <a:pos x="T8" y="T9"/>
                </a:cxn>
              </a:cxnLst>
              <a:rect l="0" t="0" r="r" b="b"/>
              <a:pathLst>
                <a:path w="366" h="703">
                  <a:moveTo>
                    <a:pt x="366" y="703"/>
                  </a:moveTo>
                  <a:cubicBezTo>
                    <a:pt x="366" y="173"/>
                    <a:pt x="366" y="173"/>
                    <a:pt x="366" y="173"/>
                  </a:cubicBezTo>
                  <a:cubicBezTo>
                    <a:pt x="326" y="153"/>
                    <a:pt x="0" y="0"/>
                    <a:pt x="0" y="0"/>
                  </a:cubicBezTo>
                  <a:cubicBezTo>
                    <a:pt x="0" y="530"/>
                    <a:pt x="0" y="530"/>
                    <a:pt x="0" y="530"/>
                  </a:cubicBezTo>
                  <a:lnTo>
                    <a:pt x="366" y="7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7" name="Freeform 226"/>
            <p:cNvSpPr>
              <a:spLocks/>
            </p:cNvSpPr>
            <p:nvPr/>
          </p:nvSpPr>
          <p:spPr bwMode="auto">
            <a:xfrm>
              <a:off x="7256" y="239"/>
              <a:ext cx="96" cy="255"/>
            </a:xfrm>
            <a:custGeom>
              <a:avLst/>
              <a:gdLst>
                <a:gd name="T0" fmla="*/ 72 w 96"/>
                <a:gd name="T1" fmla="*/ 255 h 255"/>
                <a:gd name="T2" fmla="*/ 72 w 96"/>
                <a:gd name="T3" fmla="*/ 14 h 255"/>
                <a:gd name="T4" fmla="*/ 96 w 96"/>
                <a:gd name="T5" fmla="*/ 14 h 255"/>
                <a:gd name="T6" fmla="*/ 96 w 96"/>
                <a:gd name="T7" fmla="*/ 0 h 255"/>
                <a:gd name="T8" fmla="*/ 0 w 96"/>
                <a:gd name="T9" fmla="*/ 0 h 255"/>
                <a:gd name="T10" fmla="*/ 0 w 96"/>
                <a:gd name="T11" fmla="*/ 14 h 255"/>
                <a:gd name="T12" fmla="*/ 25 w 96"/>
                <a:gd name="T13" fmla="*/ 14 h 255"/>
                <a:gd name="T14" fmla="*/ 25 w 96"/>
                <a:gd name="T15" fmla="*/ 231 h 255"/>
                <a:gd name="T16" fmla="*/ 72 w 9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5">
                  <a:moveTo>
                    <a:pt x="72" y="255"/>
                  </a:moveTo>
                  <a:lnTo>
                    <a:pt x="72" y="14"/>
                  </a:lnTo>
                  <a:lnTo>
                    <a:pt x="96" y="14"/>
                  </a:lnTo>
                  <a:lnTo>
                    <a:pt x="96" y="0"/>
                  </a:lnTo>
                  <a:lnTo>
                    <a:pt x="0" y="0"/>
                  </a:lnTo>
                  <a:lnTo>
                    <a:pt x="0" y="14"/>
                  </a:lnTo>
                  <a:lnTo>
                    <a:pt x="25" y="14"/>
                  </a:lnTo>
                  <a:lnTo>
                    <a:pt x="25" y="231"/>
                  </a:lnTo>
                  <a:lnTo>
                    <a:pt x="72" y="2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8" name="Freeform 227"/>
            <p:cNvSpPr>
              <a:spLocks/>
            </p:cNvSpPr>
            <p:nvPr/>
          </p:nvSpPr>
          <p:spPr bwMode="auto">
            <a:xfrm>
              <a:off x="7337" y="252"/>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9" name="Freeform 228"/>
            <p:cNvSpPr>
              <a:spLocks/>
            </p:cNvSpPr>
            <p:nvPr/>
          </p:nvSpPr>
          <p:spPr bwMode="auto">
            <a:xfrm>
              <a:off x="7210" y="70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0" name="Freeform 229"/>
            <p:cNvSpPr>
              <a:spLocks/>
            </p:cNvSpPr>
            <p:nvPr/>
          </p:nvSpPr>
          <p:spPr bwMode="auto">
            <a:xfrm>
              <a:off x="7210" y="83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1" name="Freeform 230"/>
            <p:cNvSpPr>
              <a:spLocks/>
            </p:cNvSpPr>
            <p:nvPr/>
          </p:nvSpPr>
          <p:spPr bwMode="auto">
            <a:xfrm>
              <a:off x="7337" y="381"/>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2" name="Freeform 231"/>
            <p:cNvSpPr>
              <a:spLocks/>
            </p:cNvSpPr>
            <p:nvPr/>
          </p:nvSpPr>
          <p:spPr bwMode="auto">
            <a:xfrm>
              <a:off x="7201" y="316"/>
              <a:ext cx="74" cy="93"/>
            </a:xfrm>
            <a:custGeom>
              <a:avLst/>
              <a:gdLst>
                <a:gd name="T0" fmla="*/ 558 w 577"/>
                <a:gd name="T1" fmla="*/ 0 h 730"/>
                <a:gd name="T2" fmla="*/ 111 w 577"/>
                <a:gd name="T3" fmla="*/ 327 h 730"/>
                <a:gd name="T4" fmla="*/ 45 w 577"/>
                <a:gd name="T5" fmla="*/ 730 h 730"/>
                <a:gd name="T6" fmla="*/ 401 w 577"/>
                <a:gd name="T7" fmla="*/ 442 h 730"/>
                <a:gd name="T8" fmla="*/ 558 w 577"/>
                <a:gd name="T9" fmla="*/ 369 h 730"/>
                <a:gd name="T10" fmla="*/ 558 w 577"/>
                <a:gd name="T11" fmla="*/ 0 h 730"/>
              </a:gdLst>
              <a:ahLst/>
              <a:cxnLst>
                <a:cxn ang="0">
                  <a:pos x="T0" y="T1"/>
                </a:cxn>
                <a:cxn ang="0">
                  <a:pos x="T2" y="T3"/>
                </a:cxn>
                <a:cxn ang="0">
                  <a:pos x="T4" y="T5"/>
                </a:cxn>
                <a:cxn ang="0">
                  <a:pos x="T6" y="T7"/>
                </a:cxn>
                <a:cxn ang="0">
                  <a:pos x="T8" y="T9"/>
                </a:cxn>
                <a:cxn ang="0">
                  <a:pos x="T10" y="T11"/>
                </a:cxn>
              </a:cxnLst>
              <a:rect l="0" t="0" r="r" b="b"/>
              <a:pathLst>
                <a:path w="577" h="730">
                  <a:moveTo>
                    <a:pt x="558" y="0"/>
                  </a:moveTo>
                  <a:cubicBezTo>
                    <a:pt x="558" y="0"/>
                    <a:pt x="221" y="106"/>
                    <a:pt x="111" y="327"/>
                  </a:cubicBezTo>
                  <a:cubicBezTo>
                    <a:pt x="0" y="547"/>
                    <a:pt x="45" y="730"/>
                    <a:pt x="45" y="730"/>
                  </a:cubicBezTo>
                  <a:cubicBezTo>
                    <a:pt x="45" y="730"/>
                    <a:pt x="224" y="526"/>
                    <a:pt x="401" y="442"/>
                  </a:cubicBezTo>
                  <a:cubicBezTo>
                    <a:pt x="577" y="357"/>
                    <a:pt x="558" y="369"/>
                    <a:pt x="558" y="369"/>
                  </a:cubicBezTo>
                  <a:lnTo>
                    <a:pt x="5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3" name="Freeform 232"/>
            <p:cNvSpPr>
              <a:spLocks/>
            </p:cNvSpPr>
            <p:nvPr/>
          </p:nvSpPr>
          <p:spPr bwMode="auto">
            <a:xfrm>
              <a:off x="7334" y="758"/>
              <a:ext cx="74" cy="94"/>
            </a:xfrm>
            <a:custGeom>
              <a:avLst/>
              <a:gdLst>
                <a:gd name="T0" fmla="*/ 19 w 578"/>
                <a:gd name="T1" fmla="*/ 730 h 730"/>
                <a:gd name="T2" fmla="*/ 467 w 578"/>
                <a:gd name="T3" fmla="*/ 403 h 730"/>
                <a:gd name="T4" fmla="*/ 532 w 578"/>
                <a:gd name="T5" fmla="*/ 0 h 730"/>
                <a:gd name="T6" fmla="*/ 177 w 578"/>
                <a:gd name="T7" fmla="*/ 288 h 730"/>
                <a:gd name="T8" fmla="*/ 19 w 578"/>
                <a:gd name="T9" fmla="*/ 361 h 730"/>
                <a:gd name="T10" fmla="*/ 19 w 578"/>
                <a:gd name="T11" fmla="*/ 730 h 730"/>
              </a:gdLst>
              <a:ahLst/>
              <a:cxnLst>
                <a:cxn ang="0">
                  <a:pos x="T0" y="T1"/>
                </a:cxn>
                <a:cxn ang="0">
                  <a:pos x="T2" y="T3"/>
                </a:cxn>
                <a:cxn ang="0">
                  <a:pos x="T4" y="T5"/>
                </a:cxn>
                <a:cxn ang="0">
                  <a:pos x="T6" y="T7"/>
                </a:cxn>
                <a:cxn ang="0">
                  <a:pos x="T8" y="T9"/>
                </a:cxn>
                <a:cxn ang="0">
                  <a:pos x="T10" y="T11"/>
                </a:cxn>
              </a:cxnLst>
              <a:rect l="0" t="0" r="r" b="b"/>
              <a:pathLst>
                <a:path w="578" h="730">
                  <a:moveTo>
                    <a:pt x="19" y="730"/>
                  </a:moveTo>
                  <a:cubicBezTo>
                    <a:pt x="19" y="730"/>
                    <a:pt x="356" y="623"/>
                    <a:pt x="467" y="403"/>
                  </a:cubicBezTo>
                  <a:cubicBezTo>
                    <a:pt x="578" y="183"/>
                    <a:pt x="532" y="0"/>
                    <a:pt x="532" y="0"/>
                  </a:cubicBezTo>
                  <a:cubicBezTo>
                    <a:pt x="532" y="0"/>
                    <a:pt x="353" y="204"/>
                    <a:pt x="177" y="288"/>
                  </a:cubicBezTo>
                  <a:cubicBezTo>
                    <a:pt x="0" y="373"/>
                    <a:pt x="19" y="361"/>
                    <a:pt x="19" y="361"/>
                  </a:cubicBezTo>
                  <a:lnTo>
                    <a:pt x="19" y="7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4" name="Freeform 233"/>
            <p:cNvSpPr>
              <a:spLocks/>
            </p:cNvSpPr>
            <p:nvPr/>
          </p:nvSpPr>
          <p:spPr bwMode="auto">
            <a:xfrm>
              <a:off x="7256" y="445"/>
              <a:ext cx="17" cy="20"/>
            </a:xfrm>
            <a:custGeom>
              <a:avLst/>
              <a:gdLst>
                <a:gd name="T0" fmla="*/ 17 w 17"/>
                <a:gd name="T1" fmla="*/ 0 h 20"/>
                <a:gd name="T2" fmla="*/ 17 w 17"/>
                <a:gd name="T3" fmla="*/ 20 h 20"/>
                <a:gd name="T4" fmla="*/ 0 w 17"/>
                <a:gd name="T5" fmla="*/ 10 h 20"/>
                <a:gd name="T6" fmla="*/ 17 w 17"/>
                <a:gd name="T7" fmla="*/ 0 h 20"/>
              </a:gdLst>
              <a:ahLst/>
              <a:cxnLst>
                <a:cxn ang="0">
                  <a:pos x="T0" y="T1"/>
                </a:cxn>
                <a:cxn ang="0">
                  <a:pos x="T2" y="T3"/>
                </a:cxn>
                <a:cxn ang="0">
                  <a:pos x="T4" y="T5"/>
                </a:cxn>
                <a:cxn ang="0">
                  <a:pos x="T6" y="T7"/>
                </a:cxn>
              </a:cxnLst>
              <a:rect l="0" t="0" r="r" b="b"/>
              <a:pathLst>
                <a:path w="17" h="20">
                  <a:moveTo>
                    <a:pt x="17" y="0"/>
                  </a:moveTo>
                  <a:lnTo>
                    <a:pt x="17" y="20"/>
                  </a:lnTo>
                  <a:lnTo>
                    <a:pt x="0" y="10"/>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5" name="Freeform 234"/>
            <p:cNvSpPr>
              <a:spLocks/>
            </p:cNvSpPr>
            <p:nvPr/>
          </p:nvSpPr>
          <p:spPr bwMode="auto">
            <a:xfrm>
              <a:off x="7337" y="701"/>
              <a:ext cx="18" cy="19"/>
            </a:xfrm>
            <a:custGeom>
              <a:avLst/>
              <a:gdLst>
                <a:gd name="T0" fmla="*/ 0 w 18"/>
                <a:gd name="T1" fmla="*/ 19 h 19"/>
                <a:gd name="T2" fmla="*/ 0 w 18"/>
                <a:gd name="T3" fmla="*/ 0 h 19"/>
                <a:gd name="T4" fmla="*/ 18 w 18"/>
                <a:gd name="T5" fmla="*/ 9 h 19"/>
                <a:gd name="T6" fmla="*/ 0 w 18"/>
                <a:gd name="T7" fmla="*/ 19 h 19"/>
              </a:gdLst>
              <a:ahLst/>
              <a:cxnLst>
                <a:cxn ang="0">
                  <a:pos x="T0" y="T1"/>
                </a:cxn>
                <a:cxn ang="0">
                  <a:pos x="T2" y="T3"/>
                </a:cxn>
                <a:cxn ang="0">
                  <a:pos x="T4" y="T5"/>
                </a:cxn>
                <a:cxn ang="0">
                  <a:pos x="T6" y="T7"/>
                </a:cxn>
              </a:cxnLst>
              <a:rect l="0" t="0" r="r" b="b"/>
              <a:pathLst>
                <a:path w="18" h="19">
                  <a:moveTo>
                    <a:pt x="0" y="19"/>
                  </a:moveTo>
                  <a:lnTo>
                    <a:pt x="0" y="0"/>
                  </a:lnTo>
                  <a:lnTo>
                    <a:pt x="18" y="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6" name="Freeform 235"/>
            <p:cNvSpPr>
              <a:spLocks/>
            </p:cNvSpPr>
            <p:nvPr/>
          </p:nvSpPr>
          <p:spPr bwMode="auto">
            <a:xfrm>
              <a:off x="7207" y="432"/>
              <a:ext cx="198" cy="174"/>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49"/>
                    <a:pt x="1208" y="1062"/>
                  </a:cubicBezTo>
                  <a:cubicBezTo>
                    <a:pt x="970" y="916"/>
                    <a:pt x="656" y="817"/>
                    <a:pt x="491" y="727"/>
                  </a:cubicBezTo>
                  <a:cubicBezTo>
                    <a:pt x="366" y="658"/>
                    <a:pt x="263" y="595"/>
                    <a:pt x="186" y="521"/>
                  </a:cubicBezTo>
                  <a:cubicBezTo>
                    <a:pt x="57" y="398"/>
                    <a:pt x="0" y="247"/>
                    <a:pt x="18" y="0"/>
                  </a:cubicBezTo>
                  <a:cubicBezTo>
                    <a:pt x="197" y="207"/>
                    <a:pt x="524" y="341"/>
                    <a:pt x="828" y="491"/>
                  </a:cubicBezTo>
                  <a:cubicBezTo>
                    <a:pt x="1193" y="672"/>
                    <a:pt x="1544" y="851"/>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7" name="Freeform 236"/>
            <p:cNvSpPr>
              <a:spLocks/>
            </p:cNvSpPr>
            <p:nvPr/>
          </p:nvSpPr>
          <p:spPr bwMode="auto">
            <a:xfrm>
              <a:off x="7207" y="567"/>
              <a:ext cx="198" cy="173"/>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50"/>
                    <a:pt x="1208" y="1062"/>
                  </a:cubicBezTo>
                  <a:cubicBezTo>
                    <a:pt x="970" y="916"/>
                    <a:pt x="656" y="817"/>
                    <a:pt x="491" y="727"/>
                  </a:cubicBezTo>
                  <a:cubicBezTo>
                    <a:pt x="366" y="658"/>
                    <a:pt x="263" y="595"/>
                    <a:pt x="186" y="521"/>
                  </a:cubicBezTo>
                  <a:cubicBezTo>
                    <a:pt x="57" y="398"/>
                    <a:pt x="0" y="247"/>
                    <a:pt x="18" y="0"/>
                  </a:cubicBezTo>
                  <a:cubicBezTo>
                    <a:pt x="197" y="207"/>
                    <a:pt x="524" y="342"/>
                    <a:pt x="828" y="491"/>
                  </a:cubicBezTo>
                  <a:cubicBezTo>
                    <a:pt x="1193" y="672"/>
                    <a:pt x="1544" y="852"/>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8" name="Freeform 237"/>
            <p:cNvSpPr>
              <a:spLocks/>
            </p:cNvSpPr>
            <p:nvPr/>
          </p:nvSpPr>
          <p:spPr bwMode="auto">
            <a:xfrm>
              <a:off x="7207" y="492"/>
              <a:ext cx="27" cy="46"/>
            </a:xfrm>
            <a:custGeom>
              <a:avLst/>
              <a:gdLst>
                <a:gd name="T0" fmla="*/ 132 w 213"/>
                <a:gd name="T1" fmla="*/ 91 h 362"/>
                <a:gd name="T2" fmla="*/ 52 w 213"/>
                <a:gd name="T3" fmla="*/ 0 h 362"/>
                <a:gd name="T4" fmla="*/ 11 w 213"/>
                <a:gd name="T5" fmla="*/ 158 h 362"/>
                <a:gd name="T6" fmla="*/ 3 w 213"/>
                <a:gd name="T7" fmla="*/ 362 h 362"/>
                <a:gd name="T8" fmla="*/ 114 w 213"/>
                <a:gd name="T9" fmla="*/ 246 h 362"/>
                <a:gd name="T10" fmla="*/ 213 w 213"/>
                <a:gd name="T11" fmla="*/ 161 h 362"/>
                <a:gd name="T12" fmla="*/ 132 w 213"/>
                <a:gd name="T13" fmla="*/ 91 h 362"/>
              </a:gdLst>
              <a:ahLst/>
              <a:cxnLst>
                <a:cxn ang="0">
                  <a:pos x="T0" y="T1"/>
                </a:cxn>
                <a:cxn ang="0">
                  <a:pos x="T2" y="T3"/>
                </a:cxn>
                <a:cxn ang="0">
                  <a:pos x="T4" y="T5"/>
                </a:cxn>
                <a:cxn ang="0">
                  <a:pos x="T6" y="T7"/>
                </a:cxn>
                <a:cxn ang="0">
                  <a:pos x="T8" y="T9"/>
                </a:cxn>
                <a:cxn ang="0">
                  <a:pos x="T10" y="T11"/>
                </a:cxn>
                <a:cxn ang="0">
                  <a:pos x="T12" y="T13"/>
                </a:cxn>
              </a:cxnLst>
              <a:rect l="0" t="0" r="r" b="b"/>
              <a:pathLst>
                <a:path w="213" h="362">
                  <a:moveTo>
                    <a:pt x="132" y="91"/>
                  </a:moveTo>
                  <a:cubicBezTo>
                    <a:pt x="66" y="25"/>
                    <a:pt x="52" y="0"/>
                    <a:pt x="52" y="0"/>
                  </a:cubicBezTo>
                  <a:cubicBezTo>
                    <a:pt x="52" y="0"/>
                    <a:pt x="23" y="72"/>
                    <a:pt x="11" y="158"/>
                  </a:cubicBezTo>
                  <a:cubicBezTo>
                    <a:pt x="0" y="245"/>
                    <a:pt x="3" y="362"/>
                    <a:pt x="3" y="362"/>
                  </a:cubicBezTo>
                  <a:cubicBezTo>
                    <a:pt x="3" y="362"/>
                    <a:pt x="45" y="315"/>
                    <a:pt x="114" y="246"/>
                  </a:cubicBezTo>
                  <a:cubicBezTo>
                    <a:pt x="184" y="176"/>
                    <a:pt x="213" y="161"/>
                    <a:pt x="213" y="161"/>
                  </a:cubicBezTo>
                  <a:cubicBezTo>
                    <a:pt x="213" y="161"/>
                    <a:pt x="198" y="157"/>
                    <a:pt x="132" y="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9" name="Freeform 238"/>
            <p:cNvSpPr>
              <a:spLocks/>
            </p:cNvSpPr>
            <p:nvPr/>
          </p:nvSpPr>
          <p:spPr bwMode="auto">
            <a:xfrm>
              <a:off x="7376" y="627"/>
              <a:ext cx="27" cy="47"/>
            </a:xfrm>
            <a:custGeom>
              <a:avLst/>
              <a:gdLst>
                <a:gd name="T0" fmla="*/ 81 w 214"/>
                <a:gd name="T1" fmla="*/ 270 h 362"/>
                <a:gd name="T2" fmla="*/ 161 w 214"/>
                <a:gd name="T3" fmla="*/ 362 h 362"/>
                <a:gd name="T4" fmla="*/ 201 w 214"/>
                <a:gd name="T5" fmla="*/ 203 h 362"/>
                <a:gd name="T6" fmla="*/ 211 w 214"/>
                <a:gd name="T7" fmla="*/ 0 h 362"/>
                <a:gd name="T8" fmla="*/ 99 w 214"/>
                <a:gd name="T9" fmla="*/ 116 h 362"/>
                <a:gd name="T10" fmla="*/ 0 w 214"/>
                <a:gd name="T11" fmla="*/ 201 h 362"/>
                <a:gd name="T12" fmla="*/ 81 w 214"/>
                <a:gd name="T13" fmla="*/ 270 h 362"/>
              </a:gdLst>
              <a:ahLst/>
              <a:cxnLst>
                <a:cxn ang="0">
                  <a:pos x="T0" y="T1"/>
                </a:cxn>
                <a:cxn ang="0">
                  <a:pos x="T2" y="T3"/>
                </a:cxn>
                <a:cxn ang="0">
                  <a:pos x="T4" y="T5"/>
                </a:cxn>
                <a:cxn ang="0">
                  <a:pos x="T6" y="T7"/>
                </a:cxn>
                <a:cxn ang="0">
                  <a:pos x="T8" y="T9"/>
                </a:cxn>
                <a:cxn ang="0">
                  <a:pos x="T10" y="T11"/>
                </a:cxn>
                <a:cxn ang="0">
                  <a:pos x="T12" y="T13"/>
                </a:cxn>
              </a:cxnLst>
              <a:rect l="0" t="0" r="r" b="b"/>
              <a:pathLst>
                <a:path w="214" h="362">
                  <a:moveTo>
                    <a:pt x="81" y="270"/>
                  </a:moveTo>
                  <a:cubicBezTo>
                    <a:pt x="147" y="336"/>
                    <a:pt x="161" y="362"/>
                    <a:pt x="161" y="362"/>
                  </a:cubicBezTo>
                  <a:cubicBezTo>
                    <a:pt x="161" y="362"/>
                    <a:pt x="190" y="290"/>
                    <a:pt x="201" y="203"/>
                  </a:cubicBezTo>
                  <a:cubicBezTo>
                    <a:pt x="214" y="117"/>
                    <a:pt x="211" y="0"/>
                    <a:pt x="211" y="0"/>
                  </a:cubicBezTo>
                  <a:cubicBezTo>
                    <a:pt x="211" y="0"/>
                    <a:pt x="168" y="47"/>
                    <a:pt x="99" y="116"/>
                  </a:cubicBezTo>
                  <a:cubicBezTo>
                    <a:pt x="29" y="186"/>
                    <a:pt x="0" y="201"/>
                    <a:pt x="0" y="201"/>
                  </a:cubicBezTo>
                  <a:cubicBezTo>
                    <a:pt x="0" y="201"/>
                    <a:pt x="15" y="205"/>
                    <a:pt x="81" y="2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0" name="Freeform 239"/>
            <p:cNvSpPr>
              <a:spLocks/>
            </p:cNvSpPr>
            <p:nvPr/>
          </p:nvSpPr>
          <p:spPr bwMode="auto">
            <a:xfrm>
              <a:off x="7049" y="776"/>
              <a:ext cx="74" cy="85"/>
            </a:xfrm>
            <a:custGeom>
              <a:avLst/>
              <a:gdLst>
                <a:gd name="T0" fmla="*/ 222 w 579"/>
                <a:gd name="T1" fmla="*/ 498 h 669"/>
                <a:gd name="T2" fmla="*/ 197 w 579"/>
                <a:gd name="T3" fmla="*/ 633 h 669"/>
                <a:gd name="T4" fmla="*/ 216 w 579"/>
                <a:gd name="T5" fmla="*/ 649 h 669"/>
                <a:gd name="T6" fmla="*/ 200 w 579"/>
                <a:gd name="T7" fmla="*/ 668 h 669"/>
                <a:gd name="T8" fmla="*/ 103 w 579"/>
                <a:gd name="T9" fmla="*/ 594 h 669"/>
                <a:gd name="T10" fmla="*/ 3 w 579"/>
                <a:gd name="T11" fmla="*/ 527 h 669"/>
                <a:gd name="T12" fmla="*/ 16 w 579"/>
                <a:gd name="T13" fmla="*/ 506 h 669"/>
                <a:gd name="T14" fmla="*/ 36 w 579"/>
                <a:gd name="T15" fmla="*/ 518 h 669"/>
                <a:gd name="T16" fmla="*/ 157 w 579"/>
                <a:gd name="T17" fmla="*/ 452 h 669"/>
                <a:gd name="T18" fmla="*/ 358 w 579"/>
                <a:gd name="T19" fmla="*/ 171 h 669"/>
                <a:gd name="T20" fmla="*/ 381 w 579"/>
                <a:gd name="T21" fmla="*/ 36 h 669"/>
                <a:gd name="T22" fmla="*/ 363 w 579"/>
                <a:gd name="T23" fmla="*/ 20 h 669"/>
                <a:gd name="T24" fmla="*/ 379 w 579"/>
                <a:gd name="T25" fmla="*/ 1 h 669"/>
                <a:gd name="T26" fmla="*/ 475 w 579"/>
                <a:gd name="T27" fmla="*/ 73 h 669"/>
                <a:gd name="T28" fmla="*/ 576 w 579"/>
                <a:gd name="T29" fmla="*/ 142 h 669"/>
                <a:gd name="T30" fmla="*/ 564 w 579"/>
                <a:gd name="T31" fmla="*/ 163 h 669"/>
                <a:gd name="T32" fmla="*/ 542 w 579"/>
                <a:gd name="T33" fmla="*/ 151 h 669"/>
                <a:gd name="T34" fmla="*/ 422 w 579"/>
                <a:gd name="T35" fmla="*/ 217 h 669"/>
                <a:gd name="T36" fmla="*/ 222 w 579"/>
                <a:gd name="T37" fmla="*/ 49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9" h="669">
                  <a:moveTo>
                    <a:pt x="222" y="498"/>
                  </a:moveTo>
                  <a:cubicBezTo>
                    <a:pt x="162" y="582"/>
                    <a:pt x="154" y="596"/>
                    <a:pt x="197" y="633"/>
                  </a:cubicBezTo>
                  <a:cubicBezTo>
                    <a:pt x="216" y="649"/>
                    <a:pt x="216" y="649"/>
                    <a:pt x="216" y="649"/>
                  </a:cubicBezTo>
                  <a:cubicBezTo>
                    <a:pt x="219" y="656"/>
                    <a:pt x="207" y="669"/>
                    <a:pt x="200" y="668"/>
                  </a:cubicBezTo>
                  <a:cubicBezTo>
                    <a:pt x="162" y="638"/>
                    <a:pt x="136" y="618"/>
                    <a:pt x="103" y="594"/>
                  </a:cubicBezTo>
                  <a:cubicBezTo>
                    <a:pt x="71" y="572"/>
                    <a:pt x="44" y="553"/>
                    <a:pt x="3" y="527"/>
                  </a:cubicBezTo>
                  <a:cubicBezTo>
                    <a:pt x="0" y="521"/>
                    <a:pt x="9" y="506"/>
                    <a:pt x="16" y="506"/>
                  </a:cubicBezTo>
                  <a:cubicBezTo>
                    <a:pt x="36" y="518"/>
                    <a:pt x="36" y="518"/>
                    <a:pt x="36" y="518"/>
                  </a:cubicBezTo>
                  <a:cubicBezTo>
                    <a:pt x="86" y="548"/>
                    <a:pt x="97" y="535"/>
                    <a:pt x="157" y="452"/>
                  </a:cubicBezTo>
                  <a:cubicBezTo>
                    <a:pt x="358" y="171"/>
                    <a:pt x="358" y="171"/>
                    <a:pt x="358" y="171"/>
                  </a:cubicBezTo>
                  <a:cubicBezTo>
                    <a:pt x="417" y="87"/>
                    <a:pt x="424" y="75"/>
                    <a:pt x="381" y="36"/>
                  </a:cubicBezTo>
                  <a:cubicBezTo>
                    <a:pt x="363" y="20"/>
                    <a:pt x="363" y="20"/>
                    <a:pt x="363" y="20"/>
                  </a:cubicBezTo>
                  <a:cubicBezTo>
                    <a:pt x="361" y="13"/>
                    <a:pt x="372" y="0"/>
                    <a:pt x="379" y="1"/>
                  </a:cubicBezTo>
                  <a:cubicBezTo>
                    <a:pt x="417" y="31"/>
                    <a:pt x="443" y="51"/>
                    <a:pt x="475" y="73"/>
                  </a:cubicBezTo>
                  <a:cubicBezTo>
                    <a:pt x="508" y="97"/>
                    <a:pt x="535" y="115"/>
                    <a:pt x="576" y="142"/>
                  </a:cubicBezTo>
                  <a:cubicBezTo>
                    <a:pt x="579" y="148"/>
                    <a:pt x="572" y="162"/>
                    <a:pt x="564" y="163"/>
                  </a:cubicBezTo>
                  <a:cubicBezTo>
                    <a:pt x="542" y="151"/>
                    <a:pt x="542" y="151"/>
                    <a:pt x="542" y="151"/>
                  </a:cubicBezTo>
                  <a:cubicBezTo>
                    <a:pt x="492" y="123"/>
                    <a:pt x="482" y="133"/>
                    <a:pt x="422" y="217"/>
                  </a:cubicBezTo>
                  <a:lnTo>
                    <a:pt x="222" y="4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1" name="Freeform 240"/>
            <p:cNvSpPr>
              <a:spLocks/>
            </p:cNvSpPr>
            <p:nvPr/>
          </p:nvSpPr>
          <p:spPr bwMode="auto">
            <a:xfrm>
              <a:off x="7006" y="747"/>
              <a:ext cx="84" cy="80"/>
            </a:xfrm>
            <a:custGeom>
              <a:avLst/>
              <a:gdLst>
                <a:gd name="T0" fmla="*/ 576 w 662"/>
                <a:gd name="T1" fmla="*/ 87 h 627"/>
                <a:gd name="T2" fmla="*/ 662 w 662"/>
                <a:gd name="T3" fmla="*/ 216 h 627"/>
                <a:gd name="T4" fmla="*/ 589 w 662"/>
                <a:gd name="T5" fmla="*/ 334 h 627"/>
                <a:gd name="T6" fmla="*/ 570 w 662"/>
                <a:gd name="T7" fmla="*/ 320 h 627"/>
                <a:gd name="T8" fmla="*/ 546 w 662"/>
                <a:gd name="T9" fmla="*/ 100 h 627"/>
                <a:gd name="T10" fmla="*/ 381 w 662"/>
                <a:gd name="T11" fmla="*/ 100 h 627"/>
                <a:gd name="T12" fmla="*/ 347 w 662"/>
                <a:gd name="T13" fmla="*/ 254 h 627"/>
                <a:gd name="T14" fmla="*/ 374 w 662"/>
                <a:gd name="T15" fmla="*/ 360 h 627"/>
                <a:gd name="T16" fmla="*/ 338 w 662"/>
                <a:gd name="T17" fmla="*/ 554 h 627"/>
                <a:gd name="T18" fmla="*/ 79 w 662"/>
                <a:gd name="T19" fmla="*/ 542 h 627"/>
                <a:gd name="T20" fmla="*/ 21 w 662"/>
                <a:gd name="T21" fmla="*/ 471 h 627"/>
                <a:gd name="T22" fmla="*/ 0 w 662"/>
                <a:gd name="T23" fmla="*/ 444 h 627"/>
                <a:gd name="T24" fmla="*/ 68 w 662"/>
                <a:gd name="T25" fmla="*/ 345 h 627"/>
                <a:gd name="T26" fmla="*/ 88 w 662"/>
                <a:gd name="T27" fmla="*/ 360 h 627"/>
                <a:gd name="T28" fmla="*/ 110 w 662"/>
                <a:gd name="T29" fmla="*/ 530 h 627"/>
                <a:gd name="T30" fmla="*/ 268 w 662"/>
                <a:gd name="T31" fmla="*/ 529 h 627"/>
                <a:gd name="T32" fmla="*/ 288 w 662"/>
                <a:gd name="T33" fmla="*/ 386 h 627"/>
                <a:gd name="T34" fmla="*/ 265 w 662"/>
                <a:gd name="T35" fmla="*/ 297 h 627"/>
                <a:gd name="T36" fmla="*/ 302 w 662"/>
                <a:gd name="T37" fmla="*/ 78 h 627"/>
                <a:gd name="T38" fmla="*/ 576 w 662"/>
                <a:gd name="T39"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2" h="627">
                  <a:moveTo>
                    <a:pt x="576" y="87"/>
                  </a:moveTo>
                  <a:cubicBezTo>
                    <a:pt x="636" y="142"/>
                    <a:pt x="656" y="196"/>
                    <a:pt x="662" y="216"/>
                  </a:cubicBezTo>
                  <a:cubicBezTo>
                    <a:pt x="657" y="240"/>
                    <a:pt x="619" y="299"/>
                    <a:pt x="589" y="334"/>
                  </a:cubicBezTo>
                  <a:cubicBezTo>
                    <a:pt x="581" y="335"/>
                    <a:pt x="569" y="327"/>
                    <a:pt x="570" y="320"/>
                  </a:cubicBezTo>
                  <a:cubicBezTo>
                    <a:pt x="593" y="274"/>
                    <a:pt x="629" y="177"/>
                    <a:pt x="546" y="100"/>
                  </a:cubicBezTo>
                  <a:cubicBezTo>
                    <a:pt x="486" y="45"/>
                    <a:pt x="421" y="57"/>
                    <a:pt x="381" y="100"/>
                  </a:cubicBezTo>
                  <a:cubicBezTo>
                    <a:pt x="352" y="131"/>
                    <a:pt x="326" y="172"/>
                    <a:pt x="347" y="254"/>
                  </a:cubicBezTo>
                  <a:cubicBezTo>
                    <a:pt x="374" y="360"/>
                    <a:pt x="374" y="360"/>
                    <a:pt x="374" y="360"/>
                  </a:cubicBezTo>
                  <a:cubicBezTo>
                    <a:pt x="388" y="417"/>
                    <a:pt x="392" y="496"/>
                    <a:pt x="338" y="554"/>
                  </a:cubicBezTo>
                  <a:cubicBezTo>
                    <a:pt x="275" y="622"/>
                    <a:pt x="171" y="627"/>
                    <a:pt x="79" y="542"/>
                  </a:cubicBezTo>
                  <a:cubicBezTo>
                    <a:pt x="57" y="521"/>
                    <a:pt x="35" y="494"/>
                    <a:pt x="21" y="471"/>
                  </a:cubicBezTo>
                  <a:cubicBezTo>
                    <a:pt x="14" y="460"/>
                    <a:pt x="6" y="449"/>
                    <a:pt x="0" y="444"/>
                  </a:cubicBezTo>
                  <a:cubicBezTo>
                    <a:pt x="10" y="421"/>
                    <a:pt x="40" y="375"/>
                    <a:pt x="68" y="345"/>
                  </a:cubicBezTo>
                  <a:cubicBezTo>
                    <a:pt x="75" y="343"/>
                    <a:pt x="88" y="352"/>
                    <a:pt x="88" y="360"/>
                  </a:cubicBezTo>
                  <a:cubicBezTo>
                    <a:pt x="65" y="402"/>
                    <a:pt x="42" y="466"/>
                    <a:pt x="110" y="530"/>
                  </a:cubicBezTo>
                  <a:cubicBezTo>
                    <a:pt x="180" y="594"/>
                    <a:pt x="238" y="562"/>
                    <a:pt x="268" y="529"/>
                  </a:cubicBezTo>
                  <a:cubicBezTo>
                    <a:pt x="306" y="488"/>
                    <a:pt x="299" y="427"/>
                    <a:pt x="288" y="386"/>
                  </a:cubicBezTo>
                  <a:cubicBezTo>
                    <a:pt x="265" y="297"/>
                    <a:pt x="265" y="297"/>
                    <a:pt x="265" y="297"/>
                  </a:cubicBezTo>
                  <a:cubicBezTo>
                    <a:pt x="245" y="228"/>
                    <a:pt x="240" y="146"/>
                    <a:pt x="302" y="78"/>
                  </a:cubicBezTo>
                  <a:cubicBezTo>
                    <a:pt x="375" y="0"/>
                    <a:pt x="483" y="1"/>
                    <a:pt x="576"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2" name="Freeform 241"/>
            <p:cNvSpPr>
              <a:spLocks/>
            </p:cNvSpPr>
            <p:nvPr/>
          </p:nvSpPr>
          <p:spPr bwMode="auto">
            <a:xfrm>
              <a:off x="6943" y="699"/>
              <a:ext cx="103" cy="93"/>
            </a:xfrm>
            <a:custGeom>
              <a:avLst/>
              <a:gdLst>
                <a:gd name="T0" fmla="*/ 582 w 806"/>
                <a:gd name="T1" fmla="*/ 161 h 727"/>
                <a:gd name="T2" fmla="*/ 644 w 806"/>
                <a:gd name="T3" fmla="*/ 42 h 727"/>
                <a:gd name="T4" fmla="*/ 628 w 806"/>
                <a:gd name="T5" fmla="*/ 15 h 727"/>
                <a:gd name="T6" fmla="*/ 648 w 806"/>
                <a:gd name="T7" fmla="*/ 2 h 727"/>
                <a:gd name="T8" fmla="*/ 722 w 806"/>
                <a:gd name="T9" fmla="*/ 106 h 727"/>
                <a:gd name="T10" fmla="*/ 805 w 806"/>
                <a:gd name="T11" fmla="*/ 212 h 727"/>
                <a:gd name="T12" fmla="*/ 786 w 806"/>
                <a:gd name="T13" fmla="*/ 227 h 727"/>
                <a:gd name="T14" fmla="*/ 763 w 806"/>
                <a:gd name="T15" fmla="*/ 201 h 727"/>
                <a:gd name="T16" fmla="*/ 629 w 806"/>
                <a:gd name="T17" fmla="*/ 225 h 727"/>
                <a:gd name="T18" fmla="*/ 282 w 806"/>
                <a:gd name="T19" fmla="*/ 485 h 727"/>
                <a:gd name="T20" fmla="*/ 275 w 806"/>
                <a:gd name="T21" fmla="*/ 526 h 727"/>
                <a:gd name="T22" fmla="*/ 307 w 806"/>
                <a:gd name="T23" fmla="*/ 569 h 727"/>
                <a:gd name="T24" fmla="*/ 397 w 806"/>
                <a:gd name="T25" fmla="*/ 650 h 727"/>
                <a:gd name="T26" fmla="*/ 477 w 806"/>
                <a:gd name="T27" fmla="*/ 645 h 727"/>
                <a:gd name="T28" fmla="*/ 487 w 806"/>
                <a:gd name="T29" fmla="*/ 670 h 727"/>
                <a:gd name="T30" fmla="*/ 349 w 806"/>
                <a:gd name="T31" fmla="*/ 727 h 727"/>
                <a:gd name="T32" fmla="*/ 338 w 806"/>
                <a:gd name="T33" fmla="*/ 712 h 727"/>
                <a:gd name="T34" fmla="*/ 313 w 806"/>
                <a:gd name="T35" fmla="*/ 628 h 727"/>
                <a:gd name="T36" fmla="*/ 77 w 806"/>
                <a:gd name="T37" fmla="*/ 313 h 727"/>
                <a:gd name="T38" fmla="*/ 10 w 806"/>
                <a:gd name="T39" fmla="*/ 268 h 727"/>
                <a:gd name="T40" fmla="*/ 2 w 806"/>
                <a:gd name="T41" fmla="*/ 253 h 727"/>
                <a:gd name="T42" fmla="*/ 129 w 806"/>
                <a:gd name="T43" fmla="*/ 176 h 727"/>
                <a:gd name="T44" fmla="*/ 146 w 806"/>
                <a:gd name="T45" fmla="*/ 195 h 727"/>
                <a:gd name="T46" fmla="*/ 104 w 806"/>
                <a:gd name="T47" fmla="*/ 257 h 727"/>
                <a:gd name="T48" fmla="*/ 152 w 806"/>
                <a:gd name="T49" fmla="*/ 362 h 727"/>
                <a:gd name="T50" fmla="*/ 193 w 806"/>
                <a:gd name="T51" fmla="*/ 417 h 727"/>
                <a:gd name="T52" fmla="*/ 236 w 806"/>
                <a:gd name="T53" fmla="*/ 420 h 727"/>
                <a:gd name="T54" fmla="*/ 582 w 806"/>
                <a:gd name="T55" fmla="*/ 1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6" h="727">
                  <a:moveTo>
                    <a:pt x="582" y="161"/>
                  </a:moveTo>
                  <a:cubicBezTo>
                    <a:pt x="663" y="100"/>
                    <a:pt x="673" y="91"/>
                    <a:pt x="644" y="42"/>
                  </a:cubicBezTo>
                  <a:cubicBezTo>
                    <a:pt x="628" y="15"/>
                    <a:pt x="628" y="15"/>
                    <a:pt x="628" y="15"/>
                  </a:cubicBezTo>
                  <a:cubicBezTo>
                    <a:pt x="627" y="9"/>
                    <a:pt x="643" y="0"/>
                    <a:pt x="648" y="2"/>
                  </a:cubicBezTo>
                  <a:cubicBezTo>
                    <a:pt x="680" y="48"/>
                    <a:pt x="699" y="75"/>
                    <a:pt x="722" y="106"/>
                  </a:cubicBezTo>
                  <a:cubicBezTo>
                    <a:pt x="746" y="137"/>
                    <a:pt x="766" y="164"/>
                    <a:pt x="805" y="212"/>
                  </a:cubicBezTo>
                  <a:cubicBezTo>
                    <a:pt x="806" y="219"/>
                    <a:pt x="794" y="230"/>
                    <a:pt x="786" y="227"/>
                  </a:cubicBezTo>
                  <a:cubicBezTo>
                    <a:pt x="763" y="201"/>
                    <a:pt x="763" y="201"/>
                    <a:pt x="763" y="201"/>
                  </a:cubicBezTo>
                  <a:cubicBezTo>
                    <a:pt x="726" y="159"/>
                    <a:pt x="711" y="164"/>
                    <a:pt x="629" y="225"/>
                  </a:cubicBezTo>
                  <a:cubicBezTo>
                    <a:pt x="282" y="485"/>
                    <a:pt x="282" y="485"/>
                    <a:pt x="282" y="485"/>
                  </a:cubicBezTo>
                  <a:cubicBezTo>
                    <a:pt x="258" y="503"/>
                    <a:pt x="257" y="503"/>
                    <a:pt x="275" y="526"/>
                  </a:cubicBezTo>
                  <a:cubicBezTo>
                    <a:pt x="307" y="569"/>
                    <a:pt x="307" y="569"/>
                    <a:pt x="307" y="569"/>
                  </a:cubicBezTo>
                  <a:cubicBezTo>
                    <a:pt x="332" y="603"/>
                    <a:pt x="365" y="644"/>
                    <a:pt x="397" y="650"/>
                  </a:cubicBezTo>
                  <a:cubicBezTo>
                    <a:pt x="428" y="656"/>
                    <a:pt x="451" y="651"/>
                    <a:pt x="477" y="645"/>
                  </a:cubicBezTo>
                  <a:cubicBezTo>
                    <a:pt x="487" y="648"/>
                    <a:pt x="491" y="662"/>
                    <a:pt x="487" y="670"/>
                  </a:cubicBezTo>
                  <a:cubicBezTo>
                    <a:pt x="443" y="683"/>
                    <a:pt x="384" y="709"/>
                    <a:pt x="349" y="727"/>
                  </a:cubicBezTo>
                  <a:cubicBezTo>
                    <a:pt x="346" y="725"/>
                    <a:pt x="337" y="716"/>
                    <a:pt x="338" y="712"/>
                  </a:cubicBezTo>
                  <a:cubicBezTo>
                    <a:pt x="359" y="688"/>
                    <a:pt x="339" y="663"/>
                    <a:pt x="313" y="628"/>
                  </a:cubicBezTo>
                  <a:cubicBezTo>
                    <a:pt x="77" y="313"/>
                    <a:pt x="77" y="313"/>
                    <a:pt x="77" y="313"/>
                  </a:cubicBezTo>
                  <a:cubicBezTo>
                    <a:pt x="46" y="271"/>
                    <a:pt x="39" y="265"/>
                    <a:pt x="10" y="268"/>
                  </a:cubicBezTo>
                  <a:cubicBezTo>
                    <a:pt x="6" y="266"/>
                    <a:pt x="0" y="256"/>
                    <a:pt x="2" y="253"/>
                  </a:cubicBezTo>
                  <a:cubicBezTo>
                    <a:pt x="41" y="237"/>
                    <a:pt x="108" y="196"/>
                    <a:pt x="129" y="176"/>
                  </a:cubicBezTo>
                  <a:cubicBezTo>
                    <a:pt x="138" y="175"/>
                    <a:pt x="148" y="188"/>
                    <a:pt x="146" y="195"/>
                  </a:cubicBezTo>
                  <a:cubicBezTo>
                    <a:pt x="128" y="212"/>
                    <a:pt x="103" y="239"/>
                    <a:pt x="104" y="257"/>
                  </a:cubicBezTo>
                  <a:cubicBezTo>
                    <a:pt x="104" y="285"/>
                    <a:pt x="120" y="319"/>
                    <a:pt x="152" y="362"/>
                  </a:cubicBezTo>
                  <a:cubicBezTo>
                    <a:pt x="193" y="417"/>
                    <a:pt x="193" y="417"/>
                    <a:pt x="193" y="417"/>
                  </a:cubicBezTo>
                  <a:cubicBezTo>
                    <a:pt x="210" y="440"/>
                    <a:pt x="210" y="439"/>
                    <a:pt x="236" y="420"/>
                  </a:cubicBezTo>
                  <a:lnTo>
                    <a:pt x="582" y="1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3" name="Freeform 242"/>
            <p:cNvSpPr>
              <a:spLocks/>
            </p:cNvSpPr>
            <p:nvPr/>
          </p:nvSpPr>
          <p:spPr bwMode="auto">
            <a:xfrm>
              <a:off x="6927" y="653"/>
              <a:ext cx="87" cy="67"/>
            </a:xfrm>
            <a:custGeom>
              <a:avLst/>
              <a:gdLst>
                <a:gd name="T0" fmla="*/ 208 w 685"/>
                <a:gd name="T1" fmla="*/ 377 h 523"/>
                <a:gd name="T2" fmla="*/ 126 w 685"/>
                <a:gd name="T3" fmla="*/ 487 h 523"/>
                <a:gd name="T4" fmla="*/ 136 w 685"/>
                <a:gd name="T5" fmla="*/ 510 h 523"/>
                <a:gd name="T6" fmla="*/ 113 w 685"/>
                <a:gd name="T7" fmla="*/ 519 h 523"/>
                <a:gd name="T8" fmla="*/ 59 w 685"/>
                <a:gd name="T9" fmla="*/ 410 h 523"/>
                <a:gd name="T10" fmla="*/ 0 w 685"/>
                <a:gd name="T11" fmla="*/ 305 h 523"/>
                <a:gd name="T12" fmla="*/ 21 w 685"/>
                <a:gd name="T13" fmla="*/ 292 h 523"/>
                <a:gd name="T14" fmla="*/ 34 w 685"/>
                <a:gd name="T15" fmla="*/ 312 h 523"/>
                <a:gd name="T16" fmla="*/ 171 w 685"/>
                <a:gd name="T17" fmla="*/ 307 h 523"/>
                <a:gd name="T18" fmla="*/ 477 w 685"/>
                <a:gd name="T19" fmla="*/ 146 h 523"/>
                <a:gd name="T20" fmla="*/ 558 w 685"/>
                <a:gd name="T21" fmla="*/ 36 h 523"/>
                <a:gd name="T22" fmla="*/ 549 w 685"/>
                <a:gd name="T23" fmla="*/ 13 h 523"/>
                <a:gd name="T24" fmla="*/ 572 w 685"/>
                <a:gd name="T25" fmla="*/ 3 h 523"/>
                <a:gd name="T26" fmla="*/ 625 w 685"/>
                <a:gd name="T27" fmla="*/ 111 h 523"/>
                <a:gd name="T28" fmla="*/ 685 w 685"/>
                <a:gd name="T29" fmla="*/ 218 h 523"/>
                <a:gd name="T30" fmla="*/ 664 w 685"/>
                <a:gd name="T31" fmla="*/ 231 h 523"/>
                <a:gd name="T32" fmla="*/ 650 w 685"/>
                <a:gd name="T33" fmla="*/ 211 h 523"/>
                <a:gd name="T34" fmla="*/ 514 w 685"/>
                <a:gd name="T35" fmla="*/ 216 h 523"/>
                <a:gd name="T36" fmla="*/ 208 w 685"/>
                <a:gd name="T37" fmla="*/ 37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523">
                  <a:moveTo>
                    <a:pt x="208" y="377"/>
                  </a:moveTo>
                  <a:cubicBezTo>
                    <a:pt x="117" y="425"/>
                    <a:pt x="104" y="434"/>
                    <a:pt x="126" y="487"/>
                  </a:cubicBezTo>
                  <a:cubicBezTo>
                    <a:pt x="136" y="510"/>
                    <a:pt x="136" y="510"/>
                    <a:pt x="136" y="510"/>
                  </a:cubicBezTo>
                  <a:cubicBezTo>
                    <a:pt x="135" y="517"/>
                    <a:pt x="119" y="523"/>
                    <a:pt x="113" y="519"/>
                  </a:cubicBezTo>
                  <a:cubicBezTo>
                    <a:pt x="93" y="476"/>
                    <a:pt x="78" y="446"/>
                    <a:pt x="59" y="410"/>
                  </a:cubicBezTo>
                  <a:cubicBezTo>
                    <a:pt x="41" y="376"/>
                    <a:pt x="25" y="347"/>
                    <a:pt x="0" y="305"/>
                  </a:cubicBezTo>
                  <a:cubicBezTo>
                    <a:pt x="0" y="298"/>
                    <a:pt x="15" y="288"/>
                    <a:pt x="21" y="292"/>
                  </a:cubicBezTo>
                  <a:cubicBezTo>
                    <a:pt x="34" y="312"/>
                    <a:pt x="34" y="312"/>
                    <a:pt x="34" y="312"/>
                  </a:cubicBezTo>
                  <a:cubicBezTo>
                    <a:pt x="65" y="361"/>
                    <a:pt x="80" y="355"/>
                    <a:pt x="171" y="307"/>
                  </a:cubicBezTo>
                  <a:cubicBezTo>
                    <a:pt x="477" y="146"/>
                    <a:pt x="477" y="146"/>
                    <a:pt x="477" y="146"/>
                  </a:cubicBezTo>
                  <a:cubicBezTo>
                    <a:pt x="568" y="98"/>
                    <a:pt x="579" y="90"/>
                    <a:pt x="558" y="36"/>
                  </a:cubicBezTo>
                  <a:cubicBezTo>
                    <a:pt x="549" y="13"/>
                    <a:pt x="549" y="13"/>
                    <a:pt x="549" y="13"/>
                  </a:cubicBezTo>
                  <a:cubicBezTo>
                    <a:pt x="550" y="6"/>
                    <a:pt x="566" y="0"/>
                    <a:pt x="572" y="3"/>
                  </a:cubicBezTo>
                  <a:cubicBezTo>
                    <a:pt x="593" y="47"/>
                    <a:pt x="607" y="77"/>
                    <a:pt x="625" y="111"/>
                  </a:cubicBezTo>
                  <a:cubicBezTo>
                    <a:pt x="644" y="147"/>
                    <a:pt x="661" y="176"/>
                    <a:pt x="685" y="218"/>
                  </a:cubicBezTo>
                  <a:cubicBezTo>
                    <a:pt x="685" y="224"/>
                    <a:pt x="672" y="233"/>
                    <a:pt x="664" y="231"/>
                  </a:cubicBezTo>
                  <a:cubicBezTo>
                    <a:pt x="650" y="211"/>
                    <a:pt x="650" y="211"/>
                    <a:pt x="650" y="211"/>
                  </a:cubicBezTo>
                  <a:cubicBezTo>
                    <a:pt x="618" y="163"/>
                    <a:pt x="605" y="168"/>
                    <a:pt x="514" y="216"/>
                  </a:cubicBezTo>
                  <a:lnTo>
                    <a:pt x="208" y="3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4" name="Freeform 243"/>
            <p:cNvSpPr>
              <a:spLocks/>
            </p:cNvSpPr>
            <p:nvPr/>
          </p:nvSpPr>
          <p:spPr bwMode="auto">
            <a:xfrm>
              <a:off x="6892" y="603"/>
              <a:ext cx="100" cy="77"/>
            </a:xfrm>
            <a:custGeom>
              <a:avLst/>
              <a:gdLst>
                <a:gd name="T0" fmla="*/ 583 w 779"/>
                <a:gd name="T1" fmla="*/ 135 h 601"/>
                <a:gd name="T2" fmla="*/ 679 w 779"/>
                <a:gd name="T3" fmla="*/ 41 h 601"/>
                <a:gd name="T4" fmla="*/ 671 w 779"/>
                <a:gd name="T5" fmla="*/ 11 h 601"/>
                <a:gd name="T6" fmla="*/ 695 w 779"/>
                <a:gd name="T7" fmla="*/ 5 h 601"/>
                <a:gd name="T8" fmla="*/ 733 w 779"/>
                <a:gd name="T9" fmla="*/ 126 h 601"/>
                <a:gd name="T10" fmla="*/ 779 w 779"/>
                <a:gd name="T11" fmla="*/ 253 h 601"/>
                <a:gd name="T12" fmla="*/ 756 w 779"/>
                <a:gd name="T13" fmla="*/ 261 h 601"/>
                <a:gd name="T14" fmla="*/ 742 w 779"/>
                <a:gd name="T15" fmla="*/ 229 h 601"/>
                <a:gd name="T16" fmla="*/ 608 w 779"/>
                <a:gd name="T17" fmla="*/ 211 h 601"/>
                <a:gd name="T18" fmla="*/ 197 w 779"/>
                <a:gd name="T19" fmla="*/ 350 h 601"/>
                <a:gd name="T20" fmla="*/ 178 w 779"/>
                <a:gd name="T21" fmla="*/ 388 h 601"/>
                <a:gd name="T22" fmla="*/ 195 w 779"/>
                <a:gd name="T23" fmla="*/ 438 h 601"/>
                <a:gd name="T24" fmla="*/ 256 w 779"/>
                <a:gd name="T25" fmla="*/ 543 h 601"/>
                <a:gd name="T26" fmla="*/ 334 w 779"/>
                <a:gd name="T27" fmla="*/ 563 h 601"/>
                <a:gd name="T28" fmla="*/ 335 w 779"/>
                <a:gd name="T29" fmla="*/ 589 h 601"/>
                <a:gd name="T30" fmla="*/ 187 w 779"/>
                <a:gd name="T31" fmla="*/ 601 h 601"/>
                <a:gd name="T32" fmla="*/ 181 w 779"/>
                <a:gd name="T33" fmla="*/ 584 h 601"/>
                <a:gd name="T34" fmla="*/ 183 w 779"/>
                <a:gd name="T35" fmla="*/ 496 h 601"/>
                <a:gd name="T36" fmla="*/ 56 w 779"/>
                <a:gd name="T37" fmla="*/ 123 h 601"/>
                <a:gd name="T38" fmla="*/ 6 w 779"/>
                <a:gd name="T39" fmla="*/ 61 h 601"/>
                <a:gd name="T40" fmla="*/ 3 w 779"/>
                <a:gd name="T41" fmla="*/ 43 h 601"/>
                <a:gd name="T42" fmla="*/ 147 w 779"/>
                <a:gd name="T43" fmla="*/ 9 h 601"/>
                <a:gd name="T44" fmla="*/ 157 w 779"/>
                <a:gd name="T45" fmla="*/ 33 h 601"/>
                <a:gd name="T46" fmla="*/ 98 w 779"/>
                <a:gd name="T47" fmla="*/ 78 h 601"/>
                <a:gd name="T48" fmla="*/ 111 w 779"/>
                <a:gd name="T49" fmla="*/ 193 h 601"/>
                <a:gd name="T50" fmla="*/ 134 w 779"/>
                <a:gd name="T51" fmla="*/ 258 h 601"/>
                <a:gd name="T52" fmla="*/ 174 w 779"/>
                <a:gd name="T53" fmla="*/ 274 h 601"/>
                <a:gd name="T54" fmla="*/ 583 w 779"/>
                <a:gd name="T55" fmla="*/ 13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9" h="601">
                  <a:moveTo>
                    <a:pt x="583" y="135"/>
                  </a:moveTo>
                  <a:cubicBezTo>
                    <a:pt x="679" y="103"/>
                    <a:pt x="691" y="96"/>
                    <a:pt x="679" y="41"/>
                  </a:cubicBezTo>
                  <a:cubicBezTo>
                    <a:pt x="671" y="11"/>
                    <a:pt x="671" y="11"/>
                    <a:pt x="671" y="11"/>
                  </a:cubicBezTo>
                  <a:cubicBezTo>
                    <a:pt x="673" y="4"/>
                    <a:pt x="690" y="0"/>
                    <a:pt x="695" y="5"/>
                  </a:cubicBezTo>
                  <a:cubicBezTo>
                    <a:pt x="711" y="58"/>
                    <a:pt x="721" y="89"/>
                    <a:pt x="733" y="126"/>
                  </a:cubicBezTo>
                  <a:cubicBezTo>
                    <a:pt x="746" y="163"/>
                    <a:pt x="757" y="195"/>
                    <a:pt x="779" y="253"/>
                  </a:cubicBezTo>
                  <a:cubicBezTo>
                    <a:pt x="778" y="259"/>
                    <a:pt x="763" y="267"/>
                    <a:pt x="756" y="261"/>
                  </a:cubicBezTo>
                  <a:cubicBezTo>
                    <a:pt x="742" y="229"/>
                    <a:pt x="742" y="229"/>
                    <a:pt x="742" y="229"/>
                  </a:cubicBezTo>
                  <a:cubicBezTo>
                    <a:pt x="720" y="178"/>
                    <a:pt x="705" y="178"/>
                    <a:pt x="608" y="211"/>
                  </a:cubicBezTo>
                  <a:cubicBezTo>
                    <a:pt x="197" y="350"/>
                    <a:pt x="197" y="350"/>
                    <a:pt x="197" y="350"/>
                  </a:cubicBezTo>
                  <a:cubicBezTo>
                    <a:pt x="169" y="360"/>
                    <a:pt x="168" y="360"/>
                    <a:pt x="178" y="388"/>
                  </a:cubicBezTo>
                  <a:cubicBezTo>
                    <a:pt x="195" y="438"/>
                    <a:pt x="195" y="438"/>
                    <a:pt x="195" y="438"/>
                  </a:cubicBezTo>
                  <a:cubicBezTo>
                    <a:pt x="208" y="478"/>
                    <a:pt x="227" y="528"/>
                    <a:pt x="256" y="543"/>
                  </a:cubicBezTo>
                  <a:cubicBezTo>
                    <a:pt x="284" y="559"/>
                    <a:pt x="307" y="561"/>
                    <a:pt x="334" y="563"/>
                  </a:cubicBezTo>
                  <a:cubicBezTo>
                    <a:pt x="342" y="569"/>
                    <a:pt x="341" y="583"/>
                    <a:pt x="335" y="589"/>
                  </a:cubicBezTo>
                  <a:cubicBezTo>
                    <a:pt x="289" y="589"/>
                    <a:pt x="225" y="595"/>
                    <a:pt x="187" y="601"/>
                  </a:cubicBezTo>
                  <a:cubicBezTo>
                    <a:pt x="184" y="599"/>
                    <a:pt x="179" y="587"/>
                    <a:pt x="181" y="584"/>
                  </a:cubicBezTo>
                  <a:cubicBezTo>
                    <a:pt x="208" y="568"/>
                    <a:pt x="197" y="538"/>
                    <a:pt x="183" y="496"/>
                  </a:cubicBezTo>
                  <a:cubicBezTo>
                    <a:pt x="56" y="123"/>
                    <a:pt x="56" y="123"/>
                    <a:pt x="56" y="123"/>
                  </a:cubicBezTo>
                  <a:cubicBezTo>
                    <a:pt x="39" y="74"/>
                    <a:pt x="35" y="66"/>
                    <a:pt x="6" y="61"/>
                  </a:cubicBezTo>
                  <a:cubicBezTo>
                    <a:pt x="3" y="57"/>
                    <a:pt x="0" y="46"/>
                    <a:pt x="3" y="43"/>
                  </a:cubicBezTo>
                  <a:cubicBezTo>
                    <a:pt x="44" y="40"/>
                    <a:pt x="121" y="22"/>
                    <a:pt x="147" y="9"/>
                  </a:cubicBezTo>
                  <a:cubicBezTo>
                    <a:pt x="156" y="11"/>
                    <a:pt x="161" y="26"/>
                    <a:pt x="157" y="33"/>
                  </a:cubicBezTo>
                  <a:cubicBezTo>
                    <a:pt x="135" y="43"/>
                    <a:pt x="104" y="61"/>
                    <a:pt x="98" y="78"/>
                  </a:cubicBezTo>
                  <a:cubicBezTo>
                    <a:pt x="90" y="105"/>
                    <a:pt x="94" y="142"/>
                    <a:pt x="111" y="193"/>
                  </a:cubicBezTo>
                  <a:cubicBezTo>
                    <a:pt x="134" y="258"/>
                    <a:pt x="134" y="258"/>
                    <a:pt x="134" y="258"/>
                  </a:cubicBezTo>
                  <a:cubicBezTo>
                    <a:pt x="143" y="286"/>
                    <a:pt x="143" y="284"/>
                    <a:pt x="174" y="274"/>
                  </a:cubicBezTo>
                  <a:lnTo>
                    <a:pt x="583" y="1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5" name="Freeform 244"/>
            <p:cNvSpPr>
              <a:spLocks/>
            </p:cNvSpPr>
            <p:nvPr/>
          </p:nvSpPr>
          <p:spPr bwMode="auto">
            <a:xfrm>
              <a:off x="6884" y="512"/>
              <a:ext cx="88" cy="88"/>
            </a:xfrm>
            <a:custGeom>
              <a:avLst/>
              <a:gdLst>
                <a:gd name="T0" fmla="*/ 170 w 694"/>
                <a:gd name="T1" fmla="*/ 573 h 686"/>
                <a:gd name="T2" fmla="*/ 100 w 694"/>
                <a:gd name="T3" fmla="*/ 660 h 686"/>
                <a:gd name="T4" fmla="*/ 100 w 694"/>
                <a:gd name="T5" fmla="*/ 678 h 686"/>
                <a:gd name="T6" fmla="*/ 75 w 694"/>
                <a:gd name="T7" fmla="*/ 679 h 686"/>
                <a:gd name="T8" fmla="*/ 67 w 694"/>
                <a:gd name="T9" fmla="*/ 578 h 686"/>
                <a:gd name="T10" fmla="*/ 51 w 694"/>
                <a:gd name="T11" fmla="*/ 462 h 686"/>
                <a:gd name="T12" fmla="*/ 75 w 694"/>
                <a:gd name="T13" fmla="*/ 457 h 686"/>
                <a:gd name="T14" fmla="*/ 79 w 694"/>
                <a:gd name="T15" fmla="*/ 471 h 686"/>
                <a:gd name="T16" fmla="*/ 102 w 694"/>
                <a:gd name="T17" fmla="*/ 515 h 686"/>
                <a:gd name="T18" fmla="*/ 231 w 694"/>
                <a:gd name="T19" fmla="*/ 451 h 686"/>
                <a:gd name="T20" fmla="*/ 549 w 694"/>
                <a:gd name="T21" fmla="*/ 277 h 686"/>
                <a:gd name="T22" fmla="*/ 324 w 694"/>
                <a:gd name="T23" fmla="*/ 208 h 686"/>
                <a:gd name="T24" fmla="*/ 98 w 694"/>
                <a:gd name="T25" fmla="*/ 143 h 686"/>
                <a:gd name="T26" fmla="*/ 60 w 694"/>
                <a:gd name="T27" fmla="*/ 139 h 686"/>
                <a:gd name="T28" fmla="*/ 46 w 694"/>
                <a:gd name="T29" fmla="*/ 184 h 686"/>
                <a:gd name="T30" fmla="*/ 46 w 694"/>
                <a:gd name="T31" fmla="*/ 202 h 686"/>
                <a:gd name="T32" fmla="*/ 22 w 694"/>
                <a:gd name="T33" fmla="*/ 202 h 686"/>
                <a:gd name="T34" fmla="*/ 13 w 694"/>
                <a:gd name="T35" fmla="*/ 102 h 686"/>
                <a:gd name="T36" fmla="*/ 0 w 694"/>
                <a:gd name="T37" fmla="*/ 8 h 686"/>
                <a:gd name="T38" fmla="*/ 24 w 694"/>
                <a:gd name="T39" fmla="*/ 4 h 686"/>
                <a:gd name="T40" fmla="*/ 29 w 694"/>
                <a:gd name="T41" fmla="*/ 33 h 686"/>
                <a:gd name="T42" fmla="*/ 68 w 694"/>
                <a:gd name="T43" fmla="*/ 79 h 686"/>
                <a:gd name="T44" fmla="*/ 302 w 694"/>
                <a:gd name="T45" fmla="*/ 162 h 686"/>
                <a:gd name="T46" fmla="*/ 427 w 694"/>
                <a:gd name="T47" fmla="*/ 201 h 686"/>
                <a:gd name="T48" fmla="*/ 690 w 694"/>
                <a:gd name="T49" fmla="*/ 273 h 686"/>
                <a:gd name="T50" fmla="*/ 694 w 694"/>
                <a:gd name="T51" fmla="*/ 283 h 686"/>
                <a:gd name="T52" fmla="*/ 692 w 694"/>
                <a:gd name="T53" fmla="*/ 298 h 686"/>
                <a:gd name="T54" fmla="*/ 569 w 694"/>
                <a:gd name="T55" fmla="*/ 357 h 686"/>
                <a:gd name="T56" fmla="*/ 170 w 694"/>
                <a:gd name="T57" fmla="*/ 57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4" h="686">
                  <a:moveTo>
                    <a:pt x="170" y="573"/>
                  </a:moveTo>
                  <a:cubicBezTo>
                    <a:pt x="119" y="602"/>
                    <a:pt x="100" y="618"/>
                    <a:pt x="100" y="660"/>
                  </a:cubicBezTo>
                  <a:cubicBezTo>
                    <a:pt x="100" y="678"/>
                    <a:pt x="100" y="678"/>
                    <a:pt x="100" y="678"/>
                  </a:cubicBezTo>
                  <a:cubicBezTo>
                    <a:pt x="95" y="685"/>
                    <a:pt x="81" y="686"/>
                    <a:pt x="75" y="679"/>
                  </a:cubicBezTo>
                  <a:cubicBezTo>
                    <a:pt x="74" y="651"/>
                    <a:pt x="72" y="620"/>
                    <a:pt x="67" y="578"/>
                  </a:cubicBezTo>
                  <a:cubicBezTo>
                    <a:pt x="62" y="536"/>
                    <a:pt x="57" y="502"/>
                    <a:pt x="51" y="462"/>
                  </a:cubicBezTo>
                  <a:cubicBezTo>
                    <a:pt x="54" y="455"/>
                    <a:pt x="68" y="451"/>
                    <a:pt x="75" y="457"/>
                  </a:cubicBezTo>
                  <a:cubicBezTo>
                    <a:pt x="79" y="471"/>
                    <a:pt x="79" y="471"/>
                    <a:pt x="79" y="471"/>
                  </a:cubicBezTo>
                  <a:cubicBezTo>
                    <a:pt x="87" y="507"/>
                    <a:pt x="94" y="515"/>
                    <a:pt x="102" y="515"/>
                  </a:cubicBezTo>
                  <a:cubicBezTo>
                    <a:pt x="111" y="512"/>
                    <a:pt x="162" y="489"/>
                    <a:pt x="231" y="451"/>
                  </a:cubicBezTo>
                  <a:cubicBezTo>
                    <a:pt x="338" y="394"/>
                    <a:pt x="444" y="337"/>
                    <a:pt x="549" y="277"/>
                  </a:cubicBezTo>
                  <a:cubicBezTo>
                    <a:pt x="482" y="254"/>
                    <a:pt x="378" y="224"/>
                    <a:pt x="324" y="208"/>
                  </a:cubicBezTo>
                  <a:cubicBezTo>
                    <a:pt x="255" y="187"/>
                    <a:pt x="141" y="155"/>
                    <a:pt x="98" y="143"/>
                  </a:cubicBezTo>
                  <a:cubicBezTo>
                    <a:pt x="77" y="137"/>
                    <a:pt x="66" y="138"/>
                    <a:pt x="60" y="139"/>
                  </a:cubicBezTo>
                  <a:cubicBezTo>
                    <a:pt x="53" y="139"/>
                    <a:pt x="46" y="150"/>
                    <a:pt x="46" y="184"/>
                  </a:cubicBezTo>
                  <a:cubicBezTo>
                    <a:pt x="46" y="202"/>
                    <a:pt x="46" y="202"/>
                    <a:pt x="46" y="202"/>
                  </a:cubicBezTo>
                  <a:cubicBezTo>
                    <a:pt x="41" y="209"/>
                    <a:pt x="26" y="209"/>
                    <a:pt x="22" y="202"/>
                  </a:cubicBezTo>
                  <a:cubicBezTo>
                    <a:pt x="21" y="175"/>
                    <a:pt x="18" y="138"/>
                    <a:pt x="13" y="102"/>
                  </a:cubicBezTo>
                  <a:cubicBezTo>
                    <a:pt x="10" y="70"/>
                    <a:pt x="6" y="40"/>
                    <a:pt x="0" y="8"/>
                  </a:cubicBezTo>
                  <a:cubicBezTo>
                    <a:pt x="3" y="1"/>
                    <a:pt x="19" y="0"/>
                    <a:pt x="24" y="4"/>
                  </a:cubicBezTo>
                  <a:cubicBezTo>
                    <a:pt x="29" y="33"/>
                    <a:pt x="29" y="33"/>
                    <a:pt x="29" y="33"/>
                  </a:cubicBezTo>
                  <a:cubicBezTo>
                    <a:pt x="34" y="56"/>
                    <a:pt x="47" y="69"/>
                    <a:pt x="68" y="79"/>
                  </a:cubicBezTo>
                  <a:cubicBezTo>
                    <a:pt x="117" y="101"/>
                    <a:pt x="199" y="130"/>
                    <a:pt x="302" y="162"/>
                  </a:cubicBezTo>
                  <a:cubicBezTo>
                    <a:pt x="427" y="201"/>
                    <a:pt x="427" y="201"/>
                    <a:pt x="427" y="201"/>
                  </a:cubicBezTo>
                  <a:cubicBezTo>
                    <a:pt x="520" y="229"/>
                    <a:pt x="637" y="262"/>
                    <a:pt x="690" y="273"/>
                  </a:cubicBezTo>
                  <a:cubicBezTo>
                    <a:pt x="692" y="275"/>
                    <a:pt x="693" y="279"/>
                    <a:pt x="694" y="283"/>
                  </a:cubicBezTo>
                  <a:cubicBezTo>
                    <a:pt x="694" y="288"/>
                    <a:pt x="694" y="293"/>
                    <a:pt x="692" y="298"/>
                  </a:cubicBezTo>
                  <a:cubicBezTo>
                    <a:pt x="653" y="313"/>
                    <a:pt x="608" y="335"/>
                    <a:pt x="569" y="357"/>
                  </a:cubicBezTo>
                  <a:lnTo>
                    <a:pt x="170" y="5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6" name="Freeform 245"/>
            <p:cNvSpPr>
              <a:spLocks/>
            </p:cNvSpPr>
            <p:nvPr/>
          </p:nvSpPr>
          <p:spPr bwMode="auto">
            <a:xfrm>
              <a:off x="6881" y="428"/>
              <a:ext cx="91" cy="81"/>
            </a:xfrm>
            <a:custGeom>
              <a:avLst/>
              <a:gdLst>
                <a:gd name="T0" fmla="*/ 555 w 711"/>
                <a:gd name="T1" fmla="*/ 324 h 634"/>
                <a:gd name="T2" fmla="*/ 681 w 711"/>
                <a:gd name="T3" fmla="*/ 278 h 634"/>
                <a:gd name="T4" fmla="*/ 687 w 711"/>
                <a:gd name="T5" fmla="*/ 248 h 634"/>
                <a:gd name="T6" fmla="*/ 711 w 711"/>
                <a:gd name="T7" fmla="*/ 252 h 634"/>
                <a:gd name="T8" fmla="*/ 696 w 711"/>
                <a:gd name="T9" fmla="*/ 378 h 634"/>
                <a:gd name="T10" fmla="*/ 685 w 711"/>
                <a:gd name="T11" fmla="*/ 513 h 634"/>
                <a:gd name="T12" fmla="*/ 661 w 711"/>
                <a:gd name="T13" fmla="*/ 510 h 634"/>
                <a:gd name="T14" fmla="*/ 662 w 711"/>
                <a:gd name="T15" fmla="*/ 475 h 634"/>
                <a:gd name="T16" fmla="*/ 547 w 711"/>
                <a:gd name="T17" fmla="*/ 403 h 634"/>
                <a:gd name="T18" fmla="*/ 116 w 711"/>
                <a:gd name="T19" fmla="*/ 360 h 634"/>
                <a:gd name="T20" fmla="*/ 82 w 711"/>
                <a:gd name="T21" fmla="*/ 386 h 634"/>
                <a:gd name="T22" fmla="*/ 76 w 711"/>
                <a:gd name="T23" fmla="*/ 439 h 634"/>
                <a:gd name="T24" fmla="*/ 88 w 711"/>
                <a:gd name="T25" fmla="*/ 560 h 634"/>
                <a:gd name="T26" fmla="*/ 151 w 711"/>
                <a:gd name="T27" fmla="*/ 610 h 634"/>
                <a:gd name="T28" fmla="*/ 141 w 711"/>
                <a:gd name="T29" fmla="*/ 634 h 634"/>
                <a:gd name="T30" fmla="*/ 1 w 711"/>
                <a:gd name="T31" fmla="*/ 583 h 634"/>
                <a:gd name="T32" fmla="*/ 3 w 711"/>
                <a:gd name="T33" fmla="*/ 565 h 634"/>
                <a:gd name="T34" fmla="*/ 41 w 711"/>
                <a:gd name="T35" fmla="*/ 486 h 634"/>
                <a:gd name="T36" fmla="*/ 81 w 711"/>
                <a:gd name="T37" fmla="*/ 95 h 634"/>
                <a:gd name="T38" fmla="*/ 61 w 711"/>
                <a:gd name="T39" fmla="*/ 17 h 634"/>
                <a:gd name="T40" fmla="*/ 66 w 711"/>
                <a:gd name="T41" fmla="*/ 0 h 634"/>
                <a:gd name="T42" fmla="*/ 211 w 711"/>
                <a:gd name="T43" fmla="*/ 29 h 634"/>
                <a:gd name="T44" fmla="*/ 211 w 711"/>
                <a:gd name="T45" fmla="*/ 54 h 634"/>
                <a:gd name="T46" fmla="*/ 138 w 711"/>
                <a:gd name="T47" fmla="*/ 71 h 634"/>
                <a:gd name="T48" fmla="*/ 102 w 711"/>
                <a:gd name="T49" fmla="*/ 181 h 634"/>
                <a:gd name="T50" fmla="*/ 95 w 711"/>
                <a:gd name="T51" fmla="*/ 249 h 634"/>
                <a:gd name="T52" fmla="*/ 125 w 711"/>
                <a:gd name="T53" fmla="*/ 281 h 634"/>
                <a:gd name="T54" fmla="*/ 555 w 711"/>
                <a:gd name="T55" fmla="*/ 3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1" h="634">
                  <a:moveTo>
                    <a:pt x="555" y="324"/>
                  </a:moveTo>
                  <a:cubicBezTo>
                    <a:pt x="656" y="334"/>
                    <a:pt x="670" y="334"/>
                    <a:pt x="681" y="278"/>
                  </a:cubicBezTo>
                  <a:cubicBezTo>
                    <a:pt x="687" y="248"/>
                    <a:pt x="687" y="248"/>
                    <a:pt x="687" y="248"/>
                  </a:cubicBezTo>
                  <a:cubicBezTo>
                    <a:pt x="692" y="242"/>
                    <a:pt x="709" y="246"/>
                    <a:pt x="711" y="252"/>
                  </a:cubicBezTo>
                  <a:cubicBezTo>
                    <a:pt x="704" y="307"/>
                    <a:pt x="700" y="340"/>
                    <a:pt x="696" y="378"/>
                  </a:cubicBezTo>
                  <a:cubicBezTo>
                    <a:pt x="692" y="417"/>
                    <a:pt x="689" y="451"/>
                    <a:pt x="685" y="513"/>
                  </a:cubicBezTo>
                  <a:cubicBezTo>
                    <a:pt x="682" y="518"/>
                    <a:pt x="665" y="519"/>
                    <a:pt x="661" y="510"/>
                  </a:cubicBezTo>
                  <a:cubicBezTo>
                    <a:pt x="662" y="475"/>
                    <a:pt x="662" y="475"/>
                    <a:pt x="662" y="475"/>
                  </a:cubicBezTo>
                  <a:cubicBezTo>
                    <a:pt x="662" y="420"/>
                    <a:pt x="648" y="413"/>
                    <a:pt x="547" y="403"/>
                  </a:cubicBezTo>
                  <a:cubicBezTo>
                    <a:pt x="116" y="360"/>
                    <a:pt x="116" y="360"/>
                    <a:pt x="116" y="360"/>
                  </a:cubicBezTo>
                  <a:cubicBezTo>
                    <a:pt x="86" y="357"/>
                    <a:pt x="85" y="357"/>
                    <a:pt x="82" y="386"/>
                  </a:cubicBezTo>
                  <a:cubicBezTo>
                    <a:pt x="76" y="439"/>
                    <a:pt x="76" y="439"/>
                    <a:pt x="76" y="439"/>
                  </a:cubicBezTo>
                  <a:cubicBezTo>
                    <a:pt x="72" y="480"/>
                    <a:pt x="69" y="533"/>
                    <a:pt x="88" y="560"/>
                  </a:cubicBezTo>
                  <a:cubicBezTo>
                    <a:pt x="107" y="585"/>
                    <a:pt x="128" y="597"/>
                    <a:pt x="151" y="610"/>
                  </a:cubicBezTo>
                  <a:cubicBezTo>
                    <a:pt x="156" y="618"/>
                    <a:pt x="150" y="631"/>
                    <a:pt x="141" y="634"/>
                  </a:cubicBezTo>
                  <a:cubicBezTo>
                    <a:pt x="100" y="615"/>
                    <a:pt x="39" y="594"/>
                    <a:pt x="1" y="583"/>
                  </a:cubicBezTo>
                  <a:cubicBezTo>
                    <a:pt x="0" y="580"/>
                    <a:pt x="0" y="567"/>
                    <a:pt x="3" y="565"/>
                  </a:cubicBezTo>
                  <a:cubicBezTo>
                    <a:pt x="35" y="562"/>
                    <a:pt x="37" y="530"/>
                    <a:pt x="41" y="486"/>
                  </a:cubicBezTo>
                  <a:cubicBezTo>
                    <a:pt x="81" y="95"/>
                    <a:pt x="81" y="95"/>
                    <a:pt x="81" y="95"/>
                  </a:cubicBezTo>
                  <a:cubicBezTo>
                    <a:pt x="86" y="43"/>
                    <a:pt x="85" y="34"/>
                    <a:pt x="61" y="17"/>
                  </a:cubicBezTo>
                  <a:cubicBezTo>
                    <a:pt x="60" y="12"/>
                    <a:pt x="62" y="1"/>
                    <a:pt x="66" y="0"/>
                  </a:cubicBezTo>
                  <a:cubicBezTo>
                    <a:pt x="105" y="14"/>
                    <a:pt x="182" y="29"/>
                    <a:pt x="211" y="29"/>
                  </a:cubicBezTo>
                  <a:cubicBezTo>
                    <a:pt x="219" y="33"/>
                    <a:pt x="217" y="50"/>
                    <a:pt x="211" y="54"/>
                  </a:cubicBezTo>
                  <a:cubicBezTo>
                    <a:pt x="186" y="55"/>
                    <a:pt x="150" y="58"/>
                    <a:pt x="138" y="71"/>
                  </a:cubicBezTo>
                  <a:cubicBezTo>
                    <a:pt x="119" y="92"/>
                    <a:pt x="108" y="128"/>
                    <a:pt x="102" y="181"/>
                  </a:cubicBezTo>
                  <a:cubicBezTo>
                    <a:pt x="95" y="249"/>
                    <a:pt x="95" y="249"/>
                    <a:pt x="95" y="249"/>
                  </a:cubicBezTo>
                  <a:cubicBezTo>
                    <a:pt x="93" y="278"/>
                    <a:pt x="94" y="278"/>
                    <a:pt x="125" y="281"/>
                  </a:cubicBezTo>
                  <a:lnTo>
                    <a:pt x="55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7" name="Freeform 246"/>
            <p:cNvSpPr>
              <a:spLocks noEditPoints="1"/>
            </p:cNvSpPr>
            <p:nvPr/>
          </p:nvSpPr>
          <p:spPr bwMode="auto">
            <a:xfrm>
              <a:off x="6900" y="337"/>
              <a:ext cx="97" cy="97"/>
            </a:xfrm>
            <a:custGeom>
              <a:avLst/>
              <a:gdLst>
                <a:gd name="T0" fmla="*/ 275 w 762"/>
                <a:gd name="T1" fmla="*/ 704 h 762"/>
                <a:gd name="T2" fmla="*/ 66 w 762"/>
                <a:gd name="T3" fmla="*/ 264 h 762"/>
                <a:gd name="T4" fmla="*/ 492 w 762"/>
                <a:gd name="T5" fmla="*/ 57 h 762"/>
                <a:gd name="T6" fmla="*/ 699 w 762"/>
                <a:gd name="T7" fmla="*/ 487 h 762"/>
                <a:gd name="T8" fmla="*/ 275 w 762"/>
                <a:gd name="T9" fmla="*/ 704 h 762"/>
                <a:gd name="T10" fmla="*/ 488 w 762"/>
                <a:gd name="T11" fmla="*/ 158 h 762"/>
                <a:gd name="T12" fmla="*/ 89 w 762"/>
                <a:gd name="T13" fmla="*/ 290 h 762"/>
                <a:gd name="T14" fmla="*/ 278 w 762"/>
                <a:gd name="T15" fmla="*/ 602 h 762"/>
                <a:gd name="T16" fmla="*/ 675 w 762"/>
                <a:gd name="T17" fmla="*/ 465 h 762"/>
                <a:gd name="T18" fmla="*/ 488 w 762"/>
                <a:gd name="T19" fmla="*/ 15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275" y="704"/>
                  </a:moveTo>
                  <a:cubicBezTo>
                    <a:pt x="92" y="640"/>
                    <a:pt x="0" y="453"/>
                    <a:pt x="66" y="264"/>
                  </a:cubicBezTo>
                  <a:cubicBezTo>
                    <a:pt x="140" y="53"/>
                    <a:pt x="331" y="0"/>
                    <a:pt x="492" y="57"/>
                  </a:cubicBezTo>
                  <a:cubicBezTo>
                    <a:pt x="676" y="122"/>
                    <a:pt x="762" y="310"/>
                    <a:pt x="699" y="487"/>
                  </a:cubicBezTo>
                  <a:cubicBezTo>
                    <a:pt x="628" y="690"/>
                    <a:pt x="440" y="762"/>
                    <a:pt x="275" y="704"/>
                  </a:cubicBezTo>
                  <a:close/>
                  <a:moveTo>
                    <a:pt x="488" y="158"/>
                  </a:moveTo>
                  <a:cubicBezTo>
                    <a:pt x="337" y="105"/>
                    <a:pt x="151" y="115"/>
                    <a:pt x="89" y="290"/>
                  </a:cubicBezTo>
                  <a:cubicBezTo>
                    <a:pt x="56" y="385"/>
                    <a:pt x="77" y="532"/>
                    <a:pt x="278" y="602"/>
                  </a:cubicBezTo>
                  <a:cubicBezTo>
                    <a:pt x="413" y="650"/>
                    <a:pt x="612" y="645"/>
                    <a:pt x="675" y="465"/>
                  </a:cubicBezTo>
                  <a:cubicBezTo>
                    <a:pt x="714" y="355"/>
                    <a:pt x="668" y="222"/>
                    <a:pt x="488"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8" name="Freeform 247"/>
            <p:cNvSpPr>
              <a:spLocks/>
            </p:cNvSpPr>
            <p:nvPr/>
          </p:nvSpPr>
          <p:spPr bwMode="auto">
            <a:xfrm>
              <a:off x="6977" y="224"/>
              <a:ext cx="82" cy="83"/>
            </a:xfrm>
            <a:custGeom>
              <a:avLst/>
              <a:gdLst>
                <a:gd name="T0" fmla="*/ 558 w 640"/>
                <a:gd name="T1" fmla="*/ 560 h 652"/>
                <a:gd name="T2" fmla="*/ 433 w 640"/>
                <a:gd name="T3" fmla="*/ 652 h 652"/>
                <a:gd name="T4" fmla="*/ 312 w 640"/>
                <a:gd name="T5" fmla="*/ 584 h 652"/>
                <a:gd name="T6" fmla="*/ 325 w 640"/>
                <a:gd name="T7" fmla="*/ 564 h 652"/>
                <a:gd name="T8" fmla="*/ 543 w 640"/>
                <a:gd name="T9" fmla="*/ 531 h 652"/>
                <a:gd name="T10" fmla="*/ 537 w 640"/>
                <a:gd name="T11" fmla="*/ 366 h 652"/>
                <a:gd name="T12" fmla="*/ 382 w 640"/>
                <a:gd name="T13" fmla="*/ 339 h 652"/>
                <a:gd name="T14" fmla="*/ 276 w 640"/>
                <a:gd name="T15" fmla="*/ 370 h 652"/>
                <a:gd name="T16" fmla="*/ 81 w 640"/>
                <a:gd name="T17" fmla="*/ 342 h 652"/>
                <a:gd name="T18" fmla="*/ 82 w 640"/>
                <a:gd name="T19" fmla="*/ 83 h 652"/>
                <a:gd name="T20" fmla="*/ 150 w 640"/>
                <a:gd name="T21" fmla="*/ 22 h 652"/>
                <a:gd name="T22" fmla="*/ 177 w 640"/>
                <a:gd name="T23" fmla="*/ 0 h 652"/>
                <a:gd name="T24" fmla="*/ 278 w 640"/>
                <a:gd name="T25" fmla="*/ 64 h 652"/>
                <a:gd name="T26" fmla="*/ 265 w 640"/>
                <a:gd name="T27" fmla="*/ 84 h 652"/>
                <a:gd name="T28" fmla="*/ 95 w 640"/>
                <a:gd name="T29" fmla="*/ 114 h 652"/>
                <a:gd name="T30" fmla="*/ 103 w 640"/>
                <a:gd name="T31" fmla="*/ 271 h 652"/>
                <a:gd name="T32" fmla="*/ 247 w 640"/>
                <a:gd name="T33" fmla="*/ 286 h 652"/>
                <a:gd name="T34" fmla="*/ 334 w 640"/>
                <a:gd name="T35" fmla="*/ 258 h 652"/>
                <a:gd name="T36" fmla="*/ 555 w 640"/>
                <a:gd name="T37" fmla="*/ 286 h 652"/>
                <a:gd name="T38" fmla="*/ 558 w 640"/>
                <a:gd name="T39" fmla="*/ 56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0" h="652">
                  <a:moveTo>
                    <a:pt x="558" y="560"/>
                  </a:moveTo>
                  <a:cubicBezTo>
                    <a:pt x="505" y="622"/>
                    <a:pt x="453" y="645"/>
                    <a:pt x="433" y="652"/>
                  </a:cubicBezTo>
                  <a:cubicBezTo>
                    <a:pt x="409" y="647"/>
                    <a:pt x="348" y="612"/>
                    <a:pt x="312" y="584"/>
                  </a:cubicBezTo>
                  <a:cubicBezTo>
                    <a:pt x="310" y="576"/>
                    <a:pt x="318" y="564"/>
                    <a:pt x="325" y="564"/>
                  </a:cubicBezTo>
                  <a:cubicBezTo>
                    <a:pt x="372" y="585"/>
                    <a:pt x="470" y="617"/>
                    <a:pt x="543" y="531"/>
                  </a:cubicBezTo>
                  <a:cubicBezTo>
                    <a:pt x="596" y="469"/>
                    <a:pt x="581" y="404"/>
                    <a:pt x="537" y="366"/>
                  </a:cubicBezTo>
                  <a:cubicBezTo>
                    <a:pt x="504" y="338"/>
                    <a:pt x="462" y="314"/>
                    <a:pt x="382" y="339"/>
                  </a:cubicBezTo>
                  <a:cubicBezTo>
                    <a:pt x="276" y="370"/>
                    <a:pt x="276" y="370"/>
                    <a:pt x="276" y="370"/>
                  </a:cubicBezTo>
                  <a:cubicBezTo>
                    <a:pt x="220" y="386"/>
                    <a:pt x="142" y="393"/>
                    <a:pt x="81" y="342"/>
                  </a:cubicBezTo>
                  <a:cubicBezTo>
                    <a:pt x="11" y="282"/>
                    <a:pt x="0" y="179"/>
                    <a:pt x="82" y="83"/>
                  </a:cubicBezTo>
                  <a:cubicBezTo>
                    <a:pt x="102" y="60"/>
                    <a:pt x="128" y="37"/>
                    <a:pt x="150" y="22"/>
                  </a:cubicBezTo>
                  <a:cubicBezTo>
                    <a:pt x="160" y="15"/>
                    <a:pt x="171" y="6"/>
                    <a:pt x="177" y="0"/>
                  </a:cubicBezTo>
                  <a:cubicBezTo>
                    <a:pt x="200" y="9"/>
                    <a:pt x="247" y="37"/>
                    <a:pt x="278" y="64"/>
                  </a:cubicBezTo>
                  <a:cubicBezTo>
                    <a:pt x="280" y="70"/>
                    <a:pt x="272" y="84"/>
                    <a:pt x="265" y="84"/>
                  </a:cubicBezTo>
                  <a:cubicBezTo>
                    <a:pt x="221" y="63"/>
                    <a:pt x="156" y="43"/>
                    <a:pt x="95" y="114"/>
                  </a:cubicBezTo>
                  <a:cubicBezTo>
                    <a:pt x="34" y="186"/>
                    <a:pt x="69" y="242"/>
                    <a:pt x="103" y="271"/>
                  </a:cubicBezTo>
                  <a:cubicBezTo>
                    <a:pt x="146" y="308"/>
                    <a:pt x="206" y="298"/>
                    <a:pt x="247" y="286"/>
                  </a:cubicBezTo>
                  <a:cubicBezTo>
                    <a:pt x="334" y="258"/>
                    <a:pt x="334" y="258"/>
                    <a:pt x="334" y="258"/>
                  </a:cubicBezTo>
                  <a:cubicBezTo>
                    <a:pt x="403" y="236"/>
                    <a:pt x="485" y="226"/>
                    <a:pt x="555" y="286"/>
                  </a:cubicBezTo>
                  <a:cubicBezTo>
                    <a:pt x="636" y="355"/>
                    <a:pt x="640" y="464"/>
                    <a:pt x="558" y="5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9" name="Freeform 248"/>
            <p:cNvSpPr>
              <a:spLocks/>
            </p:cNvSpPr>
            <p:nvPr/>
          </p:nvSpPr>
          <p:spPr bwMode="auto">
            <a:xfrm>
              <a:off x="7008" y="156"/>
              <a:ext cx="87" cy="95"/>
            </a:xfrm>
            <a:custGeom>
              <a:avLst/>
              <a:gdLst>
                <a:gd name="T0" fmla="*/ 142 w 676"/>
                <a:gd name="T1" fmla="*/ 449 h 740"/>
                <a:gd name="T2" fmla="*/ 31 w 676"/>
                <a:gd name="T3" fmla="*/ 437 h 740"/>
                <a:gd name="T4" fmla="*/ 17 w 676"/>
                <a:gd name="T5" fmla="*/ 446 h 740"/>
                <a:gd name="T6" fmla="*/ 3 w 676"/>
                <a:gd name="T7" fmla="*/ 426 h 740"/>
                <a:gd name="T8" fmla="*/ 83 w 676"/>
                <a:gd name="T9" fmla="*/ 365 h 740"/>
                <a:gd name="T10" fmla="*/ 172 w 676"/>
                <a:gd name="T11" fmla="*/ 289 h 740"/>
                <a:gd name="T12" fmla="*/ 189 w 676"/>
                <a:gd name="T13" fmla="*/ 306 h 740"/>
                <a:gd name="T14" fmla="*/ 179 w 676"/>
                <a:gd name="T15" fmla="*/ 317 h 740"/>
                <a:gd name="T16" fmla="*/ 155 w 676"/>
                <a:gd name="T17" fmla="*/ 360 h 740"/>
                <a:gd name="T18" fmla="*/ 278 w 676"/>
                <a:gd name="T19" fmla="*/ 435 h 740"/>
                <a:gd name="T20" fmla="*/ 596 w 676"/>
                <a:gd name="T21" fmla="*/ 608 h 740"/>
                <a:gd name="T22" fmla="*/ 533 w 676"/>
                <a:gd name="T23" fmla="*/ 382 h 740"/>
                <a:gd name="T24" fmla="*/ 466 w 676"/>
                <a:gd name="T25" fmla="*/ 156 h 740"/>
                <a:gd name="T26" fmla="*/ 449 w 676"/>
                <a:gd name="T27" fmla="*/ 122 h 740"/>
                <a:gd name="T28" fmla="*/ 403 w 676"/>
                <a:gd name="T29" fmla="*/ 135 h 740"/>
                <a:gd name="T30" fmla="*/ 389 w 676"/>
                <a:gd name="T31" fmla="*/ 144 h 740"/>
                <a:gd name="T32" fmla="*/ 375 w 676"/>
                <a:gd name="T33" fmla="*/ 124 h 740"/>
                <a:gd name="T34" fmla="*/ 455 w 676"/>
                <a:gd name="T35" fmla="*/ 63 h 740"/>
                <a:gd name="T36" fmla="*/ 526 w 676"/>
                <a:gd name="T37" fmla="*/ 1 h 740"/>
                <a:gd name="T38" fmla="*/ 543 w 676"/>
                <a:gd name="T39" fmla="*/ 19 h 740"/>
                <a:gd name="T40" fmla="*/ 522 w 676"/>
                <a:gd name="T41" fmla="*/ 39 h 740"/>
                <a:gd name="T42" fmla="*/ 504 w 676"/>
                <a:gd name="T43" fmla="*/ 97 h 740"/>
                <a:gd name="T44" fmla="*/ 560 w 676"/>
                <a:gd name="T45" fmla="*/ 339 h 740"/>
                <a:gd name="T46" fmla="*/ 595 w 676"/>
                <a:gd name="T47" fmla="*/ 464 h 740"/>
                <a:gd name="T48" fmla="*/ 676 w 676"/>
                <a:gd name="T49" fmla="*/ 724 h 740"/>
                <a:gd name="T50" fmla="*/ 669 w 676"/>
                <a:gd name="T51" fmla="*/ 733 h 740"/>
                <a:gd name="T52" fmla="*/ 656 w 676"/>
                <a:gd name="T53" fmla="*/ 740 h 740"/>
                <a:gd name="T54" fmla="*/ 540 w 676"/>
                <a:gd name="T55" fmla="*/ 668 h 740"/>
                <a:gd name="T56" fmla="*/ 142 w 676"/>
                <a:gd name="T57" fmla="*/ 44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6" h="740">
                  <a:moveTo>
                    <a:pt x="142" y="449"/>
                  </a:moveTo>
                  <a:cubicBezTo>
                    <a:pt x="91" y="421"/>
                    <a:pt x="67" y="414"/>
                    <a:pt x="31" y="437"/>
                  </a:cubicBezTo>
                  <a:cubicBezTo>
                    <a:pt x="17" y="446"/>
                    <a:pt x="17" y="446"/>
                    <a:pt x="17" y="446"/>
                  </a:cubicBezTo>
                  <a:cubicBezTo>
                    <a:pt x="8" y="446"/>
                    <a:pt x="0" y="435"/>
                    <a:pt x="3" y="426"/>
                  </a:cubicBezTo>
                  <a:cubicBezTo>
                    <a:pt x="26" y="410"/>
                    <a:pt x="51" y="391"/>
                    <a:pt x="83" y="365"/>
                  </a:cubicBezTo>
                  <a:cubicBezTo>
                    <a:pt x="116" y="338"/>
                    <a:pt x="142" y="316"/>
                    <a:pt x="172" y="289"/>
                  </a:cubicBezTo>
                  <a:cubicBezTo>
                    <a:pt x="180" y="287"/>
                    <a:pt x="191" y="297"/>
                    <a:pt x="189" y="306"/>
                  </a:cubicBezTo>
                  <a:cubicBezTo>
                    <a:pt x="179" y="317"/>
                    <a:pt x="179" y="317"/>
                    <a:pt x="179" y="317"/>
                  </a:cubicBezTo>
                  <a:cubicBezTo>
                    <a:pt x="153" y="344"/>
                    <a:pt x="151" y="353"/>
                    <a:pt x="155" y="360"/>
                  </a:cubicBezTo>
                  <a:cubicBezTo>
                    <a:pt x="163" y="366"/>
                    <a:pt x="209" y="397"/>
                    <a:pt x="278" y="435"/>
                  </a:cubicBezTo>
                  <a:cubicBezTo>
                    <a:pt x="384" y="494"/>
                    <a:pt x="489" y="553"/>
                    <a:pt x="596" y="608"/>
                  </a:cubicBezTo>
                  <a:cubicBezTo>
                    <a:pt x="579" y="539"/>
                    <a:pt x="549" y="435"/>
                    <a:pt x="533" y="382"/>
                  </a:cubicBezTo>
                  <a:cubicBezTo>
                    <a:pt x="514" y="312"/>
                    <a:pt x="480" y="199"/>
                    <a:pt x="466" y="156"/>
                  </a:cubicBezTo>
                  <a:cubicBezTo>
                    <a:pt x="459" y="136"/>
                    <a:pt x="453" y="127"/>
                    <a:pt x="449" y="122"/>
                  </a:cubicBezTo>
                  <a:cubicBezTo>
                    <a:pt x="445" y="116"/>
                    <a:pt x="432" y="116"/>
                    <a:pt x="403" y="135"/>
                  </a:cubicBezTo>
                  <a:cubicBezTo>
                    <a:pt x="389" y="144"/>
                    <a:pt x="389" y="144"/>
                    <a:pt x="389" y="144"/>
                  </a:cubicBezTo>
                  <a:cubicBezTo>
                    <a:pt x="380" y="144"/>
                    <a:pt x="372" y="131"/>
                    <a:pt x="375" y="124"/>
                  </a:cubicBezTo>
                  <a:cubicBezTo>
                    <a:pt x="397" y="109"/>
                    <a:pt x="427" y="86"/>
                    <a:pt x="455" y="63"/>
                  </a:cubicBezTo>
                  <a:cubicBezTo>
                    <a:pt x="480" y="43"/>
                    <a:pt x="503" y="23"/>
                    <a:pt x="526" y="1"/>
                  </a:cubicBezTo>
                  <a:cubicBezTo>
                    <a:pt x="534" y="0"/>
                    <a:pt x="544" y="12"/>
                    <a:pt x="543" y="19"/>
                  </a:cubicBezTo>
                  <a:cubicBezTo>
                    <a:pt x="522" y="39"/>
                    <a:pt x="522" y="39"/>
                    <a:pt x="522" y="39"/>
                  </a:cubicBezTo>
                  <a:cubicBezTo>
                    <a:pt x="505" y="55"/>
                    <a:pt x="501" y="73"/>
                    <a:pt x="504" y="97"/>
                  </a:cubicBezTo>
                  <a:cubicBezTo>
                    <a:pt x="512" y="149"/>
                    <a:pt x="532" y="234"/>
                    <a:pt x="560" y="339"/>
                  </a:cubicBezTo>
                  <a:cubicBezTo>
                    <a:pt x="595" y="464"/>
                    <a:pt x="595" y="464"/>
                    <a:pt x="595" y="464"/>
                  </a:cubicBezTo>
                  <a:cubicBezTo>
                    <a:pt x="621" y="558"/>
                    <a:pt x="656" y="674"/>
                    <a:pt x="676" y="724"/>
                  </a:cubicBezTo>
                  <a:cubicBezTo>
                    <a:pt x="675" y="728"/>
                    <a:pt x="672" y="731"/>
                    <a:pt x="669" y="733"/>
                  </a:cubicBezTo>
                  <a:cubicBezTo>
                    <a:pt x="666" y="736"/>
                    <a:pt x="661" y="739"/>
                    <a:pt x="656" y="740"/>
                  </a:cubicBezTo>
                  <a:cubicBezTo>
                    <a:pt x="622" y="715"/>
                    <a:pt x="580" y="689"/>
                    <a:pt x="540" y="668"/>
                  </a:cubicBezTo>
                  <a:lnTo>
                    <a:pt x="142" y="4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0" name="Freeform 249"/>
            <p:cNvSpPr>
              <a:spLocks/>
            </p:cNvSpPr>
            <p:nvPr/>
          </p:nvSpPr>
          <p:spPr bwMode="auto">
            <a:xfrm>
              <a:off x="7084" y="134"/>
              <a:ext cx="68" cy="92"/>
            </a:xfrm>
            <a:custGeom>
              <a:avLst/>
              <a:gdLst>
                <a:gd name="T0" fmla="*/ 374 w 532"/>
                <a:gd name="T1" fmla="*/ 512 h 716"/>
                <a:gd name="T2" fmla="*/ 487 w 532"/>
                <a:gd name="T3" fmla="*/ 589 h 716"/>
                <a:gd name="T4" fmla="*/ 512 w 532"/>
                <a:gd name="T5" fmla="*/ 579 h 716"/>
                <a:gd name="T6" fmla="*/ 522 w 532"/>
                <a:gd name="T7" fmla="*/ 601 h 716"/>
                <a:gd name="T8" fmla="*/ 409 w 532"/>
                <a:gd name="T9" fmla="*/ 658 h 716"/>
                <a:gd name="T10" fmla="*/ 305 w 532"/>
                <a:gd name="T11" fmla="*/ 716 h 716"/>
                <a:gd name="T12" fmla="*/ 292 w 532"/>
                <a:gd name="T13" fmla="*/ 695 h 716"/>
                <a:gd name="T14" fmla="*/ 309 w 532"/>
                <a:gd name="T15" fmla="*/ 683 h 716"/>
                <a:gd name="T16" fmla="*/ 304 w 532"/>
                <a:gd name="T17" fmla="*/ 549 h 716"/>
                <a:gd name="T18" fmla="*/ 136 w 532"/>
                <a:gd name="T19" fmla="*/ 233 h 716"/>
                <a:gd name="T20" fmla="*/ 47 w 532"/>
                <a:gd name="T21" fmla="*/ 162 h 716"/>
                <a:gd name="T22" fmla="*/ 14 w 532"/>
                <a:gd name="T23" fmla="*/ 175 h 716"/>
                <a:gd name="T24" fmla="*/ 5 w 532"/>
                <a:gd name="T25" fmla="*/ 153 h 716"/>
                <a:gd name="T26" fmla="*/ 171 w 532"/>
                <a:gd name="T27" fmla="*/ 56 h 716"/>
                <a:gd name="T28" fmla="*/ 354 w 532"/>
                <a:gd name="T29" fmla="*/ 3 h 716"/>
                <a:gd name="T30" fmla="*/ 491 w 532"/>
                <a:gd name="T31" fmla="*/ 95 h 716"/>
                <a:gd name="T32" fmla="*/ 477 w 532"/>
                <a:gd name="T33" fmla="*/ 277 h 716"/>
                <a:gd name="T34" fmla="*/ 372 w 532"/>
                <a:gd name="T35" fmla="*/ 365 h 716"/>
                <a:gd name="T36" fmla="*/ 362 w 532"/>
                <a:gd name="T37" fmla="*/ 349 h 716"/>
                <a:gd name="T38" fmla="*/ 412 w 532"/>
                <a:gd name="T39" fmla="*/ 138 h 716"/>
                <a:gd name="T40" fmla="*/ 201 w 532"/>
                <a:gd name="T41" fmla="*/ 74 h 716"/>
                <a:gd name="T42" fmla="*/ 171 w 532"/>
                <a:gd name="T43" fmla="*/ 129 h 716"/>
                <a:gd name="T44" fmla="*/ 374 w 532"/>
                <a:gd name="T45" fmla="*/ 51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16">
                  <a:moveTo>
                    <a:pt x="374" y="512"/>
                  </a:moveTo>
                  <a:cubicBezTo>
                    <a:pt x="422" y="602"/>
                    <a:pt x="429" y="612"/>
                    <a:pt x="487" y="589"/>
                  </a:cubicBezTo>
                  <a:cubicBezTo>
                    <a:pt x="512" y="579"/>
                    <a:pt x="512" y="579"/>
                    <a:pt x="512" y="579"/>
                  </a:cubicBezTo>
                  <a:cubicBezTo>
                    <a:pt x="519" y="581"/>
                    <a:pt x="525" y="596"/>
                    <a:pt x="522" y="601"/>
                  </a:cubicBezTo>
                  <a:cubicBezTo>
                    <a:pt x="472" y="626"/>
                    <a:pt x="443" y="640"/>
                    <a:pt x="409" y="658"/>
                  </a:cubicBezTo>
                  <a:cubicBezTo>
                    <a:pt x="373" y="677"/>
                    <a:pt x="342" y="694"/>
                    <a:pt x="305" y="716"/>
                  </a:cubicBezTo>
                  <a:cubicBezTo>
                    <a:pt x="299" y="716"/>
                    <a:pt x="290" y="703"/>
                    <a:pt x="292" y="695"/>
                  </a:cubicBezTo>
                  <a:cubicBezTo>
                    <a:pt x="309" y="683"/>
                    <a:pt x="309" y="683"/>
                    <a:pt x="309" y="683"/>
                  </a:cubicBezTo>
                  <a:cubicBezTo>
                    <a:pt x="355" y="650"/>
                    <a:pt x="351" y="639"/>
                    <a:pt x="304" y="549"/>
                  </a:cubicBezTo>
                  <a:cubicBezTo>
                    <a:pt x="136" y="233"/>
                    <a:pt x="136" y="233"/>
                    <a:pt x="136" y="233"/>
                  </a:cubicBezTo>
                  <a:cubicBezTo>
                    <a:pt x="97" y="160"/>
                    <a:pt x="87" y="145"/>
                    <a:pt x="47" y="162"/>
                  </a:cubicBezTo>
                  <a:cubicBezTo>
                    <a:pt x="14" y="175"/>
                    <a:pt x="14" y="175"/>
                    <a:pt x="14" y="175"/>
                  </a:cubicBezTo>
                  <a:cubicBezTo>
                    <a:pt x="6" y="173"/>
                    <a:pt x="0" y="160"/>
                    <a:pt x="5" y="153"/>
                  </a:cubicBezTo>
                  <a:cubicBezTo>
                    <a:pt x="47" y="123"/>
                    <a:pt x="100" y="94"/>
                    <a:pt x="171" y="56"/>
                  </a:cubicBezTo>
                  <a:cubicBezTo>
                    <a:pt x="242" y="18"/>
                    <a:pt x="300" y="0"/>
                    <a:pt x="354" y="3"/>
                  </a:cubicBezTo>
                  <a:cubicBezTo>
                    <a:pt x="406" y="7"/>
                    <a:pt x="459" y="36"/>
                    <a:pt x="491" y="95"/>
                  </a:cubicBezTo>
                  <a:cubicBezTo>
                    <a:pt x="532" y="174"/>
                    <a:pt x="504" y="240"/>
                    <a:pt x="477" y="277"/>
                  </a:cubicBezTo>
                  <a:cubicBezTo>
                    <a:pt x="449" y="315"/>
                    <a:pt x="407" y="347"/>
                    <a:pt x="372" y="365"/>
                  </a:cubicBezTo>
                  <a:cubicBezTo>
                    <a:pt x="365" y="366"/>
                    <a:pt x="358" y="353"/>
                    <a:pt x="362" y="349"/>
                  </a:cubicBezTo>
                  <a:cubicBezTo>
                    <a:pt x="446" y="283"/>
                    <a:pt x="452" y="213"/>
                    <a:pt x="412" y="138"/>
                  </a:cubicBezTo>
                  <a:cubicBezTo>
                    <a:pt x="368" y="55"/>
                    <a:pt x="291" y="27"/>
                    <a:pt x="201" y="74"/>
                  </a:cubicBezTo>
                  <a:cubicBezTo>
                    <a:pt x="156" y="98"/>
                    <a:pt x="157" y="102"/>
                    <a:pt x="171" y="129"/>
                  </a:cubicBezTo>
                  <a:lnTo>
                    <a:pt x="374" y="5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1" name="Freeform 250"/>
            <p:cNvSpPr>
              <a:spLocks/>
            </p:cNvSpPr>
            <p:nvPr/>
          </p:nvSpPr>
          <p:spPr bwMode="auto">
            <a:xfrm>
              <a:off x="7150" y="103"/>
              <a:ext cx="82" cy="96"/>
            </a:xfrm>
            <a:custGeom>
              <a:avLst/>
              <a:gdLst>
                <a:gd name="T0" fmla="*/ 119 w 645"/>
                <a:gd name="T1" fmla="*/ 248 h 750"/>
                <a:gd name="T2" fmla="*/ 26 w 645"/>
                <a:gd name="T3" fmla="*/ 150 h 750"/>
                <a:gd name="T4" fmla="*/ 10 w 645"/>
                <a:gd name="T5" fmla="*/ 153 h 750"/>
                <a:gd name="T6" fmla="*/ 5 w 645"/>
                <a:gd name="T7" fmla="*/ 129 h 750"/>
                <a:gd name="T8" fmla="*/ 115 w 645"/>
                <a:gd name="T9" fmla="*/ 97 h 750"/>
                <a:gd name="T10" fmla="*/ 289 w 645"/>
                <a:gd name="T11" fmla="*/ 42 h 750"/>
                <a:gd name="T12" fmla="*/ 413 w 645"/>
                <a:gd name="T13" fmla="*/ 0 h 750"/>
                <a:gd name="T14" fmla="*/ 467 w 645"/>
                <a:gd name="T15" fmla="*/ 118 h 750"/>
                <a:gd name="T16" fmla="*/ 444 w 645"/>
                <a:gd name="T17" fmla="*/ 127 h 750"/>
                <a:gd name="T18" fmla="*/ 346 w 645"/>
                <a:gd name="T19" fmla="*/ 62 h 750"/>
                <a:gd name="T20" fmla="*/ 254 w 645"/>
                <a:gd name="T21" fmla="*/ 84 h 750"/>
                <a:gd name="T22" fmla="*/ 188 w 645"/>
                <a:gd name="T23" fmla="*/ 105 h 750"/>
                <a:gd name="T24" fmla="*/ 172 w 645"/>
                <a:gd name="T25" fmla="*/ 151 h 750"/>
                <a:gd name="T26" fmla="*/ 230 w 645"/>
                <a:gd name="T27" fmla="*/ 336 h 750"/>
                <a:gd name="T28" fmla="*/ 269 w 645"/>
                <a:gd name="T29" fmla="*/ 353 h 750"/>
                <a:gd name="T30" fmla="*/ 323 w 645"/>
                <a:gd name="T31" fmla="*/ 336 h 750"/>
                <a:gd name="T32" fmla="*/ 400 w 645"/>
                <a:gd name="T33" fmla="*/ 305 h 750"/>
                <a:gd name="T34" fmla="*/ 412 w 645"/>
                <a:gd name="T35" fmla="*/ 266 h 750"/>
                <a:gd name="T36" fmla="*/ 407 w 645"/>
                <a:gd name="T37" fmla="*/ 225 h 750"/>
                <a:gd name="T38" fmla="*/ 431 w 645"/>
                <a:gd name="T39" fmla="*/ 219 h 750"/>
                <a:gd name="T40" fmla="*/ 457 w 645"/>
                <a:gd name="T41" fmla="*/ 313 h 750"/>
                <a:gd name="T42" fmla="*/ 489 w 645"/>
                <a:gd name="T43" fmla="*/ 401 h 750"/>
                <a:gd name="T44" fmla="*/ 465 w 645"/>
                <a:gd name="T45" fmla="*/ 410 h 750"/>
                <a:gd name="T46" fmla="*/ 445 w 645"/>
                <a:gd name="T47" fmla="*/ 376 h 750"/>
                <a:gd name="T48" fmla="*/ 406 w 645"/>
                <a:gd name="T49" fmla="*/ 350 h 750"/>
                <a:gd name="T50" fmla="*/ 333 w 645"/>
                <a:gd name="T51" fmla="*/ 368 h 750"/>
                <a:gd name="T52" fmla="*/ 279 w 645"/>
                <a:gd name="T53" fmla="*/ 385 h 750"/>
                <a:gd name="T54" fmla="*/ 257 w 645"/>
                <a:gd name="T55" fmla="*/ 420 h 750"/>
                <a:gd name="T56" fmla="*/ 298 w 645"/>
                <a:gd name="T57" fmla="*/ 550 h 750"/>
                <a:gd name="T58" fmla="*/ 346 w 645"/>
                <a:gd name="T59" fmla="*/ 641 h 750"/>
                <a:gd name="T60" fmla="*/ 465 w 645"/>
                <a:gd name="T61" fmla="*/ 626 h 750"/>
                <a:gd name="T62" fmla="*/ 579 w 645"/>
                <a:gd name="T63" fmla="*/ 575 h 750"/>
                <a:gd name="T64" fmla="*/ 616 w 645"/>
                <a:gd name="T65" fmla="*/ 465 h 750"/>
                <a:gd name="T66" fmla="*/ 641 w 645"/>
                <a:gd name="T67" fmla="*/ 464 h 750"/>
                <a:gd name="T68" fmla="*/ 640 w 645"/>
                <a:gd name="T69" fmla="*/ 606 h 750"/>
                <a:gd name="T70" fmla="*/ 391 w 645"/>
                <a:gd name="T71" fmla="*/ 681 h 750"/>
                <a:gd name="T72" fmla="*/ 308 w 645"/>
                <a:gd name="T73" fmla="*/ 708 h 750"/>
                <a:gd name="T74" fmla="*/ 183 w 645"/>
                <a:gd name="T75" fmla="*/ 750 h 750"/>
                <a:gd name="T76" fmla="*/ 174 w 645"/>
                <a:gd name="T77" fmla="*/ 728 h 750"/>
                <a:gd name="T78" fmla="*/ 203 w 645"/>
                <a:gd name="T79" fmla="*/ 715 h 750"/>
                <a:gd name="T80" fmla="*/ 224 w 645"/>
                <a:gd name="T81" fmla="*/ 581 h 750"/>
                <a:gd name="T82" fmla="*/ 119 w 645"/>
                <a:gd name="T83" fmla="*/ 24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5" h="750">
                  <a:moveTo>
                    <a:pt x="119" y="248"/>
                  </a:moveTo>
                  <a:cubicBezTo>
                    <a:pt x="89" y="152"/>
                    <a:pt x="82" y="139"/>
                    <a:pt x="26" y="150"/>
                  </a:cubicBezTo>
                  <a:cubicBezTo>
                    <a:pt x="10" y="153"/>
                    <a:pt x="10" y="153"/>
                    <a:pt x="10" y="153"/>
                  </a:cubicBezTo>
                  <a:cubicBezTo>
                    <a:pt x="4" y="151"/>
                    <a:pt x="0" y="133"/>
                    <a:pt x="5" y="129"/>
                  </a:cubicBezTo>
                  <a:cubicBezTo>
                    <a:pt x="45" y="118"/>
                    <a:pt x="77" y="109"/>
                    <a:pt x="115" y="97"/>
                  </a:cubicBezTo>
                  <a:cubicBezTo>
                    <a:pt x="289" y="42"/>
                    <a:pt x="289" y="42"/>
                    <a:pt x="289" y="42"/>
                  </a:cubicBezTo>
                  <a:cubicBezTo>
                    <a:pt x="348" y="23"/>
                    <a:pt x="403" y="6"/>
                    <a:pt x="413" y="0"/>
                  </a:cubicBezTo>
                  <a:cubicBezTo>
                    <a:pt x="423" y="14"/>
                    <a:pt x="450" y="79"/>
                    <a:pt x="467" y="118"/>
                  </a:cubicBezTo>
                  <a:cubicBezTo>
                    <a:pt x="465" y="125"/>
                    <a:pt x="450" y="131"/>
                    <a:pt x="444" y="127"/>
                  </a:cubicBezTo>
                  <a:cubicBezTo>
                    <a:pt x="417" y="88"/>
                    <a:pt x="398" y="58"/>
                    <a:pt x="346" y="62"/>
                  </a:cubicBezTo>
                  <a:cubicBezTo>
                    <a:pt x="325" y="63"/>
                    <a:pt x="295" y="72"/>
                    <a:pt x="254" y="84"/>
                  </a:cubicBezTo>
                  <a:cubicBezTo>
                    <a:pt x="188" y="105"/>
                    <a:pt x="188" y="105"/>
                    <a:pt x="188" y="105"/>
                  </a:cubicBezTo>
                  <a:cubicBezTo>
                    <a:pt x="160" y="114"/>
                    <a:pt x="161" y="116"/>
                    <a:pt x="172" y="151"/>
                  </a:cubicBezTo>
                  <a:cubicBezTo>
                    <a:pt x="230" y="336"/>
                    <a:pt x="230" y="336"/>
                    <a:pt x="230" y="336"/>
                  </a:cubicBezTo>
                  <a:cubicBezTo>
                    <a:pt x="238" y="362"/>
                    <a:pt x="241" y="361"/>
                    <a:pt x="269" y="353"/>
                  </a:cubicBezTo>
                  <a:cubicBezTo>
                    <a:pt x="323" y="336"/>
                    <a:pt x="323" y="336"/>
                    <a:pt x="323" y="336"/>
                  </a:cubicBezTo>
                  <a:cubicBezTo>
                    <a:pt x="362" y="323"/>
                    <a:pt x="390" y="312"/>
                    <a:pt x="400" y="305"/>
                  </a:cubicBezTo>
                  <a:cubicBezTo>
                    <a:pt x="409" y="298"/>
                    <a:pt x="414" y="290"/>
                    <a:pt x="412" y="266"/>
                  </a:cubicBezTo>
                  <a:cubicBezTo>
                    <a:pt x="407" y="225"/>
                    <a:pt x="407" y="225"/>
                    <a:pt x="407" y="225"/>
                  </a:cubicBezTo>
                  <a:cubicBezTo>
                    <a:pt x="410" y="218"/>
                    <a:pt x="426" y="213"/>
                    <a:pt x="431" y="219"/>
                  </a:cubicBezTo>
                  <a:cubicBezTo>
                    <a:pt x="438" y="241"/>
                    <a:pt x="446" y="278"/>
                    <a:pt x="457" y="313"/>
                  </a:cubicBezTo>
                  <a:cubicBezTo>
                    <a:pt x="468" y="347"/>
                    <a:pt x="482" y="381"/>
                    <a:pt x="489" y="401"/>
                  </a:cubicBezTo>
                  <a:cubicBezTo>
                    <a:pt x="487" y="409"/>
                    <a:pt x="471" y="414"/>
                    <a:pt x="465" y="410"/>
                  </a:cubicBezTo>
                  <a:cubicBezTo>
                    <a:pt x="445" y="376"/>
                    <a:pt x="445" y="376"/>
                    <a:pt x="445" y="376"/>
                  </a:cubicBezTo>
                  <a:cubicBezTo>
                    <a:pt x="436" y="361"/>
                    <a:pt x="426" y="349"/>
                    <a:pt x="406" y="350"/>
                  </a:cubicBezTo>
                  <a:cubicBezTo>
                    <a:pt x="391" y="350"/>
                    <a:pt x="369" y="356"/>
                    <a:pt x="333" y="368"/>
                  </a:cubicBezTo>
                  <a:cubicBezTo>
                    <a:pt x="279" y="385"/>
                    <a:pt x="279" y="385"/>
                    <a:pt x="279" y="385"/>
                  </a:cubicBezTo>
                  <a:cubicBezTo>
                    <a:pt x="251" y="394"/>
                    <a:pt x="249" y="395"/>
                    <a:pt x="257" y="420"/>
                  </a:cubicBezTo>
                  <a:cubicBezTo>
                    <a:pt x="298" y="550"/>
                    <a:pt x="298" y="550"/>
                    <a:pt x="298" y="550"/>
                  </a:cubicBezTo>
                  <a:cubicBezTo>
                    <a:pt x="313" y="599"/>
                    <a:pt x="326" y="630"/>
                    <a:pt x="346" y="641"/>
                  </a:cubicBezTo>
                  <a:cubicBezTo>
                    <a:pt x="360" y="648"/>
                    <a:pt x="383" y="652"/>
                    <a:pt x="465" y="626"/>
                  </a:cubicBezTo>
                  <a:cubicBezTo>
                    <a:pt x="536" y="604"/>
                    <a:pt x="561" y="592"/>
                    <a:pt x="579" y="575"/>
                  </a:cubicBezTo>
                  <a:cubicBezTo>
                    <a:pt x="592" y="561"/>
                    <a:pt x="607" y="520"/>
                    <a:pt x="616" y="465"/>
                  </a:cubicBezTo>
                  <a:cubicBezTo>
                    <a:pt x="621" y="458"/>
                    <a:pt x="635" y="457"/>
                    <a:pt x="641" y="464"/>
                  </a:cubicBezTo>
                  <a:cubicBezTo>
                    <a:pt x="645" y="498"/>
                    <a:pt x="644" y="577"/>
                    <a:pt x="640" y="606"/>
                  </a:cubicBezTo>
                  <a:cubicBezTo>
                    <a:pt x="556" y="630"/>
                    <a:pt x="474" y="655"/>
                    <a:pt x="391" y="681"/>
                  </a:cubicBezTo>
                  <a:cubicBezTo>
                    <a:pt x="308" y="708"/>
                    <a:pt x="308" y="708"/>
                    <a:pt x="308" y="708"/>
                  </a:cubicBezTo>
                  <a:cubicBezTo>
                    <a:pt x="268" y="720"/>
                    <a:pt x="237" y="731"/>
                    <a:pt x="183" y="750"/>
                  </a:cubicBezTo>
                  <a:cubicBezTo>
                    <a:pt x="177" y="749"/>
                    <a:pt x="170" y="735"/>
                    <a:pt x="174" y="728"/>
                  </a:cubicBezTo>
                  <a:cubicBezTo>
                    <a:pt x="203" y="715"/>
                    <a:pt x="203" y="715"/>
                    <a:pt x="203" y="715"/>
                  </a:cubicBezTo>
                  <a:cubicBezTo>
                    <a:pt x="255" y="694"/>
                    <a:pt x="255" y="678"/>
                    <a:pt x="224" y="581"/>
                  </a:cubicBezTo>
                  <a:lnTo>
                    <a:pt x="119" y="2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2" name="Freeform 251"/>
            <p:cNvSpPr>
              <a:spLocks noEditPoints="1"/>
            </p:cNvSpPr>
            <p:nvPr/>
          </p:nvSpPr>
          <p:spPr bwMode="auto">
            <a:xfrm>
              <a:off x="7225" y="93"/>
              <a:ext cx="88" cy="86"/>
            </a:xfrm>
            <a:custGeom>
              <a:avLst/>
              <a:gdLst>
                <a:gd name="T0" fmla="*/ 95 w 683"/>
                <a:gd name="T1" fmla="*/ 172 h 675"/>
                <a:gd name="T2" fmla="*/ 40 w 683"/>
                <a:gd name="T3" fmla="*/ 64 h 675"/>
                <a:gd name="T4" fmla="*/ 9 w 683"/>
                <a:gd name="T5" fmla="*/ 64 h 675"/>
                <a:gd name="T6" fmla="*/ 7 w 683"/>
                <a:gd name="T7" fmla="*/ 40 h 675"/>
                <a:gd name="T8" fmla="*/ 221 w 683"/>
                <a:gd name="T9" fmla="*/ 8 h 675"/>
                <a:gd name="T10" fmla="*/ 385 w 683"/>
                <a:gd name="T11" fmla="*/ 19 h 675"/>
                <a:gd name="T12" fmla="*/ 480 w 683"/>
                <a:gd name="T13" fmla="*/ 146 h 675"/>
                <a:gd name="T14" fmla="*/ 378 w 683"/>
                <a:gd name="T15" fmla="*/ 320 h 675"/>
                <a:gd name="T16" fmla="*/ 385 w 683"/>
                <a:gd name="T17" fmla="*/ 343 h 675"/>
                <a:gd name="T18" fmla="*/ 607 w 683"/>
                <a:gd name="T19" fmla="*/ 578 h 675"/>
                <a:gd name="T20" fmla="*/ 677 w 683"/>
                <a:gd name="T21" fmla="*/ 598 h 675"/>
                <a:gd name="T22" fmla="*/ 679 w 683"/>
                <a:gd name="T23" fmla="*/ 611 h 675"/>
                <a:gd name="T24" fmla="*/ 637 w 683"/>
                <a:gd name="T25" fmla="*/ 620 h 675"/>
                <a:gd name="T26" fmla="*/ 424 w 683"/>
                <a:gd name="T27" fmla="*/ 521 h 675"/>
                <a:gd name="T28" fmla="*/ 313 w 683"/>
                <a:gd name="T29" fmla="*/ 386 h 675"/>
                <a:gd name="T30" fmla="*/ 242 w 683"/>
                <a:gd name="T31" fmla="*/ 362 h 675"/>
                <a:gd name="T32" fmla="*/ 199 w 683"/>
                <a:gd name="T33" fmla="*/ 388 h 675"/>
                <a:gd name="T34" fmla="*/ 212 w 683"/>
                <a:gd name="T35" fmla="*/ 510 h 675"/>
                <a:gd name="T36" fmla="*/ 283 w 683"/>
                <a:gd name="T37" fmla="*/ 624 h 675"/>
                <a:gd name="T38" fmla="*/ 303 w 683"/>
                <a:gd name="T39" fmla="*/ 625 h 675"/>
                <a:gd name="T40" fmla="*/ 304 w 683"/>
                <a:gd name="T41" fmla="*/ 649 h 675"/>
                <a:gd name="T42" fmla="*/ 189 w 683"/>
                <a:gd name="T43" fmla="*/ 659 h 675"/>
                <a:gd name="T44" fmla="*/ 69 w 683"/>
                <a:gd name="T45" fmla="*/ 675 h 675"/>
                <a:gd name="T46" fmla="*/ 64 w 683"/>
                <a:gd name="T47" fmla="*/ 651 h 675"/>
                <a:gd name="T48" fmla="*/ 88 w 683"/>
                <a:gd name="T49" fmla="*/ 645 h 675"/>
                <a:gd name="T50" fmla="*/ 133 w 683"/>
                <a:gd name="T51" fmla="*/ 519 h 675"/>
                <a:gd name="T52" fmla="*/ 95 w 683"/>
                <a:gd name="T53" fmla="*/ 172 h 675"/>
                <a:gd name="T54" fmla="*/ 189 w 683"/>
                <a:gd name="T55" fmla="*/ 302 h 675"/>
                <a:gd name="T56" fmla="*/ 195 w 683"/>
                <a:gd name="T57" fmla="*/ 333 h 675"/>
                <a:gd name="T58" fmla="*/ 262 w 683"/>
                <a:gd name="T59" fmla="*/ 331 h 675"/>
                <a:gd name="T60" fmla="*/ 359 w 683"/>
                <a:gd name="T61" fmla="*/ 295 h 675"/>
                <a:gd name="T62" fmla="*/ 394 w 683"/>
                <a:gd name="T63" fmla="*/ 170 h 675"/>
                <a:gd name="T64" fmla="*/ 223 w 683"/>
                <a:gd name="T65" fmla="*/ 38 h 675"/>
                <a:gd name="T66" fmla="*/ 164 w 683"/>
                <a:gd name="T67" fmla="*/ 76 h 675"/>
                <a:gd name="T68" fmla="*/ 189 w 683"/>
                <a:gd name="T69" fmla="*/ 30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3" h="675">
                  <a:moveTo>
                    <a:pt x="95" y="172"/>
                  </a:moveTo>
                  <a:cubicBezTo>
                    <a:pt x="85" y="81"/>
                    <a:pt x="80" y="65"/>
                    <a:pt x="40" y="64"/>
                  </a:cubicBezTo>
                  <a:cubicBezTo>
                    <a:pt x="9" y="64"/>
                    <a:pt x="9" y="64"/>
                    <a:pt x="9" y="64"/>
                  </a:cubicBezTo>
                  <a:cubicBezTo>
                    <a:pt x="1" y="60"/>
                    <a:pt x="0" y="44"/>
                    <a:pt x="7" y="40"/>
                  </a:cubicBezTo>
                  <a:cubicBezTo>
                    <a:pt x="61" y="29"/>
                    <a:pt x="127" y="18"/>
                    <a:pt x="221" y="8"/>
                  </a:cubicBezTo>
                  <a:cubicBezTo>
                    <a:pt x="281" y="2"/>
                    <a:pt x="339" y="0"/>
                    <a:pt x="385" y="19"/>
                  </a:cubicBezTo>
                  <a:cubicBezTo>
                    <a:pt x="434" y="39"/>
                    <a:pt x="473" y="78"/>
                    <a:pt x="480" y="146"/>
                  </a:cubicBezTo>
                  <a:cubicBezTo>
                    <a:pt x="490" y="237"/>
                    <a:pt x="424" y="295"/>
                    <a:pt x="378" y="320"/>
                  </a:cubicBezTo>
                  <a:cubicBezTo>
                    <a:pt x="373" y="326"/>
                    <a:pt x="379" y="335"/>
                    <a:pt x="385" y="343"/>
                  </a:cubicBezTo>
                  <a:cubicBezTo>
                    <a:pt x="476" y="459"/>
                    <a:pt x="535" y="530"/>
                    <a:pt x="607" y="578"/>
                  </a:cubicBezTo>
                  <a:cubicBezTo>
                    <a:pt x="625" y="590"/>
                    <a:pt x="650" y="598"/>
                    <a:pt x="677" y="598"/>
                  </a:cubicBezTo>
                  <a:cubicBezTo>
                    <a:pt x="682" y="599"/>
                    <a:pt x="683" y="607"/>
                    <a:pt x="679" y="611"/>
                  </a:cubicBezTo>
                  <a:cubicBezTo>
                    <a:pt x="671" y="615"/>
                    <a:pt x="655" y="618"/>
                    <a:pt x="637" y="620"/>
                  </a:cubicBezTo>
                  <a:cubicBezTo>
                    <a:pt x="555" y="629"/>
                    <a:pt x="503" y="611"/>
                    <a:pt x="424" y="521"/>
                  </a:cubicBezTo>
                  <a:cubicBezTo>
                    <a:pt x="395" y="488"/>
                    <a:pt x="348" y="426"/>
                    <a:pt x="313" y="386"/>
                  </a:cubicBezTo>
                  <a:cubicBezTo>
                    <a:pt x="297" y="366"/>
                    <a:pt x="280" y="358"/>
                    <a:pt x="242" y="362"/>
                  </a:cubicBezTo>
                  <a:cubicBezTo>
                    <a:pt x="198" y="367"/>
                    <a:pt x="196" y="368"/>
                    <a:pt x="199" y="388"/>
                  </a:cubicBezTo>
                  <a:cubicBezTo>
                    <a:pt x="212" y="510"/>
                    <a:pt x="212" y="510"/>
                    <a:pt x="212" y="510"/>
                  </a:cubicBezTo>
                  <a:cubicBezTo>
                    <a:pt x="223" y="611"/>
                    <a:pt x="226" y="622"/>
                    <a:pt x="283" y="624"/>
                  </a:cubicBezTo>
                  <a:cubicBezTo>
                    <a:pt x="303" y="625"/>
                    <a:pt x="303" y="625"/>
                    <a:pt x="303" y="625"/>
                  </a:cubicBezTo>
                  <a:cubicBezTo>
                    <a:pt x="310" y="629"/>
                    <a:pt x="310" y="646"/>
                    <a:pt x="304" y="649"/>
                  </a:cubicBezTo>
                  <a:cubicBezTo>
                    <a:pt x="261" y="652"/>
                    <a:pt x="228" y="655"/>
                    <a:pt x="189" y="659"/>
                  </a:cubicBezTo>
                  <a:cubicBezTo>
                    <a:pt x="149" y="663"/>
                    <a:pt x="114" y="668"/>
                    <a:pt x="69" y="675"/>
                  </a:cubicBezTo>
                  <a:cubicBezTo>
                    <a:pt x="63" y="673"/>
                    <a:pt x="59" y="658"/>
                    <a:pt x="64" y="651"/>
                  </a:cubicBezTo>
                  <a:cubicBezTo>
                    <a:pt x="88" y="645"/>
                    <a:pt x="88" y="645"/>
                    <a:pt x="88" y="645"/>
                  </a:cubicBezTo>
                  <a:cubicBezTo>
                    <a:pt x="143" y="633"/>
                    <a:pt x="144" y="620"/>
                    <a:pt x="133" y="519"/>
                  </a:cubicBezTo>
                  <a:lnTo>
                    <a:pt x="95" y="172"/>
                  </a:lnTo>
                  <a:close/>
                  <a:moveTo>
                    <a:pt x="189" y="302"/>
                  </a:moveTo>
                  <a:cubicBezTo>
                    <a:pt x="191" y="319"/>
                    <a:pt x="192" y="330"/>
                    <a:pt x="195" y="333"/>
                  </a:cubicBezTo>
                  <a:cubicBezTo>
                    <a:pt x="199" y="336"/>
                    <a:pt x="213" y="336"/>
                    <a:pt x="262" y="331"/>
                  </a:cubicBezTo>
                  <a:cubicBezTo>
                    <a:pt x="297" y="327"/>
                    <a:pt x="334" y="319"/>
                    <a:pt x="359" y="295"/>
                  </a:cubicBezTo>
                  <a:cubicBezTo>
                    <a:pt x="383" y="272"/>
                    <a:pt x="401" y="235"/>
                    <a:pt x="394" y="170"/>
                  </a:cubicBezTo>
                  <a:cubicBezTo>
                    <a:pt x="386" y="94"/>
                    <a:pt x="331" y="26"/>
                    <a:pt x="223" y="38"/>
                  </a:cubicBezTo>
                  <a:cubicBezTo>
                    <a:pt x="164" y="45"/>
                    <a:pt x="161" y="49"/>
                    <a:pt x="164" y="76"/>
                  </a:cubicBezTo>
                  <a:lnTo>
                    <a:pt x="189" y="3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3" name="Freeform 252"/>
            <p:cNvSpPr>
              <a:spLocks/>
            </p:cNvSpPr>
            <p:nvPr/>
          </p:nvSpPr>
          <p:spPr bwMode="auto">
            <a:xfrm>
              <a:off x="7305" y="91"/>
              <a:ext cx="36" cy="84"/>
            </a:xfrm>
            <a:custGeom>
              <a:avLst/>
              <a:gdLst>
                <a:gd name="T0" fmla="*/ 111 w 286"/>
                <a:gd name="T1" fmla="*/ 153 h 656"/>
                <a:gd name="T2" fmla="*/ 58 w 286"/>
                <a:gd name="T3" fmla="*/ 27 h 656"/>
                <a:gd name="T4" fmla="*/ 34 w 286"/>
                <a:gd name="T5" fmla="*/ 24 h 656"/>
                <a:gd name="T6" fmla="*/ 37 w 286"/>
                <a:gd name="T7" fmla="*/ 0 h 656"/>
                <a:gd name="T8" fmla="*/ 159 w 286"/>
                <a:gd name="T9" fmla="*/ 8 h 656"/>
                <a:gd name="T10" fmla="*/ 279 w 286"/>
                <a:gd name="T11" fmla="*/ 11 h 656"/>
                <a:gd name="T12" fmla="*/ 280 w 286"/>
                <a:gd name="T13" fmla="*/ 35 h 656"/>
                <a:gd name="T14" fmla="*/ 256 w 286"/>
                <a:gd name="T15" fmla="*/ 36 h 656"/>
                <a:gd name="T16" fmla="*/ 191 w 286"/>
                <a:gd name="T17" fmla="*/ 157 h 656"/>
                <a:gd name="T18" fmla="*/ 175 w 286"/>
                <a:gd name="T19" fmla="*/ 502 h 656"/>
                <a:gd name="T20" fmla="*/ 229 w 286"/>
                <a:gd name="T21" fmla="*/ 628 h 656"/>
                <a:gd name="T22" fmla="*/ 253 w 286"/>
                <a:gd name="T23" fmla="*/ 632 h 656"/>
                <a:gd name="T24" fmla="*/ 250 w 286"/>
                <a:gd name="T25" fmla="*/ 656 h 656"/>
                <a:gd name="T26" fmla="*/ 130 w 286"/>
                <a:gd name="T27" fmla="*/ 648 h 656"/>
                <a:gd name="T28" fmla="*/ 7 w 286"/>
                <a:gd name="T29" fmla="*/ 645 h 656"/>
                <a:gd name="T30" fmla="*/ 6 w 286"/>
                <a:gd name="T31" fmla="*/ 621 h 656"/>
                <a:gd name="T32" fmla="*/ 31 w 286"/>
                <a:gd name="T33" fmla="*/ 619 h 656"/>
                <a:gd name="T34" fmla="*/ 96 w 286"/>
                <a:gd name="T35" fmla="*/ 498 h 656"/>
                <a:gd name="T36" fmla="*/ 111 w 286"/>
                <a:gd name="T37" fmla="*/ 1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656">
                  <a:moveTo>
                    <a:pt x="111" y="153"/>
                  </a:moveTo>
                  <a:cubicBezTo>
                    <a:pt x="116" y="51"/>
                    <a:pt x="115" y="34"/>
                    <a:pt x="58" y="27"/>
                  </a:cubicBezTo>
                  <a:cubicBezTo>
                    <a:pt x="34" y="24"/>
                    <a:pt x="34" y="24"/>
                    <a:pt x="34" y="24"/>
                  </a:cubicBezTo>
                  <a:cubicBezTo>
                    <a:pt x="28" y="20"/>
                    <a:pt x="31" y="2"/>
                    <a:pt x="37" y="0"/>
                  </a:cubicBezTo>
                  <a:cubicBezTo>
                    <a:pt x="85" y="4"/>
                    <a:pt x="118" y="6"/>
                    <a:pt x="159" y="8"/>
                  </a:cubicBezTo>
                  <a:cubicBezTo>
                    <a:pt x="198" y="10"/>
                    <a:pt x="231" y="10"/>
                    <a:pt x="279" y="11"/>
                  </a:cubicBezTo>
                  <a:cubicBezTo>
                    <a:pt x="285" y="14"/>
                    <a:pt x="286" y="31"/>
                    <a:pt x="280" y="35"/>
                  </a:cubicBezTo>
                  <a:cubicBezTo>
                    <a:pt x="256" y="36"/>
                    <a:pt x="256" y="36"/>
                    <a:pt x="256" y="36"/>
                  </a:cubicBezTo>
                  <a:cubicBezTo>
                    <a:pt x="198" y="38"/>
                    <a:pt x="196" y="54"/>
                    <a:pt x="191" y="157"/>
                  </a:cubicBezTo>
                  <a:cubicBezTo>
                    <a:pt x="175" y="502"/>
                    <a:pt x="175" y="502"/>
                    <a:pt x="175" y="502"/>
                  </a:cubicBezTo>
                  <a:cubicBezTo>
                    <a:pt x="170" y="605"/>
                    <a:pt x="172" y="618"/>
                    <a:pt x="229" y="628"/>
                  </a:cubicBezTo>
                  <a:cubicBezTo>
                    <a:pt x="253" y="632"/>
                    <a:pt x="253" y="632"/>
                    <a:pt x="253" y="632"/>
                  </a:cubicBezTo>
                  <a:cubicBezTo>
                    <a:pt x="258" y="636"/>
                    <a:pt x="256" y="653"/>
                    <a:pt x="250" y="656"/>
                  </a:cubicBezTo>
                  <a:cubicBezTo>
                    <a:pt x="201" y="652"/>
                    <a:pt x="168" y="649"/>
                    <a:pt x="130" y="648"/>
                  </a:cubicBezTo>
                  <a:cubicBezTo>
                    <a:pt x="89" y="646"/>
                    <a:pt x="56" y="645"/>
                    <a:pt x="7" y="645"/>
                  </a:cubicBezTo>
                  <a:cubicBezTo>
                    <a:pt x="2" y="642"/>
                    <a:pt x="0" y="626"/>
                    <a:pt x="6" y="621"/>
                  </a:cubicBezTo>
                  <a:cubicBezTo>
                    <a:pt x="31" y="619"/>
                    <a:pt x="31" y="619"/>
                    <a:pt x="31" y="619"/>
                  </a:cubicBezTo>
                  <a:cubicBezTo>
                    <a:pt x="88" y="615"/>
                    <a:pt x="91" y="601"/>
                    <a:pt x="96" y="498"/>
                  </a:cubicBezTo>
                  <a:lnTo>
                    <a:pt x="111" y="1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4" name="Freeform 253"/>
            <p:cNvSpPr>
              <a:spLocks noEditPoints="1"/>
            </p:cNvSpPr>
            <p:nvPr/>
          </p:nvSpPr>
          <p:spPr bwMode="auto">
            <a:xfrm>
              <a:off x="7343" y="95"/>
              <a:ext cx="95" cy="94"/>
            </a:xfrm>
            <a:custGeom>
              <a:avLst/>
              <a:gdLst>
                <a:gd name="T0" fmla="*/ 39 w 744"/>
                <a:gd name="T1" fmla="*/ 301 h 741"/>
                <a:gd name="T2" fmla="*/ 452 w 744"/>
                <a:gd name="T3" fmla="*/ 45 h 741"/>
                <a:gd name="T4" fmla="*/ 706 w 744"/>
                <a:gd name="T5" fmla="*/ 445 h 741"/>
                <a:gd name="T6" fmla="*/ 302 w 744"/>
                <a:gd name="T7" fmla="*/ 699 h 741"/>
                <a:gd name="T8" fmla="*/ 39 w 744"/>
                <a:gd name="T9" fmla="*/ 301 h 741"/>
                <a:gd name="T10" fmla="*/ 605 w 744"/>
                <a:gd name="T11" fmla="*/ 452 h 741"/>
                <a:gd name="T12" fmla="*/ 430 w 744"/>
                <a:gd name="T13" fmla="*/ 70 h 741"/>
                <a:gd name="T14" fmla="*/ 141 w 744"/>
                <a:gd name="T15" fmla="*/ 293 h 741"/>
                <a:gd name="T16" fmla="*/ 321 w 744"/>
                <a:gd name="T17" fmla="*/ 673 h 741"/>
                <a:gd name="T18" fmla="*/ 605 w 744"/>
                <a:gd name="T19" fmla="*/ 45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1">
                  <a:moveTo>
                    <a:pt x="39" y="301"/>
                  </a:moveTo>
                  <a:cubicBezTo>
                    <a:pt x="83" y="112"/>
                    <a:pt x="258" y="0"/>
                    <a:pt x="452" y="45"/>
                  </a:cubicBezTo>
                  <a:cubicBezTo>
                    <a:pt x="671" y="95"/>
                    <a:pt x="744" y="278"/>
                    <a:pt x="706" y="445"/>
                  </a:cubicBezTo>
                  <a:cubicBezTo>
                    <a:pt x="662" y="635"/>
                    <a:pt x="485" y="741"/>
                    <a:pt x="302" y="699"/>
                  </a:cubicBezTo>
                  <a:cubicBezTo>
                    <a:pt x="92" y="651"/>
                    <a:pt x="0" y="471"/>
                    <a:pt x="39" y="301"/>
                  </a:cubicBezTo>
                  <a:close/>
                  <a:moveTo>
                    <a:pt x="605" y="452"/>
                  </a:moveTo>
                  <a:cubicBezTo>
                    <a:pt x="641" y="296"/>
                    <a:pt x="610" y="112"/>
                    <a:pt x="430" y="70"/>
                  </a:cubicBezTo>
                  <a:cubicBezTo>
                    <a:pt x="331" y="48"/>
                    <a:pt x="188" y="86"/>
                    <a:pt x="141" y="293"/>
                  </a:cubicBezTo>
                  <a:cubicBezTo>
                    <a:pt x="108" y="432"/>
                    <a:pt x="135" y="630"/>
                    <a:pt x="321" y="673"/>
                  </a:cubicBezTo>
                  <a:cubicBezTo>
                    <a:pt x="435" y="699"/>
                    <a:pt x="562" y="638"/>
                    <a:pt x="605" y="4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5" name="Freeform 254"/>
            <p:cNvSpPr>
              <a:spLocks noEditPoints="1"/>
            </p:cNvSpPr>
            <p:nvPr/>
          </p:nvSpPr>
          <p:spPr bwMode="auto">
            <a:xfrm>
              <a:off x="7423" y="120"/>
              <a:ext cx="85" cy="108"/>
            </a:xfrm>
            <a:custGeom>
              <a:avLst/>
              <a:gdLst>
                <a:gd name="T0" fmla="*/ 296 w 665"/>
                <a:gd name="T1" fmla="*/ 160 h 844"/>
                <a:gd name="T2" fmla="*/ 308 w 665"/>
                <a:gd name="T3" fmla="*/ 39 h 844"/>
                <a:gd name="T4" fmla="*/ 282 w 665"/>
                <a:gd name="T5" fmla="*/ 22 h 844"/>
                <a:gd name="T6" fmla="*/ 294 w 665"/>
                <a:gd name="T7" fmla="*/ 0 h 844"/>
                <a:gd name="T8" fmla="*/ 491 w 665"/>
                <a:gd name="T9" fmla="*/ 90 h 844"/>
                <a:gd name="T10" fmla="*/ 623 w 665"/>
                <a:gd name="T11" fmla="*/ 188 h 844"/>
                <a:gd name="T12" fmla="*/ 635 w 665"/>
                <a:gd name="T13" fmla="*/ 345 h 844"/>
                <a:gd name="T14" fmla="*/ 455 w 665"/>
                <a:gd name="T15" fmla="*/ 436 h 844"/>
                <a:gd name="T16" fmla="*/ 449 w 665"/>
                <a:gd name="T17" fmla="*/ 459 h 844"/>
                <a:gd name="T18" fmla="*/ 509 w 665"/>
                <a:gd name="T19" fmla="*/ 777 h 844"/>
                <a:gd name="T20" fmla="*/ 557 w 665"/>
                <a:gd name="T21" fmla="*/ 831 h 844"/>
                <a:gd name="T22" fmla="*/ 552 w 665"/>
                <a:gd name="T23" fmla="*/ 844 h 844"/>
                <a:gd name="T24" fmla="*/ 512 w 665"/>
                <a:gd name="T25" fmla="*/ 829 h 844"/>
                <a:gd name="T26" fmla="*/ 386 w 665"/>
                <a:gd name="T27" fmla="*/ 631 h 844"/>
                <a:gd name="T28" fmla="*/ 365 w 665"/>
                <a:gd name="T29" fmla="*/ 457 h 844"/>
                <a:gd name="T30" fmla="*/ 317 w 665"/>
                <a:gd name="T31" fmla="*/ 399 h 844"/>
                <a:gd name="T32" fmla="*/ 267 w 665"/>
                <a:gd name="T33" fmla="*/ 398 h 844"/>
                <a:gd name="T34" fmla="*/ 213 w 665"/>
                <a:gd name="T35" fmla="*/ 507 h 844"/>
                <a:gd name="T36" fmla="*/ 211 w 665"/>
                <a:gd name="T37" fmla="*/ 642 h 844"/>
                <a:gd name="T38" fmla="*/ 228 w 665"/>
                <a:gd name="T39" fmla="*/ 653 h 844"/>
                <a:gd name="T40" fmla="*/ 216 w 665"/>
                <a:gd name="T41" fmla="*/ 674 h 844"/>
                <a:gd name="T42" fmla="*/ 114 w 665"/>
                <a:gd name="T43" fmla="*/ 620 h 844"/>
                <a:gd name="T44" fmla="*/ 3 w 665"/>
                <a:gd name="T45" fmla="*/ 569 h 844"/>
                <a:gd name="T46" fmla="*/ 13 w 665"/>
                <a:gd name="T47" fmla="*/ 547 h 844"/>
                <a:gd name="T48" fmla="*/ 36 w 665"/>
                <a:gd name="T49" fmla="*/ 555 h 844"/>
                <a:gd name="T50" fmla="*/ 142 w 665"/>
                <a:gd name="T51" fmla="*/ 472 h 844"/>
                <a:gd name="T52" fmla="*/ 296 w 665"/>
                <a:gd name="T53" fmla="*/ 160 h 844"/>
                <a:gd name="T54" fmla="*/ 306 w 665"/>
                <a:gd name="T55" fmla="*/ 319 h 844"/>
                <a:gd name="T56" fmla="*/ 294 w 665"/>
                <a:gd name="T57" fmla="*/ 349 h 844"/>
                <a:gd name="T58" fmla="*/ 352 w 665"/>
                <a:gd name="T59" fmla="*/ 383 h 844"/>
                <a:gd name="T60" fmla="*/ 453 w 665"/>
                <a:gd name="T61" fmla="*/ 405 h 844"/>
                <a:gd name="T62" fmla="*/ 550 w 665"/>
                <a:gd name="T63" fmla="*/ 319 h 844"/>
                <a:gd name="T64" fmla="*/ 477 w 665"/>
                <a:gd name="T65" fmla="*/ 116 h 844"/>
                <a:gd name="T66" fmla="*/ 406 w 665"/>
                <a:gd name="T67" fmla="*/ 116 h 844"/>
                <a:gd name="T68" fmla="*/ 306 w 665"/>
                <a:gd name="T69" fmla="*/ 31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5" h="844">
                  <a:moveTo>
                    <a:pt x="296" y="160"/>
                  </a:moveTo>
                  <a:cubicBezTo>
                    <a:pt x="337" y="77"/>
                    <a:pt x="342" y="61"/>
                    <a:pt x="308" y="39"/>
                  </a:cubicBezTo>
                  <a:cubicBezTo>
                    <a:pt x="282" y="22"/>
                    <a:pt x="282" y="22"/>
                    <a:pt x="282" y="22"/>
                  </a:cubicBezTo>
                  <a:cubicBezTo>
                    <a:pt x="278" y="15"/>
                    <a:pt x="285" y="1"/>
                    <a:pt x="294" y="0"/>
                  </a:cubicBezTo>
                  <a:cubicBezTo>
                    <a:pt x="344" y="20"/>
                    <a:pt x="406" y="47"/>
                    <a:pt x="491" y="90"/>
                  </a:cubicBezTo>
                  <a:cubicBezTo>
                    <a:pt x="545" y="116"/>
                    <a:pt x="594" y="146"/>
                    <a:pt x="623" y="188"/>
                  </a:cubicBezTo>
                  <a:cubicBezTo>
                    <a:pt x="654" y="230"/>
                    <a:pt x="665" y="284"/>
                    <a:pt x="635" y="345"/>
                  </a:cubicBezTo>
                  <a:cubicBezTo>
                    <a:pt x="594" y="428"/>
                    <a:pt x="507" y="441"/>
                    <a:pt x="455" y="436"/>
                  </a:cubicBezTo>
                  <a:cubicBezTo>
                    <a:pt x="448" y="439"/>
                    <a:pt x="448" y="450"/>
                    <a:pt x="449" y="459"/>
                  </a:cubicBezTo>
                  <a:cubicBezTo>
                    <a:pt x="463" y="606"/>
                    <a:pt x="475" y="698"/>
                    <a:pt x="509" y="777"/>
                  </a:cubicBezTo>
                  <a:cubicBezTo>
                    <a:pt x="517" y="798"/>
                    <a:pt x="534" y="818"/>
                    <a:pt x="557" y="831"/>
                  </a:cubicBezTo>
                  <a:cubicBezTo>
                    <a:pt x="561" y="835"/>
                    <a:pt x="558" y="843"/>
                    <a:pt x="552" y="844"/>
                  </a:cubicBezTo>
                  <a:cubicBezTo>
                    <a:pt x="543" y="843"/>
                    <a:pt x="528" y="837"/>
                    <a:pt x="512" y="829"/>
                  </a:cubicBezTo>
                  <a:cubicBezTo>
                    <a:pt x="438" y="793"/>
                    <a:pt x="404" y="749"/>
                    <a:pt x="386" y="631"/>
                  </a:cubicBezTo>
                  <a:cubicBezTo>
                    <a:pt x="379" y="587"/>
                    <a:pt x="373" y="510"/>
                    <a:pt x="365" y="457"/>
                  </a:cubicBezTo>
                  <a:cubicBezTo>
                    <a:pt x="362" y="431"/>
                    <a:pt x="352" y="416"/>
                    <a:pt x="317" y="399"/>
                  </a:cubicBezTo>
                  <a:cubicBezTo>
                    <a:pt x="278" y="379"/>
                    <a:pt x="276" y="379"/>
                    <a:pt x="267" y="398"/>
                  </a:cubicBezTo>
                  <a:cubicBezTo>
                    <a:pt x="213" y="507"/>
                    <a:pt x="213" y="507"/>
                    <a:pt x="213" y="507"/>
                  </a:cubicBezTo>
                  <a:cubicBezTo>
                    <a:pt x="168" y="598"/>
                    <a:pt x="164" y="610"/>
                    <a:pt x="211" y="642"/>
                  </a:cubicBezTo>
                  <a:cubicBezTo>
                    <a:pt x="228" y="653"/>
                    <a:pt x="228" y="653"/>
                    <a:pt x="228" y="653"/>
                  </a:cubicBezTo>
                  <a:cubicBezTo>
                    <a:pt x="231" y="660"/>
                    <a:pt x="222" y="674"/>
                    <a:pt x="216" y="674"/>
                  </a:cubicBezTo>
                  <a:cubicBezTo>
                    <a:pt x="178" y="653"/>
                    <a:pt x="148" y="638"/>
                    <a:pt x="114" y="620"/>
                  </a:cubicBezTo>
                  <a:cubicBezTo>
                    <a:pt x="77" y="602"/>
                    <a:pt x="45" y="588"/>
                    <a:pt x="3" y="569"/>
                  </a:cubicBezTo>
                  <a:cubicBezTo>
                    <a:pt x="0" y="564"/>
                    <a:pt x="4" y="550"/>
                    <a:pt x="13" y="547"/>
                  </a:cubicBezTo>
                  <a:cubicBezTo>
                    <a:pt x="36" y="555"/>
                    <a:pt x="36" y="555"/>
                    <a:pt x="36" y="555"/>
                  </a:cubicBezTo>
                  <a:cubicBezTo>
                    <a:pt x="89" y="574"/>
                    <a:pt x="96" y="563"/>
                    <a:pt x="142" y="472"/>
                  </a:cubicBezTo>
                  <a:lnTo>
                    <a:pt x="296" y="160"/>
                  </a:lnTo>
                  <a:close/>
                  <a:moveTo>
                    <a:pt x="306" y="319"/>
                  </a:moveTo>
                  <a:cubicBezTo>
                    <a:pt x="298" y="335"/>
                    <a:pt x="293" y="345"/>
                    <a:pt x="294" y="349"/>
                  </a:cubicBezTo>
                  <a:cubicBezTo>
                    <a:pt x="295" y="353"/>
                    <a:pt x="308" y="362"/>
                    <a:pt x="352" y="383"/>
                  </a:cubicBezTo>
                  <a:cubicBezTo>
                    <a:pt x="383" y="399"/>
                    <a:pt x="418" y="412"/>
                    <a:pt x="453" y="405"/>
                  </a:cubicBezTo>
                  <a:cubicBezTo>
                    <a:pt x="485" y="398"/>
                    <a:pt x="520" y="378"/>
                    <a:pt x="550" y="319"/>
                  </a:cubicBezTo>
                  <a:cubicBezTo>
                    <a:pt x="584" y="250"/>
                    <a:pt x="573" y="164"/>
                    <a:pt x="477" y="116"/>
                  </a:cubicBezTo>
                  <a:cubicBezTo>
                    <a:pt x="423" y="89"/>
                    <a:pt x="418" y="92"/>
                    <a:pt x="406" y="116"/>
                  </a:cubicBezTo>
                  <a:lnTo>
                    <a:pt x="306" y="3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6" name="Freeform 255"/>
            <p:cNvSpPr>
              <a:spLocks/>
            </p:cNvSpPr>
            <p:nvPr/>
          </p:nvSpPr>
          <p:spPr bwMode="auto">
            <a:xfrm>
              <a:off x="7485" y="160"/>
              <a:ext cx="96" cy="101"/>
            </a:xfrm>
            <a:custGeom>
              <a:avLst/>
              <a:gdLst>
                <a:gd name="T0" fmla="*/ 378 w 750"/>
                <a:gd name="T1" fmla="*/ 163 h 795"/>
                <a:gd name="T2" fmla="*/ 405 w 750"/>
                <a:gd name="T3" fmla="*/ 30 h 795"/>
                <a:gd name="T4" fmla="*/ 394 w 750"/>
                <a:gd name="T5" fmla="*/ 19 h 795"/>
                <a:gd name="T6" fmla="*/ 411 w 750"/>
                <a:gd name="T7" fmla="*/ 1 h 795"/>
                <a:gd name="T8" fmla="*/ 500 w 750"/>
                <a:gd name="T9" fmla="*/ 73 h 795"/>
                <a:gd name="T10" fmla="*/ 644 w 750"/>
                <a:gd name="T11" fmla="*/ 185 h 795"/>
                <a:gd name="T12" fmla="*/ 750 w 750"/>
                <a:gd name="T13" fmla="*/ 262 h 795"/>
                <a:gd name="T14" fmla="*/ 684 w 750"/>
                <a:gd name="T15" fmla="*/ 374 h 795"/>
                <a:gd name="T16" fmla="*/ 663 w 750"/>
                <a:gd name="T17" fmla="*/ 361 h 795"/>
                <a:gd name="T18" fmla="*/ 661 w 750"/>
                <a:gd name="T19" fmla="*/ 243 h 795"/>
                <a:gd name="T20" fmla="*/ 590 w 750"/>
                <a:gd name="T21" fmla="*/ 181 h 795"/>
                <a:gd name="T22" fmla="*/ 535 w 750"/>
                <a:gd name="T23" fmla="*/ 138 h 795"/>
                <a:gd name="T24" fmla="*/ 488 w 750"/>
                <a:gd name="T25" fmla="*/ 151 h 795"/>
                <a:gd name="T26" fmla="*/ 369 w 750"/>
                <a:gd name="T27" fmla="*/ 305 h 795"/>
                <a:gd name="T28" fmla="*/ 378 w 750"/>
                <a:gd name="T29" fmla="*/ 346 h 795"/>
                <a:gd name="T30" fmla="*/ 423 w 750"/>
                <a:gd name="T31" fmla="*/ 380 h 795"/>
                <a:gd name="T32" fmla="*/ 492 w 750"/>
                <a:gd name="T33" fmla="*/ 426 h 795"/>
                <a:gd name="T34" fmla="*/ 531 w 750"/>
                <a:gd name="T35" fmla="*/ 413 h 795"/>
                <a:gd name="T36" fmla="*/ 561 w 750"/>
                <a:gd name="T37" fmla="*/ 386 h 795"/>
                <a:gd name="T38" fmla="*/ 581 w 750"/>
                <a:gd name="T39" fmla="*/ 402 h 795"/>
                <a:gd name="T40" fmla="*/ 518 w 750"/>
                <a:gd name="T41" fmla="*/ 478 h 795"/>
                <a:gd name="T42" fmla="*/ 464 w 750"/>
                <a:gd name="T43" fmla="*/ 554 h 795"/>
                <a:gd name="T44" fmla="*/ 444 w 750"/>
                <a:gd name="T45" fmla="*/ 539 h 795"/>
                <a:gd name="T46" fmla="*/ 460 w 750"/>
                <a:gd name="T47" fmla="*/ 504 h 795"/>
                <a:gd name="T48" fmla="*/ 458 w 750"/>
                <a:gd name="T49" fmla="*/ 456 h 795"/>
                <a:gd name="T50" fmla="*/ 402 w 750"/>
                <a:gd name="T51" fmla="*/ 407 h 795"/>
                <a:gd name="T52" fmla="*/ 358 w 750"/>
                <a:gd name="T53" fmla="*/ 373 h 795"/>
                <a:gd name="T54" fmla="*/ 316 w 750"/>
                <a:gd name="T55" fmla="*/ 374 h 795"/>
                <a:gd name="T56" fmla="*/ 233 w 750"/>
                <a:gd name="T57" fmla="*/ 482 h 795"/>
                <a:gd name="T58" fmla="*/ 186 w 750"/>
                <a:gd name="T59" fmla="*/ 574 h 795"/>
                <a:gd name="T60" fmla="*/ 266 w 750"/>
                <a:gd name="T61" fmla="*/ 663 h 795"/>
                <a:gd name="T62" fmla="*/ 373 w 750"/>
                <a:gd name="T63" fmla="*/ 727 h 795"/>
                <a:gd name="T64" fmla="*/ 485 w 750"/>
                <a:gd name="T65" fmla="*/ 694 h 795"/>
                <a:gd name="T66" fmla="*/ 500 w 750"/>
                <a:gd name="T67" fmla="*/ 715 h 795"/>
                <a:gd name="T68" fmla="*/ 383 w 750"/>
                <a:gd name="T69" fmla="*/ 795 h 795"/>
                <a:gd name="T70" fmla="*/ 179 w 750"/>
                <a:gd name="T71" fmla="*/ 634 h 795"/>
                <a:gd name="T72" fmla="*/ 109 w 750"/>
                <a:gd name="T73" fmla="*/ 581 h 795"/>
                <a:gd name="T74" fmla="*/ 3 w 750"/>
                <a:gd name="T75" fmla="*/ 503 h 795"/>
                <a:gd name="T76" fmla="*/ 16 w 750"/>
                <a:gd name="T77" fmla="*/ 482 h 795"/>
                <a:gd name="T78" fmla="*/ 43 w 750"/>
                <a:gd name="T79" fmla="*/ 499 h 795"/>
                <a:gd name="T80" fmla="*/ 165 w 750"/>
                <a:gd name="T81" fmla="*/ 440 h 795"/>
                <a:gd name="T82" fmla="*/ 378 w 750"/>
                <a:gd name="T83" fmla="*/ 16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795">
                  <a:moveTo>
                    <a:pt x="378" y="163"/>
                  </a:moveTo>
                  <a:cubicBezTo>
                    <a:pt x="440" y="83"/>
                    <a:pt x="447" y="70"/>
                    <a:pt x="405" y="30"/>
                  </a:cubicBezTo>
                  <a:cubicBezTo>
                    <a:pt x="394" y="19"/>
                    <a:pt x="394" y="19"/>
                    <a:pt x="394" y="19"/>
                  </a:cubicBezTo>
                  <a:cubicBezTo>
                    <a:pt x="392" y="13"/>
                    <a:pt x="404" y="0"/>
                    <a:pt x="411" y="1"/>
                  </a:cubicBezTo>
                  <a:cubicBezTo>
                    <a:pt x="442" y="28"/>
                    <a:pt x="468" y="49"/>
                    <a:pt x="500" y="73"/>
                  </a:cubicBezTo>
                  <a:cubicBezTo>
                    <a:pt x="644" y="185"/>
                    <a:pt x="644" y="185"/>
                    <a:pt x="644" y="185"/>
                  </a:cubicBezTo>
                  <a:cubicBezTo>
                    <a:pt x="694" y="222"/>
                    <a:pt x="739" y="257"/>
                    <a:pt x="750" y="262"/>
                  </a:cubicBezTo>
                  <a:cubicBezTo>
                    <a:pt x="744" y="279"/>
                    <a:pt x="707" y="338"/>
                    <a:pt x="684" y="374"/>
                  </a:cubicBezTo>
                  <a:cubicBezTo>
                    <a:pt x="677" y="376"/>
                    <a:pt x="664" y="368"/>
                    <a:pt x="663" y="361"/>
                  </a:cubicBezTo>
                  <a:cubicBezTo>
                    <a:pt x="680" y="316"/>
                    <a:pt x="693" y="283"/>
                    <a:pt x="661" y="243"/>
                  </a:cubicBezTo>
                  <a:cubicBezTo>
                    <a:pt x="648" y="226"/>
                    <a:pt x="624" y="206"/>
                    <a:pt x="590" y="181"/>
                  </a:cubicBezTo>
                  <a:cubicBezTo>
                    <a:pt x="535" y="138"/>
                    <a:pt x="535" y="138"/>
                    <a:pt x="535" y="138"/>
                  </a:cubicBezTo>
                  <a:cubicBezTo>
                    <a:pt x="511" y="120"/>
                    <a:pt x="510" y="122"/>
                    <a:pt x="488" y="151"/>
                  </a:cubicBezTo>
                  <a:cubicBezTo>
                    <a:pt x="369" y="305"/>
                    <a:pt x="369" y="305"/>
                    <a:pt x="369" y="305"/>
                  </a:cubicBezTo>
                  <a:cubicBezTo>
                    <a:pt x="353" y="326"/>
                    <a:pt x="355" y="328"/>
                    <a:pt x="378" y="346"/>
                  </a:cubicBezTo>
                  <a:cubicBezTo>
                    <a:pt x="423" y="380"/>
                    <a:pt x="423" y="380"/>
                    <a:pt x="423" y="380"/>
                  </a:cubicBezTo>
                  <a:cubicBezTo>
                    <a:pt x="455" y="405"/>
                    <a:pt x="480" y="422"/>
                    <a:pt x="492" y="426"/>
                  </a:cubicBezTo>
                  <a:cubicBezTo>
                    <a:pt x="504" y="430"/>
                    <a:pt x="512" y="429"/>
                    <a:pt x="531" y="413"/>
                  </a:cubicBezTo>
                  <a:cubicBezTo>
                    <a:pt x="561" y="386"/>
                    <a:pt x="561" y="386"/>
                    <a:pt x="561" y="386"/>
                  </a:cubicBezTo>
                  <a:cubicBezTo>
                    <a:pt x="569" y="385"/>
                    <a:pt x="582" y="395"/>
                    <a:pt x="581" y="402"/>
                  </a:cubicBezTo>
                  <a:cubicBezTo>
                    <a:pt x="567" y="421"/>
                    <a:pt x="541" y="449"/>
                    <a:pt x="518" y="478"/>
                  </a:cubicBezTo>
                  <a:cubicBezTo>
                    <a:pt x="497" y="505"/>
                    <a:pt x="477" y="537"/>
                    <a:pt x="464" y="554"/>
                  </a:cubicBezTo>
                  <a:cubicBezTo>
                    <a:pt x="457" y="557"/>
                    <a:pt x="444" y="547"/>
                    <a:pt x="444" y="539"/>
                  </a:cubicBezTo>
                  <a:cubicBezTo>
                    <a:pt x="460" y="504"/>
                    <a:pt x="460" y="504"/>
                    <a:pt x="460" y="504"/>
                  </a:cubicBezTo>
                  <a:cubicBezTo>
                    <a:pt x="467" y="488"/>
                    <a:pt x="471" y="472"/>
                    <a:pt x="458" y="456"/>
                  </a:cubicBezTo>
                  <a:cubicBezTo>
                    <a:pt x="450" y="445"/>
                    <a:pt x="432" y="430"/>
                    <a:pt x="402" y="407"/>
                  </a:cubicBezTo>
                  <a:cubicBezTo>
                    <a:pt x="358" y="373"/>
                    <a:pt x="358" y="373"/>
                    <a:pt x="358" y="373"/>
                  </a:cubicBezTo>
                  <a:cubicBezTo>
                    <a:pt x="335" y="355"/>
                    <a:pt x="332" y="354"/>
                    <a:pt x="316" y="374"/>
                  </a:cubicBezTo>
                  <a:cubicBezTo>
                    <a:pt x="233" y="482"/>
                    <a:pt x="233" y="482"/>
                    <a:pt x="233" y="482"/>
                  </a:cubicBezTo>
                  <a:cubicBezTo>
                    <a:pt x="202" y="523"/>
                    <a:pt x="184" y="551"/>
                    <a:pt x="186" y="574"/>
                  </a:cubicBezTo>
                  <a:cubicBezTo>
                    <a:pt x="188" y="590"/>
                    <a:pt x="198" y="611"/>
                    <a:pt x="266" y="663"/>
                  </a:cubicBezTo>
                  <a:cubicBezTo>
                    <a:pt x="325" y="708"/>
                    <a:pt x="349" y="723"/>
                    <a:pt x="373" y="727"/>
                  </a:cubicBezTo>
                  <a:cubicBezTo>
                    <a:pt x="393" y="730"/>
                    <a:pt x="434" y="719"/>
                    <a:pt x="485" y="694"/>
                  </a:cubicBezTo>
                  <a:cubicBezTo>
                    <a:pt x="493" y="695"/>
                    <a:pt x="502" y="705"/>
                    <a:pt x="500" y="715"/>
                  </a:cubicBezTo>
                  <a:cubicBezTo>
                    <a:pt x="474" y="737"/>
                    <a:pt x="409" y="782"/>
                    <a:pt x="383" y="795"/>
                  </a:cubicBezTo>
                  <a:cubicBezTo>
                    <a:pt x="315" y="740"/>
                    <a:pt x="247" y="687"/>
                    <a:pt x="179" y="634"/>
                  </a:cubicBezTo>
                  <a:cubicBezTo>
                    <a:pt x="109" y="581"/>
                    <a:pt x="109" y="581"/>
                    <a:pt x="109" y="581"/>
                  </a:cubicBezTo>
                  <a:cubicBezTo>
                    <a:pt x="76" y="555"/>
                    <a:pt x="50" y="536"/>
                    <a:pt x="3" y="503"/>
                  </a:cubicBezTo>
                  <a:cubicBezTo>
                    <a:pt x="0" y="497"/>
                    <a:pt x="8" y="483"/>
                    <a:pt x="16" y="482"/>
                  </a:cubicBezTo>
                  <a:cubicBezTo>
                    <a:pt x="43" y="499"/>
                    <a:pt x="43" y="499"/>
                    <a:pt x="43" y="499"/>
                  </a:cubicBezTo>
                  <a:cubicBezTo>
                    <a:pt x="90" y="529"/>
                    <a:pt x="103" y="521"/>
                    <a:pt x="165" y="440"/>
                  </a:cubicBezTo>
                  <a:lnTo>
                    <a:pt x="378"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7" name="Freeform 256"/>
            <p:cNvSpPr>
              <a:spLocks noEditPoints="1"/>
            </p:cNvSpPr>
            <p:nvPr/>
          </p:nvSpPr>
          <p:spPr bwMode="auto">
            <a:xfrm>
              <a:off x="7574" y="261"/>
              <a:ext cx="101" cy="102"/>
            </a:xfrm>
            <a:custGeom>
              <a:avLst/>
              <a:gdLst>
                <a:gd name="T0" fmla="*/ 485 w 796"/>
                <a:gd name="T1" fmla="*/ 125 h 792"/>
                <a:gd name="T2" fmla="*/ 543 w 796"/>
                <a:gd name="T3" fmla="*/ 38 h 792"/>
                <a:gd name="T4" fmla="*/ 534 w 796"/>
                <a:gd name="T5" fmla="*/ 18 h 792"/>
                <a:gd name="T6" fmla="*/ 556 w 796"/>
                <a:gd name="T7" fmla="*/ 6 h 792"/>
                <a:gd name="T8" fmla="*/ 687 w 796"/>
                <a:gd name="T9" fmla="*/ 212 h 792"/>
                <a:gd name="T10" fmla="*/ 770 w 796"/>
                <a:gd name="T11" fmla="*/ 410 h 792"/>
                <a:gd name="T12" fmla="*/ 625 w 796"/>
                <a:gd name="T13" fmla="*/ 726 h 792"/>
                <a:gd name="T14" fmla="*/ 290 w 796"/>
                <a:gd name="T15" fmla="*/ 727 h 792"/>
                <a:gd name="T16" fmla="*/ 139 w 796"/>
                <a:gd name="T17" fmla="*/ 564 h 792"/>
                <a:gd name="T18" fmla="*/ 65 w 796"/>
                <a:gd name="T19" fmla="*/ 424 h 792"/>
                <a:gd name="T20" fmla="*/ 0 w 796"/>
                <a:gd name="T21" fmla="*/ 321 h 792"/>
                <a:gd name="T22" fmla="*/ 20 w 796"/>
                <a:gd name="T23" fmla="*/ 307 h 792"/>
                <a:gd name="T24" fmla="*/ 34 w 796"/>
                <a:gd name="T25" fmla="*/ 325 h 792"/>
                <a:gd name="T26" fmla="*/ 168 w 796"/>
                <a:gd name="T27" fmla="*/ 313 h 792"/>
                <a:gd name="T28" fmla="*/ 485 w 796"/>
                <a:gd name="T29" fmla="*/ 125 h 792"/>
                <a:gd name="T30" fmla="*/ 228 w 796"/>
                <a:gd name="T31" fmla="*/ 370 h 792"/>
                <a:gd name="T32" fmla="*/ 147 w 796"/>
                <a:gd name="T33" fmla="*/ 441 h 792"/>
                <a:gd name="T34" fmla="*/ 174 w 796"/>
                <a:gd name="T35" fmla="*/ 564 h 792"/>
                <a:gd name="T36" fmla="*/ 574 w 796"/>
                <a:gd name="T37" fmla="*/ 643 h 792"/>
                <a:gd name="T38" fmla="*/ 665 w 796"/>
                <a:gd name="T39" fmla="*/ 234 h 792"/>
                <a:gd name="T40" fmla="*/ 604 w 796"/>
                <a:gd name="T41" fmla="*/ 158 h 792"/>
                <a:gd name="T42" fmla="*/ 536 w 796"/>
                <a:gd name="T43" fmla="*/ 187 h 792"/>
                <a:gd name="T44" fmla="*/ 228 w 796"/>
                <a:gd name="T45" fmla="*/ 37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 h="792">
                  <a:moveTo>
                    <a:pt x="485" y="125"/>
                  </a:moveTo>
                  <a:cubicBezTo>
                    <a:pt x="543" y="90"/>
                    <a:pt x="558" y="76"/>
                    <a:pt x="543" y="38"/>
                  </a:cubicBezTo>
                  <a:cubicBezTo>
                    <a:pt x="534" y="18"/>
                    <a:pt x="534" y="18"/>
                    <a:pt x="534" y="18"/>
                  </a:cubicBezTo>
                  <a:cubicBezTo>
                    <a:pt x="535" y="9"/>
                    <a:pt x="547" y="0"/>
                    <a:pt x="556" y="6"/>
                  </a:cubicBezTo>
                  <a:cubicBezTo>
                    <a:pt x="602" y="75"/>
                    <a:pt x="644" y="141"/>
                    <a:pt x="687" y="212"/>
                  </a:cubicBezTo>
                  <a:cubicBezTo>
                    <a:pt x="728" y="282"/>
                    <a:pt x="758" y="344"/>
                    <a:pt x="770" y="410"/>
                  </a:cubicBezTo>
                  <a:cubicBezTo>
                    <a:pt x="796" y="547"/>
                    <a:pt x="735" y="660"/>
                    <a:pt x="625" y="726"/>
                  </a:cubicBezTo>
                  <a:cubicBezTo>
                    <a:pt x="519" y="789"/>
                    <a:pt x="398" y="792"/>
                    <a:pt x="290" y="727"/>
                  </a:cubicBezTo>
                  <a:cubicBezTo>
                    <a:pt x="228" y="690"/>
                    <a:pt x="177" y="628"/>
                    <a:pt x="139" y="564"/>
                  </a:cubicBezTo>
                  <a:cubicBezTo>
                    <a:pt x="107" y="511"/>
                    <a:pt x="82" y="453"/>
                    <a:pt x="65" y="424"/>
                  </a:cubicBezTo>
                  <a:cubicBezTo>
                    <a:pt x="44" y="389"/>
                    <a:pt x="25" y="360"/>
                    <a:pt x="0" y="321"/>
                  </a:cubicBezTo>
                  <a:cubicBezTo>
                    <a:pt x="0" y="315"/>
                    <a:pt x="12" y="305"/>
                    <a:pt x="20" y="307"/>
                  </a:cubicBezTo>
                  <a:cubicBezTo>
                    <a:pt x="34" y="325"/>
                    <a:pt x="34" y="325"/>
                    <a:pt x="34" y="325"/>
                  </a:cubicBezTo>
                  <a:cubicBezTo>
                    <a:pt x="70" y="369"/>
                    <a:pt x="81" y="365"/>
                    <a:pt x="168" y="313"/>
                  </a:cubicBezTo>
                  <a:lnTo>
                    <a:pt x="485" y="125"/>
                  </a:lnTo>
                  <a:close/>
                  <a:moveTo>
                    <a:pt x="228" y="370"/>
                  </a:moveTo>
                  <a:cubicBezTo>
                    <a:pt x="184" y="396"/>
                    <a:pt x="158" y="415"/>
                    <a:pt x="147" y="441"/>
                  </a:cubicBezTo>
                  <a:cubicBezTo>
                    <a:pt x="132" y="474"/>
                    <a:pt x="142" y="511"/>
                    <a:pt x="174" y="564"/>
                  </a:cubicBezTo>
                  <a:cubicBezTo>
                    <a:pt x="270" y="726"/>
                    <a:pt x="419" y="735"/>
                    <a:pt x="574" y="643"/>
                  </a:cubicBezTo>
                  <a:cubicBezTo>
                    <a:pt x="666" y="589"/>
                    <a:pt x="794" y="452"/>
                    <a:pt x="665" y="234"/>
                  </a:cubicBezTo>
                  <a:cubicBezTo>
                    <a:pt x="635" y="185"/>
                    <a:pt x="613" y="162"/>
                    <a:pt x="604" y="158"/>
                  </a:cubicBezTo>
                  <a:cubicBezTo>
                    <a:pt x="595" y="154"/>
                    <a:pt x="573" y="165"/>
                    <a:pt x="536" y="187"/>
                  </a:cubicBezTo>
                  <a:lnTo>
                    <a:pt x="228" y="3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8" name="Freeform 257"/>
            <p:cNvSpPr>
              <a:spLocks/>
            </p:cNvSpPr>
            <p:nvPr/>
          </p:nvSpPr>
          <p:spPr bwMode="auto">
            <a:xfrm>
              <a:off x="7616" y="348"/>
              <a:ext cx="88" cy="60"/>
            </a:xfrm>
            <a:custGeom>
              <a:avLst/>
              <a:gdLst>
                <a:gd name="T0" fmla="*/ 493 w 691"/>
                <a:gd name="T1" fmla="*/ 134 h 463"/>
                <a:gd name="T2" fmla="*/ 589 w 691"/>
                <a:gd name="T3" fmla="*/ 35 h 463"/>
                <a:gd name="T4" fmla="*/ 582 w 691"/>
                <a:gd name="T5" fmla="*/ 11 h 463"/>
                <a:gd name="T6" fmla="*/ 605 w 691"/>
                <a:gd name="T7" fmla="*/ 4 h 463"/>
                <a:gd name="T8" fmla="*/ 645 w 691"/>
                <a:gd name="T9" fmla="*/ 120 h 463"/>
                <a:gd name="T10" fmla="*/ 691 w 691"/>
                <a:gd name="T11" fmla="*/ 232 h 463"/>
                <a:gd name="T12" fmla="*/ 668 w 691"/>
                <a:gd name="T13" fmla="*/ 242 h 463"/>
                <a:gd name="T14" fmla="*/ 658 w 691"/>
                <a:gd name="T15" fmla="*/ 220 h 463"/>
                <a:gd name="T16" fmla="*/ 521 w 691"/>
                <a:gd name="T17" fmla="*/ 208 h 463"/>
                <a:gd name="T18" fmla="*/ 198 w 691"/>
                <a:gd name="T19" fmla="*/ 329 h 463"/>
                <a:gd name="T20" fmla="*/ 103 w 691"/>
                <a:gd name="T21" fmla="*/ 428 h 463"/>
                <a:gd name="T22" fmla="*/ 109 w 691"/>
                <a:gd name="T23" fmla="*/ 452 h 463"/>
                <a:gd name="T24" fmla="*/ 85 w 691"/>
                <a:gd name="T25" fmla="*/ 458 h 463"/>
                <a:gd name="T26" fmla="*/ 46 w 691"/>
                <a:gd name="T27" fmla="*/ 345 h 463"/>
                <a:gd name="T28" fmla="*/ 0 w 691"/>
                <a:gd name="T29" fmla="*/ 231 h 463"/>
                <a:gd name="T30" fmla="*/ 22 w 691"/>
                <a:gd name="T31" fmla="*/ 221 h 463"/>
                <a:gd name="T32" fmla="*/ 34 w 691"/>
                <a:gd name="T33" fmla="*/ 243 h 463"/>
                <a:gd name="T34" fmla="*/ 170 w 691"/>
                <a:gd name="T35" fmla="*/ 255 h 463"/>
                <a:gd name="T36" fmla="*/ 493 w 691"/>
                <a:gd name="T37"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1" h="463">
                  <a:moveTo>
                    <a:pt x="493" y="134"/>
                  </a:moveTo>
                  <a:cubicBezTo>
                    <a:pt x="589" y="98"/>
                    <a:pt x="604" y="90"/>
                    <a:pt x="589" y="35"/>
                  </a:cubicBezTo>
                  <a:cubicBezTo>
                    <a:pt x="582" y="11"/>
                    <a:pt x="582" y="11"/>
                    <a:pt x="582" y="11"/>
                  </a:cubicBezTo>
                  <a:cubicBezTo>
                    <a:pt x="583" y="4"/>
                    <a:pt x="601" y="0"/>
                    <a:pt x="605" y="4"/>
                  </a:cubicBezTo>
                  <a:cubicBezTo>
                    <a:pt x="621" y="51"/>
                    <a:pt x="631" y="82"/>
                    <a:pt x="645" y="120"/>
                  </a:cubicBezTo>
                  <a:cubicBezTo>
                    <a:pt x="659" y="156"/>
                    <a:pt x="672" y="187"/>
                    <a:pt x="691" y="232"/>
                  </a:cubicBezTo>
                  <a:cubicBezTo>
                    <a:pt x="690" y="238"/>
                    <a:pt x="674" y="246"/>
                    <a:pt x="668" y="242"/>
                  </a:cubicBezTo>
                  <a:cubicBezTo>
                    <a:pt x="658" y="220"/>
                    <a:pt x="658" y="220"/>
                    <a:pt x="658" y="220"/>
                  </a:cubicBezTo>
                  <a:cubicBezTo>
                    <a:pt x="633" y="168"/>
                    <a:pt x="617" y="172"/>
                    <a:pt x="521" y="208"/>
                  </a:cubicBezTo>
                  <a:cubicBezTo>
                    <a:pt x="198" y="329"/>
                    <a:pt x="198" y="329"/>
                    <a:pt x="198" y="329"/>
                  </a:cubicBezTo>
                  <a:cubicBezTo>
                    <a:pt x="101" y="365"/>
                    <a:pt x="89" y="372"/>
                    <a:pt x="103" y="428"/>
                  </a:cubicBezTo>
                  <a:cubicBezTo>
                    <a:pt x="109" y="452"/>
                    <a:pt x="109" y="452"/>
                    <a:pt x="109" y="452"/>
                  </a:cubicBezTo>
                  <a:cubicBezTo>
                    <a:pt x="107" y="459"/>
                    <a:pt x="90" y="463"/>
                    <a:pt x="85" y="458"/>
                  </a:cubicBezTo>
                  <a:cubicBezTo>
                    <a:pt x="70" y="412"/>
                    <a:pt x="60" y="381"/>
                    <a:pt x="46" y="345"/>
                  </a:cubicBezTo>
                  <a:cubicBezTo>
                    <a:pt x="32" y="306"/>
                    <a:pt x="19" y="276"/>
                    <a:pt x="0" y="231"/>
                  </a:cubicBezTo>
                  <a:cubicBezTo>
                    <a:pt x="1" y="225"/>
                    <a:pt x="15" y="217"/>
                    <a:pt x="22" y="221"/>
                  </a:cubicBezTo>
                  <a:cubicBezTo>
                    <a:pt x="34" y="243"/>
                    <a:pt x="34" y="243"/>
                    <a:pt x="34" y="243"/>
                  </a:cubicBezTo>
                  <a:cubicBezTo>
                    <a:pt x="60" y="294"/>
                    <a:pt x="74" y="291"/>
                    <a:pt x="170" y="255"/>
                  </a:cubicBezTo>
                  <a:lnTo>
                    <a:pt x="493"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9" name="Freeform 258"/>
            <p:cNvSpPr>
              <a:spLocks/>
            </p:cNvSpPr>
            <p:nvPr/>
          </p:nvSpPr>
          <p:spPr bwMode="auto">
            <a:xfrm>
              <a:off x="7639" y="460"/>
              <a:ext cx="87" cy="50"/>
            </a:xfrm>
            <a:custGeom>
              <a:avLst/>
              <a:gdLst>
                <a:gd name="T0" fmla="*/ 6 w 682"/>
                <a:gd name="T1" fmla="*/ 189 h 391"/>
                <a:gd name="T2" fmla="*/ 31 w 682"/>
                <a:gd name="T3" fmla="*/ 36 h 391"/>
                <a:gd name="T4" fmla="*/ 165 w 682"/>
                <a:gd name="T5" fmla="*/ 0 h 391"/>
                <a:gd name="T6" fmla="*/ 170 w 682"/>
                <a:gd name="T7" fmla="*/ 23 h 391"/>
                <a:gd name="T8" fmla="*/ 37 w 682"/>
                <a:gd name="T9" fmla="*/ 200 h 391"/>
                <a:gd name="T10" fmla="*/ 157 w 682"/>
                <a:gd name="T11" fmla="*/ 313 h 391"/>
                <a:gd name="T12" fmla="*/ 287 w 682"/>
                <a:gd name="T13" fmla="*/ 225 h 391"/>
                <a:gd name="T14" fmla="*/ 340 w 682"/>
                <a:gd name="T15" fmla="*/ 128 h 391"/>
                <a:gd name="T16" fmla="*/ 499 w 682"/>
                <a:gd name="T17" fmla="*/ 12 h 391"/>
                <a:gd name="T18" fmla="*/ 680 w 682"/>
                <a:gd name="T19" fmla="*/ 198 h 391"/>
                <a:gd name="T20" fmla="*/ 673 w 682"/>
                <a:gd name="T21" fmla="*/ 289 h 391"/>
                <a:gd name="T22" fmla="*/ 670 w 682"/>
                <a:gd name="T23" fmla="*/ 324 h 391"/>
                <a:gd name="T24" fmla="*/ 553 w 682"/>
                <a:gd name="T25" fmla="*/ 349 h 391"/>
                <a:gd name="T26" fmla="*/ 548 w 682"/>
                <a:gd name="T27" fmla="*/ 325 h 391"/>
                <a:gd name="T28" fmla="*/ 649 w 682"/>
                <a:gd name="T29" fmla="*/ 186 h 391"/>
                <a:gd name="T30" fmla="*/ 533 w 682"/>
                <a:gd name="T31" fmla="*/ 78 h 391"/>
                <a:gd name="T32" fmla="*/ 420 w 682"/>
                <a:gd name="T33" fmla="*/ 169 h 391"/>
                <a:gd name="T34" fmla="*/ 377 w 682"/>
                <a:gd name="T35" fmla="*/ 249 h 391"/>
                <a:gd name="T36" fmla="*/ 199 w 682"/>
                <a:gd name="T37" fmla="*/ 383 h 391"/>
                <a:gd name="T38" fmla="*/ 6 w 682"/>
                <a:gd name="T39" fmla="*/ 18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 h="391">
                  <a:moveTo>
                    <a:pt x="6" y="189"/>
                  </a:moveTo>
                  <a:cubicBezTo>
                    <a:pt x="0" y="108"/>
                    <a:pt x="22" y="55"/>
                    <a:pt x="31" y="36"/>
                  </a:cubicBezTo>
                  <a:cubicBezTo>
                    <a:pt x="52" y="23"/>
                    <a:pt x="120" y="6"/>
                    <a:pt x="165" y="0"/>
                  </a:cubicBezTo>
                  <a:cubicBezTo>
                    <a:pt x="172" y="5"/>
                    <a:pt x="175" y="19"/>
                    <a:pt x="170" y="23"/>
                  </a:cubicBezTo>
                  <a:cubicBezTo>
                    <a:pt x="121" y="41"/>
                    <a:pt x="29" y="88"/>
                    <a:pt x="37" y="200"/>
                  </a:cubicBezTo>
                  <a:cubicBezTo>
                    <a:pt x="43" y="281"/>
                    <a:pt x="98" y="317"/>
                    <a:pt x="157" y="313"/>
                  </a:cubicBezTo>
                  <a:cubicBezTo>
                    <a:pt x="199" y="310"/>
                    <a:pt x="246" y="298"/>
                    <a:pt x="287" y="225"/>
                  </a:cubicBezTo>
                  <a:cubicBezTo>
                    <a:pt x="340" y="128"/>
                    <a:pt x="340" y="128"/>
                    <a:pt x="340" y="128"/>
                  </a:cubicBezTo>
                  <a:cubicBezTo>
                    <a:pt x="369" y="78"/>
                    <a:pt x="420" y="18"/>
                    <a:pt x="499" y="12"/>
                  </a:cubicBezTo>
                  <a:cubicBezTo>
                    <a:pt x="592" y="6"/>
                    <a:pt x="671" y="73"/>
                    <a:pt x="680" y="198"/>
                  </a:cubicBezTo>
                  <a:cubicBezTo>
                    <a:pt x="682" y="228"/>
                    <a:pt x="679" y="264"/>
                    <a:pt x="673" y="289"/>
                  </a:cubicBezTo>
                  <a:cubicBezTo>
                    <a:pt x="671" y="302"/>
                    <a:pt x="669" y="316"/>
                    <a:pt x="670" y="324"/>
                  </a:cubicBezTo>
                  <a:cubicBezTo>
                    <a:pt x="647" y="334"/>
                    <a:pt x="593" y="346"/>
                    <a:pt x="553" y="349"/>
                  </a:cubicBezTo>
                  <a:cubicBezTo>
                    <a:pt x="547" y="346"/>
                    <a:pt x="543" y="330"/>
                    <a:pt x="548" y="325"/>
                  </a:cubicBezTo>
                  <a:cubicBezTo>
                    <a:pt x="594" y="309"/>
                    <a:pt x="655" y="279"/>
                    <a:pt x="649" y="186"/>
                  </a:cubicBezTo>
                  <a:cubicBezTo>
                    <a:pt x="642" y="91"/>
                    <a:pt x="578" y="75"/>
                    <a:pt x="533" y="78"/>
                  </a:cubicBezTo>
                  <a:cubicBezTo>
                    <a:pt x="477" y="82"/>
                    <a:pt x="441" y="131"/>
                    <a:pt x="420" y="169"/>
                  </a:cubicBezTo>
                  <a:cubicBezTo>
                    <a:pt x="377" y="249"/>
                    <a:pt x="377" y="249"/>
                    <a:pt x="377" y="249"/>
                  </a:cubicBezTo>
                  <a:cubicBezTo>
                    <a:pt x="343" y="313"/>
                    <a:pt x="291" y="377"/>
                    <a:pt x="199" y="383"/>
                  </a:cubicBezTo>
                  <a:cubicBezTo>
                    <a:pt x="93" y="391"/>
                    <a:pt x="15" y="315"/>
                    <a:pt x="6" y="1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50" name="Freeform 259"/>
            <p:cNvSpPr>
              <a:spLocks noEditPoints="1"/>
            </p:cNvSpPr>
            <p:nvPr/>
          </p:nvSpPr>
          <p:spPr bwMode="auto">
            <a:xfrm>
              <a:off x="7635" y="509"/>
              <a:ext cx="88" cy="83"/>
            </a:xfrm>
            <a:custGeom>
              <a:avLst/>
              <a:gdLst>
                <a:gd name="T0" fmla="*/ 253 w 689"/>
                <a:gd name="T1" fmla="*/ 444 h 649"/>
                <a:gd name="T2" fmla="*/ 281 w 689"/>
                <a:gd name="T3" fmla="*/ 407 h 649"/>
                <a:gd name="T4" fmla="*/ 299 w 689"/>
                <a:gd name="T5" fmla="*/ 262 h 649"/>
                <a:gd name="T6" fmla="*/ 280 w 689"/>
                <a:gd name="T7" fmla="*/ 222 h 649"/>
                <a:gd name="T8" fmla="*/ 183 w 689"/>
                <a:gd name="T9" fmla="*/ 176 h 649"/>
                <a:gd name="T10" fmla="*/ 105 w 689"/>
                <a:gd name="T11" fmla="*/ 146 h 649"/>
                <a:gd name="T12" fmla="*/ 83 w 689"/>
                <a:gd name="T13" fmla="*/ 171 h 649"/>
                <a:gd name="T14" fmla="*/ 76 w 689"/>
                <a:gd name="T15" fmla="*/ 203 h 649"/>
                <a:gd name="T16" fmla="*/ 52 w 689"/>
                <a:gd name="T17" fmla="*/ 198 h 649"/>
                <a:gd name="T18" fmla="*/ 67 w 689"/>
                <a:gd name="T19" fmla="*/ 98 h 649"/>
                <a:gd name="T20" fmla="*/ 75 w 689"/>
                <a:gd name="T21" fmla="*/ 5 h 649"/>
                <a:gd name="T22" fmla="*/ 99 w 689"/>
                <a:gd name="T23" fmla="*/ 6 h 649"/>
                <a:gd name="T24" fmla="*/ 98 w 689"/>
                <a:gd name="T25" fmla="*/ 38 h 649"/>
                <a:gd name="T26" fmla="*/ 139 w 689"/>
                <a:gd name="T27" fmla="*/ 102 h 649"/>
                <a:gd name="T28" fmla="*/ 344 w 689"/>
                <a:gd name="T29" fmla="*/ 212 h 649"/>
                <a:gd name="T30" fmla="*/ 592 w 689"/>
                <a:gd name="T31" fmla="*/ 341 h 649"/>
                <a:gd name="T32" fmla="*/ 658 w 689"/>
                <a:gd name="T33" fmla="*/ 366 h 649"/>
                <a:gd name="T34" fmla="*/ 689 w 689"/>
                <a:gd name="T35" fmla="*/ 420 h 649"/>
                <a:gd name="T36" fmla="*/ 679 w 689"/>
                <a:gd name="T37" fmla="*/ 434 h 649"/>
                <a:gd name="T38" fmla="*/ 545 w 689"/>
                <a:gd name="T39" fmla="*/ 461 h 649"/>
                <a:gd name="T40" fmla="*/ 142 w 689"/>
                <a:gd name="T41" fmla="*/ 547 h 649"/>
                <a:gd name="T42" fmla="*/ 30 w 689"/>
                <a:gd name="T43" fmla="*/ 617 h 649"/>
                <a:gd name="T44" fmla="*/ 24 w 689"/>
                <a:gd name="T45" fmla="*/ 642 h 649"/>
                <a:gd name="T46" fmla="*/ 0 w 689"/>
                <a:gd name="T47" fmla="*/ 640 h 649"/>
                <a:gd name="T48" fmla="*/ 17 w 689"/>
                <a:gd name="T49" fmla="*/ 523 h 649"/>
                <a:gd name="T50" fmla="*/ 27 w 689"/>
                <a:gd name="T51" fmla="*/ 412 h 649"/>
                <a:gd name="T52" fmla="*/ 51 w 689"/>
                <a:gd name="T53" fmla="*/ 413 h 649"/>
                <a:gd name="T54" fmla="*/ 51 w 689"/>
                <a:gd name="T55" fmla="*/ 441 h 649"/>
                <a:gd name="T56" fmla="*/ 64 w 689"/>
                <a:gd name="T57" fmla="*/ 477 h 649"/>
                <a:gd name="T58" fmla="*/ 117 w 689"/>
                <a:gd name="T59" fmla="*/ 471 h 649"/>
                <a:gd name="T60" fmla="*/ 253 w 689"/>
                <a:gd name="T61" fmla="*/ 444 h 649"/>
                <a:gd name="T62" fmla="*/ 361 w 689"/>
                <a:gd name="T63" fmla="*/ 263 h 649"/>
                <a:gd name="T64" fmla="*/ 335 w 689"/>
                <a:gd name="T65" fmla="*/ 281 h 649"/>
                <a:gd name="T66" fmla="*/ 321 w 689"/>
                <a:gd name="T67" fmla="*/ 399 h 649"/>
                <a:gd name="T68" fmla="*/ 349 w 689"/>
                <a:gd name="T69" fmla="*/ 424 h 649"/>
                <a:gd name="T70" fmla="*/ 512 w 689"/>
                <a:gd name="T71" fmla="*/ 390 h 649"/>
                <a:gd name="T72" fmla="*/ 575 w 689"/>
                <a:gd name="T73" fmla="*/ 375 h 649"/>
                <a:gd name="T74" fmla="*/ 576 w 689"/>
                <a:gd name="T75" fmla="*/ 373 h 649"/>
                <a:gd name="T76" fmla="*/ 521 w 689"/>
                <a:gd name="T77" fmla="*/ 343 h 649"/>
                <a:gd name="T78" fmla="*/ 361 w 689"/>
                <a:gd name="T79" fmla="*/ 26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9" h="649">
                  <a:moveTo>
                    <a:pt x="253" y="444"/>
                  </a:moveTo>
                  <a:cubicBezTo>
                    <a:pt x="275" y="439"/>
                    <a:pt x="278" y="436"/>
                    <a:pt x="281" y="407"/>
                  </a:cubicBezTo>
                  <a:cubicBezTo>
                    <a:pt x="299" y="262"/>
                    <a:pt x="299" y="262"/>
                    <a:pt x="299" y="262"/>
                  </a:cubicBezTo>
                  <a:cubicBezTo>
                    <a:pt x="301" y="237"/>
                    <a:pt x="299" y="231"/>
                    <a:pt x="280" y="222"/>
                  </a:cubicBezTo>
                  <a:cubicBezTo>
                    <a:pt x="183" y="176"/>
                    <a:pt x="183" y="176"/>
                    <a:pt x="183" y="176"/>
                  </a:cubicBezTo>
                  <a:cubicBezTo>
                    <a:pt x="141" y="157"/>
                    <a:pt x="116" y="147"/>
                    <a:pt x="105" y="146"/>
                  </a:cubicBezTo>
                  <a:cubicBezTo>
                    <a:pt x="93" y="144"/>
                    <a:pt x="87" y="149"/>
                    <a:pt x="83" y="171"/>
                  </a:cubicBezTo>
                  <a:cubicBezTo>
                    <a:pt x="76" y="203"/>
                    <a:pt x="76" y="203"/>
                    <a:pt x="76" y="203"/>
                  </a:cubicBezTo>
                  <a:cubicBezTo>
                    <a:pt x="70" y="209"/>
                    <a:pt x="55" y="207"/>
                    <a:pt x="52" y="198"/>
                  </a:cubicBezTo>
                  <a:cubicBezTo>
                    <a:pt x="57" y="173"/>
                    <a:pt x="61" y="143"/>
                    <a:pt x="67" y="98"/>
                  </a:cubicBezTo>
                  <a:cubicBezTo>
                    <a:pt x="71" y="66"/>
                    <a:pt x="73" y="32"/>
                    <a:pt x="75" y="5"/>
                  </a:cubicBezTo>
                  <a:cubicBezTo>
                    <a:pt x="79" y="0"/>
                    <a:pt x="95" y="0"/>
                    <a:pt x="99" y="6"/>
                  </a:cubicBezTo>
                  <a:cubicBezTo>
                    <a:pt x="98" y="38"/>
                    <a:pt x="98" y="38"/>
                    <a:pt x="98" y="38"/>
                  </a:cubicBezTo>
                  <a:cubicBezTo>
                    <a:pt x="98" y="62"/>
                    <a:pt x="106" y="84"/>
                    <a:pt x="139" y="102"/>
                  </a:cubicBezTo>
                  <a:cubicBezTo>
                    <a:pt x="181" y="125"/>
                    <a:pt x="240" y="159"/>
                    <a:pt x="344" y="212"/>
                  </a:cubicBezTo>
                  <a:cubicBezTo>
                    <a:pt x="592" y="341"/>
                    <a:pt x="592" y="341"/>
                    <a:pt x="592" y="341"/>
                  </a:cubicBezTo>
                  <a:cubicBezTo>
                    <a:pt x="625" y="359"/>
                    <a:pt x="643" y="367"/>
                    <a:pt x="658" y="366"/>
                  </a:cubicBezTo>
                  <a:cubicBezTo>
                    <a:pt x="662" y="390"/>
                    <a:pt x="678" y="408"/>
                    <a:pt x="689" y="420"/>
                  </a:cubicBezTo>
                  <a:cubicBezTo>
                    <a:pt x="688" y="426"/>
                    <a:pt x="686" y="432"/>
                    <a:pt x="679" y="434"/>
                  </a:cubicBezTo>
                  <a:cubicBezTo>
                    <a:pt x="635" y="441"/>
                    <a:pt x="589" y="451"/>
                    <a:pt x="545" y="461"/>
                  </a:cubicBezTo>
                  <a:cubicBezTo>
                    <a:pt x="142" y="547"/>
                    <a:pt x="142" y="547"/>
                    <a:pt x="142" y="547"/>
                  </a:cubicBezTo>
                  <a:cubicBezTo>
                    <a:pt x="56" y="565"/>
                    <a:pt x="40" y="576"/>
                    <a:pt x="30" y="617"/>
                  </a:cubicBezTo>
                  <a:cubicBezTo>
                    <a:pt x="24" y="642"/>
                    <a:pt x="24" y="642"/>
                    <a:pt x="24" y="642"/>
                  </a:cubicBezTo>
                  <a:cubicBezTo>
                    <a:pt x="18" y="649"/>
                    <a:pt x="3" y="645"/>
                    <a:pt x="0" y="640"/>
                  </a:cubicBezTo>
                  <a:cubicBezTo>
                    <a:pt x="7" y="600"/>
                    <a:pt x="11" y="567"/>
                    <a:pt x="17" y="523"/>
                  </a:cubicBezTo>
                  <a:cubicBezTo>
                    <a:pt x="22" y="477"/>
                    <a:pt x="25" y="440"/>
                    <a:pt x="27" y="412"/>
                  </a:cubicBezTo>
                  <a:cubicBezTo>
                    <a:pt x="32" y="405"/>
                    <a:pt x="47" y="406"/>
                    <a:pt x="51" y="413"/>
                  </a:cubicBezTo>
                  <a:cubicBezTo>
                    <a:pt x="51" y="441"/>
                    <a:pt x="51" y="441"/>
                    <a:pt x="51" y="441"/>
                  </a:cubicBezTo>
                  <a:cubicBezTo>
                    <a:pt x="50" y="462"/>
                    <a:pt x="55" y="476"/>
                    <a:pt x="64" y="477"/>
                  </a:cubicBezTo>
                  <a:cubicBezTo>
                    <a:pt x="75" y="478"/>
                    <a:pt x="93" y="476"/>
                    <a:pt x="117" y="471"/>
                  </a:cubicBezTo>
                  <a:lnTo>
                    <a:pt x="253" y="444"/>
                  </a:lnTo>
                  <a:close/>
                  <a:moveTo>
                    <a:pt x="361" y="263"/>
                  </a:moveTo>
                  <a:cubicBezTo>
                    <a:pt x="340" y="253"/>
                    <a:pt x="339" y="253"/>
                    <a:pt x="335" y="281"/>
                  </a:cubicBezTo>
                  <a:cubicBezTo>
                    <a:pt x="321" y="399"/>
                    <a:pt x="321" y="399"/>
                    <a:pt x="321" y="399"/>
                  </a:cubicBezTo>
                  <a:cubicBezTo>
                    <a:pt x="318" y="427"/>
                    <a:pt x="322" y="429"/>
                    <a:pt x="349" y="424"/>
                  </a:cubicBezTo>
                  <a:cubicBezTo>
                    <a:pt x="512" y="390"/>
                    <a:pt x="512" y="390"/>
                    <a:pt x="512" y="390"/>
                  </a:cubicBezTo>
                  <a:cubicBezTo>
                    <a:pt x="536" y="385"/>
                    <a:pt x="563" y="380"/>
                    <a:pt x="575" y="375"/>
                  </a:cubicBezTo>
                  <a:cubicBezTo>
                    <a:pt x="576" y="373"/>
                    <a:pt x="576" y="373"/>
                    <a:pt x="576" y="373"/>
                  </a:cubicBezTo>
                  <a:cubicBezTo>
                    <a:pt x="571" y="370"/>
                    <a:pt x="549" y="358"/>
                    <a:pt x="521" y="343"/>
                  </a:cubicBezTo>
                  <a:lnTo>
                    <a:pt x="361" y="2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51" name="Freeform 260"/>
            <p:cNvSpPr>
              <a:spLocks/>
            </p:cNvSpPr>
            <p:nvPr/>
          </p:nvSpPr>
          <p:spPr bwMode="auto">
            <a:xfrm>
              <a:off x="7608" y="588"/>
              <a:ext cx="106" cy="112"/>
            </a:xfrm>
            <a:custGeom>
              <a:avLst/>
              <a:gdLst>
                <a:gd name="T0" fmla="*/ 167 w 832"/>
                <a:gd name="T1" fmla="*/ 628 h 877"/>
                <a:gd name="T2" fmla="*/ 7 w 832"/>
                <a:gd name="T3" fmla="*/ 572 h 877"/>
                <a:gd name="T4" fmla="*/ 4 w 832"/>
                <a:gd name="T5" fmla="*/ 551 h 877"/>
                <a:gd name="T6" fmla="*/ 184 w 832"/>
                <a:gd name="T7" fmla="*/ 486 h 877"/>
                <a:gd name="T8" fmla="*/ 503 w 832"/>
                <a:gd name="T9" fmla="*/ 364 h 877"/>
                <a:gd name="T10" fmla="*/ 665 w 832"/>
                <a:gd name="T11" fmla="*/ 305 h 877"/>
                <a:gd name="T12" fmla="*/ 666 w 832"/>
                <a:gd name="T13" fmla="*/ 303 h 877"/>
                <a:gd name="T14" fmla="*/ 608 w 832"/>
                <a:gd name="T15" fmla="*/ 276 h 877"/>
                <a:gd name="T16" fmla="*/ 410 w 832"/>
                <a:gd name="T17" fmla="*/ 202 h 877"/>
                <a:gd name="T18" fmla="*/ 216 w 832"/>
                <a:gd name="T19" fmla="*/ 148 h 877"/>
                <a:gd name="T20" fmla="*/ 182 w 832"/>
                <a:gd name="T21" fmla="*/ 188 h 877"/>
                <a:gd name="T22" fmla="*/ 168 w 832"/>
                <a:gd name="T23" fmla="*/ 215 h 877"/>
                <a:gd name="T24" fmla="*/ 146 w 832"/>
                <a:gd name="T25" fmla="*/ 205 h 877"/>
                <a:gd name="T26" fmla="*/ 189 w 832"/>
                <a:gd name="T27" fmla="*/ 100 h 877"/>
                <a:gd name="T28" fmla="*/ 221 w 832"/>
                <a:gd name="T29" fmla="*/ 4 h 877"/>
                <a:gd name="T30" fmla="*/ 245 w 832"/>
                <a:gd name="T31" fmla="*/ 11 h 877"/>
                <a:gd name="T32" fmla="*/ 238 w 832"/>
                <a:gd name="T33" fmla="*/ 36 h 877"/>
                <a:gd name="T34" fmla="*/ 242 w 832"/>
                <a:gd name="T35" fmla="*/ 83 h 877"/>
                <a:gd name="T36" fmla="*/ 424 w 832"/>
                <a:gd name="T37" fmla="*/ 165 h 877"/>
                <a:gd name="T38" fmla="*/ 687 w 832"/>
                <a:gd name="T39" fmla="*/ 263 h 877"/>
                <a:gd name="T40" fmla="*/ 760 w 832"/>
                <a:gd name="T41" fmla="*/ 268 h 877"/>
                <a:gd name="T42" fmla="*/ 803 w 832"/>
                <a:gd name="T43" fmla="*/ 220 h 877"/>
                <a:gd name="T44" fmla="*/ 810 w 832"/>
                <a:gd name="T45" fmla="*/ 205 h 877"/>
                <a:gd name="T46" fmla="*/ 832 w 832"/>
                <a:gd name="T47" fmla="*/ 215 h 877"/>
                <a:gd name="T48" fmla="*/ 791 w 832"/>
                <a:gd name="T49" fmla="*/ 317 h 877"/>
                <a:gd name="T50" fmla="*/ 778 w 832"/>
                <a:gd name="T51" fmla="*/ 360 h 877"/>
                <a:gd name="T52" fmla="*/ 520 w 832"/>
                <a:gd name="T53" fmla="*/ 440 h 877"/>
                <a:gd name="T54" fmla="*/ 388 w 832"/>
                <a:gd name="T55" fmla="*/ 491 h 877"/>
                <a:gd name="T56" fmla="*/ 168 w 832"/>
                <a:gd name="T57" fmla="*/ 580 h 877"/>
                <a:gd name="T58" fmla="*/ 167 w 832"/>
                <a:gd name="T59" fmla="*/ 582 h 877"/>
                <a:gd name="T60" fmla="*/ 204 w 832"/>
                <a:gd name="T61" fmla="*/ 599 h 877"/>
                <a:gd name="T62" fmla="*/ 398 w 832"/>
                <a:gd name="T63" fmla="*/ 672 h 877"/>
                <a:gd name="T64" fmla="*/ 593 w 832"/>
                <a:gd name="T65" fmla="*/ 724 h 877"/>
                <a:gd name="T66" fmla="*/ 632 w 832"/>
                <a:gd name="T67" fmla="*/ 675 h 877"/>
                <a:gd name="T68" fmla="*/ 640 w 832"/>
                <a:gd name="T69" fmla="*/ 660 h 877"/>
                <a:gd name="T70" fmla="*/ 662 w 832"/>
                <a:gd name="T71" fmla="*/ 670 h 877"/>
                <a:gd name="T72" fmla="*/ 619 w 832"/>
                <a:gd name="T73" fmla="*/ 777 h 877"/>
                <a:gd name="T74" fmla="*/ 587 w 832"/>
                <a:gd name="T75" fmla="*/ 871 h 877"/>
                <a:gd name="T76" fmla="*/ 563 w 832"/>
                <a:gd name="T77" fmla="*/ 865 h 877"/>
                <a:gd name="T78" fmla="*/ 566 w 832"/>
                <a:gd name="T79" fmla="*/ 851 h 877"/>
                <a:gd name="T80" fmla="*/ 566 w 832"/>
                <a:gd name="T81" fmla="*/ 793 h 877"/>
                <a:gd name="T82" fmla="*/ 384 w 832"/>
                <a:gd name="T83" fmla="*/ 710 h 877"/>
                <a:gd name="T84" fmla="*/ 167 w 832"/>
                <a:gd name="T85" fmla="*/ 62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2" h="877">
                  <a:moveTo>
                    <a:pt x="167" y="628"/>
                  </a:moveTo>
                  <a:cubicBezTo>
                    <a:pt x="140" y="618"/>
                    <a:pt x="32" y="578"/>
                    <a:pt x="7" y="572"/>
                  </a:cubicBezTo>
                  <a:cubicBezTo>
                    <a:pt x="2" y="568"/>
                    <a:pt x="0" y="561"/>
                    <a:pt x="4" y="551"/>
                  </a:cubicBezTo>
                  <a:cubicBezTo>
                    <a:pt x="23" y="545"/>
                    <a:pt x="65" y="531"/>
                    <a:pt x="184" y="486"/>
                  </a:cubicBezTo>
                  <a:cubicBezTo>
                    <a:pt x="503" y="364"/>
                    <a:pt x="503" y="364"/>
                    <a:pt x="503" y="364"/>
                  </a:cubicBezTo>
                  <a:cubicBezTo>
                    <a:pt x="541" y="350"/>
                    <a:pt x="638" y="316"/>
                    <a:pt x="665" y="305"/>
                  </a:cubicBezTo>
                  <a:cubicBezTo>
                    <a:pt x="666" y="303"/>
                    <a:pt x="666" y="303"/>
                    <a:pt x="666" y="303"/>
                  </a:cubicBezTo>
                  <a:cubicBezTo>
                    <a:pt x="656" y="295"/>
                    <a:pt x="636" y="287"/>
                    <a:pt x="608" y="276"/>
                  </a:cubicBezTo>
                  <a:cubicBezTo>
                    <a:pt x="410" y="202"/>
                    <a:pt x="410" y="202"/>
                    <a:pt x="410" y="202"/>
                  </a:cubicBezTo>
                  <a:cubicBezTo>
                    <a:pt x="368" y="186"/>
                    <a:pt x="249" y="144"/>
                    <a:pt x="216" y="148"/>
                  </a:cubicBezTo>
                  <a:cubicBezTo>
                    <a:pt x="204" y="151"/>
                    <a:pt x="192" y="166"/>
                    <a:pt x="182" y="188"/>
                  </a:cubicBezTo>
                  <a:cubicBezTo>
                    <a:pt x="168" y="215"/>
                    <a:pt x="168" y="215"/>
                    <a:pt x="168" y="215"/>
                  </a:cubicBezTo>
                  <a:cubicBezTo>
                    <a:pt x="159" y="218"/>
                    <a:pt x="148" y="213"/>
                    <a:pt x="146" y="205"/>
                  </a:cubicBezTo>
                  <a:cubicBezTo>
                    <a:pt x="163" y="165"/>
                    <a:pt x="176" y="133"/>
                    <a:pt x="189" y="100"/>
                  </a:cubicBezTo>
                  <a:cubicBezTo>
                    <a:pt x="203" y="61"/>
                    <a:pt x="211" y="37"/>
                    <a:pt x="221" y="4"/>
                  </a:cubicBezTo>
                  <a:cubicBezTo>
                    <a:pt x="228" y="0"/>
                    <a:pt x="241" y="3"/>
                    <a:pt x="245" y="11"/>
                  </a:cubicBezTo>
                  <a:cubicBezTo>
                    <a:pt x="238" y="36"/>
                    <a:pt x="238" y="36"/>
                    <a:pt x="238" y="36"/>
                  </a:cubicBezTo>
                  <a:cubicBezTo>
                    <a:pt x="232" y="58"/>
                    <a:pt x="233" y="75"/>
                    <a:pt x="242" y="83"/>
                  </a:cubicBezTo>
                  <a:cubicBezTo>
                    <a:pt x="270" y="108"/>
                    <a:pt x="381" y="149"/>
                    <a:pt x="424" y="165"/>
                  </a:cubicBezTo>
                  <a:cubicBezTo>
                    <a:pt x="687" y="263"/>
                    <a:pt x="687" y="263"/>
                    <a:pt x="687" y="263"/>
                  </a:cubicBezTo>
                  <a:cubicBezTo>
                    <a:pt x="712" y="273"/>
                    <a:pt x="732" y="279"/>
                    <a:pt x="760" y="268"/>
                  </a:cubicBezTo>
                  <a:cubicBezTo>
                    <a:pt x="777" y="260"/>
                    <a:pt x="792" y="240"/>
                    <a:pt x="803" y="220"/>
                  </a:cubicBezTo>
                  <a:cubicBezTo>
                    <a:pt x="810" y="205"/>
                    <a:pt x="810" y="205"/>
                    <a:pt x="810" y="205"/>
                  </a:cubicBezTo>
                  <a:cubicBezTo>
                    <a:pt x="818" y="201"/>
                    <a:pt x="831" y="206"/>
                    <a:pt x="832" y="215"/>
                  </a:cubicBezTo>
                  <a:cubicBezTo>
                    <a:pt x="816" y="252"/>
                    <a:pt x="797" y="300"/>
                    <a:pt x="791" y="317"/>
                  </a:cubicBezTo>
                  <a:cubicBezTo>
                    <a:pt x="786" y="331"/>
                    <a:pt x="781" y="347"/>
                    <a:pt x="778" y="360"/>
                  </a:cubicBezTo>
                  <a:cubicBezTo>
                    <a:pt x="725" y="360"/>
                    <a:pt x="565" y="424"/>
                    <a:pt x="520" y="440"/>
                  </a:cubicBezTo>
                  <a:cubicBezTo>
                    <a:pt x="388" y="491"/>
                    <a:pt x="388" y="491"/>
                    <a:pt x="388" y="491"/>
                  </a:cubicBezTo>
                  <a:cubicBezTo>
                    <a:pt x="294" y="527"/>
                    <a:pt x="227" y="554"/>
                    <a:pt x="168" y="580"/>
                  </a:cubicBezTo>
                  <a:cubicBezTo>
                    <a:pt x="167" y="582"/>
                    <a:pt x="167" y="582"/>
                    <a:pt x="167" y="582"/>
                  </a:cubicBezTo>
                  <a:cubicBezTo>
                    <a:pt x="170" y="587"/>
                    <a:pt x="185" y="592"/>
                    <a:pt x="204" y="599"/>
                  </a:cubicBezTo>
                  <a:cubicBezTo>
                    <a:pt x="398" y="672"/>
                    <a:pt x="398" y="672"/>
                    <a:pt x="398" y="672"/>
                  </a:cubicBezTo>
                  <a:cubicBezTo>
                    <a:pt x="441" y="688"/>
                    <a:pt x="559" y="732"/>
                    <a:pt x="593" y="724"/>
                  </a:cubicBezTo>
                  <a:cubicBezTo>
                    <a:pt x="603" y="722"/>
                    <a:pt x="614" y="710"/>
                    <a:pt x="632" y="675"/>
                  </a:cubicBezTo>
                  <a:cubicBezTo>
                    <a:pt x="640" y="660"/>
                    <a:pt x="640" y="660"/>
                    <a:pt x="640" y="660"/>
                  </a:cubicBezTo>
                  <a:cubicBezTo>
                    <a:pt x="648" y="656"/>
                    <a:pt x="662" y="662"/>
                    <a:pt x="662" y="670"/>
                  </a:cubicBezTo>
                  <a:cubicBezTo>
                    <a:pt x="644" y="712"/>
                    <a:pt x="632" y="742"/>
                    <a:pt x="619" y="777"/>
                  </a:cubicBezTo>
                  <a:cubicBezTo>
                    <a:pt x="604" y="816"/>
                    <a:pt x="597" y="840"/>
                    <a:pt x="587" y="871"/>
                  </a:cubicBezTo>
                  <a:cubicBezTo>
                    <a:pt x="579" y="877"/>
                    <a:pt x="567" y="872"/>
                    <a:pt x="563" y="865"/>
                  </a:cubicBezTo>
                  <a:cubicBezTo>
                    <a:pt x="566" y="851"/>
                    <a:pt x="566" y="851"/>
                    <a:pt x="566" y="851"/>
                  </a:cubicBezTo>
                  <a:cubicBezTo>
                    <a:pt x="573" y="821"/>
                    <a:pt x="572" y="800"/>
                    <a:pt x="566" y="793"/>
                  </a:cubicBezTo>
                  <a:cubicBezTo>
                    <a:pt x="539" y="766"/>
                    <a:pt x="426" y="725"/>
                    <a:pt x="384" y="710"/>
                  </a:cubicBezTo>
                  <a:lnTo>
                    <a:pt x="167" y="6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52" name="Freeform 261"/>
            <p:cNvSpPr>
              <a:spLocks/>
            </p:cNvSpPr>
            <p:nvPr/>
          </p:nvSpPr>
          <p:spPr bwMode="auto">
            <a:xfrm>
              <a:off x="7585" y="672"/>
              <a:ext cx="87" cy="70"/>
            </a:xfrm>
            <a:custGeom>
              <a:avLst/>
              <a:gdLst>
                <a:gd name="T0" fmla="*/ 508 w 679"/>
                <a:gd name="T1" fmla="*/ 331 h 550"/>
                <a:gd name="T2" fmla="*/ 645 w 679"/>
                <a:gd name="T3" fmla="*/ 345 h 550"/>
                <a:gd name="T4" fmla="*/ 659 w 679"/>
                <a:gd name="T5" fmla="*/ 325 h 550"/>
                <a:gd name="T6" fmla="*/ 679 w 679"/>
                <a:gd name="T7" fmla="*/ 339 h 550"/>
                <a:gd name="T8" fmla="*/ 613 w 679"/>
                <a:gd name="T9" fmla="*/ 442 h 550"/>
                <a:gd name="T10" fmla="*/ 552 w 679"/>
                <a:gd name="T11" fmla="*/ 546 h 550"/>
                <a:gd name="T12" fmla="*/ 531 w 679"/>
                <a:gd name="T13" fmla="*/ 536 h 550"/>
                <a:gd name="T14" fmla="*/ 542 w 679"/>
                <a:gd name="T15" fmla="*/ 514 h 550"/>
                <a:gd name="T16" fmla="*/ 466 w 679"/>
                <a:gd name="T17" fmla="*/ 399 h 550"/>
                <a:gd name="T18" fmla="*/ 172 w 679"/>
                <a:gd name="T19" fmla="*/ 219 h 550"/>
                <a:gd name="T20" fmla="*/ 36 w 679"/>
                <a:gd name="T21" fmla="*/ 205 h 550"/>
                <a:gd name="T22" fmla="*/ 21 w 679"/>
                <a:gd name="T23" fmla="*/ 224 h 550"/>
                <a:gd name="T24" fmla="*/ 1 w 679"/>
                <a:gd name="T25" fmla="*/ 210 h 550"/>
                <a:gd name="T26" fmla="*/ 66 w 679"/>
                <a:gd name="T27" fmla="*/ 109 h 550"/>
                <a:gd name="T28" fmla="*/ 127 w 679"/>
                <a:gd name="T29" fmla="*/ 3 h 550"/>
                <a:gd name="T30" fmla="*/ 149 w 679"/>
                <a:gd name="T31" fmla="*/ 14 h 550"/>
                <a:gd name="T32" fmla="*/ 139 w 679"/>
                <a:gd name="T33" fmla="*/ 36 h 550"/>
                <a:gd name="T34" fmla="*/ 213 w 679"/>
                <a:gd name="T35" fmla="*/ 151 h 550"/>
                <a:gd name="T36" fmla="*/ 508 w 679"/>
                <a:gd name="T37" fmla="*/ 33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9" h="550">
                  <a:moveTo>
                    <a:pt x="508" y="331"/>
                  </a:moveTo>
                  <a:cubicBezTo>
                    <a:pt x="596" y="384"/>
                    <a:pt x="611" y="391"/>
                    <a:pt x="645" y="345"/>
                  </a:cubicBezTo>
                  <a:cubicBezTo>
                    <a:pt x="659" y="325"/>
                    <a:pt x="659" y="325"/>
                    <a:pt x="659" y="325"/>
                  </a:cubicBezTo>
                  <a:cubicBezTo>
                    <a:pt x="666" y="322"/>
                    <a:pt x="679" y="333"/>
                    <a:pt x="679" y="339"/>
                  </a:cubicBezTo>
                  <a:cubicBezTo>
                    <a:pt x="652" y="380"/>
                    <a:pt x="634" y="407"/>
                    <a:pt x="613" y="442"/>
                  </a:cubicBezTo>
                  <a:cubicBezTo>
                    <a:pt x="592" y="475"/>
                    <a:pt x="576" y="504"/>
                    <a:pt x="552" y="546"/>
                  </a:cubicBezTo>
                  <a:cubicBezTo>
                    <a:pt x="547" y="550"/>
                    <a:pt x="531" y="543"/>
                    <a:pt x="531" y="536"/>
                  </a:cubicBezTo>
                  <a:cubicBezTo>
                    <a:pt x="542" y="514"/>
                    <a:pt x="542" y="514"/>
                    <a:pt x="542" y="514"/>
                  </a:cubicBezTo>
                  <a:cubicBezTo>
                    <a:pt x="567" y="462"/>
                    <a:pt x="554" y="452"/>
                    <a:pt x="466" y="399"/>
                  </a:cubicBezTo>
                  <a:cubicBezTo>
                    <a:pt x="172" y="219"/>
                    <a:pt x="172" y="219"/>
                    <a:pt x="172" y="219"/>
                  </a:cubicBezTo>
                  <a:cubicBezTo>
                    <a:pt x="84" y="165"/>
                    <a:pt x="71" y="160"/>
                    <a:pt x="36" y="205"/>
                  </a:cubicBezTo>
                  <a:cubicBezTo>
                    <a:pt x="21" y="224"/>
                    <a:pt x="21" y="224"/>
                    <a:pt x="21" y="224"/>
                  </a:cubicBezTo>
                  <a:cubicBezTo>
                    <a:pt x="14" y="227"/>
                    <a:pt x="0" y="217"/>
                    <a:pt x="1" y="210"/>
                  </a:cubicBezTo>
                  <a:cubicBezTo>
                    <a:pt x="28" y="170"/>
                    <a:pt x="46" y="142"/>
                    <a:pt x="66" y="109"/>
                  </a:cubicBezTo>
                  <a:cubicBezTo>
                    <a:pt x="87" y="74"/>
                    <a:pt x="104" y="46"/>
                    <a:pt x="127" y="3"/>
                  </a:cubicBezTo>
                  <a:cubicBezTo>
                    <a:pt x="133" y="0"/>
                    <a:pt x="147" y="6"/>
                    <a:pt x="149" y="14"/>
                  </a:cubicBezTo>
                  <a:cubicBezTo>
                    <a:pt x="139" y="36"/>
                    <a:pt x="139" y="36"/>
                    <a:pt x="139" y="36"/>
                  </a:cubicBezTo>
                  <a:cubicBezTo>
                    <a:pt x="115" y="89"/>
                    <a:pt x="125" y="97"/>
                    <a:pt x="213" y="151"/>
                  </a:cubicBezTo>
                  <a:lnTo>
                    <a:pt x="508" y="3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53" name="Freeform 262"/>
            <p:cNvSpPr>
              <a:spLocks/>
            </p:cNvSpPr>
            <p:nvPr/>
          </p:nvSpPr>
          <p:spPr bwMode="auto">
            <a:xfrm>
              <a:off x="7549" y="718"/>
              <a:ext cx="99" cy="100"/>
            </a:xfrm>
            <a:custGeom>
              <a:avLst/>
              <a:gdLst>
                <a:gd name="T0" fmla="*/ 171 w 773"/>
                <a:gd name="T1" fmla="*/ 232 h 780"/>
                <a:gd name="T2" fmla="*/ 41 w 773"/>
                <a:gd name="T3" fmla="*/ 196 h 780"/>
                <a:gd name="T4" fmla="*/ 19 w 773"/>
                <a:gd name="T5" fmla="*/ 218 h 780"/>
                <a:gd name="T6" fmla="*/ 2 w 773"/>
                <a:gd name="T7" fmla="*/ 200 h 780"/>
                <a:gd name="T8" fmla="*/ 88 w 773"/>
                <a:gd name="T9" fmla="*/ 106 h 780"/>
                <a:gd name="T10" fmla="*/ 174 w 773"/>
                <a:gd name="T11" fmla="*/ 3 h 780"/>
                <a:gd name="T12" fmla="*/ 192 w 773"/>
                <a:gd name="T13" fmla="*/ 19 h 780"/>
                <a:gd name="T14" fmla="*/ 171 w 773"/>
                <a:gd name="T15" fmla="*/ 47 h 780"/>
                <a:gd name="T16" fmla="*/ 223 w 773"/>
                <a:gd name="T17" fmla="*/ 172 h 780"/>
                <a:gd name="T18" fmla="*/ 550 w 773"/>
                <a:gd name="T19" fmla="*/ 457 h 780"/>
                <a:gd name="T20" fmla="*/ 593 w 773"/>
                <a:gd name="T21" fmla="*/ 455 h 780"/>
                <a:gd name="T22" fmla="*/ 628 w 773"/>
                <a:gd name="T23" fmla="*/ 415 h 780"/>
                <a:gd name="T24" fmla="*/ 688 w 773"/>
                <a:gd name="T25" fmla="*/ 309 h 780"/>
                <a:gd name="T26" fmla="*/ 666 w 773"/>
                <a:gd name="T27" fmla="*/ 232 h 780"/>
                <a:gd name="T28" fmla="*/ 688 w 773"/>
                <a:gd name="T29" fmla="*/ 217 h 780"/>
                <a:gd name="T30" fmla="*/ 773 w 773"/>
                <a:gd name="T31" fmla="*/ 340 h 780"/>
                <a:gd name="T32" fmla="*/ 760 w 773"/>
                <a:gd name="T33" fmla="*/ 354 h 780"/>
                <a:gd name="T34" fmla="*/ 684 w 773"/>
                <a:gd name="T35" fmla="*/ 396 h 780"/>
                <a:gd name="T36" fmla="*/ 426 w 773"/>
                <a:gd name="T37" fmla="*/ 693 h 780"/>
                <a:gd name="T38" fmla="*/ 396 w 773"/>
                <a:gd name="T39" fmla="*/ 768 h 780"/>
                <a:gd name="T40" fmla="*/ 383 w 773"/>
                <a:gd name="T41" fmla="*/ 779 h 780"/>
                <a:gd name="T42" fmla="*/ 281 w 773"/>
                <a:gd name="T43" fmla="*/ 671 h 780"/>
                <a:gd name="T44" fmla="*/ 296 w 773"/>
                <a:gd name="T45" fmla="*/ 651 h 780"/>
                <a:gd name="T46" fmla="*/ 366 w 773"/>
                <a:gd name="T47" fmla="*/ 679 h 780"/>
                <a:gd name="T48" fmla="*/ 458 w 773"/>
                <a:gd name="T49" fmla="*/ 610 h 780"/>
                <a:gd name="T50" fmla="*/ 503 w 773"/>
                <a:gd name="T51" fmla="*/ 558 h 780"/>
                <a:gd name="T52" fmla="*/ 497 w 773"/>
                <a:gd name="T53" fmla="*/ 515 h 780"/>
                <a:gd name="T54" fmla="*/ 171 w 773"/>
                <a:gd name="T55" fmla="*/ 232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3" h="780">
                  <a:moveTo>
                    <a:pt x="171" y="232"/>
                  </a:moveTo>
                  <a:cubicBezTo>
                    <a:pt x="94" y="165"/>
                    <a:pt x="83" y="157"/>
                    <a:pt x="41" y="196"/>
                  </a:cubicBezTo>
                  <a:cubicBezTo>
                    <a:pt x="19" y="218"/>
                    <a:pt x="19" y="218"/>
                    <a:pt x="19" y="218"/>
                  </a:cubicBezTo>
                  <a:cubicBezTo>
                    <a:pt x="12" y="220"/>
                    <a:pt x="0" y="206"/>
                    <a:pt x="2" y="200"/>
                  </a:cubicBezTo>
                  <a:cubicBezTo>
                    <a:pt x="40" y="160"/>
                    <a:pt x="62" y="136"/>
                    <a:pt x="88" y="106"/>
                  </a:cubicBezTo>
                  <a:cubicBezTo>
                    <a:pt x="113" y="77"/>
                    <a:pt x="134" y="51"/>
                    <a:pt x="174" y="3"/>
                  </a:cubicBezTo>
                  <a:cubicBezTo>
                    <a:pt x="180" y="0"/>
                    <a:pt x="193" y="9"/>
                    <a:pt x="192" y="19"/>
                  </a:cubicBezTo>
                  <a:cubicBezTo>
                    <a:pt x="171" y="47"/>
                    <a:pt x="171" y="47"/>
                    <a:pt x="171" y="47"/>
                  </a:cubicBezTo>
                  <a:cubicBezTo>
                    <a:pt x="139" y="92"/>
                    <a:pt x="146" y="105"/>
                    <a:pt x="223" y="172"/>
                  </a:cubicBezTo>
                  <a:cubicBezTo>
                    <a:pt x="550" y="457"/>
                    <a:pt x="550" y="457"/>
                    <a:pt x="550" y="457"/>
                  </a:cubicBezTo>
                  <a:cubicBezTo>
                    <a:pt x="573" y="476"/>
                    <a:pt x="574" y="477"/>
                    <a:pt x="593" y="455"/>
                  </a:cubicBezTo>
                  <a:cubicBezTo>
                    <a:pt x="628" y="415"/>
                    <a:pt x="628" y="415"/>
                    <a:pt x="628" y="415"/>
                  </a:cubicBezTo>
                  <a:cubicBezTo>
                    <a:pt x="655" y="383"/>
                    <a:pt x="689" y="342"/>
                    <a:pt x="688" y="309"/>
                  </a:cubicBezTo>
                  <a:cubicBezTo>
                    <a:pt x="687" y="277"/>
                    <a:pt x="677" y="256"/>
                    <a:pt x="666" y="232"/>
                  </a:cubicBezTo>
                  <a:cubicBezTo>
                    <a:pt x="667" y="222"/>
                    <a:pt x="680" y="215"/>
                    <a:pt x="688" y="217"/>
                  </a:cubicBezTo>
                  <a:cubicBezTo>
                    <a:pt x="710" y="257"/>
                    <a:pt x="748" y="309"/>
                    <a:pt x="773" y="340"/>
                  </a:cubicBezTo>
                  <a:cubicBezTo>
                    <a:pt x="772" y="343"/>
                    <a:pt x="764" y="354"/>
                    <a:pt x="760" y="354"/>
                  </a:cubicBezTo>
                  <a:cubicBezTo>
                    <a:pt x="733" y="338"/>
                    <a:pt x="713" y="363"/>
                    <a:pt x="684" y="396"/>
                  </a:cubicBezTo>
                  <a:cubicBezTo>
                    <a:pt x="426" y="693"/>
                    <a:pt x="426" y="693"/>
                    <a:pt x="426" y="693"/>
                  </a:cubicBezTo>
                  <a:cubicBezTo>
                    <a:pt x="391" y="732"/>
                    <a:pt x="387" y="740"/>
                    <a:pt x="396" y="768"/>
                  </a:cubicBezTo>
                  <a:cubicBezTo>
                    <a:pt x="395" y="773"/>
                    <a:pt x="387" y="780"/>
                    <a:pt x="383" y="779"/>
                  </a:cubicBezTo>
                  <a:cubicBezTo>
                    <a:pt x="360" y="745"/>
                    <a:pt x="305" y="688"/>
                    <a:pt x="281" y="671"/>
                  </a:cubicBezTo>
                  <a:cubicBezTo>
                    <a:pt x="278" y="663"/>
                    <a:pt x="289" y="651"/>
                    <a:pt x="296" y="651"/>
                  </a:cubicBezTo>
                  <a:cubicBezTo>
                    <a:pt x="316" y="665"/>
                    <a:pt x="348" y="683"/>
                    <a:pt x="366" y="679"/>
                  </a:cubicBezTo>
                  <a:cubicBezTo>
                    <a:pt x="393" y="673"/>
                    <a:pt x="423" y="650"/>
                    <a:pt x="458" y="610"/>
                  </a:cubicBezTo>
                  <a:cubicBezTo>
                    <a:pt x="503" y="558"/>
                    <a:pt x="503" y="558"/>
                    <a:pt x="503" y="558"/>
                  </a:cubicBezTo>
                  <a:cubicBezTo>
                    <a:pt x="522" y="536"/>
                    <a:pt x="521" y="536"/>
                    <a:pt x="497" y="515"/>
                  </a:cubicBezTo>
                  <a:lnTo>
                    <a:pt x="171" y="2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54" name="Freeform 263"/>
            <p:cNvSpPr>
              <a:spLocks noEditPoints="1"/>
            </p:cNvSpPr>
            <p:nvPr/>
          </p:nvSpPr>
          <p:spPr bwMode="auto">
            <a:xfrm>
              <a:off x="7473" y="757"/>
              <a:ext cx="111" cy="98"/>
            </a:xfrm>
            <a:custGeom>
              <a:avLst/>
              <a:gdLst>
                <a:gd name="T0" fmla="*/ 317 w 865"/>
                <a:gd name="T1" fmla="*/ 431 h 772"/>
                <a:gd name="T2" fmla="*/ 364 w 865"/>
                <a:gd name="T3" fmla="*/ 426 h 772"/>
                <a:gd name="T4" fmla="*/ 481 w 865"/>
                <a:gd name="T5" fmla="*/ 339 h 772"/>
                <a:gd name="T6" fmla="*/ 497 w 865"/>
                <a:gd name="T7" fmla="*/ 298 h 772"/>
                <a:gd name="T8" fmla="*/ 464 w 865"/>
                <a:gd name="T9" fmla="*/ 196 h 772"/>
                <a:gd name="T10" fmla="*/ 433 w 865"/>
                <a:gd name="T11" fmla="*/ 119 h 772"/>
                <a:gd name="T12" fmla="*/ 399 w 865"/>
                <a:gd name="T13" fmla="*/ 120 h 772"/>
                <a:gd name="T14" fmla="*/ 371 w 865"/>
                <a:gd name="T15" fmla="*/ 137 h 772"/>
                <a:gd name="T16" fmla="*/ 359 w 865"/>
                <a:gd name="T17" fmla="*/ 116 h 772"/>
                <a:gd name="T18" fmla="*/ 441 w 865"/>
                <a:gd name="T19" fmla="*/ 59 h 772"/>
                <a:gd name="T20" fmla="*/ 514 w 865"/>
                <a:gd name="T21" fmla="*/ 1 h 772"/>
                <a:gd name="T22" fmla="*/ 530 w 865"/>
                <a:gd name="T23" fmla="*/ 19 h 772"/>
                <a:gd name="T24" fmla="*/ 506 w 865"/>
                <a:gd name="T25" fmla="*/ 41 h 772"/>
                <a:gd name="T26" fmla="*/ 488 w 865"/>
                <a:gd name="T27" fmla="*/ 113 h 772"/>
                <a:gd name="T28" fmla="*/ 548 w 865"/>
                <a:gd name="T29" fmla="*/ 338 h 772"/>
                <a:gd name="T30" fmla="*/ 625 w 865"/>
                <a:gd name="T31" fmla="*/ 607 h 772"/>
                <a:gd name="T32" fmla="*/ 653 w 865"/>
                <a:gd name="T33" fmla="*/ 672 h 772"/>
                <a:gd name="T34" fmla="*/ 634 w 865"/>
                <a:gd name="T35" fmla="*/ 732 h 772"/>
                <a:gd name="T36" fmla="*/ 617 w 865"/>
                <a:gd name="T37" fmla="*/ 734 h 772"/>
                <a:gd name="T38" fmla="*/ 505 w 865"/>
                <a:gd name="T39" fmla="*/ 655 h 772"/>
                <a:gd name="T40" fmla="*/ 166 w 865"/>
                <a:gd name="T41" fmla="*/ 421 h 772"/>
                <a:gd name="T42" fmla="*/ 39 w 865"/>
                <a:gd name="T43" fmla="*/ 388 h 772"/>
                <a:gd name="T44" fmla="*/ 16 w 865"/>
                <a:gd name="T45" fmla="*/ 401 h 772"/>
                <a:gd name="T46" fmla="*/ 1 w 865"/>
                <a:gd name="T47" fmla="*/ 381 h 772"/>
                <a:gd name="T48" fmla="*/ 98 w 865"/>
                <a:gd name="T49" fmla="*/ 314 h 772"/>
                <a:gd name="T50" fmla="*/ 185 w 865"/>
                <a:gd name="T51" fmla="*/ 245 h 772"/>
                <a:gd name="T52" fmla="*/ 201 w 865"/>
                <a:gd name="T53" fmla="*/ 263 h 772"/>
                <a:gd name="T54" fmla="*/ 181 w 865"/>
                <a:gd name="T55" fmla="*/ 282 h 772"/>
                <a:gd name="T56" fmla="*/ 164 w 865"/>
                <a:gd name="T57" fmla="*/ 316 h 772"/>
                <a:gd name="T58" fmla="*/ 204 w 865"/>
                <a:gd name="T59" fmla="*/ 350 h 772"/>
                <a:gd name="T60" fmla="*/ 317 w 865"/>
                <a:gd name="T61" fmla="*/ 431 h 772"/>
                <a:gd name="T62" fmla="*/ 523 w 865"/>
                <a:gd name="T63" fmla="*/ 386 h 772"/>
                <a:gd name="T64" fmla="*/ 493 w 865"/>
                <a:gd name="T65" fmla="*/ 379 h 772"/>
                <a:gd name="T66" fmla="*/ 397 w 865"/>
                <a:gd name="T67" fmla="*/ 450 h 772"/>
                <a:gd name="T68" fmla="*/ 398 w 865"/>
                <a:gd name="T69" fmla="*/ 487 h 772"/>
                <a:gd name="T70" fmla="*/ 534 w 865"/>
                <a:gd name="T71" fmla="*/ 583 h 772"/>
                <a:gd name="T72" fmla="*/ 589 w 865"/>
                <a:gd name="T73" fmla="*/ 619 h 772"/>
                <a:gd name="T74" fmla="*/ 590 w 865"/>
                <a:gd name="T75" fmla="*/ 617 h 772"/>
                <a:gd name="T76" fmla="*/ 575 w 865"/>
                <a:gd name="T77" fmla="*/ 558 h 772"/>
                <a:gd name="T78" fmla="*/ 523 w 865"/>
                <a:gd name="T79" fmla="*/ 386 h 772"/>
                <a:gd name="T80" fmla="*/ 821 w 865"/>
                <a:gd name="T81" fmla="*/ 707 h 772"/>
                <a:gd name="T82" fmla="*/ 851 w 865"/>
                <a:gd name="T83" fmla="*/ 705 h 772"/>
                <a:gd name="T84" fmla="*/ 863 w 865"/>
                <a:gd name="T85" fmla="*/ 734 h 772"/>
                <a:gd name="T86" fmla="*/ 857 w 865"/>
                <a:gd name="T87" fmla="*/ 766 h 772"/>
                <a:gd name="T88" fmla="*/ 828 w 865"/>
                <a:gd name="T89" fmla="*/ 772 h 772"/>
                <a:gd name="T90" fmla="*/ 638 w 865"/>
                <a:gd name="T91" fmla="*/ 769 h 772"/>
                <a:gd name="T92" fmla="*/ 634 w 865"/>
                <a:gd name="T93" fmla="*/ 750 h 772"/>
                <a:gd name="T94" fmla="*/ 821 w 865"/>
                <a:gd name="T95" fmla="*/ 70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5" h="772">
                  <a:moveTo>
                    <a:pt x="317" y="431"/>
                  </a:moveTo>
                  <a:cubicBezTo>
                    <a:pt x="336" y="444"/>
                    <a:pt x="340" y="444"/>
                    <a:pt x="364" y="426"/>
                  </a:cubicBezTo>
                  <a:cubicBezTo>
                    <a:pt x="481" y="339"/>
                    <a:pt x="481" y="339"/>
                    <a:pt x="481" y="339"/>
                  </a:cubicBezTo>
                  <a:cubicBezTo>
                    <a:pt x="501" y="325"/>
                    <a:pt x="504" y="319"/>
                    <a:pt x="497" y="298"/>
                  </a:cubicBezTo>
                  <a:cubicBezTo>
                    <a:pt x="464" y="196"/>
                    <a:pt x="464" y="196"/>
                    <a:pt x="464" y="196"/>
                  </a:cubicBezTo>
                  <a:cubicBezTo>
                    <a:pt x="450" y="153"/>
                    <a:pt x="439" y="128"/>
                    <a:pt x="433" y="119"/>
                  </a:cubicBezTo>
                  <a:cubicBezTo>
                    <a:pt x="426" y="110"/>
                    <a:pt x="419" y="108"/>
                    <a:pt x="399" y="120"/>
                  </a:cubicBezTo>
                  <a:cubicBezTo>
                    <a:pt x="371" y="137"/>
                    <a:pt x="371" y="137"/>
                    <a:pt x="371" y="137"/>
                  </a:cubicBezTo>
                  <a:cubicBezTo>
                    <a:pt x="363" y="137"/>
                    <a:pt x="354" y="125"/>
                    <a:pt x="359" y="116"/>
                  </a:cubicBezTo>
                  <a:cubicBezTo>
                    <a:pt x="380" y="103"/>
                    <a:pt x="404" y="85"/>
                    <a:pt x="441" y="59"/>
                  </a:cubicBezTo>
                  <a:cubicBezTo>
                    <a:pt x="467" y="40"/>
                    <a:pt x="494" y="17"/>
                    <a:pt x="514" y="1"/>
                  </a:cubicBezTo>
                  <a:cubicBezTo>
                    <a:pt x="521" y="0"/>
                    <a:pt x="532" y="12"/>
                    <a:pt x="530" y="19"/>
                  </a:cubicBezTo>
                  <a:cubicBezTo>
                    <a:pt x="506" y="41"/>
                    <a:pt x="506" y="41"/>
                    <a:pt x="506" y="41"/>
                  </a:cubicBezTo>
                  <a:cubicBezTo>
                    <a:pt x="489" y="56"/>
                    <a:pt x="478" y="77"/>
                    <a:pt x="488" y="113"/>
                  </a:cubicBezTo>
                  <a:cubicBezTo>
                    <a:pt x="500" y="160"/>
                    <a:pt x="516" y="226"/>
                    <a:pt x="548" y="338"/>
                  </a:cubicBezTo>
                  <a:cubicBezTo>
                    <a:pt x="625" y="607"/>
                    <a:pt x="625" y="607"/>
                    <a:pt x="625" y="607"/>
                  </a:cubicBezTo>
                  <a:cubicBezTo>
                    <a:pt x="635" y="644"/>
                    <a:pt x="641" y="662"/>
                    <a:pt x="653" y="672"/>
                  </a:cubicBezTo>
                  <a:cubicBezTo>
                    <a:pt x="638" y="692"/>
                    <a:pt x="635" y="716"/>
                    <a:pt x="634" y="732"/>
                  </a:cubicBezTo>
                  <a:cubicBezTo>
                    <a:pt x="629" y="736"/>
                    <a:pt x="623" y="738"/>
                    <a:pt x="617" y="734"/>
                  </a:cubicBezTo>
                  <a:cubicBezTo>
                    <a:pt x="582" y="707"/>
                    <a:pt x="542" y="680"/>
                    <a:pt x="505" y="655"/>
                  </a:cubicBezTo>
                  <a:cubicBezTo>
                    <a:pt x="166" y="421"/>
                    <a:pt x="166" y="421"/>
                    <a:pt x="166" y="421"/>
                  </a:cubicBezTo>
                  <a:cubicBezTo>
                    <a:pt x="94" y="371"/>
                    <a:pt x="75" y="367"/>
                    <a:pt x="39" y="388"/>
                  </a:cubicBezTo>
                  <a:cubicBezTo>
                    <a:pt x="16" y="401"/>
                    <a:pt x="16" y="401"/>
                    <a:pt x="16" y="401"/>
                  </a:cubicBezTo>
                  <a:cubicBezTo>
                    <a:pt x="8" y="401"/>
                    <a:pt x="0" y="387"/>
                    <a:pt x="1" y="381"/>
                  </a:cubicBezTo>
                  <a:cubicBezTo>
                    <a:pt x="35" y="359"/>
                    <a:pt x="63" y="340"/>
                    <a:pt x="98" y="314"/>
                  </a:cubicBezTo>
                  <a:cubicBezTo>
                    <a:pt x="135" y="286"/>
                    <a:pt x="163" y="262"/>
                    <a:pt x="185" y="245"/>
                  </a:cubicBezTo>
                  <a:cubicBezTo>
                    <a:pt x="194" y="243"/>
                    <a:pt x="204" y="255"/>
                    <a:pt x="201" y="263"/>
                  </a:cubicBezTo>
                  <a:cubicBezTo>
                    <a:pt x="181" y="282"/>
                    <a:pt x="181" y="282"/>
                    <a:pt x="181" y="282"/>
                  </a:cubicBezTo>
                  <a:cubicBezTo>
                    <a:pt x="165" y="296"/>
                    <a:pt x="158" y="309"/>
                    <a:pt x="164" y="316"/>
                  </a:cubicBezTo>
                  <a:cubicBezTo>
                    <a:pt x="170" y="325"/>
                    <a:pt x="184" y="336"/>
                    <a:pt x="204" y="350"/>
                  </a:cubicBezTo>
                  <a:lnTo>
                    <a:pt x="317" y="431"/>
                  </a:lnTo>
                  <a:close/>
                  <a:moveTo>
                    <a:pt x="523" y="386"/>
                  </a:moveTo>
                  <a:cubicBezTo>
                    <a:pt x="516" y="363"/>
                    <a:pt x="515" y="363"/>
                    <a:pt x="493" y="379"/>
                  </a:cubicBezTo>
                  <a:cubicBezTo>
                    <a:pt x="397" y="450"/>
                    <a:pt x="397" y="450"/>
                    <a:pt x="397" y="450"/>
                  </a:cubicBezTo>
                  <a:cubicBezTo>
                    <a:pt x="375" y="467"/>
                    <a:pt x="375" y="471"/>
                    <a:pt x="398" y="487"/>
                  </a:cubicBezTo>
                  <a:cubicBezTo>
                    <a:pt x="534" y="583"/>
                    <a:pt x="534" y="583"/>
                    <a:pt x="534" y="583"/>
                  </a:cubicBezTo>
                  <a:cubicBezTo>
                    <a:pt x="554" y="597"/>
                    <a:pt x="577" y="613"/>
                    <a:pt x="589" y="619"/>
                  </a:cubicBezTo>
                  <a:cubicBezTo>
                    <a:pt x="590" y="617"/>
                    <a:pt x="590" y="617"/>
                    <a:pt x="590" y="617"/>
                  </a:cubicBezTo>
                  <a:cubicBezTo>
                    <a:pt x="590" y="612"/>
                    <a:pt x="583" y="587"/>
                    <a:pt x="575" y="558"/>
                  </a:cubicBezTo>
                  <a:lnTo>
                    <a:pt x="523" y="386"/>
                  </a:lnTo>
                  <a:close/>
                  <a:moveTo>
                    <a:pt x="821" y="707"/>
                  </a:moveTo>
                  <a:cubicBezTo>
                    <a:pt x="835" y="704"/>
                    <a:pt x="844" y="702"/>
                    <a:pt x="851" y="705"/>
                  </a:cubicBezTo>
                  <a:cubicBezTo>
                    <a:pt x="857" y="708"/>
                    <a:pt x="862" y="719"/>
                    <a:pt x="863" y="734"/>
                  </a:cubicBezTo>
                  <a:cubicBezTo>
                    <a:pt x="865" y="748"/>
                    <a:pt x="862" y="762"/>
                    <a:pt x="857" y="766"/>
                  </a:cubicBezTo>
                  <a:cubicBezTo>
                    <a:pt x="851" y="770"/>
                    <a:pt x="842" y="772"/>
                    <a:pt x="828" y="772"/>
                  </a:cubicBezTo>
                  <a:cubicBezTo>
                    <a:pt x="638" y="769"/>
                    <a:pt x="638" y="769"/>
                    <a:pt x="638" y="769"/>
                  </a:cubicBezTo>
                  <a:cubicBezTo>
                    <a:pt x="630" y="764"/>
                    <a:pt x="630" y="756"/>
                    <a:pt x="634" y="750"/>
                  </a:cubicBezTo>
                  <a:lnTo>
                    <a:pt x="821" y="70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grpSp>
      <p:pic>
        <p:nvPicPr>
          <p:cNvPr id="55" name="Picture 2" descr="https://www.agenziafarmaco.gov.it/registri/resources/AIFA.gif"/>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t="50000" r="2799"/>
          <a:stretch/>
        </p:blipFill>
        <p:spPr bwMode="auto">
          <a:xfrm>
            <a:off x="-78437" y="6275579"/>
            <a:ext cx="2014458" cy="5181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2814734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3568" y="2660"/>
            <a:ext cx="8077200" cy="1143000"/>
          </a:xfrm>
        </p:spPr>
        <p:txBody>
          <a:bodyPr>
            <a:normAutofit/>
          </a:bodyPr>
          <a:lstStyle/>
          <a:p>
            <a:pPr algn="ctr"/>
            <a:r>
              <a:rPr lang="it-IT" dirty="0" smtClean="0"/>
              <a:t>Audit </a:t>
            </a:r>
            <a:r>
              <a:rPr lang="it-IT" dirty="0" err="1" smtClean="0"/>
              <a:t>Trail</a:t>
            </a:r>
            <a:endParaRPr lang="it-IT" dirty="0"/>
          </a:p>
        </p:txBody>
      </p:sp>
      <p:sp>
        <p:nvSpPr>
          <p:cNvPr id="5" name="Content Placeholder 4"/>
          <p:cNvSpPr>
            <a:spLocks noGrp="1"/>
          </p:cNvSpPr>
          <p:nvPr>
            <p:ph idx="1"/>
            <p:custDataLst>
              <p:tags r:id="rId3"/>
            </p:custDataLst>
          </p:nvPr>
        </p:nvSpPr>
        <p:spPr>
          <a:xfrm>
            <a:off x="798172" y="1124744"/>
            <a:ext cx="8352928" cy="1368152"/>
          </a:xfrm>
        </p:spPr>
        <p:txBody>
          <a:bodyPr>
            <a:noAutofit/>
          </a:bodyPr>
          <a:lstStyle/>
          <a:p>
            <a:pPr lvl="0"/>
            <a:r>
              <a:rPr lang="it-IT" sz="2000" b="1" dirty="0">
                <a:effectLst>
                  <a:glow>
                    <a:srgbClr val="000000"/>
                  </a:glow>
                  <a:outerShdw blurRad="69850" dist="43180" dir="5400000" sx="0" sy="0">
                    <a:srgbClr val="000000">
                      <a:alpha val="65000"/>
                    </a:srgbClr>
                  </a:outerShdw>
                  <a:reflection stA="0" endPos="0" fadeDir="0" sx="0" sy="0"/>
                </a:effectLst>
              </a:rPr>
              <a:t>L’audit </a:t>
            </a:r>
            <a:r>
              <a:rPr lang="it-IT" sz="2000" b="1" dirty="0" err="1">
                <a:effectLst>
                  <a:glow>
                    <a:srgbClr val="000000"/>
                  </a:glow>
                  <a:outerShdw blurRad="69850" dist="43180" dir="5400000" sx="0" sy="0">
                    <a:srgbClr val="000000">
                      <a:alpha val="65000"/>
                    </a:srgbClr>
                  </a:outerShdw>
                  <a:reflection stA="0" endPos="0" fadeDir="0" sx="0" sy="0"/>
                </a:effectLst>
              </a:rPr>
              <a:t>trail</a:t>
            </a:r>
            <a:r>
              <a:rPr lang="it-IT" sz="2000" b="1" dirty="0">
                <a:effectLst>
                  <a:glow>
                    <a:srgbClr val="000000"/>
                  </a:glow>
                  <a:outerShdw blurRad="69850" dist="43180" dir="5400000" sx="0" sy="0">
                    <a:srgbClr val="000000">
                      <a:alpha val="65000"/>
                    </a:srgbClr>
                  </a:outerShdw>
                  <a:reflection stA="0" endPos="0" fadeDir="0" sx="0" sy="0"/>
                </a:effectLst>
              </a:rPr>
              <a:t> è intelligibile?</a:t>
            </a:r>
            <a:endParaRPr lang="it-IT" sz="2000" dirty="0">
              <a:effectLst>
                <a:glow>
                  <a:srgbClr val="000000"/>
                </a:glow>
                <a:outerShdw blurRad="69850" dist="43180" dir="5400000" sx="0" sy="0">
                  <a:srgbClr val="000000">
                    <a:alpha val="65000"/>
                  </a:srgbClr>
                </a:outerShdw>
                <a:reflection stA="0" endPos="0" fadeDir="0" sx="0" sy="0"/>
              </a:effectLst>
            </a:endParaRPr>
          </a:p>
          <a:p>
            <a:pPr marL="0" lvl="0" indent="0">
              <a:buNone/>
            </a:pPr>
            <a:r>
              <a:rPr lang="it-IT" sz="2000" i="1" dirty="0" smtClean="0">
                <a:effectLst>
                  <a:outerShdw blurRad="60007" dist="200025" dir="15000000" sy="30000" kx="-1800000" algn="bl">
                    <a:srgbClr val="000000">
                      <a:alpha val="32000"/>
                    </a:srgbClr>
                  </a:outerShdw>
                </a:effectLst>
              </a:rPr>
              <a:t>l’audit </a:t>
            </a:r>
            <a:r>
              <a:rPr lang="it-IT" sz="2000" i="1" dirty="0" err="1">
                <a:effectLst>
                  <a:outerShdw blurRad="60007" dist="200025" dir="15000000" sy="30000" kx="-1800000" algn="bl">
                    <a:srgbClr val="000000">
                      <a:alpha val="32000"/>
                    </a:srgbClr>
                  </a:outerShdw>
                </a:effectLst>
              </a:rPr>
              <a:t>trail</a:t>
            </a:r>
            <a:r>
              <a:rPr lang="it-IT" sz="2000" i="1" dirty="0">
                <a:effectLst>
                  <a:outerShdw blurRad="60007" dist="200025" dir="15000000" sy="30000" kx="-1800000" algn="bl">
                    <a:srgbClr val="000000">
                      <a:alpha val="32000"/>
                    </a:srgbClr>
                  </a:outerShdw>
                </a:effectLst>
              </a:rPr>
              <a:t> deve essere intelligibile per tutti. Non deve cioè riportare codici e stringhe di difficile interpretazione, che solo uno specialista informatico potrebbe comprendere, ma deve essere stato reso comprensibile per la QU.</a:t>
            </a:r>
            <a:endParaRPr lang="it-IT" sz="2000" dirty="0">
              <a:effectLst>
                <a:outerShdw blurRad="60007" dist="200025" dir="15000000" sy="30000" kx="-1800000" algn="bl">
                  <a:srgbClr val="000000">
                    <a:alpha val="32000"/>
                  </a:srgbClr>
                </a:outerShdw>
              </a:effectLst>
            </a:endParaRPr>
          </a:p>
          <a:p>
            <a:pPr marL="0" lvl="0" indent="0">
              <a:buNone/>
            </a:pPr>
            <a:endParaRPr lang="it-IT" sz="1800" dirty="0"/>
          </a:p>
          <a:p>
            <a:pPr algn="just"/>
            <a:endParaRPr lang="it-IT" sz="1800" b="1" dirty="0" smtClean="0">
              <a:solidFill>
                <a:schemeClr val="accent1">
                  <a:lumMod val="75000"/>
                </a:schemeClr>
              </a:solidFill>
            </a:endParaRPr>
          </a:p>
        </p:txBody>
      </p:sp>
      <p:sp>
        <p:nvSpPr>
          <p:cNvPr id="3" name="Rettangolo 2"/>
          <p:cNvSpPr/>
          <p:nvPr/>
        </p:nvSpPr>
        <p:spPr>
          <a:xfrm>
            <a:off x="765034" y="2625627"/>
            <a:ext cx="8352928" cy="707886"/>
          </a:xfrm>
          <a:prstGeom prst="rect">
            <a:avLst/>
          </a:prstGeom>
        </p:spPr>
        <p:txBody>
          <a:bodyPr wrap="square">
            <a:spAutoFit/>
          </a:bodyPr>
          <a:lstStyle/>
          <a:p>
            <a:pPr marL="285750" lvl="0" indent="-285750">
              <a:buFont typeface="Arial" panose="020B0604020202020204" pitchFamily="34" charset="0"/>
              <a:buChar char="•"/>
            </a:pPr>
            <a:r>
              <a:rPr lang="it-IT" sz="2000" b="1" dirty="0">
                <a:effectLst>
                  <a:glow>
                    <a:srgbClr val="000000"/>
                  </a:glow>
                  <a:outerShdw blurRad="69850" dist="43180" dir="5400000" sx="0" sy="0">
                    <a:srgbClr val="000000">
                      <a:alpha val="65000"/>
                    </a:srgbClr>
                  </a:outerShdw>
                  <a:reflection stA="0" endPos="0" fadeDir="0" sx="0" sy="0"/>
                </a:effectLst>
              </a:rPr>
              <a:t>Siete in grado di generare una stampa dell’audit </a:t>
            </a:r>
            <a:r>
              <a:rPr lang="it-IT" sz="2000" b="1" dirty="0" err="1">
                <a:effectLst>
                  <a:glow>
                    <a:srgbClr val="000000"/>
                  </a:glow>
                  <a:outerShdw blurRad="69850" dist="43180" dir="5400000" sx="0" sy="0">
                    <a:srgbClr val="000000">
                      <a:alpha val="65000"/>
                    </a:srgbClr>
                  </a:outerShdw>
                  <a:reflection stA="0" endPos="0" fadeDir="0" sx="0" sy="0"/>
                </a:effectLst>
              </a:rPr>
              <a:t>trail</a:t>
            </a:r>
            <a:r>
              <a:rPr lang="it-IT" sz="2000" b="1" dirty="0">
                <a:effectLst>
                  <a:glow>
                    <a:srgbClr val="000000"/>
                  </a:glow>
                  <a:outerShdw blurRad="69850" dist="43180" dir="5400000" sx="0" sy="0">
                    <a:srgbClr val="000000">
                      <a:alpha val="65000"/>
                    </a:srgbClr>
                  </a:outerShdw>
                  <a:reflection stA="0" endPos="0" fadeDir="0" sx="0" sy="0"/>
                </a:effectLst>
              </a:rPr>
              <a:t> che riporti in modo semplice e chiaro le informazioni che questo riporta? </a:t>
            </a:r>
            <a:endParaRPr lang="it-IT" sz="2000" dirty="0">
              <a:effectLst>
                <a:glow>
                  <a:srgbClr val="000000"/>
                </a:glow>
                <a:outerShdw blurRad="69850" dist="43180" dir="5400000" sx="0" sy="0">
                  <a:srgbClr val="000000">
                    <a:alpha val="65000"/>
                  </a:srgbClr>
                </a:outerShdw>
                <a:reflection stA="0" endPos="0" fadeDir="0" sx="0" sy="0"/>
              </a:effectLst>
            </a:endParaRPr>
          </a:p>
        </p:txBody>
      </p:sp>
      <p:sp>
        <p:nvSpPr>
          <p:cNvPr id="6" name="Rettangolo 5"/>
          <p:cNvSpPr/>
          <p:nvPr/>
        </p:nvSpPr>
        <p:spPr>
          <a:xfrm>
            <a:off x="1034183" y="4221088"/>
            <a:ext cx="7511858" cy="2092881"/>
          </a:xfrm>
          <a:prstGeom prst="rect">
            <a:avLst/>
          </a:prstGeom>
        </p:spPr>
        <p:txBody>
          <a:bodyPr wrap="square">
            <a:spAutoFit/>
          </a:bodyPr>
          <a:lstStyle/>
          <a:p>
            <a:pPr lvl="0"/>
            <a:endParaRPr lang="it-IT" sz="2000" i="1" dirty="0" smtClean="0">
              <a:effectLst>
                <a:outerShdw blurRad="60007" dist="200025" dir="15000000" sy="30000" kx="-1800000" algn="bl">
                  <a:srgbClr val="000000">
                    <a:alpha val="32000"/>
                  </a:srgbClr>
                </a:outerShdw>
              </a:effectLst>
            </a:endParaRPr>
          </a:p>
          <a:p>
            <a:pPr lvl="0" algn="ctr"/>
            <a:r>
              <a:rPr lang="it-IT" sz="2000" i="1" dirty="0" smtClean="0">
                <a:effectLst>
                  <a:outerShdw blurRad="60007" dist="200025" dir="15000000" sy="30000" kx="-1800000" algn="bl">
                    <a:srgbClr val="000000">
                      <a:alpha val="32000"/>
                    </a:srgbClr>
                  </a:outerShdw>
                </a:effectLst>
              </a:rPr>
              <a:t>NO</a:t>
            </a:r>
            <a:r>
              <a:rPr lang="it-IT" sz="2000" i="1" dirty="0">
                <a:effectLst>
                  <a:outerShdw blurRad="60007" dist="200025" dir="15000000" sy="30000" kx="-1800000" algn="bl">
                    <a:srgbClr val="000000">
                      <a:alpha val="32000"/>
                    </a:srgbClr>
                  </a:outerShdw>
                </a:effectLst>
              </a:rPr>
              <a:t>! </a:t>
            </a:r>
            <a:endParaRPr lang="it-IT" sz="2000" i="1" dirty="0" smtClean="0">
              <a:effectLst>
                <a:outerShdw blurRad="60007" dist="200025" dir="15000000" sy="30000" kx="-1800000" algn="bl">
                  <a:srgbClr val="000000">
                    <a:alpha val="32000"/>
                  </a:srgbClr>
                </a:outerShdw>
              </a:effectLst>
            </a:endParaRPr>
          </a:p>
          <a:p>
            <a:pPr lvl="0" algn="ctr"/>
            <a:endParaRPr lang="it-IT" i="1" dirty="0" smtClean="0">
              <a:effectLst>
                <a:outerShdw blurRad="60007" dist="200025" dir="15000000" sy="30000" kx="-1800000" algn="bl">
                  <a:srgbClr val="000000">
                    <a:alpha val="32000"/>
                  </a:srgbClr>
                </a:outerShdw>
              </a:effectLst>
            </a:endParaRPr>
          </a:p>
          <a:p>
            <a:pPr lvl="0" algn="ctr"/>
            <a:r>
              <a:rPr lang="it-IT" sz="2400" dirty="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L’audit </a:t>
            </a:r>
            <a:r>
              <a:rPr lang="it-IT" sz="2400" dirty="0" err="1">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trail</a:t>
            </a:r>
            <a:r>
              <a:rPr lang="it-IT" sz="2400" dirty="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 se configurato correttamente, deve riportare solo informazioni di interesse GMP, che non sono tante (più o meno quelle descritte nelle slide precedenti).</a:t>
            </a:r>
          </a:p>
        </p:txBody>
      </p:sp>
      <p:sp>
        <p:nvSpPr>
          <p:cNvPr id="9" name="Rettangolo 8"/>
          <p:cNvSpPr/>
          <p:nvPr/>
        </p:nvSpPr>
        <p:spPr>
          <a:xfrm>
            <a:off x="1623848" y="3515739"/>
            <a:ext cx="6332528" cy="400110"/>
          </a:xfrm>
          <a:prstGeom prst="rect">
            <a:avLst/>
          </a:prstGeom>
        </p:spPr>
        <p:txBody>
          <a:bodyPr wrap="square">
            <a:spAutoFit/>
          </a:bodyPr>
          <a:lstStyle/>
          <a:p>
            <a:pPr lvl="0"/>
            <a:r>
              <a:rPr lang="it-IT" i="1" dirty="0">
                <a:effectLst>
                  <a:outerShdw blurRad="60007" dist="200025" dir="15000000" sy="30000" kx="-1800000" algn="bl">
                    <a:srgbClr val="000000">
                      <a:alpha val="32000"/>
                    </a:srgbClr>
                  </a:outerShdw>
                </a:effectLst>
              </a:rPr>
              <a:t>……..“ma se stampassi l’audit </a:t>
            </a:r>
            <a:r>
              <a:rPr lang="it-IT" i="1" dirty="0" err="1">
                <a:effectLst>
                  <a:outerShdw blurRad="60007" dist="200025" dir="15000000" sy="30000" kx="-1800000" algn="bl">
                    <a:srgbClr val="000000">
                      <a:alpha val="32000"/>
                    </a:srgbClr>
                  </a:outerShdw>
                </a:effectLst>
              </a:rPr>
              <a:t>trail</a:t>
            </a:r>
            <a:r>
              <a:rPr lang="it-IT" i="1" dirty="0">
                <a:effectLst>
                  <a:outerShdw blurRad="60007" dist="200025" dir="15000000" sy="30000" kx="-1800000" algn="bl">
                    <a:srgbClr val="000000">
                      <a:alpha val="32000"/>
                    </a:srgbClr>
                  </a:outerShdw>
                </a:effectLst>
              </a:rPr>
              <a:t> farei ogni volta un </a:t>
            </a:r>
            <a:r>
              <a:rPr lang="it-IT" sz="2000" i="1" dirty="0">
                <a:effectLst>
                  <a:outerShdw blurRad="60007" dist="200025" dir="15000000" sy="30000" kx="-1800000" algn="bl">
                    <a:srgbClr val="000000">
                      <a:alpha val="32000"/>
                    </a:srgbClr>
                  </a:outerShdw>
                </a:effectLst>
              </a:rPr>
              <a:t>libro</a:t>
            </a:r>
            <a:r>
              <a:rPr lang="it-IT" i="1" dirty="0">
                <a:effectLst>
                  <a:outerShdw blurRad="60007" dist="200025" dir="15000000" sy="30000" kx="-1800000" algn="bl">
                    <a:srgbClr val="000000">
                      <a:alpha val="32000"/>
                    </a:srgbClr>
                  </a:outerShdw>
                </a:effectLst>
              </a:rPr>
              <a:t> !” </a:t>
            </a:r>
          </a:p>
        </p:txBody>
      </p:sp>
      <p:pic>
        <p:nvPicPr>
          <p:cNvPr id="14" name="Picture 2" descr="https://www.agenziafarmaco.gov.it/registri/resources/AIFA.gif"/>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t="50000" r="2799"/>
          <a:stretch/>
        </p:blipFill>
        <p:spPr bwMode="auto">
          <a:xfrm>
            <a:off x="-108520" y="6353248"/>
            <a:ext cx="2014458" cy="51811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223"/>
          <p:cNvGrpSpPr>
            <a:grpSpLocks/>
          </p:cNvGrpSpPr>
          <p:nvPr/>
        </p:nvGrpSpPr>
        <p:grpSpPr bwMode="auto">
          <a:xfrm>
            <a:off x="12475" y="116632"/>
            <a:ext cx="903284" cy="858645"/>
            <a:chOff x="6881" y="91"/>
            <a:chExt cx="845" cy="835"/>
          </a:xfrm>
        </p:grpSpPr>
        <p:sp>
          <p:nvSpPr>
            <p:cNvPr id="16" name="Freeform 224"/>
            <p:cNvSpPr>
              <a:spLocks/>
            </p:cNvSpPr>
            <p:nvPr/>
          </p:nvSpPr>
          <p:spPr bwMode="auto">
            <a:xfrm>
              <a:off x="7256" y="675"/>
              <a:ext cx="96" cy="251"/>
            </a:xfrm>
            <a:custGeom>
              <a:avLst/>
              <a:gdLst>
                <a:gd name="T0" fmla="*/ 72 w 96"/>
                <a:gd name="T1" fmla="*/ 21 h 251"/>
                <a:gd name="T2" fmla="*/ 72 w 96"/>
                <a:gd name="T3" fmla="*/ 237 h 251"/>
                <a:gd name="T4" fmla="*/ 96 w 96"/>
                <a:gd name="T5" fmla="*/ 237 h 251"/>
                <a:gd name="T6" fmla="*/ 96 w 96"/>
                <a:gd name="T7" fmla="*/ 251 h 251"/>
                <a:gd name="T8" fmla="*/ 0 w 96"/>
                <a:gd name="T9" fmla="*/ 251 h 251"/>
                <a:gd name="T10" fmla="*/ 0 w 96"/>
                <a:gd name="T11" fmla="*/ 237 h 251"/>
                <a:gd name="T12" fmla="*/ 25 w 96"/>
                <a:gd name="T13" fmla="*/ 237 h 251"/>
                <a:gd name="T14" fmla="*/ 25 w 96"/>
                <a:gd name="T15" fmla="*/ 0 h 251"/>
                <a:gd name="T16" fmla="*/ 72 w 96"/>
                <a:gd name="T17" fmla="*/ 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1">
                  <a:moveTo>
                    <a:pt x="72" y="21"/>
                  </a:moveTo>
                  <a:lnTo>
                    <a:pt x="72" y="237"/>
                  </a:lnTo>
                  <a:lnTo>
                    <a:pt x="96" y="237"/>
                  </a:lnTo>
                  <a:lnTo>
                    <a:pt x="96" y="251"/>
                  </a:lnTo>
                  <a:lnTo>
                    <a:pt x="0" y="251"/>
                  </a:lnTo>
                  <a:lnTo>
                    <a:pt x="0" y="237"/>
                  </a:lnTo>
                  <a:lnTo>
                    <a:pt x="25" y="237"/>
                  </a:lnTo>
                  <a:lnTo>
                    <a:pt x="25" y="0"/>
                  </a:lnTo>
                  <a:lnTo>
                    <a:pt x="72"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7" name="Freeform 225"/>
            <p:cNvSpPr>
              <a:spLocks/>
            </p:cNvSpPr>
            <p:nvPr/>
          </p:nvSpPr>
          <p:spPr bwMode="auto">
            <a:xfrm>
              <a:off x="7281" y="539"/>
              <a:ext cx="47" cy="90"/>
            </a:xfrm>
            <a:custGeom>
              <a:avLst/>
              <a:gdLst>
                <a:gd name="T0" fmla="*/ 366 w 366"/>
                <a:gd name="T1" fmla="*/ 703 h 703"/>
                <a:gd name="T2" fmla="*/ 366 w 366"/>
                <a:gd name="T3" fmla="*/ 173 h 703"/>
                <a:gd name="T4" fmla="*/ 0 w 366"/>
                <a:gd name="T5" fmla="*/ 0 h 703"/>
                <a:gd name="T6" fmla="*/ 0 w 366"/>
                <a:gd name="T7" fmla="*/ 530 h 703"/>
                <a:gd name="T8" fmla="*/ 366 w 366"/>
                <a:gd name="T9" fmla="*/ 703 h 703"/>
              </a:gdLst>
              <a:ahLst/>
              <a:cxnLst>
                <a:cxn ang="0">
                  <a:pos x="T0" y="T1"/>
                </a:cxn>
                <a:cxn ang="0">
                  <a:pos x="T2" y="T3"/>
                </a:cxn>
                <a:cxn ang="0">
                  <a:pos x="T4" y="T5"/>
                </a:cxn>
                <a:cxn ang="0">
                  <a:pos x="T6" y="T7"/>
                </a:cxn>
                <a:cxn ang="0">
                  <a:pos x="T8" y="T9"/>
                </a:cxn>
              </a:cxnLst>
              <a:rect l="0" t="0" r="r" b="b"/>
              <a:pathLst>
                <a:path w="366" h="703">
                  <a:moveTo>
                    <a:pt x="366" y="703"/>
                  </a:moveTo>
                  <a:cubicBezTo>
                    <a:pt x="366" y="173"/>
                    <a:pt x="366" y="173"/>
                    <a:pt x="366" y="173"/>
                  </a:cubicBezTo>
                  <a:cubicBezTo>
                    <a:pt x="326" y="153"/>
                    <a:pt x="0" y="0"/>
                    <a:pt x="0" y="0"/>
                  </a:cubicBezTo>
                  <a:cubicBezTo>
                    <a:pt x="0" y="530"/>
                    <a:pt x="0" y="530"/>
                    <a:pt x="0" y="530"/>
                  </a:cubicBezTo>
                  <a:lnTo>
                    <a:pt x="366" y="7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8" name="Freeform 226"/>
            <p:cNvSpPr>
              <a:spLocks/>
            </p:cNvSpPr>
            <p:nvPr/>
          </p:nvSpPr>
          <p:spPr bwMode="auto">
            <a:xfrm>
              <a:off x="7256" y="239"/>
              <a:ext cx="96" cy="255"/>
            </a:xfrm>
            <a:custGeom>
              <a:avLst/>
              <a:gdLst>
                <a:gd name="T0" fmla="*/ 72 w 96"/>
                <a:gd name="T1" fmla="*/ 255 h 255"/>
                <a:gd name="T2" fmla="*/ 72 w 96"/>
                <a:gd name="T3" fmla="*/ 14 h 255"/>
                <a:gd name="T4" fmla="*/ 96 w 96"/>
                <a:gd name="T5" fmla="*/ 14 h 255"/>
                <a:gd name="T6" fmla="*/ 96 w 96"/>
                <a:gd name="T7" fmla="*/ 0 h 255"/>
                <a:gd name="T8" fmla="*/ 0 w 96"/>
                <a:gd name="T9" fmla="*/ 0 h 255"/>
                <a:gd name="T10" fmla="*/ 0 w 96"/>
                <a:gd name="T11" fmla="*/ 14 h 255"/>
                <a:gd name="T12" fmla="*/ 25 w 96"/>
                <a:gd name="T13" fmla="*/ 14 h 255"/>
                <a:gd name="T14" fmla="*/ 25 w 96"/>
                <a:gd name="T15" fmla="*/ 231 h 255"/>
                <a:gd name="T16" fmla="*/ 72 w 9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5">
                  <a:moveTo>
                    <a:pt x="72" y="255"/>
                  </a:moveTo>
                  <a:lnTo>
                    <a:pt x="72" y="14"/>
                  </a:lnTo>
                  <a:lnTo>
                    <a:pt x="96" y="14"/>
                  </a:lnTo>
                  <a:lnTo>
                    <a:pt x="96" y="0"/>
                  </a:lnTo>
                  <a:lnTo>
                    <a:pt x="0" y="0"/>
                  </a:lnTo>
                  <a:lnTo>
                    <a:pt x="0" y="14"/>
                  </a:lnTo>
                  <a:lnTo>
                    <a:pt x="25" y="14"/>
                  </a:lnTo>
                  <a:lnTo>
                    <a:pt x="25" y="231"/>
                  </a:lnTo>
                  <a:lnTo>
                    <a:pt x="72" y="2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9" name="Freeform 227"/>
            <p:cNvSpPr>
              <a:spLocks/>
            </p:cNvSpPr>
            <p:nvPr/>
          </p:nvSpPr>
          <p:spPr bwMode="auto">
            <a:xfrm>
              <a:off x="7337" y="252"/>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0" name="Freeform 228"/>
            <p:cNvSpPr>
              <a:spLocks/>
            </p:cNvSpPr>
            <p:nvPr/>
          </p:nvSpPr>
          <p:spPr bwMode="auto">
            <a:xfrm>
              <a:off x="7210" y="70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1" name="Freeform 229"/>
            <p:cNvSpPr>
              <a:spLocks/>
            </p:cNvSpPr>
            <p:nvPr/>
          </p:nvSpPr>
          <p:spPr bwMode="auto">
            <a:xfrm>
              <a:off x="7210" y="83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2" name="Freeform 230"/>
            <p:cNvSpPr>
              <a:spLocks/>
            </p:cNvSpPr>
            <p:nvPr/>
          </p:nvSpPr>
          <p:spPr bwMode="auto">
            <a:xfrm>
              <a:off x="7337" y="381"/>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3" name="Freeform 231"/>
            <p:cNvSpPr>
              <a:spLocks/>
            </p:cNvSpPr>
            <p:nvPr/>
          </p:nvSpPr>
          <p:spPr bwMode="auto">
            <a:xfrm>
              <a:off x="7201" y="316"/>
              <a:ext cx="74" cy="93"/>
            </a:xfrm>
            <a:custGeom>
              <a:avLst/>
              <a:gdLst>
                <a:gd name="T0" fmla="*/ 558 w 577"/>
                <a:gd name="T1" fmla="*/ 0 h 730"/>
                <a:gd name="T2" fmla="*/ 111 w 577"/>
                <a:gd name="T3" fmla="*/ 327 h 730"/>
                <a:gd name="T4" fmla="*/ 45 w 577"/>
                <a:gd name="T5" fmla="*/ 730 h 730"/>
                <a:gd name="T6" fmla="*/ 401 w 577"/>
                <a:gd name="T7" fmla="*/ 442 h 730"/>
                <a:gd name="T8" fmla="*/ 558 w 577"/>
                <a:gd name="T9" fmla="*/ 369 h 730"/>
                <a:gd name="T10" fmla="*/ 558 w 577"/>
                <a:gd name="T11" fmla="*/ 0 h 730"/>
              </a:gdLst>
              <a:ahLst/>
              <a:cxnLst>
                <a:cxn ang="0">
                  <a:pos x="T0" y="T1"/>
                </a:cxn>
                <a:cxn ang="0">
                  <a:pos x="T2" y="T3"/>
                </a:cxn>
                <a:cxn ang="0">
                  <a:pos x="T4" y="T5"/>
                </a:cxn>
                <a:cxn ang="0">
                  <a:pos x="T6" y="T7"/>
                </a:cxn>
                <a:cxn ang="0">
                  <a:pos x="T8" y="T9"/>
                </a:cxn>
                <a:cxn ang="0">
                  <a:pos x="T10" y="T11"/>
                </a:cxn>
              </a:cxnLst>
              <a:rect l="0" t="0" r="r" b="b"/>
              <a:pathLst>
                <a:path w="577" h="730">
                  <a:moveTo>
                    <a:pt x="558" y="0"/>
                  </a:moveTo>
                  <a:cubicBezTo>
                    <a:pt x="558" y="0"/>
                    <a:pt x="221" y="106"/>
                    <a:pt x="111" y="327"/>
                  </a:cubicBezTo>
                  <a:cubicBezTo>
                    <a:pt x="0" y="547"/>
                    <a:pt x="45" y="730"/>
                    <a:pt x="45" y="730"/>
                  </a:cubicBezTo>
                  <a:cubicBezTo>
                    <a:pt x="45" y="730"/>
                    <a:pt x="224" y="526"/>
                    <a:pt x="401" y="442"/>
                  </a:cubicBezTo>
                  <a:cubicBezTo>
                    <a:pt x="577" y="357"/>
                    <a:pt x="558" y="369"/>
                    <a:pt x="558" y="369"/>
                  </a:cubicBezTo>
                  <a:lnTo>
                    <a:pt x="5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4" name="Freeform 232"/>
            <p:cNvSpPr>
              <a:spLocks/>
            </p:cNvSpPr>
            <p:nvPr/>
          </p:nvSpPr>
          <p:spPr bwMode="auto">
            <a:xfrm>
              <a:off x="7334" y="758"/>
              <a:ext cx="74" cy="94"/>
            </a:xfrm>
            <a:custGeom>
              <a:avLst/>
              <a:gdLst>
                <a:gd name="T0" fmla="*/ 19 w 578"/>
                <a:gd name="T1" fmla="*/ 730 h 730"/>
                <a:gd name="T2" fmla="*/ 467 w 578"/>
                <a:gd name="T3" fmla="*/ 403 h 730"/>
                <a:gd name="T4" fmla="*/ 532 w 578"/>
                <a:gd name="T5" fmla="*/ 0 h 730"/>
                <a:gd name="T6" fmla="*/ 177 w 578"/>
                <a:gd name="T7" fmla="*/ 288 h 730"/>
                <a:gd name="T8" fmla="*/ 19 w 578"/>
                <a:gd name="T9" fmla="*/ 361 h 730"/>
                <a:gd name="T10" fmla="*/ 19 w 578"/>
                <a:gd name="T11" fmla="*/ 730 h 730"/>
              </a:gdLst>
              <a:ahLst/>
              <a:cxnLst>
                <a:cxn ang="0">
                  <a:pos x="T0" y="T1"/>
                </a:cxn>
                <a:cxn ang="0">
                  <a:pos x="T2" y="T3"/>
                </a:cxn>
                <a:cxn ang="0">
                  <a:pos x="T4" y="T5"/>
                </a:cxn>
                <a:cxn ang="0">
                  <a:pos x="T6" y="T7"/>
                </a:cxn>
                <a:cxn ang="0">
                  <a:pos x="T8" y="T9"/>
                </a:cxn>
                <a:cxn ang="0">
                  <a:pos x="T10" y="T11"/>
                </a:cxn>
              </a:cxnLst>
              <a:rect l="0" t="0" r="r" b="b"/>
              <a:pathLst>
                <a:path w="578" h="730">
                  <a:moveTo>
                    <a:pt x="19" y="730"/>
                  </a:moveTo>
                  <a:cubicBezTo>
                    <a:pt x="19" y="730"/>
                    <a:pt x="356" y="623"/>
                    <a:pt x="467" y="403"/>
                  </a:cubicBezTo>
                  <a:cubicBezTo>
                    <a:pt x="578" y="183"/>
                    <a:pt x="532" y="0"/>
                    <a:pt x="532" y="0"/>
                  </a:cubicBezTo>
                  <a:cubicBezTo>
                    <a:pt x="532" y="0"/>
                    <a:pt x="353" y="204"/>
                    <a:pt x="177" y="288"/>
                  </a:cubicBezTo>
                  <a:cubicBezTo>
                    <a:pt x="0" y="373"/>
                    <a:pt x="19" y="361"/>
                    <a:pt x="19" y="361"/>
                  </a:cubicBezTo>
                  <a:lnTo>
                    <a:pt x="19" y="7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5" name="Freeform 233"/>
            <p:cNvSpPr>
              <a:spLocks/>
            </p:cNvSpPr>
            <p:nvPr/>
          </p:nvSpPr>
          <p:spPr bwMode="auto">
            <a:xfrm>
              <a:off x="7256" y="445"/>
              <a:ext cx="17" cy="20"/>
            </a:xfrm>
            <a:custGeom>
              <a:avLst/>
              <a:gdLst>
                <a:gd name="T0" fmla="*/ 17 w 17"/>
                <a:gd name="T1" fmla="*/ 0 h 20"/>
                <a:gd name="T2" fmla="*/ 17 w 17"/>
                <a:gd name="T3" fmla="*/ 20 h 20"/>
                <a:gd name="T4" fmla="*/ 0 w 17"/>
                <a:gd name="T5" fmla="*/ 10 h 20"/>
                <a:gd name="T6" fmla="*/ 17 w 17"/>
                <a:gd name="T7" fmla="*/ 0 h 20"/>
              </a:gdLst>
              <a:ahLst/>
              <a:cxnLst>
                <a:cxn ang="0">
                  <a:pos x="T0" y="T1"/>
                </a:cxn>
                <a:cxn ang="0">
                  <a:pos x="T2" y="T3"/>
                </a:cxn>
                <a:cxn ang="0">
                  <a:pos x="T4" y="T5"/>
                </a:cxn>
                <a:cxn ang="0">
                  <a:pos x="T6" y="T7"/>
                </a:cxn>
              </a:cxnLst>
              <a:rect l="0" t="0" r="r" b="b"/>
              <a:pathLst>
                <a:path w="17" h="20">
                  <a:moveTo>
                    <a:pt x="17" y="0"/>
                  </a:moveTo>
                  <a:lnTo>
                    <a:pt x="17" y="20"/>
                  </a:lnTo>
                  <a:lnTo>
                    <a:pt x="0" y="10"/>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6" name="Freeform 234"/>
            <p:cNvSpPr>
              <a:spLocks/>
            </p:cNvSpPr>
            <p:nvPr/>
          </p:nvSpPr>
          <p:spPr bwMode="auto">
            <a:xfrm>
              <a:off x="7337" y="701"/>
              <a:ext cx="18" cy="19"/>
            </a:xfrm>
            <a:custGeom>
              <a:avLst/>
              <a:gdLst>
                <a:gd name="T0" fmla="*/ 0 w 18"/>
                <a:gd name="T1" fmla="*/ 19 h 19"/>
                <a:gd name="T2" fmla="*/ 0 w 18"/>
                <a:gd name="T3" fmla="*/ 0 h 19"/>
                <a:gd name="T4" fmla="*/ 18 w 18"/>
                <a:gd name="T5" fmla="*/ 9 h 19"/>
                <a:gd name="T6" fmla="*/ 0 w 18"/>
                <a:gd name="T7" fmla="*/ 19 h 19"/>
              </a:gdLst>
              <a:ahLst/>
              <a:cxnLst>
                <a:cxn ang="0">
                  <a:pos x="T0" y="T1"/>
                </a:cxn>
                <a:cxn ang="0">
                  <a:pos x="T2" y="T3"/>
                </a:cxn>
                <a:cxn ang="0">
                  <a:pos x="T4" y="T5"/>
                </a:cxn>
                <a:cxn ang="0">
                  <a:pos x="T6" y="T7"/>
                </a:cxn>
              </a:cxnLst>
              <a:rect l="0" t="0" r="r" b="b"/>
              <a:pathLst>
                <a:path w="18" h="19">
                  <a:moveTo>
                    <a:pt x="0" y="19"/>
                  </a:moveTo>
                  <a:lnTo>
                    <a:pt x="0" y="0"/>
                  </a:lnTo>
                  <a:lnTo>
                    <a:pt x="18" y="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7" name="Freeform 235"/>
            <p:cNvSpPr>
              <a:spLocks/>
            </p:cNvSpPr>
            <p:nvPr/>
          </p:nvSpPr>
          <p:spPr bwMode="auto">
            <a:xfrm>
              <a:off x="7207" y="432"/>
              <a:ext cx="198" cy="174"/>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49"/>
                    <a:pt x="1208" y="1062"/>
                  </a:cubicBezTo>
                  <a:cubicBezTo>
                    <a:pt x="970" y="916"/>
                    <a:pt x="656" y="817"/>
                    <a:pt x="491" y="727"/>
                  </a:cubicBezTo>
                  <a:cubicBezTo>
                    <a:pt x="366" y="658"/>
                    <a:pt x="263" y="595"/>
                    <a:pt x="186" y="521"/>
                  </a:cubicBezTo>
                  <a:cubicBezTo>
                    <a:pt x="57" y="398"/>
                    <a:pt x="0" y="247"/>
                    <a:pt x="18" y="0"/>
                  </a:cubicBezTo>
                  <a:cubicBezTo>
                    <a:pt x="197" y="207"/>
                    <a:pt x="524" y="341"/>
                    <a:pt x="828" y="491"/>
                  </a:cubicBezTo>
                  <a:cubicBezTo>
                    <a:pt x="1193" y="672"/>
                    <a:pt x="1544" y="851"/>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8" name="Freeform 236"/>
            <p:cNvSpPr>
              <a:spLocks/>
            </p:cNvSpPr>
            <p:nvPr/>
          </p:nvSpPr>
          <p:spPr bwMode="auto">
            <a:xfrm>
              <a:off x="7207" y="567"/>
              <a:ext cx="198" cy="173"/>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50"/>
                    <a:pt x="1208" y="1062"/>
                  </a:cubicBezTo>
                  <a:cubicBezTo>
                    <a:pt x="970" y="916"/>
                    <a:pt x="656" y="817"/>
                    <a:pt x="491" y="727"/>
                  </a:cubicBezTo>
                  <a:cubicBezTo>
                    <a:pt x="366" y="658"/>
                    <a:pt x="263" y="595"/>
                    <a:pt x="186" y="521"/>
                  </a:cubicBezTo>
                  <a:cubicBezTo>
                    <a:pt x="57" y="398"/>
                    <a:pt x="0" y="247"/>
                    <a:pt x="18" y="0"/>
                  </a:cubicBezTo>
                  <a:cubicBezTo>
                    <a:pt x="197" y="207"/>
                    <a:pt x="524" y="342"/>
                    <a:pt x="828" y="491"/>
                  </a:cubicBezTo>
                  <a:cubicBezTo>
                    <a:pt x="1193" y="672"/>
                    <a:pt x="1544" y="852"/>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9" name="Freeform 237"/>
            <p:cNvSpPr>
              <a:spLocks/>
            </p:cNvSpPr>
            <p:nvPr/>
          </p:nvSpPr>
          <p:spPr bwMode="auto">
            <a:xfrm>
              <a:off x="7207" y="492"/>
              <a:ext cx="27" cy="46"/>
            </a:xfrm>
            <a:custGeom>
              <a:avLst/>
              <a:gdLst>
                <a:gd name="T0" fmla="*/ 132 w 213"/>
                <a:gd name="T1" fmla="*/ 91 h 362"/>
                <a:gd name="T2" fmla="*/ 52 w 213"/>
                <a:gd name="T3" fmla="*/ 0 h 362"/>
                <a:gd name="T4" fmla="*/ 11 w 213"/>
                <a:gd name="T5" fmla="*/ 158 h 362"/>
                <a:gd name="T6" fmla="*/ 3 w 213"/>
                <a:gd name="T7" fmla="*/ 362 h 362"/>
                <a:gd name="T8" fmla="*/ 114 w 213"/>
                <a:gd name="T9" fmla="*/ 246 h 362"/>
                <a:gd name="T10" fmla="*/ 213 w 213"/>
                <a:gd name="T11" fmla="*/ 161 h 362"/>
                <a:gd name="T12" fmla="*/ 132 w 213"/>
                <a:gd name="T13" fmla="*/ 91 h 362"/>
              </a:gdLst>
              <a:ahLst/>
              <a:cxnLst>
                <a:cxn ang="0">
                  <a:pos x="T0" y="T1"/>
                </a:cxn>
                <a:cxn ang="0">
                  <a:pos x="T2" y="T3"/>
                </a:cxn>
                <a:cxn ang="0">
                  <a:pos x="T4" y="T5"/>
                </a:cxn>
                <a:cxn ang="0">
                  <a:pos x="T6" y="T7"/>
                </a:cxn>
                <a:cxn ang="0">
                  <a:pos x="T8" y="T9"/>
                </a:cxn>
                <a:cxn ang="0">
                  <a:pos x="T10" y="T11"/>
                </a:cxn>
                <a:cxn ang="0">
                  <a:pos x="T12" y="T13"/>
                </a:cxn>
              </a:cxnLst>
              <a:rect l="0" t="0" r="r" b="b"/>
              <a:pathLst>
                <a:path w="213" h="362">
                  <a:moveTo>
                    <a:pt x="132" y="91"/>
                  </a:moveTo>
                  <a:cubicBezTo>
                    <a:pt x="66" y="25"/>
                    <a:pt x="52" y="0"/>
                    <a:pt x="52" y="0"/>
                  </a:cubicBezTo>
                  <a:cubicBezTo>
                    <a:pt x="52" y="0"/>
                    <a:pt x="23" y="72"/>
                    <a:pt x="11" y="158"/>
                  </a:cubicBezTo>
                  <a:cubicBezTo>
                    <a:pt x="0" y="245"/>
                    <a:pt x="3" y="362"/>
                    <a:pt x="3" y="362"/>
                  </a:cubicBezTo>
                  <a:cubicBezTo>
                    <a:pt x="3" y="362"/>
                    <a:pt x="45" y="315"/>
                    <a:pt x="114" y="246"/>
                  </a:cubicBezTo>
                  <a:cubicBezTo>
                    <a:pt x="184" y="176"/>
                    <a:pt x="213" y="161"/>
                    <a:pt x="213" y="161"/>
                  </a:cubicBezTo>
                  <a:cubicBezTo>
                    <a:pt x="213" y="161"/>
                    <a:pt x="198" y="157"/>
                    <a:pt x="132" y="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0" name="Freeform 238"/>
            <p:cNvSpPr>
              <a:spLocks/>
            </p:cNvSpPr>
            <p:nvPr/>
          </p:nvSpPr>
          <p:spPr bwMode="auto">
            <a:xfrm>
              <a:off x="7376" y="627"/>
              <a:ext cx="27" cy="47"/>
            </a:xfrm>
            <a:custGeom>
              <a:avLst/>
              <a:gdLst>
                <a:gd name="T0" fmla="*/ 81 w 214"/>
                <a:gd name="T1" fmla="*/ 270 h 362"/>
                <a:gd name="T2" fmla="*/ 161 w 214"/>
                <a:gd name="T3" fmla="*/ 362 h 362"/>
                <a:gd name="T4" fmla="*/ 201 w 214"/>
                <a:gd name="T5" fmla="*/ 203 h 362"/>
                <a:gd name="T6" fmla="*/ 211 w 214"/>
                <a:gd name="T7" fmla="*/ 0 h 362"/>
                <a:gd name="T8" fmla="*/ 99 w 214"/>
                <a:gd name="T9" fmla="*/ 116 h 362"/>
                <a:gd name="T10" fmla="*/ 0 w 214"/>
                <a:gd name="T11" fmla="*/ 201 h 362"/>
                <a:gd name="T12" fmla="*/ 81 w 214"/>
                <a:gd name="T13" fmla="*/ 270 h 362"/>
              </a:gdLst>
              <a:ahLst/>
              <a:cxnLst>
                <a:cxn ang="0">
                  <a:pos x="T0" y="T1"/>
                </a:cxn>
                <a:cxn ang="0">
                  <a:pos x="T2" y="T3"/>
                </a:cxn>
                <a:cxn ang="0">
                  <a:pos x="T4" y="T5"/>
                </a:cxn>
                <a:cxn ang="0">
                  <a:pos x="T6" y="T7"/>
                </a:cxn>
                <a:cxn ang="0">
                  <a:pos x="T8" y="T9"/>
                </a:cxn>
                <a:cxn ang="0">
                  <a:pos x="T10" y="T11"/>
                </a:cxn>
                <a:cxn ang="0">
                  <a:pos x="T12" y="T13"/>
                </a:cxn>
              </a:cxnLst>
              <a:rect l="0" t="0" r="r" b="b"/>
              <a:pathLst>
                <a:path w="214" h="362">
                  <a:moveTo>
                    <a:pt x="81" y="270"/>
                  </a:moveTo>
                  <a:cubicBezTo>
                    <a:pt x="147" y="336"/>
                    <a:pt x="161" y="362"/>
                    <a:pt x="161" y="362"/>
                  </a:cubicBezTo>
                  <a:cubicBezTo>
                    <a:pt x="161" y="362"/>
                    <a:pt x="190" y="290"/>
                    <a:pt x="201" y="203"/>
                  </a:cubicBezTo>
                  <a:cubicBezTo>
                    <a:pt x="214" y="117"/>
                    <a:pt x="211" y="0"/>
                    <a:pt x="211" y="0"/>
                  </a:cubicBezTo>
                  <a:cubicBezTo>
                    <a:pt x="211" y="0"/>
                    <a:pt x="168" y="47"/>
                    <a:pt x="99" y="116"/>
                  </a:cubicBezTo>
                  <a:cubicBezTo>
                    <a:pt x="29" y="186"/>
                    <a:pt x="0" y="201"/>
                    <a:pt x="0" y="201"/>
                  </a:cubicBezTo>
                  <a:cubicBezTo>
                    <a:pt x="0" y="201"/>
                    <a:pt x="15" y="205"/>
                    <a:pt x="81" y="2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1" name="Freeform 239"/>
            <p:cNvSpPr>
              <a:spLocks/>
            </p:cNvSpPr>
            <p:nvPr/>
          </p:nvSpPr>
          <p:spPr bwMode="auto">
            <a:xfrm>
              <a:off x="7049" y="776"/>
              <a:ext cx="74" cy="85"/>
            </a:xfrm>
            <a:custGeom>
              <a:avLst/>
              <a:gdLst>
                <a:gd name="T0" fmla="*/ 222 w 579"/>
                <a:gd name="T1" fmla="*/ 498 h 669"/>
                <a:gd name="T2" fmla="*/ 197 w 579"/>
                <a:gd name="T3" fmla="*/ 633 h 669"/>
                <a:gd name="T4" fmla="*/ 216 w 579"/>
                <a:gd name="T5" fmla="*/ 649 h 669"/>
                <a:gd name="T6" fmla="*/ 200 w 579"/>
                <a:gd name="T7" fmla="*/ 668 h 669"/>
                <a:gd name="T8" fmla="*/ 103 w 579"/>
                <a:gd name="T9" fmla="*/ 594 h 669"/>
                <a:gd name="T10" fmla="*/ 3 w 579"/>
                <a:gd name="T11" fmla="*/ 527 h 669"/>
                <a:gd name="T12" fmla="*/ 16 w 579"/>
                <a:gd name="T13" fmla="*/ 506 h 669"/>
                <a:gd name="T14" fmla="*/ 36 w 579"/>
                <a:gd name="T15" fmla="*/ 518 h 669"/>
                <a:gd name="T16" fmla="*/ 157 w 579"/>
                <a:gd name="T17" fmla="*/ 452 h 669"/>
                <a:gd name="T18" fmla="*/ 358 w 579"/>
                <a:gd name="T19" fmla="*/ 171 h 669"/>
                <a:gd name="T20" fmla="*/ 381 w 579"/>
                <a:gd name="T21" fmla="*/ 36 h 669"/>
                <a:gd name="T22" fmla="*/ 363 w 579"/>
                <a:gd name="T23" fmla="*/ 20 h 669"/>
                <a:gd name="T24" fmla="*/ 379 w 579"/>
                <a:gd name="T25" fmla="*/ 1 h 669"/>
                <a:gd name="T26" fmla="*/ 475 w 579"/>
                <a:gd name="T27" fmla="*/ 73 h 669"/>
                <a:gd name="T28" fmla="*/ 576 w 579"/>
                <a:gd name="T29" fmla="*/ 142 h 669"/>
                <a:gd name="T30" fmla="*/ 564 w 579"/>
                <a:gd name="T31" fmla="*/ 163 h 669"/>
                <a:gd name="T32" fmla="*/ 542 w 579"/>
                <a:gd name="T33" fmla="*/ 151 h 669"/>
                <a:gd name="T34" fmla="*/ 422 w 579"/>
                <a:gd name="T35" fmla="*/ 217 h 669"/>
                <a:gd name="T36" fmla="*/ 222 w 579"/>
                <a:gd name="T37" fmla="*/ 49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9" h="669">
                  <a:moveTo>
                    <a:pt x="222" y="498"/>
                  </a:moveTo>
                  <a:cubicBezTo>
                    <a:pt x="162" y="582"/>
                    <a:pt x="154" y="596"/>
                    <a:pt x="197" y="633"/>
                  </a:cubicBezTo>
                  <a:cubicBezTo>
                    <a:pt x="216" y="649"/>
                    <a:pt x="216" y="649"/>
                    <a:pt x="216" y="649"/>
                  </a:cubicBezTo>
                  <a:cubicBezTo>
                    <a:pt x="219" y="656"/>
                    <a:pt x="207" y="669"/>
                    <a:pt x="200" y="668"/>
                  </a:cubicBezTo>
                  <a:cubicBezTo>
                    <a:pt x="162" y="638"/>
                    <a:pt x="136" y="618"/>
                    <a:pt x="103" y="594"/>
                  </a:cubicBezTo>
                  <a:cubicBezTo>
                    <a:pt x="71" y="572"/>
                    <a:pt x="44" y="553"/>
                    <a:pt x="3" y="527"/>
                  </a:cubicBezTo>
                  <a:cubicBezTo>
                    <a:pt x="0" y="521"/>
                    <a:pt x="9" y="506"/>
                    <a:pt x="16" y="506"/>
                  </a:cubicBezTo>
                  <a:cubicBezTo>
                    <a:pt x="36" y="518"/>
                    <a:pt x="36" y="518"/>
                    <a:pt x="36" y="518"/>
                  </a:cubicBezTo>
                  <a:cubicBezTo>
                    <a:pt x="86" y="548"/>
                    <a:pt x="97" y="535"/>
                    <a:pt x="157" y="452"/>
                  </a:cubicBezTo>
                  <a:cubicBezTo>
                    <a:pt x="358" y="171"/>
                    <a:pt x="358" y="171"/>
                    <a:pt x="358" y="171"/>
                  </a:cubicBezTo>
                  <a:cubicBezTo>
                    <a:pt x="417" y="87"/>
                    <a:pt x="424" y="75"/>
                    <a:pt x="381" y="36"/>
                  </a:cubicBezTo>
                  <a:cubicBezTo>
                    <a:pt x="363" y="20"/>
                    <a:pt x="363" y="20"/>
                    <a:pt x="363" y="20"/>
                  </a:cubicBezTo>
                  <a:cubicBezTo>
                    <a:pt x="361" y="13"/>
                    <a:pt x="372" y="0"/>
                    <a:pt x="379" y="1"/>
                  </a:cubicBezTo>
                  <a:cubicBezTo>
                    <a:pt x="417" y="31"/>
                    <a:pt x="443" y="51"/>
                    <a:pt x="475" y="73"/>
                  </a:cubicBezTo>
                  <a:cubicBezTo>
                    <a:pt x="508" y="97"/>
                    <a:pt x="535" y="115"/>
                    <a:pt x="576" y="142"/>
                  </a:cubicBezTo>
                  <a:cubicBezTo>
                    <a:pt x="579" y="148"/>
                    <a:pt x="572" y="162"/>
                    <a:pt x="564" y="163"/>
                  </a:cubicBezTo>
                  <a:cubicBezTo>
                    <a:pt x="542" y="151"/>
                    <a:pt x="542" y="151"/>
                    <a:pt x="542" y="151"/>
                  </a:cubicBezTo>
                  <a:cubicBezTo>
                    <a:pt x="492" y="123"/>
                    <a:pt x="482" y="133"/>
                    <a:pt x="422" y="217"/>
                  </a:cubicBezTo>
                  <a:lnTo>
                    <a:pt x="222" y="4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2" name="Freeform 240"/>
            <p:cNvSpPr>
              <a:spLocks/>
            </p:cNvSpPr>
            <p:nvPr/>
          </p:nvSpPr>
          <p:spPr bwMode="auto">
            <a:xfrm>
              <a:off x="7006" y="747"/>
              <a:ext cx="84" cy="80"/>
            </a:xfrm>
            <a:custGeom>
              <a:avLst/>
              <a:gdLst>
                <a:gd name="T0" fmla="*/ 576 w 662"/>
                <a:gd name="T1" fmla="*/ 87 h 627"/>
                <a:gd name="T2" fmla="*/ 662 w 662"/>
                <a:gd name="T3" fmla="*/ 216 h 627"/>
                <a:gd name="T4" fmla="*/ 589 w 662"/>
                <a:gd name="T5" fmla="*/ 334 h 627"/>
                <a:gd name="T6" fmla="*/ 570 w 662"/>
                <a:gd name="T7" fmla="*/ 320 h 627"/>
                <a:gd name="T8" fmla="*/ 546 w 662"/>
                <a:gd name="T9" fmla="*/ 100 h 627"/>
                <a:gd name="T10" fmla="*/ 381 w 662"/>
                <a:gd name="T11" fmla="*/ 100 h 627"/>
                <a:gd name="T12" fmla="*/ 347 w 662"/>
                <a:gd name="T13" fmla="*/ 254 h 627"/>
                <a:gd name="T14" fmla="*/ 374 w 662"/>
                <a:gd name="T15" fmla="*/ 360 h 627"/>
                <a:gd name="T16" fmla="*/ 338 w 662"/>
                <a:gd name="T17" fmla="*/ 554 h 627"/>
                <a:gd name="T18" fmla="*/ 79 w 662"/>
                <a:gd name="T19" fmla="*/ 542 h 627"/>
                <a:gd name="T20" fmla="*/ 21 w 662"/>
                <a:gd name="T21" fmla="*/ 471 h 627"/>
                <a:gd name="T22" fmla="*/ 0 w 662"/>
                <a:gd name="T23" fmla="*/ 444 h 627"/>
                <a:gd name="T24" fmla="*/ 68 w 662"/>
                <a:gd name="T25" fmla="*/ 345 h 627"/>
                <a:gd name="T26" fmla="*/ 88 w 662"/>
                <a:gd name="T27" fmla="*/ 360 h 627"/>
                <a:gd name="T28" fmla="*/ 110 w 662"/>
                <a:gd name="T29" fmla="*/ 530 h 627"/>
                <a:gd name="T30" fmla="*/ 268 w 662"/>
                <a:gd name="T31" fmla="*/ 529 h 627"/>
                <a:gd name="T32" fmla="*/ 288 w 662"/>
                <a:gd name="T33" fmla="*/ 386 h 627"/>
                <a:gd name="T34" fmla="*/ 265 w 662"/>
                <a:gd name="T35" fmla="*/ 297 h 627"/>
                <a:gd name="T36" fmla="*/ 302 w 662"/>
                <a:gd name="T37" fmla="*/ 78 h 627"/>
                <a:gd name="T38" fmla="*/ 576 w 662"/>
                <a:gd name="T39"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2" h="627">
                  <a:moveTo>
                    <a:pt x="576" y="87"/>
                  </a:moveTo>
                  <a:cubicBezTo>
                    <a:pt x="636" y="142"/>
                    <a:pt x="656" y="196"/>
                    <a:pt x="662" y="216"/>
                  </a:cubicBezTo>
                  <a:cubicBezTo>
                    <a:pt x="657" y="240"/>
                    <a:pt x="619" y="299"/>
                    <a:pt x="589" y="334"/>
                  </a:cubicBezTo>
                  <a:cubicBezTo>
                    <a:pt x="581" y="335"/>
                    <a:pt x="569" y="327"/>
                    <a:pt x="570" y="320"/>
                  </a:cubicBezTo>
                  <a:cubicBezTo>
                    <a:pt x="593" y="274"/>
                    <a:pt x="629" y="177"/>
                    <a:pt x="546" y="100"/>
                  </a:cubicBezTo>
                  <a:cubicBezTo>
                    <a:pt x="486" y="45"/>
                    <a:pt x="421" y="57"/>
                    <a:pt x="381" y="100"/>
                  </a:cubicBezTo>
                  <a:cubicBezTo>
                    <a:pt x="352" y="131"/>
                    <a:pt x="326" y="172"/>
                    <a:pt x="347" y="254"/>
                  </a:cubicBezTo>
                  <a:cubicBezTo>
                    <a:pt x="374" y="360"/>
                    <a:pt x="374" y="360"/>
                    <a:pt x="374" y="360"/>
                  </a:cubicBezTo>
                  <a:cubicBezTo>
                    <a:pt x="388" y="417"/>
                    <a:pt x="392" y="496"/>
                    <a:pt x="338" y="554"/>
                  </a:cubicBezTo>
                  <a:cubicBezTo>
                    <a:pt x="275" y="622"/>
                    <a:pt x="171" y="627"/>
                    <a:pt x="79" y="542"/>
                  </a:cubicBezTo>
                  <a:cubicBezTo>
                    <a:pt x="57" y="521"/>
                    <a:pt x="35" y="494"/>
                    <a:pt x="21" y="471"/>
                  </a:cubicBezTo>
                  <a:cubicBezTo>
                    <a:pt x="14" y="460"/>
                    <a:pt x="6" y="449"/>
                    <a:pt x="0" y="444"/>
                  </a:cubicBezTo>
                  <a:cubicBezTo>
                    <a:pt x="10" y="421"/>
                    <a:pt x="40" y="375"/>
                    <a:pt x="68" y="345"/>
                  </a:cubicBezTo>
                  <a:cubicBezTo>
                    <a:pt x="75" y="343"/>
                    <a:pt x="88" y="352"/>
                    <a:pt x="88" y="360"/>
                  </a:cubicBezTo>
                  <a:cubicBezTo>
                    <a:pt x="65" y="402"/>
                    <a:pt x="42" y="466"/>
                    <a:pt x="110" y="530"/>
                  </a:cubicBezTo>
                  <a:cubicBezTo>
                    <a:pt x="180" y="594"/>
                    <a:pt x="238" y="562"/>
                    <a:pt x="268" y="529"/>
                  </a:cubicBezTo>
                  <a:cubicBezTo>
                    <a:pt x="306" y="488"/>
                    <a:pt x="299" y="427"/>
                    <a:pt x="288" y="386"/>
                  </a:cubicBezTo>
                  <a:cubicBezTo>
                    <a:pt x="265" y="297"/>
                    <a:pt x="265" y="297"/>
                    <a:pt x="265" y="297"/>
                  </a:cubicBezTo>
                  <a:cubicBezTo>
                    <a:pt x="245" y="228"/>
                    <a:pt x="240" y="146"/>
                    <a:pt x="302" y="78"/>
                  </a:cubicBezTo>
                  <a:cubicBezTo>
                    <a:pt x="375" y="0"/>
                    <a:pt x="483" y="1"/>
                    <a:pt x="576"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3" name="Freeform 241"/>
            <p:cNvSpPr>
              <a:spLocks/>
            </p:cNvSpPr>
            <p:nvPr/>
          </p:nvSpPr>
          <p:spPr bwMode="auto">
            <a:xfrm>
              <a:off x="6943" y="699"/>
              <a:ext cx="103" cy="93"/>
            </a:xfrm>
            <a:custGeom>
              <a:avLst/>
              <a:gdLst>
                <a:gd name="T0" fmla="*/ 582 w 806"/>
                <a:gd name="T1" fmla="*/ 161 h 727"/>
                <a:gd name="T2" fmla="*/ 644 w 806"/>
                <a:gd name="T3" fmla="*/ 42 h 727"/>
                <a:gd name="T4" fmla="*/ 628 w 806"/>
                <a:gd name="T5" fmla="*/ 15 h 727"/>
                <a:gd name="T6" fmla="*/ 648 w 806"/>
                <a:gd name="T7" fmla="*/ 2 h 727"/>
                <a:gd name="T8" fmla="*/ 722 w 806"/>
                <a:gd name="T9" fmla="*/ 106 h 727"/>
                <a:gd name="T10" fmla="*/ 805 w 806"/>
                <a:gd name="T11" fmla="*/ 212 h 727"/>
                <a:gd name="T12" fmla="*/ 786 w 806"/>
                <a:gd name="T13" fmla="*/ 227 h 727"/>
                <a:gd name="T14" fmla="*/ 763 w 806"/>
                <a:gd name="T15" fmla="*/ 201 h 727"/>
                <a:gd name="T16" fmla="*/ 629 w 806"/>
                <a:gd name="T17" fmla="*/ 225 h 727"/>
                <a:gd name="T18" fmla="*/ 282 w 806"/>
                <a:gd name="T19" fmla="*/ 485 h 727"/>
                <a:gd name="T20" fmla="*/ 275 w 806"/>
                <a:gd name="T21" fmla="*/ 526 h 727"/>
                <a:gd name="T22" fmla="*/ 307 w 806"/>
                <a:gd name="T23" fmla="*/ 569 h 727"/>
                <a:gd name="T24" fmla="*/ 397 w 806"/>
                <a:gd name="T25" fmla="*/ 650 h 727"/>
                <a:gd name="T26" fmla="*/ 477 w 806"/>
                <a:gd name="T27" fmla="*/ 645 h 727"/>
                <a:gd name="T28" fmla="*/ 487 w 806"/>
                <a:gd name="T29" fmla="*/ 670 h 727"/>
                <a:gd name="T30" fmla="*/ 349 w 806"/>
                <a:gd name="T31" fmla="*/ 727 h 727"/>
                <a:gd name="T32" fmla="*/ 338 w 806"/>
                <a:gd name="T33" fmla="*/ 712 h 727"/>
                <a:gd name="T34" fmla="*/ 313 w 806"/>
                <a:gd name="T35" fmla="*/ 628 h 727"/>
                <a:gd name="T36" fmla="*/ 77 w 806"/>
                <a:gd name="T37" fmla="*/ 313 h 727"/>
                <a:gd name="T38" fmla="*/ 10 w 806"/>
                <a:gd name="T39" fmla="*/ 268 h 727"/>
                <a:gd name="T40" fmla="*/ 2 w 806"/>
                <a:gd name="T41" fmla="*/ 253 h 727"/>
                <a:gd name="T42" fmla="*/ 129 w 806"/>
                <a:gd name="T43" fmla="*/ 176 h 727"/>
                <a:gd name="T44" fmla="*/ 146 w 806"/>
                <a:gd name="T45" fmla="*/ 195 h 727"/>
                <a:gd name="T46" fmla="*/ 104 w 806"/>
                <a:gd name="T47" fmla="*/ 257 h 727"/>
                <a:gd name="T48" fmla="*/ 152 w 806"/>
                <a:gd name="T49" fmla="*/ 362 h 727"/>
                <a:gd name="T50" fmla="*/ 193 w 806"/>
                <a:gd name="T51" fmla="*/ 417 h 727"/>
                <a:gd name="T52" fmla="*/ 236 w 806"/>
                <a:gd name="T53" fmla="*/ 420 h 727"/>
                <a:gd name="T54" fmla="*/ 582 w 806"/>
                <a:gd name="T55" fmla="*/ 1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6" h="727">
                  <a:moveTo>
                    <a:pt x="582" y="161"/>
                  </a:moveTo>
                  <a:cubicBezTo>
                    <a:pt x="663" y="100"/>
                    <a:pt x="673" y="91"/>
                    <a:pt x="644" y="42"/>
                  </a:cubicBezTo>
                  <a:cubicBezTo>
                    <a:pt x="628" y="15"/>
                    <a:pt x="628" y="15"/>
                    <a:pt x="628" y="15"/>
                  </a:cubicBezTo>
                  <a:cubicBezTo>
                    <a:pt x="627" y="9"/>
                    <a:pt x="643" y="0"/>
                    <a:pt x="648" y="2"/>
                  </a:cubicBezTo>
                  <a:cubicBezTo>
                    <a:pt x="680" y="48"/>
                    <a:pt x="699" y="75"/>
                    <a:pt x="722" y="106"/>
                  </a:cubicBezTo>
                  <a:cubicBezTo>
                    <a:pt x="746" y="137"/>
                    <a:pt x="766" y="164"/>
                    <a:pt x="805" y="212"/>
                  </a:cubicBezTo>
                  <a:cubicBezTo>
                    <a:pt x="806" y="219"/>
                    <a:pt x="794" y="230"/>
                    <a:pt x="786" y="227"/>
                  </a:cubicBezTo>
                  <a:cubicBezTo>
                    <a:pt x="763" y="201"/>
                    <a:pt x="763" y="201"/>
                    <a:pt x="763" y="201"/>
                  </a:cubicBezTo>
                  <a:cubicBezTo>
                    <a:pt x="726" y="159"/>
                    <a:pt x="711" y="164"/>
                    <a:pt x="629" y="225"/>
                  </a:cubicBezTo>
                  <a:cubicBezTo>
                    <a:pt x="282" y="485"/>
                    <a:pt x="282" y="485"/>
                    <a:pt x="282" y="485"/>
                  </a:cubicBezTo>
                  <a:cubicBezTo>
                    <a:pt x="258" y="503"/>
                    <a:pt x="257" y="503"/>
                    <a:pt x="275" y="526"/>
                  </a:cubicBezTo>
                  <a:cubicBezTo>
                    <a:pt x="307" y="569"/>
                    <a:pt x="307" y="569"/>
                    <a:pt x="307" y="569"/>
                  </a:cubicBezTo>
                  <a:cubicBezTo>
                    <a:pt x="332" y="603"/>
                    <a:pt x="365" y="644"/>
                    <a:pt x="397" y="650"/>
                  </a:cubicBezTo>
                  <a:cubicBezTo>
                    <a:pt x="428" y="656"/>
                    <a:pt x="451" y="651"/>
                    <a:pt x="477" y="645"/>
                  </a:cubicBezTo>
                  <a:cubicBezTo>
                    <a:pt x="487" y="648"/>
                    <a:pt x="491" y="662"/>
                    <a:pt x="487" y="670"/>
                  </a:cubicBezTo>
                  <a:cubicBezTo>
                    <a:pt x="443" y="683"/>
                    <a:pt x="384" y="709"/>
                    <a:pt x="349" y="727"/>
                  </a:cubicBezTo>
                  <a:cubicBezTo>
                    <a:pt x="346" y="725"/>
                    <a:pt x="337" y="716"/>
                    <a:pt x="338" y="712"/>
                  </a:cubicBezTo>
                  <a:cubicBezTo>
                    <a:pt x="359" y="688"/>
                    <a:pt x="339" y="663"/>
                    <a:pt x="313" y="628"/>
                  </a:cubicBezTo>
                  <a:cubicBezTo>
                    <a:pt x="77" y="313"/>
                    <a:pt x="77" y="313"/>
                    <a:pt x="77" y="313"/>
                  </a:cubicBezTo>
                  <a:cubicBezTo>
                    <a:pt x="46" y="271"/>
                    <a:pt x="39" y="265"/>
                    <a:pt x="10" y="268"/>
                  </a:cubicBezTo>
                  <a:cubicBezTo>
                    <a:pt x="6" y="266"/>
                    <a:pt x="0" y="256"/>
                    <a:pt x="2" y="253"/>
                  </a:cubicBezTo>
                  <a:cubicBezTo>
                    <a:pt x="41" y="237"/>
                    <a:pt x="108" y="196"/>
                    <a:pt x="129" y="176"/>
                  </a:cubicBezTo>
                  <a:cubicBezTo>
                    <a:pt x="138" y="175"/>
                    <a:pt x="148" y="188"/>
                    <a:pt x="146" y="195"/>
                  </a:cubicBezTo>
                  <a:cubicBezTo>
                    <a:pt x="128" y="212"/>
                    <a:pt x="103" y="239"/>
                    <a:pt x="104" y="257"/>
                  </a:cubicBezTo>
                  <a:cubicBezTo>
                    <a:pt x="104" y="285"/>
                    <a:pt x="120" y="319"/>
                    <a:pt x="152" y="362"/>
                  </a:cubicBezTo>
                  <a:cubicBezTo>
                    <a:pt x="193" y="417"/>
                    <a:pt x="193" y="417"/>
                    <a:pt x="193" y="417"/>
                  </a:cubicBezTo>
                  <a:cubicBezTo>
                    <a:pt x="210" y="440"/>
                    <a:pt x="210" y="439"/>
                    <a:pt x="236" y="420"/>
                  </a:cubicBezTo>
                  <a:lnTo>
                    <a:pt x="582" y="1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4" name="Freeform 242"/>
            <p:cNvSpPr>
              <a:spLocks/>
            </p:cNvSpPr>
            <p:nvPr/>
          </p:nvSpPr>
          <p:spPr bwMode="auto">
            <a:xfrm>
              <a:off x="6927" y="653"/>
              <a:ext cx="87" cy="67"/>
            </a:xfrm>
            <a:custGeom>
              <a:avLst/>
              <a:gdLst>
                <a:gd name="T0" fmla="*/ 208 w 685"/>
                <a:gd name="T1" fmla="*/ 377 h 523"/>
                <a:gd name="T2" fmla="*/ 126 w 685"/>
                <a:gd name="T3" fmla="*/ 487 h 523"/>
                <a:gd name="T4" fmla="*/ 136 w 685"/>
                <a:gd name="T5" fmla="*/ 510 h 523"/>
                <a:gd name="T6" fmla="*/ 113 w 685"/>
                <a:gd name="T7" fmla="*/ 519 h 523"/>
                <a:gd name="T8" fmla="*/ 59 w 685"/>
                <a:gd name="T9" fmla="*/ 410 h 523"/>
                <a:gd name="T10" fmla="*/ 0 w 685"/>
                <a:gd name="T11" fmla="*/ 305 h 523"/>
                <a:gd name="T12" fmla="*/ 21 w 685"/>
                <a:gd name="T13" fmla="*/ 292 h 523"/>
                <a:gd name="T14" fmla="*/ 34 w 685"/>
                <a:gd name="T15" fmla="*/ 312 h 523"/>
                <a:gd name="T16" fmla="*/ 171 w 685"/>
                <a:gd name="T17" fmla="*/ 307 h 523"/>
                <a:gd name="T18" fmla="*/ 477 w 685"/>
                <a:gd name="T19" fmla="*/ 146 h 523"/>
                <a:gd name="T20" fmla="*/ 558 w 685"/>
                <a:gd name="T21" fmla="*/ 36 h 523"/>
                <a:gd name="T22" fmla="*/ 549 w 685"/>
                <a:gd name="T23" fmla="*/ 13 h 523"/>
                <a:gd name="T24" fmla="*/ 572 w 685"/>
                <a:gd name="T25" fmla="*/ 3 h 523"/>
                <a:gd name="T26" fmla="*/ 625 w 685"/>
                <a:gd name="T27" fmla="*/ 111 h 523"/>
                <a:gd name="T28" fmla="*/ 685 w 685"/>
                <a:gd name="T29" fmla="*/ 218 h 523"/>
                <a:gd name="T30" fmla="*/ 664 w 685"/>
                <a:gd name="T31" fmla="*/ 231 h 523"/>
                <a:gd name="T32" fmla="*/ 650 w 685"/>
                <a:gd name="T33" fmla="*/ 211 h 523"/>
                <a:gd name="T34" fmla="*/ 514 w 685"/>
                <a:gd name="T35" fmla="*/ 216 h 523"/>
                <a:gd name="T36" fmla="*/ 208 w 685"/>
                <a:gd name="T37" fmla="*/ 37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523">
                  <a:moveTo>
                    <a:pt x="208" y="377"/>
                  </a:moveTo>
                  <a:cubicBezTo>
                    <a:pt x="117" y="425"/>
                    <a:pt x="104" y="434"/>
                    <a:pt x="126" y="487"/>
                  </a:cubicBezTo>
                  <a:cubicBezTo>
                    <a:pt x="136" y="510"/>
                    <a:pt x="136" y="510"/>
                    <a:pt x="136" y="510"/>
                  </a:cubicBezTo>
                  <a:cubicBezTo>
                    <a:pt x="135" y="517"/>
                    <a:pt x="119" y="523"/>
                    <a:pt x="113" y="519"/>
                  </a:cubicBezTo>
                  <a:cubicBezTo>
                    <a:pt x="93" y="476"/>
                    <a:pt x="78" y="446"/>
                    <a:pt x="59" y="410"/>
                  </a:cubicBezTo>
                  <a:cubicBezTo>
                    <a:pt x="41" y="376"/>
                    <a:pt x="25" y="347"/>
                    <a:pt x="0" y="305"/>
                  </a:cubicBezTo>
                  <a:cubicBezTo>
                    <a:pt x="0" y="298"/>
                    <a:pt x="15" y="288"/>
                    <a:pt x="21" y="292"/>
                  </a:cubicBezTo>
                  <a:cubicBezTo>
                    <a:pt x="34" y="312"/>
                    <a:pt x="34" y="312"/>
                    <a:pt x="34" y="312"/>
                  </a:cubicBezTo>
                  <a:cubicBezTo>
                    <a:pt x="65" y="361"/>
                    <a:pt x="80" y="355"/>
                    <a:pt x="171" y="307"/>
                  </a:cubicBezTo>
                  <a:cubicBezTo>
                    <a:pt x="477" y="146"/>
                    <a:pt x="477" y="146"/>
                    <a:pt x="477" y="146"/>
                  </a:cubicBezTo>
                  <a:cubicBezTo>
                    <a:pt x="568" y="98"/>
                    <a:pt x="579" y="90"/>
                    <a:pt x="558" y="36"/>
                  </a:cubicBezTo>
                  <a:cubicBezTo>
                    <a:pt x="549" y="13"/>
                    <a:pt x="549" y="13"/>
                    <a:pt x="549" y="13"/>
                  </a:cubicBezTo>
                  <a:cubicBezTo>
                    <a:pt x="550" y="6"/>
                    <a:pt x="566" y="0"/>
                    <a:pt x="572" y="3"/>
                  </a:cubicBezTo>
                  <a:cubicBezTo>
                    <a:pt x="593" y="47"/>
                    <a:pt x="607" y="77"/>
                    <a:pt x="625" y="111"/>
                  </a:cubicBezTo>
                  <a:cubicBezTo>
                    <a:pt x="644" y="147"/>
                    <a:pt x="661" y="176"/>
                    <a:pt x="685" y="218"/>
                  </a:cubicBezTo>
                  <a:cubicBezTo>
                    <a:pt x="685" y="224"/>
                    <a:pt x="672" y="233"/>
                    <a:pt x="664" y="231"/>
                  </a:cubicBezTo>
                  <a:cubicBezTo>
                    <a:pt x="650" y="211"/>
                    <a:pt x="650" y="211"/>
                    <a:pt x="650" y="211"/>
                  </a:cubicBezTo>
                  <a:cubicBezTo>
                    <a:pt x="618" y="163"/>
                    <a:pt x="605" y="168"/>
                    <a:pt x="514" y="216"/>
                  </a:cubicBezTo>
                  <a:lnTo>
                    <a:pt x="208" y="3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5" name="Freeform 243"/>
            <p:cNvSpPr>
              <a:spLocks/>
            </p:cNvSpPr>
            <p:nvPr/>
          </p:nvSpPr>
          <p:spPr bwMode="auto">
            <a:xfrm>
              <a:off x="6892" y="603"/>
              <a:ext cx="100" cy="77"/>
            </a:xfrm>
            <a:custGeom>
              <a:avLst/>
              <a:gdLst>
                <a:gd name="T0" fmla="*/ 583 w 779"/>
                <a:gd name="T1" fmla="*/ 135 h 601"/>
                <a:gd name="T2" fmla="*/ 679 w 779"/>
                <a:gd name="T3" fmla="*/ 41 h 601"/>
                <a:gd name="T4" fmla="*/ 671 w 779"/>
                <a:gd name="T5" fmla="*/ 11 h 601"/>
                <a:gd name="T6" fmla="*/ 695 w 779"/>
                <a:gd name="T7" fmla="*/ 5 h 601"/>
                <a:gd name="T8" fmla="*/ 733 w 779"/>
                <a:gd name="T9" fmla="*/ 126 h 601"/>
                <a:gd name="T10" fmla="*/ 779 w 779"/>
                <a:gd name="T11" fmla="*/ 253 h 601"/>
                <a:gd name="T12" fmla="*/ 756 w 779"/>
                <a:gd name="T13" fmla="*/ 261 h 601"/>
                <a:gd name="T14" fmla="*/ 742 w 779"/>
                <a:gd name="T15" fmla="*/ 229 h 601"/>
                <a:gd name="T16" fmla="*/ 608 w 779"/>
                <a:gd name="T17" fmla="*/ 211 h 601"/>
                <a:gd name="T18" fmla="*/ 197 w 779"/>
                <a:gd name="T19" fmla="*/ 350 h 601"/>
                <a:gd name="T20" fmla="*/ 178 w 779"/>
                <a:gd name="T21" fmla="*/ 388 h 601"/>
                <a:gd name="T22" fmla="*/ 195 w 779"/>
                <a:gd name="T23" fmla="*/ 438 h 601"/>
                <a:gd name="T24" fmla="*/ 256 w 779"/>
                <a:gd name="T25" fmla="*/ 543 h 601"/>
                <a:gd name="T26" fmla="*/ 334 w 779"/>
                <a:gd name="T27" fmla="*/ 563 h 601"/>
                <a:gd name="T28" fmla="*/ 335 w 779"/>
                <a:gd name="T29" fmla="*/ 589 h 601"/>
                <a:gd name="T30" fmla="*/ 187 w 779"/>
                <a:gd name="T31" fmla="*/ 601 h 601"/>
                <a:gd name="T32" fmla="*/ 181 w 779"/>
                <a:gd name="T33" fmla="*/ 584 h 601"/>
                <a:gd name="T34" fmla="*/ 183 w 779"/>
                <a:gd name="T35" fmla="*/ 496 h 601"/>
                <a:gd name="T36" fmla="*/ 56 w 779"/>
                <a:gd name="T37" fmla="*/ 123 h 601"/>
                <a:gd name="T38" fmla="*/ 6 w 779"/>
                <a:gd name="T39" fmla="*/ 61 h 601"/>
                <a:gd name="T40" fmla="*/ 3 w 779"/>
                <a:gd name="T41" fmla="*/ 43 h 601"/>
                <a:gd name="T42" fmla="*/ 147 w 779"/>
                <a:gd name="T43" fmla="*/ 9 h 601"/>
                <a:gd name="T44" fmla="*/ 157 w 779"/>
                <a:gd name="T45" fmla="*/ 33 h 601"/>
                <a:gd name="T46" fmla="*/ 98 w 779"/>
                <a:gd name="T47" fmla="*/ 78 h 601"/>
                <a:gd name="T48" fmla="*/ 111 w 779"/>
                <a:gd name="T49" fmla="*/ 193 h 601"/>
                <a:gd name="T50" fmla="*/ 134 w 779"/>
                <a:gd name="T51" fmla="*/ 258 h 601"/>
                <a:gd name="T52" fmla="*/ 174 w 779"/>
                <a:gd name="T53" fmla="*/ 274 h 601"/>
                <a:gd name="T54" fmla="*/ 583 w 779"/>
                <a:gd name="T55" fmla="*/ 13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9" h="601">
                  <a:moveTo>
                    <a:pt x="583" y="135"/>
                  </a:moveTo>
                  <a:cubicBezTo>
                    <a:pt x="679" y="103"/>
                    <a:pt x="691" y="96"/>
                    <a:pt x="679" y="41"/>
                  </a:cubicBezTo>
                  <a:cubicBezTo>
                    <a:pt x="671" y="11"/>
                    <a:pt x="671" y="11"/>
                    <a:pt x="671" y="11"/>
                  </a:cubicBezTo>
                  <a:cubicBezTo>
                    <a:pt x="673" y="4"/>
                    <a:pt x="690" y="0"/>
                    <a:pt x="695" y="5"/>
                  </a:cubicBezTo>
                  <a:cubicBezTo>
                    <a:pt x="711" y="58"/>
                    <a:pt x="721" y="89"/>
                    <a:pt x="733" y="126"/>
                  </a:cubicBezTo>
                  <a:cubicBezTo>
                    <a:pt x="746" y="163"/>
                    <a:pt x="757" y="195"/>
                    <a:pt x="779" y="253"/>
                  </a:cubicBezTo>
                  <a:cubicBezTo>
                    <a:pt x="778" y="259"/>
                    <a:pt x="763" y="267"/>
                    <a:pt x="756" y="261"/>
                  </a:cubicBezTo>
                  <a:cubicBezTo>
                    <a:pt x="742" y="229"/>
                    <a:pt x="742" y="229"/>
                    <a:pt x="742" y="229"/>
                  </a:cubicBezTo>
                  <a:cubicBezTo>
                    <a:pt x="720" y="178"/>
                    <a:pt x="705" y="178"/>
                    <a:pt x="608" y="211"/>
                  </a:cubicBezTo>
                  <a:cubicBezTo>
                    <a:pt x="197" y="350"/>
                    <a:pt x="197" y="350"/>
                    <a:pt x="197" y="350"/>
                  </a:cubicBezTo>
                  <a:cubicBezTo>
                    <a:pt x="169" y="360"/>
                    <a:pt x="168" y="360"/>
                    <a:pt x="178" y="388"/>
                  </a:cubicBezTo>
                  <a:cubicBezTo>
                    <a:pt x="195" y="438"/>
                    <a:pt x="195" y="438"/>
                    <a:pt x="195" y="438"/>
                  </a:cubicBezTo>
                  <a:cubicBezTo>
                    <a:pt x="208" y="478"/>
                    <a:pt x="227" y="528"/>
                    <a:pt x="256" y="543"/>
                  </a:cubicBezTo>
                  <a:cubicBezTo>
                    <a:pt x="284" y="559"/>
                    <a:pt x="307" y="561"/>
                    <a:pt x="334" y="563"/>
                  </a:cubicBezTo>
                  <a:cubicBezTo>
                    <a:pt x="342" y="569"/>
                    <a:pt x="341" y="583"/>
                    <a:pt x="335" y="589"/>
                  </a:cubicBezTo>
                  <a:cubicBezTo>
                    <a:pt x="289" y="589"/>
                    <a:pt x="225" y="595"/>
                    <a:pt x="187" y="601"/>
                  </a:cubicBezTo>
                  <a:cubicBezTo>
                    <a:pt x="184" y="599"/>
                    <a:pt x="179" y="587"/>
                    <a:pt x="181" y="584"/>
                  </a:cubicBezTo>
                  <a:cubicBezTo>
                    <a:pt x="208" y="568"/>
                    <a:pt x="197" y="538"/>
                    <a:pt x="183" y="496"/>
                  </a:cubicBezTo>
                  <a:cubicBezTo>
                    <a:pt x="56" y="123"/>
                    <a:pt x="56" y="123"/>
                    <a:pt x="56" y="123"/>
                  </a:cubicBezTo>
                  <a:cubicBezTo>
                    <a:pt x="39" y="74"/>
                    <a:pt x="35" y="66"/>
                    <a:pt x="6" y="61"/>
                  </a:cubicBezTo>
                  <a:cubicBezTo>
                    <a:pt x="3" y="57"/>
                    <a:pt x="0" y="46"/>
                    <a:pt x="3" y="43"/>
                  </a:cubicBezTo>
                  <a:cubicBezTo>
                    <a:pt x="44" y="40"/>
                    <a:pt x="121" y="22"/>
                    <a:pt x="147" y="9"/>
                  </a:cubicBezTo>
                  <a:cubicBezTo>
                    <a:pt x="156" y="11"/>
                    <a:pt x="161" y="26"/>
                    <a:pt x="157" y="33"/>
                  </a:cubicBezTo>
                  <a:cubicBezTo>
                    <a:pt x="135" y="43"/>
                    <a:pt x="104" y="61"/>
                    <a:pt x="98" y="78"/>
                  </a:cubicBezTo>
                  <a:cubicBezTo>
                    <a:pt x="90" y="105"/>
                    <a:pt x="94" y="142"/>
                    <a:pt x="111" y="193"/>
                  </a:cubicBezTo>
                  <a:cubicBezTo>
                    <a:pt x="134" y="258"/>
                    <a:pt x="134" y="258"/>
                    <a:pt x="134" y="258"/>
                  </a:cubicBezTo>
                  <a:cubicBezTo>
                    <a:pt x="143" y="286"/>
                    <a:pt x="143" y="284"/>
                    <a:pt x="174" y="274"/>
                  </a:cubicBezTo>
                  <a:lnTo>
                    <a:pt x="583" y="1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6" name="Freeform 244"/>
            <p:cNvSpPr>
              <a:spLocks/>
            </p:cNvSpPr>
            <p:nvPr/>
          </p:nvSpPr>
          <p:spPr bwMode="auto">
            <a:xfrm>
              <a:off x="6884" y="512"/>
              <a:ext cx="88" cy="88"/>
            </a:xfrm>
            <a:custGeom>
              <a:avLst/>
              <a:gdLst>
                <a:gd name="T0" fmla="*/ 170 w 694"/>
                <a:gd name="T1" fmla="*/ 573 h 686"/>
                <a:gd name="T2" fmla="*/ 100 w 694"/>
                <a:gd name="T3" fmla="*/ 660 h 686"/>
                <a:gd name="T4" fmla="*/ 100 w 694"/>
                <a:gd name="T5" fmla="*/ 678 h 686"/>
                <a:gd name="T6" fmla="*/ 75 w 694"/>
                <a:gd name="T7" fmla="*/ 679 h 686"/>
                <a:gd name="T8" fmla="*/ 67 w 694"/>
                <a:gd name="T9" fmla="*/ 578 h 686"/>
                <a:gd name="T10" fmla="*/ 51 w 694"/>
                <a:gd name="T11" fmla="*/ 462 h 686"/>
                <a:gd name="T12" fmla="*/ 75 w 694"/>
                <a:gd name="T13" fmla="*/ 457 h 686"/>
                <a:gd name="T14" fmla="*/ 79 w 694"/>
                <a:gd name="T15" fmla="*/ 471 h 686"/>
                <a:gd name="T16" fmla="*/ 102 w 694"/>
                <a:gd name="T17" fmla="*/ 515 h 686"/>
                <a:gd name="T18" fmla="*/ 231 w 694"/>
                <a:gd name="T19" fmla="*/ 451 h 686"/>
                <a:gd name="T20" fmla="*/ 549 w 694"/>
                <a:gd name="T21" fmla="*/ 277 h 686"/>
                <a:gd name="T22" fmla="*/ 324 w 694"/>
                <a:gd name="T23" fmla="*/ 208 h 686"/>
                <a:gd name="T24" fmla="*/ 98 w 694"/>
                <a:gd name="T25" fmla="*/ 143 h 686"/>
                <a:gd name="T26" fmla="*/ 60 w 694"/>
                <a:gd name="T27" fmla="*/ 139 h 686"/>
                <a:gd name="T28" fmla="*/ 46 w 694"/>
                <a:gd name="T29" fmla="*/ 184 h 686"/>
                <a:gd name="T30" fmla="*/ 46 w 694"/>
                <a:gd name="T31" fmla="*/ 202 h 686"/>
                <a:gd name="T32" fmla="*/ 22 w 694"/>
                <a:gd name="T33" fmla="*/ 202 h 686"/>
                <a:gd name="T34" fmla="*/ 13 w 694"/>
                <a:gd name="T35" fmla="*/ 102 h 686"/>
                <a:gd name="T36" fmla="*/ 0 w 694"/>
                <a:gd name="T37" fmla="*/ 8 h 686"/>
                <a:gd name="T38" fmla="*/ 24 w 694"/>
                <a:gd name="T39" fmla="*/ 4 h 686"/>
                <a:gd name="T40" fmla="*/ 29 w 694"/>
                <a:gd name="T41" fmla="*/ 33 h 686"/>
                <a:gd name="T42" fmla="*/ 68 w 694"/>
                <a:gd name="T43" fmla="*/ 79 h 686"/>
                <a:gd name="T44" fmla="*/ 302 w 694"/>
                <a:gd name="T45" fmla="*/ 162 h 686"/>
                <a:gd name="T46" fmla="*/ 427 w 694"/>
                <a:gd name="T47" fmla="*/ 201 h 686"/>
                <a:gd name="T48" fmla="*/ 690 w 694"/>
                <a:gd name="T49" fmla="*/ 273 h 686"/>
                <a:gd name="T50" fmla="*/ 694 w 694"/>
                <a:gd name="T51" fmla="*/ 283 h 686"/>
                <a:gd name="T52" fmla="*/ 692 w 694"/>
                <a:gd name="T53" fmla="*/ 298 h 686"/>
                <a:gd name="T54" fmla="*/ 569 w 694"/>
                <a:gd name="T55" fmla="*/ 357 h 686"/>
                <a:gd name="T56" fmla="*/ 170 w 694"/>
                <a:gd name="T57" fmla="*/ 57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4" h="686">
                  <a:moveTo>
                    <a:pt x="170" y="573"/>
                  </a:moveTo>
                  <a:cubicBezTo>
                    <a:pt x="119" y="602"/>
                    <a:pt x="100" y="618"/>
                    <a:pt x="100" y="660"/>
                  </a:cubicBezTo>
                  <a:cubicBezTo>
                    <a:pt x="100" y="678"/>
                    <a:pt x="100" y="678"/>
                    <a:pt x="100" y="678"/>
                  </a:cubicBezTo>
                  <a:cubicBezTo>
                    <a:pt x="95" y="685"/>
                    <a:pt x="81" y="686"/>
                    <a:pt x="75" y="679"/>
                  </a:cubicBezTo>
                  <a:cubicBezTo>
                    <a:pt x="74" y="651"/>
                    <a:pt x="72" y="620"/>
                    <a:pt x="67" y="578"/>
                  </a:cubicBezTo>
                  <a:cubicBezTo>
                    <a:pt x="62" y="536"/>
                    <a:pt x="57" y="502"/>
                    <a:pt x="51" y="462"/>
                  </a:cubicBezTo>
                  <a:cubicBezTo>
                    <a:pt x="54" y="455"/>
                    <a:pt x="68" y="451"/>
                    <a:pt x="75" y="457"/>
                  </a:cubicBezTo>
                  <a:cubicBezTo>
                    <a:pt x="79" y="471"/>
                    <a:pt x="79" y="471"/>
                    <a:pt x="79" y="471"/>
                  </a:cubicBezTo>
                  <a:cubicBezTo>
                    <a:pt x="87" y="507"/>
                    <a:pt x="94" y="515"/>
                    <a:pt x="102" y="515"/>
                  </a:cubicBezTo>
                  <a:cubicBezTo>
                    <a:pt x="111" y="512"/>
                    <a:pt x="162" y="489"/>
                    <a:pt x="231" y="451"/>
                  </a:cubicBezTo>
                  <a:cubicBezTo>
                    <a:pt x="338" y="394"/>
                    <a:pt x="444" y="337"/>
                    <a:pt x="549" y="277"/>
                  </a:cubicBezTo>
                  <a:cubicBezTo>
                    <a:pt x="482" y="254"/>
                    <a:pt x="378" y="224"/>
                    <a:pt x="324" y="208"/>
                  </a:cubicBezTo>
                  <a:cubicBezTo>
                    <a:pt x="255" y="187"/>
                    <a:pt x="141" y="155"/>
                    <a:pt x="98" y="143"/>
                  </a:cubicBezTo>
                  <a:cubicBezTo>
                    <a:pt x="77" y="137"/>
                    <a:pt x="66" y="138"/>
                    <a:pt x="60" y="139"/>
                  </a:cubicBezTo>
                  <a:cubicBezTo>
                    <a:pt x="53" y="139"/>
                    <a:pt x="46" y="150"/>
                    <a:pt x="46" y="184"/>
                  </a:cubicBezTo>
                  <a:cubicBezTo>
                    <a:pt x="46" y="202"/>
                    <a:pt x="46" y="202"/>
                    <a:pt x="46" y="202"/>
                  </a:cubicBezTo>
                  <a:cubicBezTo>
                    <a:pt x="41" y="209"/>
                    <a:pt x="26" y="209"/>
                    <a:pt x="22" y="202"/>
                  </a:cubicBezTo>
                  <a:cubicBezTo>
                    <a:pt x="21" y="175"/>
                    <a:pt x="18" y="138"/>
                    <a:pt x="13" y="102"/>
                  </a:cubicBezTo>
                  <a:cubicBezTo>
                    <a:pt x="10" y="70"/>
                    <a:pt x="6" y="40"/>
                    <a:pt x="0" y="8"/>
                  </a:cubicBezTo>
                  <a:cubicBezTo>
                    <a:pt x="3" y="1"/>
                    <a:pt x="19" y="0"/>
                    <a:pt x="24" y="4"/>
                  </a:cubicBezTo>
                  <a:cubicBezTo>
                    <a:pt x="29" y="33"/>
                    <a:pt x="29" y="33"/>
                    <a:pt x="29" y="33"/>
                  </a:cubicBezTo>
                  <a:cubicBezTo>
                    <a:pt x="34" y="56"/>
                    <a:pt x="47" y="69"/>
                    <a:pt x="68" y="79"/>
                  </a:cubicBezTo>
                  <a:cubicBezTo>
                    <a:pt x="117" y="101"/>
                    <a:pt x="199" y="130"/>
                    <a:pt x="302" y="162"/>
                  </a:cubicBezTo>
                  <a:cubicBezTo>
                    <a:pt x="427" y="201"/>
                    <a:pt x="427" y="201"/>
                    <a:pt x="427" y="201"/>
                  </a:cubicBezTo>
                  <a:cubicBezTo>
                    <a:pt x="520" y="229"/>
                    <a:pt x="637" y="262"/>
                    <a:pt x="690" y="273"/>
                  </a:cubicBezTo>
                  <a:cubicBezTo>
                    <a:pt x="692" y="275"/>
                    <a:pt x="693" y="279"/>
                    <a:pt x="694" y="283"/>
                  </a:cubicBezTo>
                  <a:cubicBezTo>
                    <a:pt x="694" y="288"/>
                    <a:pt x="694" y="293"/>
                    <a:pt x="692" y="298"/>
                  </a:cubicBezTo>
                  <a:cubicBezTo>
                    <a:pt x="653" y="313"/>
                    <a:pt x="608" y="335"/>
                    <a:pt x="569" y="357"/>
                  </a:cubicBezTo>
                  <a:lnTo>
                    <a:pt x="170" y="5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7" name="Freeform 245"/>
            <p:cNvSpPr>
              <a:spLocks/>
            </p:cNvSpPr>
            <p:nvPr/>
          </p:nvSpPr>
          <p:spPr bwMode="auto">
            <a:xfrm>
              <a:off x="6881" y="428"/>
              <a:ext cx="91" cy="81"/>
            </a:xfrm>
            <a:custGeom>
              <a:avLst/>
              <a:gdLst>
                <a:gd name="T0" fmla="*/ 555 w 711"/>
                <a:gd name="T1" fmla="*/ 324 h 634"/>
                <a:gd name="T2" fmla="*/ 681 w 711"/>
                <a:gd name="T3" fmla="*/ 278 h 634"/>
                <a:gd name="T4" fmla="*/ 687 w 711"/>
                <a:gd name="T5" fmla="*/ 248 h 634"/>
                <a:gd name="T6" fmla="*/ 711 w 711"/>
                <a:gd name="T7" fmla="*/ 252 h 634"/>
                <a:gd name="T8" fmla="*/ 696 w 711"/>
                <a:gd name="T9" fmla="*/ 378 h 634"/>
                <a:gd name="T10" fmla="*/ 685 w 711"/>
                <a:gd name="T11" fmla="*/ 513 h 634"/>
                <a:gd name="T12" fmla="*/ 661 w 711"/>
                <a:gd name="T13" fmla="*/ 510 h 634"/>
                <a:gd name="T14" fmla="*/ 662 w 711"/>
                <a:gd name="T15" fmla="*/ 475 h 634"/>
                <a:gd name="T16" fmla="*/ 547 w 711"/>
                <a:gd name="T17" fmla="*/ 403 h 634"/>
                <a:gd name="T18" fmla="*/ 116 w 711"/>
                <a:gd name="T19" fmla="*/ 360 h 634"/>
                <a:gd name="T20" fmla="*/ 82 w 711"/>
                <a:gd name="T21" fmla="*/ 386 h 634"/>
                <a:gd name="T22" fmla="*/ 76 w 711"/>
                <a:gd name="T23" fmla="*/ 439 h 634"/>
                <a:gd name="T24" fmla="*/ 88 w 711"/>
                <a:gd name="T25" fmla="*/ 560 h 634"/>
                <a:gd name="T26" fmla="*/ 151 w 711"/>
                <a:gd name="T27" fmla="*/ 610 h 634"/>
                <a:gd name="T28" fmla="*/ 141 w 711"/>
                <a:gd name="T29" fmla="*/ 634 h 634"/>
                <a:gd name="T30" fmla="*/ 1 w 711"/>
                <a:gd name="T31" fmla="*/ 583 h 634"/>
                <a:gd name="T32" fmla="*/ 3 w 711"/>
                <a:gd name="T33" fmla="*/ 565 h 634"/>
                <a:gd name="T34" fmla="*/ 41 w 711"/>
                <a:gd name="T35" fmla="*/ 486 h 634"/>
                <a:gd name="T36" fmla="*/ 81 w 711"/>
                <a:gd name="T37" fmla="*/ 95 h 634"/>
                <a:gd name="T38" fmla="*/ 61 w 711"/>
                <a:gd name="T39" fmla="*/ 17 h 634"/>
                <a:gd name="T40" fmla="*/ 66 w 711"/>
                <a:gd name="T41" fmla="*/ 0 h 634"/>
                <a:gd name="T42" fmla="*/ 211 w 711"/>
                <a:gd name="T43" fmla="*/ 29 h 634"/>
                <a:gd name="T44" fmla="*/ 211 w 711"/>
                <a:gd name="T45" fmla="*/ 54 h 634"/>
                <a:gd name="T46" fmla="*/ 138 w 711"/>
                <a:gd name="T47" fmla="*/ 71 h 634"/>
                <a:gd name="T48" fmla="*/ 102 w 711"/>
                <a:gd name="T49" fmla="*/ 181 h 634"/>
                <a:gd name="T50" fmla="*/ 95 w 711"/>
                <a:gd name="T51" fmla="*/ 249 h 634"/>
                <a:gd name="T52" fmla="*/ 125 w 711"/>
                <a:gd name="T53" fmla="*/ 281 h 634"/>
                <a:gd name="T54" fmla="*/ 555 w 711"/>
                <a:gd name="T55" fmla="*/ 3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1" h="634">
                  <a:moveTo>
                    <a:pt x="555" y="324"/>
                  </a:moveTo>
                  <a:cubicBezTo>
                    <a:pt x="656" y="334"/>
                    <a:pt x="670" y="334"/>
                    <a:pt x="681" y="278"/>
                  </a:cubicBezTo>
                  <a:cubicBezTo>
                    <a:pt x="687" y="248"/>
                    <a:pt x="687" y="248"/>
                    <a:pt x="687" y="248"/>
                  </a:cubicBezTo>
                  <a:cubicBezTo>
                    <a:pt x="692" y="242"/>
                    <a:pt x="709" y="246"/>
                    <a:pt x="711" y="252"/>
                  </a:cubicBezTo>
                  <a:cubicBezTo>
                    <a:pt x="704" y="307"/>
                    <a:pt x="700" y="340"/>
                    <a:pt x="696" y="378"/>
                  </a:cubicBezTo>
                  <a:cubicBezTo>
                    <a:pt x="692" y="417"/>
                    <a:pt x="689" y="451"/>
                    <a:pt x="685" y="513"/>
                  </a:cubicBezTo>
                  <a:cubicBezTo>
                    <a:pt x="682" y="518"/>
                    <a:pt x="665" y="519"/>
                    <a:pt x="661" y="510"/>
                  </a:cubicBezTo>
                  <a:cubicBezTo>
                    <a:pt x="662" y="475"/>
                    <a:pt x="662" y="475"/>
                    <a:pt x="662" y="475"/>
                  </a:cubicBezTo>
                  <a:cubicBezTo>
                    <a:pt x="662" y="420"/>
                    <a:pt x="648" y="413"/>
                    <a:pt x="547" y="403"/>
                  </a:cubicBezTo>
                  <a:cubicBezTo>
                    <a:pt x="116" y="360"/>
                    <a:pt x="116" y="360"/>
                    <a:pt x="116" y="360"/>
                  </a:cubicBezTo>
                  <a:cubicBezTo>
                    <a:pt x="86" y="357"/>
                    <a:pt x="85" y="357"/>
                    <a:pt x="82" y="386"/>
                  </a:cubicBezTo>
                  <a:cubicBezTo>
                    <a:pt x="76" y="439"/>
                    <a:pt x="76" y="439"/>
                    <a:pt x="76" y="439"/>
                  </a:cubicBezTo>
                  <a:cubicBezTo>
                    <a:pt x="72" y="480"/>
                    <a:pt x="69" y="533"/>
                    <a:pt x="88" y="560"/>
                  </a:cubicBezTo>
                  <a:cubicBezTo>
                    <a:pt x="107" y="585"/>
                    <a:pt x="128" y="597"/>
                    <a:pt x="151" y="610"/>
                  </a:cubicBezTo>
                  <a:cubicBezTo>
                    <a:pt x="156" y="618"/>
                    <a:pt x="150" y="631"/>
                    <a:pt x="141" y="634"/>
                  </a:cubicBezTo>
                  <a:cubicBezTo>
                    <a:pt x="100" y="615"/>
                    <a:pt x="39" y="594"/>
                    <a:pt x="1" y="583"/>
                  </a:cubicBezTo>
                  <a:cubicBezTo>
                    <a:pt x="0" y="580"/>
                    <a:pt x="0" y="567"/>
                    <a:pt x="3" y="565"/>
                  </a:cubicBezTo>
                  <a:cubicBezTo>
                    <a:pt x="35" y="562"/>
                    <a:pt x="37" y="530"/>
                    <a:pt x="41" y="486"/>
                  </a:cubicBezTo>
                  <a:cubicBezTo>
                    <a:pt x="81" y="95"/>
                    <a:pt x="81" y="95"/>
                    <a:pt x="81" y="95"/>
                  </a:cubicBezTo>
                  <a:cubicBezTo>
                    <a:pt x="86" y="43"/>
                    <a:pt x="85" y="34"/>
                    <a:pt x="61" y="17"/>
                  </a:cubicBezTo>
                  <a:cubicBezTo>
                    <a:pt x="60" y="12"/>
                    <a:pt x="62" y="1"/>
                    <a:pt x="66" y="0"/>
                  </a:cubicBezTo>
                  <a:cubicBezTo>
                    <a:pt x="105" y="14"/>
                    <a:pt x="182" y="29"/>
                    <a:pt x="211" y="29"/>
                  </a:cubicBezTo>
                  <a:cubicBezTo>
                    <a:pt x="219" y="33"/>
                    <a:pt x="217" y="50"/>
                    <a:pt x="211" y="54"/>
                  </a:cubicBezTo>
                  <a:cubicBezTo>
                    <a:pt x="186" y="55"/>
                    <a:pt x="150" y="58"/>
                    <a:pt x="138" y="71"/>
                  </a:cubicBezTo>
                  <a:cubicBezTo>
                    <a:pt x="119" y="92"/>
                    <a:pt x="108" y="128"/>
                    <a:pt x="102" y="181"/>
                  </a:cubicBezTo>
                  <a:cubicBezTo>
                    <a:pt x="95" y="249"/>
                    <a:pt x="95" y="249"/>
                    <a:pt x="95" y="249"/>
                  </a:cubicBezTo>
                  <a:cubicBezTo>
                    <a:pt x="93" y="278"/>
                    <a:pt x="94" y="278"/>
                    <a:pt x="125" y="281"/>
                  </a:cubicBezTo>
                  <a:lnTo>
                    <a:pt x="55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8" name="Freeform 246"/>
            <p:cNvSpPr>
              <a:spLocks noEditPoints="1"/>
            </p:cNvSpPr>
            <p:nvPr/>
          </p:nvSpPr>
          <p:spPr bwMode="auto">
            <a:xfrm>
              <a:off x="6900" y="337"/>
              <a:ext cx="97" cy="97"/>
            </a:xfrm>
            <a:custGeom>
              <a:avLst/>
              <a:gdLst>
                <a:gd name="T0" fmla="*/ 275 w 762"/>
                <a:gd name="T1" fmla="*/ 704 h 762"/>
                <a:gd name="T2" fmla="*/ 66 w 762"/>
                <a:gd name="T3" fmla="*/ 264 h 762"/>
                <a:gd name="T4" fmla="*/ 492 w 762"/>
                <a:gd name="T5" fmla="*/ 57 h 762"/>
                <a:gd name="T6" fmla="*/ 699 w 762"/>
                <a:gd name="T7" fmla="*/ 487 h 762"/>
                <a:gd name="T8" fmla="*/ 275 w 762"/>
                <a:gd name="T9" fmla="*/ 704 h 762"/>
                <a:gd name="T10" fmla="*/ 488 w 762"/>
                <a:gd name="T11" fmla="*/ 158 h 762"/>
                <a:gd name="T12" fmla="*/ 89 w 762"/>
                <a:gd name="T13" fmla="*/ 290 h 762"/>
                <a:gd name="T14" fmla="*/ 278 w 762"/>
                <a:gd name="T15" fmla="*/ 602 h 762"/>
                <a:gd name="T16" fmla="*/ 675 w 762"/>
                <a:gd name="T17" fmla="*/ 465 h 762"/>
                <a:gd name="T18" fmla="*/ 488 w 762"/>
                <a:gd name="T19" fmla="*/ 15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275" y="704"/>
                  </a:moveTo>
                  <a:cubicBezTo>
                    <a:pt x="92" y="640"/>
                    <a:pt x="0" y="453"/>
                    <a:pt x="66" y="264"/>
                  </a:cubicBezTo>
                  <a:cubicBezTo>
                    <a:pt x="140" y="53"/>
                    <a:pt x="331" y="0"/>
                    <a:pt x="492" y="57"/>
                  </a:cubicBezTo>
                  <a:cubicBezTo>
                    <a:pt x="676" y="122"/>
                    <a:pt x="762" y="310"/>
                    <a:pt x="699" y="487"/>
                  </a:cubicBezTo>
                  <a:cubicBezTo>
                    <a:pt x="628" y="690"/>
                    <a:pt x="440" y="762"/>
                    <a:pt x="275" y="704"/>
                  </a:cubicBezTo>
                  <a:close/>
                  <a:moveTo>
                    <a:pt x="488" y="158"/>
                  </a:moveTo>
                  <a:cubicBezTo>
                    <a:pt x="337" y="105"/>
                    <a:pt x="151" y="115"/>
                    <a:pt x="89" y="290"/>
                  </a:cubicBezTo>
                  <a:cubicBezTo>
                    <a:pt x="56" y="385"/>
                    <a:pt x="77" y="532"/>
                    <a:pt x="278" y="602"/>
                  </a:cubicBezTo>
                  <a:cubicBezTo>
                    <a:pt x="413" y="650"/>
                    <a:pt x="612" y="645"/>
                    <a:pt x="675" y="465"/>
                  </a:cubicBezTo>
                  <a:cubicBezTo>
                    <a:pt x="714" y="355"/>
                    <a:pt x="668" y="222"/>
                    <a:pt x="488"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9" name="Freeform 247"/>
            <p:cNvSpPr>
              <a:spLocks/>
            </p:cNvSpPr>
            <p:nvPr/>
          </p:nvSpPr>
          <p:spPr bwMode="auto">
            <a:xfrm>
              <a:off x="6977" y="224"/>
              <a:ext cx="82" cy="83"/>
            </a:xfrm>
            <a:custGeom>
              <a:avLst/>
              <a:gdLst>
                <a:gd name="T0" fmla="*/ 558 w 640"/>
                <a:gd name="T1" fmla="*/ 560 h 652"/>
                <a:gd name="T2" fmla="*/ 433 w 640"/>
                <a:gd name="T3" fmla="*/ 652 h 652"/>
                <a:gd name="T4" fmla="*/ 312 w 640"/>
                <a:gd name="T5" fmla="*/ 584 h 652"/>
                <a:gd name="T6" fmla="*/ 325 w 640"/>
                <a:gd name="T7" fmla="*/ 564 h 652"/>
                <a:gd name="T8" fmla="*/ 543 w 640"/>
                <a:gd name="T9" fmla="*/ 531 h 652"/>
                <a:gd name="T10" fmla="*/ 537 w 640"/>
                <a:gd name="T11" fmla="*/ 366 h 652"/>
                <a:gd name="T12" fmla="*/ 382 w 640"/>
                <a:gd name="T13" fmla="*/ 339 h 652"/>
                <a:gd name="T14" fmla="*/ 276 w 640"/>
                <a:gd name="T15" fmla="*/ 370 h 652"/>
                <a:gd name="T16" fmla="*/ 81 w 640"/>
                <a:gd name="T17" fmla="*/ 342 h 652"/>
                <a:gd name="T18" fmla="*/ 82 w 640"/>
                <a:gd name="T19" fmla="*/ 83 h 652"/>
                <a:gd name="T20" fmla="*/ 150 w 640"/>
                <a:gd name="T21" fmla="*/ 22 h 652"/>
                <a:gd name="T22" fmla="*/ 177 w 640"/>
                <a:gd name="T23" fmla="*/ 0 h 652"/>
                <a:gd name="T24" fmla="*/ 278 w 640"/>
                <a:gd name="T25" fmla="*/ 64 h 652"/>
                <a:gd name="T26" fmla="*/ 265 w 640"/>
                <a:gd name="T27" fmla="*/ 84 h 652"/>
                <a:gd name="T28" fmla="*/ 95 w 640"/>
                <a:gd name="T29" fmla="*/ 114 h 652"/>
                <a:gd name="T30" fmla="*/ 103 w 640"/>
                <a:gd name="T31" fmla="*/ 271 h 652"/>
                <a:gd name="T32" fmla="*/ 247 w 640"/>
                <a:gd name="T33" fmla="*/ 286 h 652"/>
                <a:gd name="T34" fmla="*/ 334 w 640"/>
                <a:gd name="T35" fmla="*/ 258 h 652"/>
                <a:gd name="T36" fmla="*/ 555 w 640"/>
                <a:gd name="T37" fmla="*/ 286 h 652"/>
                <a:gd name="T38" fmla="*/ 558 w 640"/>
                <a:gd name="T39" fmla="*/ 56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0" h="652">
                  <a:moveTo>
                    <a:pt x="558" y="560"/>
                  </a:moveTo>
                  <a:cubicBezTo>
                    <a:pt x="505" y="622"/>
                    <a:pt x="453" y="645"/>
                    <a:pt x="433" y="652"/>
                  </a:cubicBezTo>
                  <a:cubicBezTo>
                    <a:pt x="409" y="647"/>
                    <a:pt x="348" y="612"/>
                    <a:pt x="312" y="584"/>
                  </a:cubicBezTo>
                  <a:cubicBezTo>
                    <a:pt x="310" y="576"/>
                    <a:pt x="318" y="564"/>
                    <a:pt x="325" y="564"/>
                  </a:cubicBezTo>
                  <a:cubicBezTo>
                    <a:pt x="372" y="585"/>
                    <a:pt x="470" y="617"/>
                    <a:pt x="543" y="531"/>
                  </a:cubicBezTo>
                  <a:cubicBezTo>
                    <a:pt x="596" y="469"/>
                    <a:pt x="581" y="404"/>
                    <a:pt x="537" y="366"/>
                  </a:cubicBezTo>
                  <a:cubicBezTo>
                    <a:pt x="504" y="338"/>
                    <a:pt x="462" y="314"/>
                    <a:pt x="382" y="339"/>
                  </a:cubicBezTo>
                  <a:cubicBezTo>
                    <a:pt x="276" y="370"/>
                    <a:pt x="276" y="370"/>
                    <a:pt x="276" y="370"/>
                  </a:cubicBezTo>
                  <a:cubicBezTo>
                    <a:pt x="220" y="386"/>
                    <a:pt x="142" y="393"/>
                    <a:pt x="81" y="342"/>
                  </a:cubicBezTo>
                  <a:cubicBezTo>
                    <a:pt x="11" y="282"/>
                    <a:pt x="0" y="179"/>
                    <a:pt x="82" y="83"/>
                  </a:cubicBezTo>
                  <a:cubicBezTo>
                    <a:pt x="102" y="60"/>
                    <a:pt x="128" y="37"/>
                    <a:pt x="150" y="22"/>
                  </a:cubicBezTo>
                  <a:cubicBezTo>
                    <a:pt x="160" y="15"/>
                    <a:pt x="171" y="6"/>
                    <a:pt x="177" y="0"/>
                  </a:cubicBezTo>
                  <a:cubicBezTo>
                    <a:pt x="200" y="9"/>
                    <a:pt x="247" y="37"/>
                    <a:pt x="278" y="64"/>
                  </a:cubicBezTo>
                  <a:cubicBezTo>
                    <a:pt x="280" y="70"/>
                    <a:pt x="272" y="84"/>
                    <a:pt x="265" y="84"/>
                  </a:cubicBezTo>
                  <a:cubicBezTo>
                    <a:pt x="221" y="63"/>
                    <a:pt x="156" y="43"/>
                    <a:pt x="95" y="114"/>
                  </a:cubicBezTo>
                  <a:cubicBezTo>
                    <a:pt x="34" y="186"/>
                    <a:pt x="69" y="242"/>
                    <a:pt x="103" y="271"/>
                  </a:cubicBezTo>
                  <a:cubicBezTo>
                    <a:pt x="146" y="308"/>
                    <a:pt x="206" y="298"/>
                    <a:pt x="247" y="286"/>
                  </a:cubicBezTo>
                  <a:cubicBezTo>
                    <a:pt x="334" y="258"/>
                    <a:pt x="334" y="258"/>
                    <a:pt x="334" y="258"/>
                  </a:cubicBezTo>
                  <a:cubicBezTo>
                    <a:pt x="403" y="236"/>
                    <a:pt x="485" y="226"/>
                    <a:pt x="555" y="286"/>
                  </a:cubicBezTo>
                  <a:cubicBezTo>
                    <a:pt x="636" y="355"/>
                    <a:pt x="640" y="464"/>
                    <a:pt x="558" y="5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0" name="Freeform 248"/>
            <p:cNvSpPr>
              <a:spLocks/>
            </p:cNvSpPr>
            <p:nvPr/>
          </p:nvSpPr>
          <p:spPr bwMode="auto">
            <a:xfrm>
              <a:off x="7008" y="156"/>
              <a:ext cx="87" cy="95"/>
            </a:xfrm>
            <a:custGeom>
              <a:avLst/>
              <a:gdLst>
                <a:gd name="T0" fmla="*/ 142 w 676"/>
                <a:gd name="T1" fmla="*/ 449 h 740"/>
                <a:gd name="T2" fmla="*/ 31 w 676"/>
                <a:gd name="T3" fmla="*/ 437 h 740"/>
                <a:gd name="T4" fmla="*/ 17 w 676"/>
                <a:gd name="T5" fmla="*/ 446 h 740"/>
                <a:gd name="T6" fmla="*/ 3 w 676"/>
                <a:gd name="T7" fmla="*/ 426 h 740"/>
                <a:gd name="T8" fmla="*/ 83 w 676"/>
                <a:gd name="T9" fmla="*/ 365 h 740"/>
                <a:gd name="T10" fmla="*/ 172 w 676"/>
                <a:gd name="T11" fmla="*/ 289 h 740"/>
                <a:gd name="T12" fmla="*/ 189 w 676"/>
                <a:gd name="T13" fmla="*/ 306 h 740"/>
                <a:gd name="T14" fmla="*/ 179 w 676"/>
                <a:gd name="T15" fmla="*/ 317 h 740"/>
                <a:gd name="T16" fmla="*/ 155 w 676"/>
                <a:gd name="T17" fmla="*/ 360 h 740"/>
                <a:gd name="T18" fmla="*/ 278 w 676"/>
                <a:gd name="T19" fmla="*/ 435 h 740"/>
                <a:gd name="T20" fmla="*/ 596 w 676"/>
                <a:gd name="T21" fmla="*/ 608 h 740"/>
                <a:gd name="T22" fmla="*/ 533 w 676"/>
                <a:gd name="T23" fmla="*/ 382 h 740"/>
                <a:gd name="T24" fmla="*/ 466 w 676"/>
                <a:gd name="T25" fmla="*/ 156 h 740"/>
                <a:gd name="T26" fmla="*/ 449 w 676"/>
                <a:gd name="T27" fmla="*/ 122 h 740"/>
                <a:gd name="T28" fmla="*/ 403 w 676"/>
                <a:gd name="T29" fmla="*/ 135 h 740"/>
                <a:gd name="T30" fmla="*/ 389 w 676"/>
                <a:gd name="T31" fmla="*/ 144 h 740"/>
                <a:gd name="T32" fmla="*/ 375 w 676"/>
                <a:gd name="T33" fmla="*/ 124 h 740"/>
                <a:gd name="T34" fmla="*/ 455 w 676"/>
                <a:gd name="T35" fmla="*/ 63 h 740"/>
                <a:gd name="T36" fmla="*/ 526 w 676"/>
                <a:gd name="T37" fmla="*/ 1 h 740"/>
                <a:gd name="T38" fmla="*/ 543 w 676"/>
                <a:gd name="T39" fmla="*/ 19 h 740"/>
                <a:gd name="T40" fmla="*/ 522 w 676"/>
                <a:gd name="T41" fmla="*/ 39 h 740"/>
                <a:gd name="T42" fmla="*/ 504 w 676"/>
                <a:gd name="T43" fmla="*/ 97 h 740"/>
                <a:gd name="T44" fmla="*/ 560 w 676"/>
                <a:gd name="T45" fmla="*/ 339 h 740"/>
                <a:gd name="T46" fmla="*/ 595 w 676"/>
                <a:gd name="T47" fmla="*/ 464 h 740"/>
                <a:gd name="T48" fmla="*/ 676 w 676"/>
                <a:gd name="T49" fmla="*/ 724 h 740"/>
                <a:gd name="T50" fmla="*/ 669 w 676"/>
                <a:gd name="T51" fmla="*/ 733 h 740"/>
                <a:gd name="T52" fmla="*/ 656 w 676"/>
                <a:gd name="T53" fmla="*/ 740 h 740"/>
                <a:gd name="T54" fmla="*/ 540 w 676"/>
                <a:gd name="T55" fmla="*/ 668 h 740"/>
                <a:gd name="T56" fmla="*/ 142 w 676"/>
                <a:gd name="T57" fmla="*/ 44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6" h="740">
                  <a:moveTo>
                    <a:pt x="142" y="449"/>
                  </a:moveTo>
                  <a:cubicBezTo>
                    <a:pt x="91" y="421"/>
                    <a:pt x="67" y="414"/>
                    <a:pt x="31" y="437"/>
                  </a:cubicBezTo>
                  <a:cubicBezTo>
                    <a:pt x="17" y="446"/>
                    <a:pt x="17" y="446"/>
                    <a:pt x="17" y="446"/>
                  </a:cubicBezTo>
                  <a:cubicBezTo>
                    <a:pt x="8" y="446"/>
                    <a:pt x="0" y="435"/>
                    <a:pt x="3" y="426"/>
                  </a:cubicBezTo>
                  <a:cubicBezTo>
                    <a:pt x="26" y="410"/>
                    <a:pt x="51" y="391"/>
                    <a:pt x="83" y="365"/>
                  </a:cubicBezTo>
                  <a:cubicBezTo>
                    <a:pt x="116" y="338"/>
                    <a:pt x="142" y="316"/>
                    <a:pt x="172" y="289"/>
                  </a:cubicBezTo>
                  <a:cubicBezTo>
                    <a:pt x="180" y="287"/>
                    <a:pt x="191" y="297"/>
                    <a:pt x="189" y="306"/>
                  </a:cubicBezTo>
                  <a:cubicBezTo>
                    <a:pt x="179" y="317"/>
                    <a:pt x="179" y="317"/>
                    <a:pt x="179" y="317"/>
                  </a:cubicBezTo>
                  <a:cubicBezTo>
                    <a:pt x="153" y="344"/>
                    <a:pt x="151" y="353"/>
                    <a:pt x="155" y="360"/>
                  </a:cubicBezTo>
                  <a:cubicBezTo>
                    <a:pt x="163" y="366"/>
                    <a:pt x="209" y="397"/>
                    <a:pt x="278" y="435"/>
                  </a:cubicBezTo>
                  <a:cubicBezTo>
                    <a:pt x="384" y="494"/>
                    <a:pt x="489" y="553"/>
                    <a:pt x="596" y="608"/>
                  </a:cubicBezTo>
                  <a:cubicBezTo>
                    <a:pt x="579" y="539"/>
                    <a:pt x="549" y="435"/>
                    <a:pt x="533" y="382"/>
                  </a:cubicBezTo>
                  <a:cubicBezTo>
                    <a:pt x="514" y="312"/>
                    <a:pt x="480" y="199"/>
                    <a:pt x="466" y="156"/>
                  </a:cubicBezTo>
                  <a:cubicBezTo>
                    <a:pt x="459" y="136"/>
                    <a:pt x="453" y="127"/>
                    <a:pt x="449" y="122"/>
                  </a:cubicBezTo>
                  <a:cubicBezTo>
                    <a:pt x="445" y="116"/>
                    <a:pt x="432" y="116"/>
                    <a:pt x="403" y="135"/>
                  </a:cubicBezTo>
                  <a:cubicBezTo>
                    <a:pt x="389" y="144"/>
                    <a:pt x="389" y="144"/>
                    <a:pt x="389" y="144"/>
                  </a:cubicBezTo>
                  <a:cubicBezTo>
                    <a:pt x="380" y="144"/>
                    <a:pt x="372" y="131"/>
                    <a:pt x="375" y="124"/>
                  </a:cubicBezTo>
                  <a:cubicBezTo>
                    <a:pt x="397" y="109"/>
                    <a:pt x="427" y="86"/>
                    <a:pt x="455" y="63"/>
                  </a:cubicBezTo>
                  <a:cubicBezTo>
                    <a:pt x="480" y="43"/>
                    <a:pt x="503" y="23"/>
                    <a:pt x="526" y="1"/>
                  </a:cubicBezTo>
                  <a:cubicBezTo>
                    <a:pt x="534" y="0"/>
                    <a:pt x="544" y="12"/>
                    <a:pt x="543" y="19"/>
                  </a:cubicBezTo>
                  <a:cubicBezTo>
                    <a:pt x="522" y="39"/>
                    <a:pt x="522" y="39"/>
                    <a:pt x="522" y="39"/>
                  </a:cubicBezTo>
                  <a:cubicBezTo>
                    <a:pt x="505" y="55"/>
                    <a:pt x="501" y="73"/>
                    <a:pt x="504" y="97"/>
                  </a:cubicBezTo>
                  <a:cubicBezTo>
                    <a:pt x="512" y="149"/>
                    <a:pt x="532" y="234"/>
                    <a:pt x="560" y="339"/>
                  </a:cubicBezTo>
                  <a:cubicBezTo>
                    <a:pt x="595" y="464"/>
                    <a:pt x="595" y="464"/>
                    <a:pt x="595" y="464"/>
                  </a:cubicBezTo>
                  <a:cubicBezTo>
                    <a:pt x="621" y="558"/>
                    <a:pt x="656" y="674"/>
                    <a:pt x="676" y="724"/>
                  </a:cubicBezTo>
                  <a:cubicBezTo>
                    <a:pt x="675" y="728"/>
                    <a:pt x="672" y="731"/>
                    <a:pt x="669" y="733"/>
                  </a:cubicBezTo>
                  <a:cubicBezTo>
                    <a:pt x="666" y="736"/>
                    <a:pt x="661" y="739"/>
                    <a:pt x="656" y="740"/>
                  </a:cubicBezTo>
                  <a:cubicBezTo>
                    <a:pt x="622" y="715"/>
                    <a:pt x="580" y="689"/>
                    <a:pt x="540" y="668"/>
                  </a:cubicBezTo>
                  <a:lnTo>
                    <a:pt x="142" y="4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1" name="Freeform 249"/>
            <p:cNvSpPr>
              <a:spLocks/>
            </p:cNvSpPr>
            <p:nvPr/>
          </p:nvSpPr>
          <p:spPr bwMode="auto">
            <a:xfrm>
              <a:off x="7084" y="134"/>
              <a:ext cx="68" cy="92"/>
            </a:xfrm>
            <a:custGeom>
              <a:avLst/>
              <a:gdLst>
                <a:gd name="T0" fmla="*/ 374 w 532"/>
                <a:gd name="T1" fmla="*/ 512 h 716"/>
                <a:gd name="T2" fmla="*/ 487 w 532"/>
                <a:gd name="T3" fmla="*/ 589 h 716"/>
                <a:gd name="T4" fmla="*/ 512 w 532"/>
                <a:gd name="T5" fmla="*/ 579 h 716"/>
                <a:gd name="T6" fmla="*/ 522 w 532"/>
                <a:gd name="T7" fmla="*/ 601 h 716"/>
                <a:gd name="T8" fmla="*/ 409 w 532"/>
                <a:gd name="T9" fmla="*/ 658 h 716"/>
                <a:gd name="T10" fmla="*/ 305 w 532"/>
                <a:gd name="T11" fmla="*/ 716 h 716"/>
                <a:gd name="T12" fmla="*/ 292 w 532"/>
                <a:gd name="T13" fmla="*/ 695 h 716"/>
                <a:gd name="T14" fmla="*/ 309 w 532"/>
                <a:gd name="T15" fmla="*/ 683 h 716"/>
                <a:gd name="T16" fmla="*/ 304 w 532"/>
                <a:gd name="T17" fmla="*/ 549 h 716"/>
                <a:gd name="T18" fmla="*/ 136 w 532"/>
                <a:gd name="T19" fmla="*/ 233 h 716"/>
                <a:gd name="T20" fmla="*/ 47 w 532"/>
                <a:gd name="T21" fmla="*/ 162 h 716"/>
                <a:gd name="T22" fmla="*/ 14 w 532"/>
                <a:gd name="T23" fmla="*/ 175 h 716"/>
                <a:gd name="T24" fmla="*/ 5 w 532"/>
                <a:gd name="T25" fmla="*/ 153 h 716"/>
                <a:gd name="T26" fmla="*/ 171 w 532"/>
                <a:gd name="T27" fmla="*/ 56 h 716"/>
                <a:gd name="T28" fmla="*/ 354 w 532"/>
                <a:gd name="T29" fmla="*/ 3 h 716"/>
                <a:gd name="T30" fmla="*/ 491 w 532"/>
                <a:gd name="T31" fmla="*/ 95 h 716"/>
                <a:gd name="T32" fmla="*/ 477 w 532"/>
                <a:gd name="T33" fmla="*/ 277 h 716"/>
                <a:gd name="T34" fmla="*/ 372 w 532"/>
                <a:gd name="T35" fmla="*/ 365 h 716"/>
                <a:gd name="T36" fmla="*/ 362 w 532"/>
                <a:gd name="T37" fmla="*/ 349 h 716"/>
                <a:gd name="T38" fmla="*/ 412 w 532"/>
                <a:gd name="T39" fmla="*/ 138 h 716"/>
                <a:gd name="T40" fmla="*/ 201 w 532"/>
                <a:gd name="T41" fmla="*/ 74 h 716"/>
                <a:gd name="T42" fmla="*/ 171 w 532"/>
                <a:gd name="T43" fmla="*/ 129 h 716"/>
                <a:gd name="T44" fmla="*/ 374 w 532"/>
                <a:gd name="T45" fmla="*/ 51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16">
                  <a:moveTo>
                    <a:pt x="374" y="512"/>
                  </a:moveTo>
                  <a:cubicBezTo>
                    <a:pt x="422" y="602"/>
                    <a:pt x="429" y="612"/>
                    <a:pt x="487" y="589"/>
                  </a:cubicBezTo>
                  <a:cubicBezTo>
                    <a:pt x="512" y="579"/>
                    <a:pt x="512" y="579"/>
                    <a:pt x="512" y="579"/>
                  </a:cubicBezTo>
                  <a:cubicBezTo>
                    <a:pt x="519" y="581"/>
                    <a:pt x="525" y="596"/>
                    <a:pt x="522" y="601"/>
                  </a:cubicBezTo>
                  <a:cubicBezTo>
                    <a:pt x="472" y="626"/>
                    <a:pt x="443" y="640"/>
                    <a:pt x="409" y="658"/>
                  </a:cubicBezTo>
                  <a:cubicBezTo>
                    <a:pt x="373" y="677"/>
                    <a:pt x="342" y="694"/>
                    <a:pt x="305" y="716"/>
                  </a:cubicBezTo>
                  <a:cubicBezTo>
                    <a:pt x="299" y="716"/>
                    <a:pt x="290" y="703"/>
                    <a:pt x="292" y="695"/>
                  </a:cubicBezTo>
                  <a:cubicBezTo>
                    <a:pt x="309" y="683"/>
                    <a:pt x="309" y="683"/>
                    <a:pt x="309" y="683"/>
                  </a:cubicBezTo>
                  <a:cubicBezTo>
                    <a:pt x="355" y="650"/>
                    <a:pt x="351" y="639"/>
                    <a:pt x="304" y="549"/>
                  </a:cubicBezTo>
                  <a:cubicBezTo>
                    <a:pt x="136" y="233"/>
                    <a:pt x="136" y="233"/>
                    <a:pt x="136" y="233"/>
                  </a:cubicBezTo>
                  <a:cubicBezTo>
                    <a:pt x="97" y="160"/>
                    <a:pt x="87" y="145"/>
                    <a:pt x="47" y="162"/>
                  </a:cubicBezTo>
                  <a:cubicBezTo>
                    <a:pt x="14" y="175"/>
                    <a:pt x="14" y="175"/>
                    <a:pt x="14" y="175"/>
                  </a:cubicBezTo>
                  <a:cubicBezTo>
                    <a:pt x="6" y="173"/>
                    <a:pt x="0" y="160"/>
                    <a:pt x="5" y="153"/>
                  </a:cubicBezTo>
                  <a:cubicBezTo>
                    <a:pt x="47" y="123"/>
                    <a:pt x="100" y="94"/>
                    <a:pt x="171" y="56"/>
                  </a:cubicBezTo>
                  <a:cubicBezTo>
                    <a:pt x="242" y="18"/>
                    <a:pt x="300" y="0"/>
                    <a:pt x="354" y="3"/>
                  </a:cubicBezTo>
                  <a:cubicBezTo>
                    <a:pt x="406" y="7"/>
                    <a:pt x="459" y="36"/>
                    <a:pt x="491" y="95"/>
                  </a:cubicBezTo>
                  <a:cubicBezTo>
                    <a:pt x="532" y="174"/>
                    <a:pt x="504" y="240"/>
                    <a:pt x="477" y="277"/>
                  </a:cubicBezTo>
                  <a:cubicBezTo>
                    <a:pt x="449" y="315"/>
                    <a:pt x="407" y="347"/>
                    <a:pt x="372" y="365"/>
                  </a:cubicBezTo>
                  <a:cubicBezTo>
                    <a:pt x="365" y="366"/>
                    <a:pt x="358" y="353"/>
                    <a:pt x="362" y="349"/>
                  </a:cubicBezTo>
                  <a:cubicBezTo>
                    <a:pt x="446" y="283"/>
                    <a:pt x="452" y="213"/>
                    <a:pt x="412" y="138"/>
                  </a:cubicBezTo>
                  <a:cubicBezTo>
                    <a:pt x="368" y="55"/>
                    <a:pt x="291" y="27"/>
                    <a:pt x="201" y="74"/>
                  </a:cubicBezTo>
                  <a:cubicBezTo>
                    <a:pt x="156" y="98"/>
                    <a:pt x="157" y="102"/>
                    <a:pt x="171" y="129"/>
                  </a:cubicBezTo>
                  <a:lnTo>
                    <a:pt x="374" y="5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2" name="Freeform 250"/>
            <p:cNvSpPr>
              <a:spLocks/>
            </p:cNvSpPr>
            <p:nvPr/>
          </p:nvSpPr>
          <p:spPr bwMode="auto">
            <a:xfrm>
              <a:off x="7150" y="103"/>
              <a:ext cx="82" cy="96"/>
            </a:xfrm>
            <a:custGeom>
              <a:avLst/>
              <a:gdLst>
                <a:gd name="T0" fmla="*/ 119 w 645"/>
                <a:gd name="T1" fmla="*/ 248 h 750"/>
                <a:gd name="T2" fmla="*/ 26 w 645"/>
                <a:gd name="T3" fmla="*/ 150 h 750"/>
                <a:gd name="T4" fmla="*/ 10 w 645"/>
                <a:gd name="T5" fmla="*/ 153 h 750"/>
                <a:gd name="T6" fmla="*/ 5 w 645"/>
                <a:gd name="T7" fmla="*/ 129 h 750"/>
                <a:gd name="T8" fmla="*/ 115 w 645"/>
                <a:gd name="T9" fmla="*/ 97 h 750"/>
                <a:gd name="T10" fmla="*/ 289 w 645"/>
                <a:gd name="T11" fmla="*/ 42 h 750"/>
                <a:gd name="T12" fmla="*/ 413 w 645"/>
                <a:gd name="T13" fmla="*/ 0 h 750"/>
                <a:gd name="T14" fmla="*/ 467 w 645"/>
                <a:gd name="T15" fmla="*/ 118 h 750"/>
                <a:gd name="T16" fmla="*/ 444 w 645"/>
                <a:gd name="T17" fmla="*/ 127 h 750"/>
                <a:gd name="T18" fmla="*/ 346 w 645"/>
                <a:gd name="T19" fmla="*/ 62 h 750"/>
                <a:gd name="T20" fmla="*/ 254 w 645"/>
                <a:gd name="T21" fmla="*/ 84 h 750"/>
                <a:gd name="T22" fmla="*/ 188 w 645"/>
                <a:gd name="T23" fmla="*/ 105 h 750"/>
                <a:gd name="T24" fmla="*/ 172 w 645"/>
                <a:gd name="T25" fmla="*/ 151 h 750"/>
                <a:gd name="T26" fmla="*/ 230 w 645"/>
                <a:gd name="T27" fmla="*/ 336 h 750"/>
                <a:gd name="T28" fmla="*/ 269 w 645"/>
                <a:gd name="T29" fmla="*/ 353 h 750"/>
                <a:gd name="T30" fmla="*/ 323 w 645"/>
                <a:gd name="T31" fmla="*/ 336 h 750"/>
                <a:gd name="T32" fmla="*/ 400 w 645"/>
                <a:gd name="T33" fmla="*/ 305 h 750"/>
                <a:gd name="T34" fmla="*/ 412 w 645"/>
                <a:gd name="T35" fmla="*/ 266 h 750"/>
                <a:gd name="T36" fmla="*/ 407 w 645"/>
                <a:gd name="T37" fmla="*/ 225 h 750"/>
                <a:gd name="T38" fmla="*/ 431 w 645"/>
                <a:gd name="T39" fmla="*/ 219 h 750"/>
                <a:gd name="T40" fmla="*/ 457 w 645"/>
                <a:gd name="T41" fmla="*/ 313 h 750"/>
                <a:gd name="T42" fmla="*/ 489 w 645"/>
                <a:gd name="T43" fmla="*/ 401 h 750"/>
                <a:gd name="T44" fmla="*/ 465 w 645"/>
                <a:gd name="T45" fmla="*/ 410 h 750"/>
                <a:gd name="T46" fmla="*/ 445 w 645"/>
                <a:gd name="T47" fmla="*/ 376 h 750"/>
                <a:gd name="T48" fmla="*/ 406 w 645"/>
                <a:gd name="T49" fmla="*/ 350 h 750"/>
                <a:gd name="T50" fmla="*/ 333 w 645"/>
                <a:gd name="T51" fmla="*/ 368 h 750"/>
                <a:gd name="T52" fmla="*/ 279 w 645"/>
                <a:gd name="T53" fmla="*/ 385 h 750"/>
                <a:gd name="T54" fmla="*/ 257 w 645"/>
                <a:gd name="T55" fmla="*/ 420 h 750"/>
                <a:gd name="T56" fmla="*/ 298 w 645"/>
                <a:gd name="T57" fmla="*/ 550 h 750"/>
                <a:gd name="T58" fmla="*/ 346 w 645"/>
                <a:gd name="T59" fmla="*/ 641 h 750"/>
                <a:gd name="T60" fmla="*/ 465 w 645"/>
                <a:gd name="T61" fmla="*/ 626 h 750"/>
                <a:gd name="T62" fmla="*/ 579 w 645"/>
                <a:gd name="T63" fmla="*/ 575 h 750"/>
                <a:gd name="T64" fmla="*/ 616 w 645"/>
                <a:gd name="T65" fmla="*/ 465 h 750"/>
                <a:gd name="T66" fmla="*/ 641 w 645"/>
                <a:gd name="T67" fmla="*/ 464 h 750"/>
                <a:gd name="T68" fmla="*/ 640 w 645"/>
                <a:gd name="T69" fmla="*/ 606 h 750"/>
                <a:gd name="T70" fmla="*/ 391 w 645"/>
                <a:gd name="T71" fmla="*/ 681 h 750"/>
                <a:gd name="T72" fmla="*/ 308 w 645"/>
                <a:gd name="T73" fmla="*/ 708 h 750"/>
                <a:gd name="T74" fmla="*/ 183 w 645"/>
                <a:gd name="T75" fmla="*/ 750 h 750"/>
                <a:gd name="T76" fmla="*/ 174 w 645"/>
                <a:gd name="T77" fmla="*/ 728 h 750"/>
                <a:gd name="T78" fmla="*/ 203 w 645"/>
                <a:gd name="T79" fmla="*/ 715 h 750"/>
                <a:gd name="T80" fmla="*/ 224 w 645"/>
                <a:gd name="T81" fmla="*/ 581 h 750"/>
                <a:gd name="T82" fmla="*/ 119 w 645"/>
                <a:gd name="T83" fmla="*/ 24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5" h="750">
                  <a:moveTo>
                    <a:pt x="119" y="248"/>
                  </a:moveTo>
                  <a:cubicBezTo>
                    <a:pt x="89" y="152"/>
                    <a:pt x="82" y="139"/>
                    <a:pt x="26" y="150"/>
                  </a:cubicBezTo>
                  <a:cubicBezTo>
                    <a:pt x="10" y="153"/>
                    <a:pt x="10" y="153"/>
                    <a:pt x="10" y="153"/>
                  </a:cubicBezTo>
                  <a:cubicBezTo>
                    <a:pt x="4" y="151"/>
                    <a:pt x="0" y="133"/>
                    <a:pt x="5" y="129"/>
                  </a:cubicBezTo>
                  <a:cubicBezTo>
                    <a:pt x="45" y="118"/>
                    <a:pt x="77" y="109"/>
                    <a:pt x="115" y="97"/>
                  </a:cubicBezTo>
                  <a:cubicBezTo>
                    <a:pt x="289" y="42"/>
                    <a:pt x="289" y="42"/>
                    <a:pt x="289" y="42"/>
                  </a:cubicBezTo>
                  <a:cubicBezTo>
                    <a:pt x="348" y="23"/>
                    <a:pt x="403" y="6"/>
                    <a:pt x="413" y="0"/>
                  </a:cubicBezTo>
                  <a:cubicBezTo>
                    <a:pt x="423" y="14"/>
                    <a:pt x="450" y="79"/>
                    <a:pt x="467" y="118"/>
                  </a:cubicBezTo>
                  <a:cubicBezTo>
                    <a:pt x="465" y="125"/>
                    <a:pt x="450" y="131"/>
                    <a:pt x="444" y="127"/>
                  </a:cubicBezTo>
                  <a:cubicBezTo>
                    <a:pt x="417" y="88"/>
                    <a:pt x="398" y="58"/>
                    <a:pt x="346" y="62"/>
                  </a:cubicBezTo>
                  <a:cubicBezTo>
                    <a:pt x="325" y="63"/>
                    <a:pt x="295" y="72"/>
                    <a:pt x="254" y="84"/>
                  </a:cubicBezTo>
                  <a:cubicBezTo>
                    <a:pt x="188" y="105"/>
                    <a:pt x="188" y="105"/>
                    <a:pt x="188" y="105"/>
                  </a:cubicBezTo>
                  <a:cubicBezTo>
                    <a:pt x="160" y="114"/>
                    <a:pt x="161" y="116"/>
                    <a:pt x="172" y="151"/>
                  </a:cubicBezTo>
                  <a:cubicBezTo>
                    <a:pt x="230" y="336"/>
                    <a:pt x="230" y="336"/>
                    <a:pt x="230" y="336"/>
                  </a:cubicBezTo>
                  <a:cubicBezTo>
                    <a:pt x="238" y="362"/>
                    <a:pt x="241" y="361"/>
                    <a:pt x="269" y="353"/>
                  </a:cubicBezTo>
                  <a:cubicBezTo>
                    <a:pt x="323" y="336"/>
                    <a:pt x="323" y="336"/>
                    <a:pt x="323" y="336"/>
                  </a:cubicBezTo>
                  <a:cubicBezTo>
                    <a:pt x="362" y="323"/>
                    <a:pt x="390" y="312"/>
                    <a:pt x="400" y="305"/>
                  </a:cubicBezTo>
                  <a:cubicBezTo>
                    <a:pt x="409" y="298"/>
                    <a:pt x="414" y="290"/>
                    <a:pt x="412" y="266"/>
                  </a:cubicBezTo>
                  <a:cubicBezTo>
                    <a:pt x="407" y="225"/>
                    <a:pt x="407" y="225"/>
                    <a:pt x="407" y="225"/>
                  </a:cubicBezTo>
                  <a:cubicBezTo>
                    <a:pt x="410" y="218"/>
                    <a:pt x="426" y="213"/>
                    <a:pt x="431" y="219"/>
                  </a:cubicBezTo>
                  <a:cubicBezTo>
                    <a:pt x="438" y="241"/>
                    <a:pt x="446" y="278"/>
                    <a:pt x="457" y="313"/>
                  </a:cubicBezTo>
                  <a:cubicBezTo>
                    <a:pt x="468" y="347"/>
                    <a:pt x="482" y="381"/>
                    <a:pt x="489" y="401"/>
                  </a:cubicBezTo>
                  <a:cubicBezTo>
                    <a:pt x="487" y="409"/>
                    <a:pt x="471" y="414"/>
                    <a:pt x="465" y="410"/>
                  </a:cubicBezTo>
                  <a:cubicBezTo>
                    <a:pt x="445" y="376"/>
                    <a:pt x="445" y="376"/>
                    <a:pt x="445" y="376"/>
                  </a:cubicBezTo>
                  <a:cubicBezTo>
                    <a:pt x="436" y="361"/>
                    <a:pt x="426" y="349"/>
                    <a:pt x="406" y="350"/>
                  </a:cubicBezTo>
                  <a:cubicBezTo>
                    <a:pt x="391" y="350"/>
                    <a:pt x="369" y="356"/>
                    <a:pt x="333" y="368"/>
                  </a:cubicBezTo>
                  <a:cubicBezTo>
                    <a:pt x="279" y="385"/>
                    <a:pt x="279" y="385"/>
                    <a:pt x="279" y="385"/>
                  </a:cubicBezTo>
                  <a:cubicBezTo>
                    <a:pt x="251" y="394"/>
                    <a:pt x="249" y="395"/>
                    <a:pt x="257" y="420"/>
                  </a:cubicBezTo>
                  <a:cubicBezTo>
                    <a:pt x="298" y="550"/>
                    <a:pt x="298" y="550"/>
                    <a:pt x="298" y="550"/>
                  </a:cubicBezTo>
                  <a:cubicBezTo>
                    <a:pt x="313" y="599"/>
                    <a:pt x="326" y="630"/>
                    <a:pt x="346" y="641"/>
                  </a:cubicBezTo>
                  <a:cubicBezTo>
                    <a:pt x="360" y="648"/>
                    <a:pt x="383" y="652"/>
                    <a:pt x="465" y="626"/>
                  </a:cubicBezTo>
                  <a:cubicBezTo>
                    <a:pt x="536" y="604"/>
                    <a:pt x="561" y="592"/>
                    <a:pt x="579" y="575"/>
                  </a:cubicBezTo>
                  <a:cubicBezTo>
                    <a:pt x="592" y="561"/>
                    <a:pt x="607" y="520"/>
                    <a:pt x="616" y="465"/>
                  </a:cubicBezTo>
                  <a:cubicBezTo>
                    <a:pt x="621" y="458"/>
                    <a:pt x="635" y="457"/>
                    <a:pt x="641" y="464"/>
                  </a:cubicBezTo>
                  <a:cubicBezTo>
                    <a:pt x="645" y="498"/>
                    <a:pt x="644" y="577"/>
                    <a:pt x="640" y="606"/>
                  </a:cubicBezTo>
                  <a:cubicBezTo>
                    <a:pt x="556" y="630"/>
                    <a:pt x="474" y="655"/>
                    <a:pt x="391" y="681"/>
                  </a:cubicBezTo>
                  <a:cubicBezTo>
                    <a:pt x="308" y="708"/>
                    <a:pt x="308" y="708"/>
                    <a:pt x="308" y="708"/>
                  </a:cubicBezTo>
                  <a:cubicBezTo>
                    <a:pt x="268" y="720"/>
                    <a:pt x="237" y="731"/>
                    <a:pt x="183" y="750"/>
                  </a:cubicBezTo>
                  <a:cubicBezTo>
                    <a:pt x="177" y="749"/>
                    <a:pt x="170" y="735"/>
                    <a:pt x="174" y="728"/>
                  </a:cubicBezTo>
                  <a:cubicBezTo>
                    <a:pt x="203" y="715"/>
                    <a:pt x="203" y="715"/>
                    <a:pt x="203" y="715"/>
                  </a:cubicBezTo>
                  <a:cubicBezTo>
                    <a:pt x="255" y="694"/>
                    <a:pt x="255" y="678"/>
                    <a:pt x="224" y="581"/>
                  </a:cubicBezTo>
                  <a:lnTo>
                    <a:pt x="119" y="2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3" name="Freeform 251"/>
            <p:cNvSpPr>
              <a:spLocks noEditPoints="1"/>
            </p:cNvSpPr>
            <p:nvPr/>
          </p:nvSpPr>
          <p:spPr bwMode="auto">
            <a:xfrm>
              <a:off x="7225" y="93"/>
              <a:ext cx="88" cy="86"/>
            </a:xfrm>
            <a:custGeom>
              <a:avLst/>
              <a:gdLst>
                <a:gd name="T0" fmla="*/ 95 w 683"/>
                <a:gd name="T1" fmla="*/ 172 h 675"/>
                <a:gd name="T2" fmla="*/ 40 w 683"/>
                <a:gd name="T3" fmla="*/ 64 h 675"/>
                <a:gd name="T4" fmla="*/ 9 w 683"/>
                <a:gd name="T5" fmla="*/ 64 h 675"/>
                <a:gd name="T6" fmla="*/ 7 w 683"/>
                <a:gd name="T7" fmla="*/ 40 h 675"/>
                <a:gd name="T8" fmla="*/ 221 w 683"/>
                <a:gd name="T9" fmla="*/ 8 h 675"/>
                <a:gd name="T10" fmla="*/ 385 w 683"/>
                <a:gd name="T11" fmla="*/ 19 h 675"/>
                <a:gd name="T12" fmla="*/ 480 w 683"/>
                <a:gd name="T13" fmla="*/ 146 h 675"/>
                <a:gd name="T14" fmla="*/ 378 w 683"/>
                <a:gd name="T15" fmla="*/ 320 h 675"/>
                <a:gd name="T16" fmla="*/ 385 w 683"/>
                <a:gd name="T17" fmla="*/ 343 h 675"/>
                <a:gd name="T18" fmla="*/ 607 w 683"/>
                <a:gd name="T19" fmla="*/ 578 h 675"/>
                <a:gd name="T20" fmla="*/ 677 w 683"/>
                <a:gd name="T21" fmla="*/ 598 h 675"/>
                <a:gd name="T22" fmla="*/ 679 w 683"/>
                <a:gd name="T23" fmla="*/ 611 h 675"/>
                <a:gd name="T24" fmla="*/ 637 w 683"/>
                <a:gd name="T25" fmla="*/ 620 h 675"/>
                <a:gd name="T26" fmla="*/ 424 w 683"/>
                <a:gd name="T27" fmla="*/ 521 h 675"/>
                <a:gd name="T28" fmla="*/ 313 w 683"/>
                <a:gd name="T29" fmla="*/ 386 h 675"/>
                <a:gd name="T30" fmla="*/ 242 w 683"/>
                <a:gd name="T31" fmla="*/ 362 h 675"/>
                <a:gd name="T32" fmla="*/ 199 w 683"/>
                <a:gd name="T33" fmla="*/ 388 h 675"/>
                <a:gd name="T34" fmla="*/ 212 w 683"/>
                <a:gd name="T35" fmla="*/ 510 h 675"/>
                <a:gd name="T36" fmla="*/ 283 w 683"/>
                <a:gd name="T37" fmla="*/ 624 h 675"/>
                <a:gd name="T38" fmla="*/ 303 w 683"/>
                <a:gd name="T39" fmla="*/ 625 h 675"/>
                <a:gd name="T40" fmla="*/ 304 w 683"/>
                <a:gd name="T41" fmla="*/ 649 h 675"/>
                <a:gd name="T42" fmla="*/ 189 w 683"/>
                <a:gd name="T43" fmla="*/ 659 h 675"/>
                <a:gd name="T44" fmla="*/ 69 w 683"/>
                <a:gd name="T45" fmla="*/ 675 h 675"/>
                <a:gd name="T46" fmla="*/ 64 w 683"/>
                <a:gd name="T47" fmla="*/ 651 h 675"/>
                <a:gd name="T48" fmla="*/ 88 w 683"/>
                <a:gd name="T49" fmla="*/ 645 h 675"/>
                <a:gd name="T50" fmla="*/ 133 w 683"/>
                <a:gd name="T51" fmla="*/ 519 h 675"/>
                <a:gd name="T52" fmla="*/ 95 w 683"/>
                <a:gd name="T53" fmla="*/ 172 h 675"/>
                <a:gd name="T54" fmla="*/ 189 w 683"/>
                <a:gd name="T55" fmla="*/ 302 h 675"/>
                <a:gd name="T56" fmla="*/ 195 w 683"/>
                <a:gd name="T57" fmla="*/ 333 h 675"/>
                <a:gd name="T58" fmla="*/ 262 w 683"/>
                <a:gd name="T59" fmla="*/ 331 h 675"/>
                <a:gd name="T60" fmla="*/ 359 w 683"/>
                <a:gd name="T61" fmla="*/ 295 h 675"/>
                <a:gd name="T62" fmla="*/ 394 w 683"/>
                <a:gd name="T63" fmla="*/ 170 h 675"/>
                <a:gd name="T64" fmla="*/ 223 w 683"/>
                <a:gd name="T65" fmla="*/ 38 h 675"/>
                <a:gd name="T66" fmla="*/ 164 w 683"/>
                <a:gd name="T67" fmla="*/ 76 h 675"/>
                <a:gd name="T68" fmla="*/ 189 w 683"/>
                <a:gd name="T69" fmla="*/ 30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3" h="675">
                  <a:moveTo>
                    <a:pt x="95" y="172"/>
                  </a:moveTo>
                  <a:cubicBezTo>
                    <a:pt x="85" y="81"/>
                    <a:pt x="80" y="65"/>
                    <a:pt x="40" y="64"/>
                  </a:cubicBezTo>
                  <a:cubicBezTo>
                    <a:pt x="9" y="64"/>
                    <a:pt x="9" y="64"/>
                    <a:pt x="9" y="64"/>
                  </a:cubicBezTo>
                  <a:cubicBezTo>
                    <a:pt x="1" y="60"/>
                    <a:pt x="0" y="44"/>
                    <a:pt x="7" y="40"/>
                  </a:cubicBezTo>
                  <a:cubicBezTo>
                    <a:pt x="61" y="29"/>
                    <a:pt x="127" y="18"/>
                    <a:pt x="221" y="8"/>
                  </a:cubicBezTo>
                  <a:cubicBezTo>
                    <a:pt x="281" y="2"/>
                    <a:pt x="339" y="0"/>
                    <a:pt x="385" y="19"/>
                  </a:cubicBezTo>
                  <a:cubicBezTo>
                    <a:pt x="434" y="39"/>
                    <a:pt x="473" y="78"/>
                    <a:pt x="480" y="146"/>
                  </a:cubicBezTo>
                  <a:cubicBezTo>
                    <a:pt x="490" y="237"/>
                    <a:pt x="424" y="295"/>
                    <a:pt x="378" y="320"/>
                  </a:cubicBezTo>
                  <a:cubicBezTo>
                    <a:pt x="373" y="326"/>
                    <a:pt x="379" y="335"/>
                    <a:pt x="385" y="343"/>
                  </a:cubicBezTo>
                  <a:cubicBezTo>
                    <a:pt x="476" y="459"/>
                    <a:pt x="535" y="530"/>
                    <a:pt x="607" y="578"/>
                  </a:cubicBezTo>
                  <a:cubicBezTo>
                    <a:pt x="625" y="590"/>
                    <a:pt x="650" y="598"/>
                    <a:pt x="677" y="598"/>
                  </a:cubicBezTo>
                  <a:cubicBezTo>
                    <a:pt x="682" y="599"/>
                    <a:pt x="683" y="607"/>
                    <a:pt x="679" y="611"/>
                  </a:cubicBezTo>
                  <a:cubicBezTo>
                    <a:pt x="671" y="615"/>
                    <a:pt x="655" y="618"/>
                    <a:pt x="637" y="620"/>
                  </a:cubicBezTo>
                  <a:cubicBezTo>
                    <a:pt x="555" y="629"/>
                    <a:pt x="503" y="611"/>
                    <a:pt x="424" y="521"/>
                  </a:cubicBezTo>
                  <a:cubicBezTo>
                    <a:pt x="395" y="488"/>
                    <a:pt x="348" y="426"/>
                    <a:pt x="313" y="386"/>
                  </a:cubicBezTo>
                  <a:cubicBezTo>
                    <a:pt x="297" y="366"/>
                    <a:pt x="280" y="358"/>
                    <a:pt x="242" y="362"/>
                  </a:cubicBezTo>
                  <a:cubicBezTo>
                    <a:pt x="198" y="367"/>
                    <a:pt x="196" y="368"/>
                    <a:pt x="199" y="388"/>
                  </a:cubicBezTo>
                  <a:cubicBezTo>
                    <a:pt x="212" y="510"/>
                    <a:pt x="212" y="510"/>
                    <a:pt x="212" y="510"/>
                  </a:cubicBezTo>
                  <a:cubicBezTo>
                    <a:pt x="223" y="611"/>
                    <a:pt x="226" y="622"/>
                    <a:pt x="283" y="624"/>
                  </a:cubicBezTo>
                  <a:cubicBezTo>
                    <a:pt x="303" y="625"/>
                    <a:pt x="303" y="625"/>
                    <a:pt x="303" y="625"/>
                  </a:cubicBezTo>
                  <a:cubicBezTo>
                    <a:pt x="310" y="629"/>
                    <a:pt x="310" y="646"/>
                    <a:pt x="304" y="649"/>
                  </a:cubicBezTo>
                  <a:cubicBezTo>
                    <a:pt x="261" y="652"/>
                    <a:pt x="228" y="655"/>
                    <a:pt x="189" y="659"/>
                  </a:cubicBezTo>
                  <a:cubicBezTo>
                    <a:pt x="149" y="663"/>
                    <a:pt x="114" y="668"/>
                    <a:pt x="69" y="675"/>
                  </a:cubicBezTo>
                  <a:cubicBezTo>
                    <a:pt x="63" y="673"/>
                    <a:pt x="59" y="658"/>
                    <a:pt x="64" y="651"/>
                  </a:cubicBezTo>
                  <a:cubicBezTo>
                    <a:pt x="88" y="645"/>
                    <a:pt x="88" y="645"/>
                    <a:pt x="88" y="645"/>
                  </a:cubicBezTo>
                  <a:cubicBezTo>
                    <a:pt x="143" y="633"/>
                    <a:pt x="144" y="620"/>
                    <a:pt x="133" y="519"/>
                  </a:cubicBezTo>
                  <a:lnTo>
                    <a:pt x="95" y="172"/>
                  </a:lnTo>
                  <a:close/>
                  <a:moveTo>
                    <a:pt x="189" y="302"/>
                  </a:moveTo>
                  <a:cubicBezTo>
                    <a:pt x="191" y="319"/>
                    <a:pt x="192" y="330"/>
                    <a:pt x="195" y="333"/>
                  </a:cubicBezTo>
                  <a:cubicBezTo>
                    <a:pt x="199" y="336"/>
                    <a:pt x="213" y="336"/>
                    <a:pt x="262" y="331"/>
                  </a:cubicBezTo>
                  <a:cubicBezTo>
                    <a:pt x="297" y="327"/>
                    <a:pt x="334" y="319"/>
                    <a:pt x="359" y="295"/>
                  </a:cubicBezTo>
                  <a:cubicBezTo>
                    <a:pt x="383" y="272"/>
                    <a:pt x="401" y="235"/>
                    <a:pt x="394" y="170"/>
                  </a:cubicBezTo>
                  <a:cubicBezTo>
                    <a:pt x="386" y="94"/>
                    <a:pt x="331" y="26"/>
                    <a:pt x="223" y="38"/>
                  </a:cubicBezTo>
                  <a:cubicBezTo>
                    <a:pt x="164" y="45"/>
                    <a:pt x="161" y="49"/>
                    <a:pt x="164" y="76"/>
                  </a:cubicBezTo>
                  <a:lnTo>
                    <a:pt x="189" y="3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4" name="Freeform 252"/>
            <p:cNvSpPr>
              <a:spLocks/>
            </p:cNvSpPr>
            <p:nvPr/>
          </p:nvSpPr>
          <p:spPr bwMode="auto">
            <a:xfrm>
              <a:off x="7305" y="91"/>
              <a:ext cx="36" cy="84"/>
            </a:xfrm>
            <a:custGeom>
              <a:avLst/>
              <a:gdLst>
                <a:gd name="T0" fmla="*/ 111 w 286"/>
                <a:gd name="T1" fmla="*/ 153 h 656"/>
                <a:gd name="T2" fmla="*/ 58 w 286"/>
                <a:gd name="T3" fmla="*/ 27 h 656"/>
                <a:gd name="T4" fmla="*/ 34 w 286"/>
                <a:gd name="T5" fmla="*/ 24 h 656"/>
                <a:gd name="T6" fmla="*/ 37 w 286"/>
                <a:gd name="T7" fmla="*/ 0 h 656"/>
                <a:gd name="T8" fmla="*/ 159 w 286"/>
                <a:gd name="T9" fmla="*/ 8 h 656"/>
                <a:gd name="T10" fmla="*/ 279 w 286"/>
                <a:gd name="T11" fmla="*/ 11 h 656"/>
                <a:gd name="T12" fmla="*/ 280 w 286"/>
                <a:gd name="T13" fmla="*/ 35 h 656"/>
                <a:gd name="T14" fmla="*/ 256 w 286"/>
                <a:gd name="T15" fmla="*/ 36 h 656"/>
                <a:gd name="T16" fmla="*/ 191 w 286"/>
                <a:gd name="T17" fmla="*/ 157 h 656"/>
                <a:gd name="T18" fmla="*/ 175 w 286"/>
                <a:gd name="T19" fmla="*/ 502 h 656"/>
                <a:gd name="T20" fmla="*/ 229 w 286"/>
                <a:gd name="T21" fmla="*/ 628 h 656"/>
                <a:gd name="T22" fmla="*/ 253 w 286"/>
                <a:gd name="T23" fmla="*/ 632 h 656"/>
                <a:gd name="T24" fmla="*/ 250 w 286"/>
                <a:gd name="T25" fmla="*/ 656 h 656"/>
                <a:gd name="T26" fmla="*/ 130 w 286"/>
                <a:gd name="T27" fmla="*/ 648 h 656"/>
                <a:gd name="T28" fmla="*/ 7 w 286"/>
                <a:gd name="T29" fmla="*/ 645 h 656"/>
                <a:gd name="T30" fmla="*/ 6 w 286"/>
                <a:gd name="T31" fmla="*/ 621 h 656"/>
                <a:gd name="T32" fmla="*/ 31 w 286"/>
                <a:gd name="T33" fmla="*/ 619 h 656"/>
                <a:gd name="T34" fmla="*/ 96 w 286"/>
                <a:gd name="T35" fmla="*/ 498 h 656"/>
                <a:gd name="T36" fmla="*/ 111 w 286"/>
                <a:gd name="T37" fmla="*/ 1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656">
                  <a:moveTo>
                    <a:pt x="111" y="153"/>
                  </a:moveTo>
                  <a:cubicBezTo>
                    <a:pt x="116" y="51"/>
                    <a:pt x="115" y="34"/>
                    <a:pt x="58" y="27"/>
                  </a:cubicBezTo>
                  <a:cubicBezTo>
                    <a:pt x="34" y="24"/>
                    <a:pt x="34" y="24"/>
                    <a:pt x="34" y="24"/>
                  </a:cubicBezTo>
                  <a:cubicBezTo>
                    <a:pt x="28" y="20"/>
                    <a:pt x="31" y="2"/>
                    <a:pt x="37" y="0"/>
                  </a:cubicBezTo>
                  <a:cubicBezTo>
                    <a:pt x="85" y="4"/>
                    <a:pt x="118" y="6"/>
                    <a:pt x="159" y="8"/>
                  </a:cubicBezTo>
                  <a:cubicBezTo>
                    <a:pt x="198" y="10"/>
                    <a:pt x="231" y="10"/>
                    <a:pt x="279" y="11"/>
                  </a:cubicBezTo>
                  <a:cubicBezTo>
                    <a:pt x="285" y="14"/>
                    <a:pt x="286" y="31"/>
                    <a:pt x="280" y="35"/>
                  </a:cubicBezTo>
                  <a:cubicBezTo>
                    <a:pt x="256" y="36"/>
                    <a:pt x="256" y="36"/>
                    <a:pt x="256" y="36"/>
                  </a:cubicBezTo>
                  <a:cubicBezTo>
                    <a:pt x="198" y="38"/>
                    <a:pt x="196" y="54"/>
                    <a:pt x="191" y="157"/>
                  </a:cubicBezTo>
                  <a:cubicBezTo>
                    <a:pt x="175" y="502"/>
                    <a:pt x="175" y="502"/>
                    <a:pt x="175" y="502"/>
                  </a:cubicBezTo>
                  <a:cubicBezTo>
                    <a:pt x="170" y="605"/>
                    <a:pt x="172" y="618"/>
                    <a:pt x="229" y="628"/>
                  </a:cubicBezTo>
                  <a:cubicBezTo>
                    <a:pt x="253" y="632"/>
                    <a:pt x="253" y="632"/>
                    <a:pt x="253" y="632"/>
                  </a:cubicBezTo>
                  <a:cubicBezTo>
                    <a:pt x="258" y="636"/>
                    <a:pt x="256" y="653"/>
                    <a:pt x="250" y="656"/>
                  </a:cubicBezTo>
                  <a:cubicBezTo>
                    <a:pt x="201" y="652"/>
                    <a:pt x="168" y="649"/>
                    <a:pt x="130" y="648"/>
                  </a:cubicBezTo>
                  <a:cubicBezTo>
                    <a:pt x="89" y="646"/>
                    <a:pt x="56" y="645"/>
                    <a:pt x="7" y="645"/>
                  </a:cubicBezTo>
                  <a:cubicBezTo>
                    <a:pt x="2" y="642"/>
                    <a:pt x="0" y="626"/>
                    <a:pt x="6" y="621"/>
                  </a:cubicBezTo>
                  <a:cubicBezTo>
                    <a:pt x="31" y="619"/>
                    <a:pt x="31" y="619"/>
                    <a:pt x="31" y="619"/>
                  </a:cubicBezTo>
                  <a:cubicBezTo>
                    <a:pt x="88" y="615"/>
                    <a:pt x="91" y="601"/>
                    <a:pt x="96" y="498"/>
                  </a:cubicBezTo>
                  <a:lnTo>
                    <a:pt x="111" y="1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5" name="Freeform 253"/>
            <p:cNvSpPr>
              <a:spLocks noEditPoints="1"/>
            </p:cNvSpPr>
            <p:nvPr/>
          </p:nvSpPr>
          <p:spPr bwMode="auto">
            <a:xfrm>
              <a:off x="7343" y="95"/>
              <a:ext cx="95" cy="94"/>
            </a:xfrm>
            <a:custGeom>
              <a:avLst/>
              <a:gdLst>
                <a:gd name="T0" fmla="*/ 39 w 744"/>
                <a:gd name="T1" fmla="*/ 301 h 741"/>
                <a:gd name="T2" fmla="*/ 452 w 744"/>
                <a:gd name="T3" fmla="*/ 45 h 741"/>
                <a:gd name="T4" fmla="*/ 706 w 744"/>
                <a:gd name="T5" fmla="*/ 445 h 741"/>
                <a:gd name="T6" fmla="*/ 302 w 744"/>
                <a:gd name="T7" fmla="*/ 699 h 741"/>
                <a:gd name="T8" fmla="*/ 39 w 744"/>
                <a:gd name="T9" fmla="*/ 301 h 741"/>
                <a:gd name="T10" fmla="*/ 605 w 744"/>
                <a:gd name="T11" fmla="*/ 452 h 741"/>
                <a:gd name="T12" fmla="*/ 430 w 744"/>
                <a:gd name="T13" fmla="*/ 70 h 741"/>
                <a:gd name="T14" fmla="*/ 141 w 744"/>
                <a:gd name="T15" fmla="*/ 293 h 741"/>
                <a:gd name="T16" fmla="*/ 321 w 744"/>
                <a:gd name="T17" fmla="*/ 673 h 741"/>
                <a:gd name="T18" fmla="*/ 605 w 744"/>
                <a:gd name="T19" fmla="*/ 45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1">
                  <a:moveTo>
                    <a:pt x="39" y="301"/>
                  </a:moveTo>
                  <a:cubicBezTo>
                    <a:pt x="83" y="112"/>
                    <a:pt x="258" y="0"/>
                    <a:pt x="452" y="45"/>
                  </a:cubicBezTo>
                  <a:cubicBezTo>
                    <a:pt x="671" y="95"/>
                    <a:pt x="744" y="278"/>
                    <a:pt x="706" y="445"/>
                  </a:cubicBezTo>
                  <a:cubicBezTo>
                    <a:pt x="662" y="635"/>
                    <a:pt x="485" y="741"/>
                    <a:pt x="302" y="699"/>
                  </a:cubicBezTo>
                  <a:cubicBezTo>
                    <a:pt x="92" y="651"/>
                    <a:pt x="0" y="471"/>
                    <a:pt x="39" y="301"/>
                  </a:cubicBezTo>
                  <a:close/>
                  <a:moveTo>
                    <a:pt x="605" y="452"/>
                  </a:moveTo>
                  <a:cubicBezTo>
                    <a:pt x="641" y="296"/>
                    <a:pt x="610" y="112"/>
                    <a:pt x="430" y="70"/>
                  </a:cubicBezTo>
                  <a:cubicBezTo>
                    <a:pt x="331" y="48"/>
                    <a:pt x="188" y="86"/>
                    <a:pt x="141" y="293"/>
                  </a:cubicBezTo>
                  <a:cubicBezTo>
                    <a:pt x="108" y="432"/>
                    <a:pt x="135" y="630"/>
                    <a:pt x="321" y="673"/>
                  </a:cubicBezTo>
                  <a:cubicBezTo>
                    <a:pt x="435" y="699"/>
                    <a:pt x="562" y="638"/>
                    <a:pt x="605" y="4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6" name="Freeform 254"/>
            <p:cNvSpPr>
              <a:spLocks noEditPoints="1"/>
            </p:cNvSpPr>
            <p:nvPr/>
          </p:nvSpPr>
          <p:spPr bwMode="auto">
            <a:xfrm>
              <a:off x="7423" y="120"/>
              <a:ext cx="85" cy="108"/>
            </a:xfrm>
            <a:custGeom>
              <a:avLst/>
              <a:gdLst>
                <a:gd name="T0" fmla="*/ 296 w 665"/>
                <a:gd name="T1" fmla="*/ 160 h 844"/>
                <a:gd name="T2" fmla="*/ 308 w 665"/>
                <a:gd name="T3" fmla="*/ 39 h 844"/>
                <a:gd name="T4" fmla="*/ 282 w 665"/>
                <a:gd name="T5" fmla="*/ 22 h 844"/>
                <a:gd name="T6" fmla="*/ 294 w 665"/>
                <a:gd name="T7" fmla="*/ 0 h 844"/>
                <a:gd name="T8" fmla="*/ 491 w 665"/>
                <a:gd name="T9" fmla="*/ 90 h 844"/>
                <a:gd name="T10" fmla="*/ 623 w 665"/>
                <a:gd name="T11" fmla="*/ 188 h 844"/>
                <a:gd name="T12" fmla="*/ 635 w 665"/>
                <a:gd name="T13" fmla="*/ 345 h 844"/>
                <a:gd name="T14" fmla="*/ 455 w 665"/>
                <a:gd name="T15" fmla="*/ 436 h 844"/>
                <a:gd name="T16" fmla="*/ 449 w 665"/>
                <a:gd name="T17" fmla="*/ 459 h 844"/>
                <a:gd name="T18" fmla="*/ 509 w 665"/>
                <a:gd name="T19" fmla="*/ 777 h 844"/>
                <a:gd name="T20" fmla="*/ 557 w 665"/>
                <a:gd name="T21" fmla="*/ 831 h 844"/>
                <a:gd name="T22" fmla="*/ 552 w 665"/>
                <a:gd name="T23" fmla="*/ 844 h 844"/>
                <a:gd name="T24" fmla="*/ 512 w 665"/>
                <a:gd name="T25" fmla="*/ 829 h 844"/>
                <a:gd name="T26" fmla="*/ 386 w 665"/>
                <a:gd name="T27" fmla="*/ 631 h 844"/>
                <a:gd name="T28" fmla="*/ 365 w 665"/>
                <a:gd name="T29" fmla="*/ 457 h 844"/>
                <a:gd name="T30" fmla="*/ 317 w 665"/>
                <a:gd name="T31" fmla="*/ 399 h 844"/>
                <a:gd name="T32" fmla="*/ 267 w 665"/>
                <a:gd name="T33" fmla="*/ 398 h 844"/>
                <a:gd name="T34" fmla="*/ 213 w 665"/>
                <a:gd name="T35" fmla="*/ 507 h 844"/>
                <a:gd name="T36" fmla="*/ 211 w 665"/>
                <a:gd name="T37" fmla="*/ 642 h 844"/>
                <a:gd name="T38" fmla="*/ 228 w 665"/>
                <a:gd name="T39" fmla="*/ 653 h 844"/>
                <a:gd name="T40" fmla="*/ 216 w 665"/>
                <a:gd name="T41" fmla="*/ 674 h 844"/>
                <a:gd name="T42" fmla="*/ 114 w 665"/>
                <a:gd name="T43" fmla="*/ 620 h 844"/>
                <a:gd name="T44" fmla="*/ 3 w 665"/>
                <a:gd name="T45" fmla="*/ 569 h 844"/>
                <a:gd name="T46" fmla="*/ 13 w 665"/>
                <a:gd name="T47" fmla="*/ 547 h 844"/>
                <a:gd name="T48" fmla="*/ 36 w 665"/>
                <a:gd name="T49" fmla="*/ 555 h 844"/>
                <a:gd name="T50" fmla="*/ 142 w 665"/>
                <a:gd name="T51" fmla="*/ 472 h 844"/>
                <a:gd name="T52" fmla="*/ 296 w 665"/>
                <a:gd name="T53" fmla="*/ 160 h 844"/>
                <a:gd name="T54" fmla="*/ 306 w 665"/>
                <a:gd name="T55" fmla="*/ 319 h 844"/>
                <a:gd name="T56" fmla="*/ 294 w 665"/>
                <a:gd name="T57" fmla="*/ 349 h 844"/>
                <a:gd name="T58" fmla="*/ 352 w 665"/>
                <a:gd name="T59" fmla="*/ 383 h 844"/>
                <a:gd name="T60" fmla="*/ 453 w 665"/>
                <a:gd name="T61" fmla="*/ 405 h 844"/>
                <a:gd name="T62" fmla="*/ 550 w 665"/>
                <a:gd name="T63" fmla="*/ 319 h 844"/>
                <a:gd name="T64" fmla="*/ 477 w 665"/>
                <a:gd name="T65" fmla="*/ 116 h 844"/>
                <a:gd name="T66" fmla="*/ 406 w 665"/>
                <a:gd name="T67" fmla="*/ 116 h 844"/>
                <a:gd name="T68" fmla="*/ 306 w 665"/>
                <a:gd name="T69" fmla="*/ 31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5" h="844">
                  <a:moveTo>
                    <a:pt x="296" y="160"/>
                  </a:moveTo>
                  <a:cubicBezTo>
                    <a:pt x="337" y="77"/>
                    <a:pt x="342" y="61"/>
                    <a:pt x="308" y="39"/>
                  </a:cubicBezTo>
                  <a:cubicBezTo>
                    <a:pt x="282" y="22"/>
                    <a:pt x="282" y="22"/>
                    <a:pt x="282" y="22"/>
                  </a:cubicBezTo>
                  <a:cubicBezTo>
                    <a:pt x="278" y="15"/>
                    <a:pt x="285" y="1"/>
                    <a:pt x="294" y="0"/>
                  </a:cubicBezTo>
                  <a:cubicBezTo>
                    <a:pt x="344" y="20"/>
                    <a:pt x="406" y="47"/>
                    <a:pt x="491" y="90"/>
                  </a:cubicBezTo>
                  <a:cubicBezTo>
                    <a:pt x="545" y="116"/>
                    <a:pt x="594" y="146"/>
                    <a:pt x="623" y="188"/>
                  </a:cubicBezTo>
                  <a:cubicBezTo>
                    <a:pt x="654" y="230"/>
                    <a:pt x="665" y="284"/>
                    <a:pt x="635" y="345"/>
                  </a:cubicBezTo>
                  <a:cubicBezTo>
                    <a:pt x="594" y="428"/>
                    <a:pt x="507" y="441"/>
                    <a:pt x="455" y="436"/>
                  </a:cubicBezTo>
                  <a:cubicBezTo>
                    <a:pt x="448" y="439"/>
                    <a:pt x="448" y="450"/>
                    <a:pt x="449" y="459"/>
                  </a:cubicBezTo>
                  <a:cubicBezTo>
                    <a:pt x="463" y="606"/>
                    <a:pt x="475" y="698"/>
                    <a:pt x="509" y="777"/>
                  </a:cubicBezTo>
                  <a:cubicBezTo>
                    <a:pt x="517" y="798"/>
                    <a:pt x="534" y="818"/>
                    <a:pt x="557" y="831"/>
                  </a:cubicBezTo>
                  <a:cubicBezTo>
                    <a:pt x="561" y="835"/>
                    <a:pt x="558" y="843"/>
                    <a:pt x="552" y="844"/>
                  </a:cubicBezTo>
                  <a:cubicBezTo>
                    <a:pt x="543" y="843"/>
                    <a:pt x="528" y="837"/>
                    <a:pt x="512" y="829"/>
                  </a:cubicBezTo>
                  <a:cubicBezTo>
                    <a:pt x="438" y="793"/>
                    <a:pt x="404" y="749"/>
                    <a:pt x="386" y="631"/>
                  </a:cubicBezTo>
                  <a:cubicBezTo>
                    <a:pt x="379" y="587"/>
                    <a:pt x="373" y="510"/>
                    <a:pt x="365" y="457"/>
                  </a:cubicBezTo>
                  <a:cubicBezTo>
                    <a:pt x="362" y="431"/>
                    <a:pt x="352" y="416"/>
                    <a:pt x="317" y="399"/>
                  </a:cubicBezTo>
                  <a:cubicBezTo>
                    <a:pt x="278" y="379"/>
                    <a:pt x="276" y="379"/>
                    <a:pt x="267" y="398"/>
                  </a:cubicBezTo>
                  <a:cubicBezTo>
                    <a:pt x="213" y="507"/>
                    <a:pt x="213" y="507"/>
                    <a:pt x="213" y="507"/>
                  </a:cubicBezTo>
                  <a:cubicBezTo>
                    <a:pt x="168" y="598"/>
                    <a:pt x="164" y="610"/>
                    <a:pt x="211" y="642"/>
                  </a:cubicBezTo>
                  <a:cubicBezTo>
                    <a:pt x="228" y="653"/>
                    <a:pt x="228" y="653"/>
                    <a:pt x="228" y="653"/>
                  </a:cubicBezTo>
                  <a:cubicBezTo>
                    <a:pt x="231" y="660"/>
                    <a:pt x="222" y="674"/>
                    <a:pt x="216" y="674"/>
                  </a:cubicBezTo>
                  <a:cubicBezTo>
                    <a:pt x="178" y="653"/>
                    <a:pt x="148" y="638"/>
                    <a:pt x="114" y="620"/>
                  </a:cubicBezTo>
                  <a:cubicBezTo>
                    <a:pt x="77" y="602"/>
                    <a:pt x="45" y="588"/>
                    <a:pt x="3" y="569"/>
                  </a:cubicBezTo>
                  <a:cubicBezTo>
                    <a:pt x="0" y="564"/>
                    <a:pt x="4" y="550"/>
                    <a:pt x="13" y="547"/>
                  </a:cubicBezTo>
                  <a:cubicBezTo>
                    <a:pt x="36" y="555"/>
                    <a:pt x="36" y="555"/>
                    <a:pt x="36" y="555"/>
                  </a:cubicBezTo>
                  <a:cubicBezTo>
                    <a:pt x="89" y="574"/>
                    <a:pt x="96" y="563"/>
                    <a:pt x="142" y="472"/>
                  </a:cubicBezTo>
                  <a:lnTo>
                    <a:pt x="296" y="160"/>
                  </a:lnTo>
                  <a:close/>
                  <a:moveTo>
                    <a:pt x="306" y="319"/>
                  </a:moveTo>
                  <a:cubicBezTo>
                    <a:pt x="298" y="335"/>
                    <a:pt x="293" y="345"/>
                    <a:pt x="294" y="349"/>
                  </a:cubicBezTo>
                  <a:cubicBezTo>
                    <a:pt x="295" y="353"/>
                    <a:pt x="308" y="362"/>
                    <a:pt x="352" y="383"/>
                  </a:cubicBezTo>
                  <a:cubicBezTo>
                    <a:pt x="383" y="399"/>
                    <a:pt x="418" y="412"/>
                    <a:pt x="453" y="405"/>
                  </a:cubicBezTo>
                  <a:cubicBezTo>
                    <a:pt x="485" y="398"/>
                    <a:pt x="520" y="378"/>
                    <a:pt x="550" y="319"/>
                  </a:cubicBezTo>
                  <a:cubicBezTo>
                    <a:pt x="584" y="250"/>
                    <a:pt x="573" y="164"/>
                    <a:pt x="477" y="116"/>
                  </a:cubicBezTo>
                  <a:cubicBezTo>
                    <a:pt x="423" y="89"/>
                    <a:pt x="418" y="92"/>
                    <a:pt x="406" y="116"/>
                  </a:cubicBezTo>
                  <a:lnTo>
                    <a:pt x="306" y="3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7" name="Freeform 255"/>
            <p:cNvSpPr>
              <a:spLocks/>
            </p:cNvSpPr>
            <p:nvPr/>
          </p:nvSpPr>
          <p:spPr bwMode="auto">
            <a:xfrm>
              <a:off x="7485" y="160"/>
              <a:ext cx="96" cy="101"/>
            </a:xfrm>
            <a:custGeom>
              <a:avLst/>
              <a:gdLst>
                <a:gd name="T0" fmla="*/ 378 w 750"/>
                <a:gd name="T1" fmla="*/ 163 h 795"/>
                <a:gd name="T2" fmla="*/ 405 w 750"/>
                <a:gd name="T3" fmla="*/ 30 h 795"/>
                <a:gd name="T4" fmla="*/ 394 w 750"/>
                <a:gd name="T5" fmla="*/ 19 h 795"/>
                <a:gd name="T6" fmla="*/ 411 w 750"/>
                <a:gd name="T7" fmla="*/ 1 h 795"/>
                <a:gd name="T8" fmla="*/ 500 w 750"/>
                <a:gd name="T9" fmla="*/ 73 h 795"/>
                <a:gd name="T10" fmla="*/ 644 w 750"/>
                <a:gd name="T11" fmla="*/ 185 h 795"/>
                <a:gd name="T12" fmla="*/ 750 w 750"/>
                <a:gd name="T13" fmla="*/ 262 h 795"/>
                <a:gd name="T14" fmla="*/ 684 w 750"/>
                <a:gd name="T15" fmla="*/ 374 h 795"/>
                <a:gd name="T16" fmla="*/ 663 w 750"/>
                <a:gd name="T17" fmla="*/ 361 h 795"/>
                <a:gd name="T18" fmla="*/ 661 w 750"/>
                <a:gd name="T19" fmla="*/ 243 h 795"/>
                <a:gd name="T20" fmla="*/ 590 w 750"/>
                <a:gd name="T21" fmla="*/ 181 h 795"/>
                <a:gd name="T22" fmla="*/ 535 w 750"/>
                <a:gd name="T23" fmla="*/ 138 h 795"/>
                <a:gd name="T24" fmla="*/ 488 w 750"/>
                <a:gd name="T25" fmla="*/ 151 h 795"/>
                <a:gd name="T26" fmla="*/ 369 w 750"/>
                <a:gd name="T27" fmla="*/ 305 h 795"/>
                <a:gd name="T28" fmla="*/ 378 w 750"/>
                <a:gd name="T29" fmla="*/ 346 h 795"/>
                <a:gd name="T30" fmla="*/ 423 w 750"/>
                <a:gd name="T31" fmla="*/ 380 h 795"/>
                <a:gd name="T32" fmla="*/ 492 w 750"/>
                <a:gd name="T33" fmla="*/ 426 h 795"/>
                <a:gd name="T34" fmla="*/ 531 w 750"/>
                <a:gd name="T35" fmla="*/ 413 h 795"/>
                <a:gd name="T36" fmla="*/ 561 w 750"/>
                <a:gd name="T37" fmla="*/ 386 h 795"/>
                <a:gd name="T38" fmla="*/ 581 w 750"/>
                <a:gd name="T39" fmla="*/ 402 h 795"/>
                <a:gd name="T40" fmla="*/ 518 w 750"/>
                <a:gd name="T41" fmla="*/ 478 h 795"/>
                <a:gd name="T42" fmla="*/ 464 w 750"/>
                <a:gd name="T43" fmla="*/ 554 h 795"/>
                <a:gd name="T44" fmla="*/ 444 w 750"/>
                <a:gd name="T45" fmla="*/ 539 h 795"/>
                <a:gd name="T46" fmla="*/ 460 w 750"/>
                <a:gd name="T47" fmla="*/ 504 h 795"/>
                <a:gd name="T48" fmla="*/ 458 w 750"/>
                <a:gd name="T49" fmla="*/ 456 h 795"/>
                <a:gd name="T50" fmla="*/ 402 w 750"/>
                <a:gd name="T51" fmla="*/ 407 h 795"/>
                <a:gd name="T52" fmla="*/ 358 w 750"/>
                <a:gd name="T53" fmla="*/ 373 h 795"/>
                <a:gd name="T54" fmla="*/ 316 w 750"/>
                <a:gd name="T55" fmla="*/ 374 h 795"/>
                <a:gd name="T56" fmla="*/ 233 w 750"/>
                <a:gd name="T57" fmla="*/ 482 h 795"/>
                <a:gd name="T58" fmla="*/ 186 w 750"/>
                <a:gd name="T59" fmla="*/ 574 h 795"/>
                <a:gd name="T60" fmla="*/ 266 w 750"/>
                <a:gd name="T61" fmla="*/ 663 h 795"/>
                <a:gd name="T62" fmla="*/ 373 w 750"/>
                <a:gd name="T63" fmla="*/ 727 h 795"/>
                <a:gd name="T64" fmla="*/ 485 w 750"/>
                <a:gd name="T65" fmla="*/ 694 h 795"/>
                <a:gd name="T66" fmla="*/ 500 w 750"/>
                <a:gd name="T67" fmla="*/ 715 h 795"/>
                <a:gd name="T68" fmla="*/ 383 w 750"/>
                <a:gd name="T69" fmla="*/ 795 h 795"/>
                <a:gd name="T70" fmla="*/ 179 w 750"/>
                <a:gd name="T71" fmla="*/ 634 h 795"/>
                <a:gd name="T72" fmla="*/ 109 w 750"/>
                <a:gd name="T73" fmla="*/ 581 h 795"/>
                <a:gd name="T74" fmla="*/ 3 w 750"/>
                <a:gd name="T75" fmla="*/ 503 h 795"/>
                <a:gd name="T76" fmla="*/ 16 w 750"/>
                <a:gd name="T77" fmla="*/ 482 h 795"/>
                <a:gd name="T78" fmla="*/ 43 w 750"/>
                <a:gd name="T79" fmla="*/ 499 h 795"/>
                <a:gd name="T80" fmla="*/ 165 w 750"/>
                <a:gd name="T81" fmla="*/ 440 h 795"/>
                <a:gd name="T82" fmla="*/ 378 w 750"/>
                <a:gd name="T83" fmla="*/ 16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795">
                  <a:moveTo>
                    <a:pt x="378" y="163"/>
                  </a:moveTo>
                  <a:cubicBezTo>
                    <a:pt x="440" y="83"/>
                    <a:pt x="447" y="70"/>
                    <a:pt x="405" y="30"/>
                  </a:cubicBezTo>
                  <a:cubicBezTo>
                    <a:pt x="394" y="19"/>
                    <a:pt x="394" y="19"/>
                    <a:pt x="394" y="19"/>
                  </a:cubicBezTo>
                  <a:cubicBezTo>
                    <a:pt x="392" y="13"/>
                    <a:pt x="404" y="0"/>
                    <a:pt x="411" y="1"/>
                  </a:cubicBezTo>
                  <a:cubicBezTo>
                    <a:pt x="442" y="28"/>
                    <a:pt x="468" y="49"/>
                    <a:pt x="500" y="73"/>
                  </a:cubicBezTo>
                  <a:cubicBezTo>
                    <a:pt x="644" y="185"/>
                    <a:pt x="644" y="185"/>
                    <a:pt x="644" y="185"/>
                  </a:cubicBezTo>
                  <a:cubicBezTo>
                    <a:pt x="694" y="222"/>
                    <a:pt x="739" y="257"/>
                    <a:pt x="750" y="262"/>
                  </a:cubicBezTo>
                  <a:cubicBezTo>
                    <a:pt x="744" y="279"/>
                    <a:pt x="707" y="338"/>
                    <a:pt x="684" y="374"/>
                  </a:cubicBezTo>
                  <a:cubicBezTo>
                    <a:pt x="677" y="376"/>
                    <a:pt x="664" y="368"/>
                    <a:pt x="663" y="361"/>
                  </a:cubicBezTo>
                  <a:cubicBezTo>
                    <a:pt x="680" y="316"/>
                    <a:pt x="693" y="283"/>
                    <a:pt x="661" y="243"/>
                  </a:cubicBezTo>
                  <a:cubicBezTo>
                    <a:pt x="648" y="226"/>
                    <a:pt x="624" y="206"/>
                    <a:pt x="590" y="181"/>
                  </a:cubicBezTo>
                  <a:cubicBezTo>
                    <a:pt x="535" y="138"/>
                    <a:pt x="535" y="138"/>
                    <a:pt x="535" y="138"/>
                  </a:cubicBezTo>
                  <a:cubicBezTo>
                    <a:pt x="511" y="120"/>
                    <a:pt x="510" y="122"/>
                    <a:pt x="488" y="151"/>
                  </a:cubicBezTo>
                  <a:cubicBezTo>
                    <a:pt x="369" y="305"/>
                    <a:pt x="369" y="305"/>
                    <a:pt x="369" y="305"/>
                  </a:cubicBezTo>
                  <a:cubicBezTo>
                    <a:pt x="353" y="326"/>
                    <a:pt x="355" y="328"/>
                    <a:pt x="378" y="346"/>
                  </a:cubicBezTo>
                  <a:cubicBezTo>
                    <a:pt x="423" y="380"/>
                    <a:pt x="423" y="380"/>
                    <a:pt x="423" y="380"/>
                  </a:cubicBezTo>
                  <a:cubicBezTo>
                    <a:pt x="455" y="405"/>
                    <a:pt x="480" y="422"/>
                    <a:pt x="492" y="426"/>
                  </a:cubicBezTo>
                  <a:cubicBezTo>
                    <a:pt x="504" y="430"/>
                    <a:pt x="512" y="429"/>
                    <a:pt x="531" y="413"/>
                  </a:cubicBezTo>
                  <a:cubicBezTo>
                    <a:pt x="561" y="386"/>
                    <a:pt x="561" y="386"/>
                    <a:pt x="561" y="386"/>
                  </a:cubicBezTo>
                  <a:cubicBezTo>
                    <a:pt x="569" y="385"/>
                    <a:pt x="582" y="395"/>
                    <a:pt x="581" y="402"/>
                  </a:cubicBezTo>
                  <a:cubicBezTo>
                    <a:pt x="567" y="421"/>
                    <a:pt x="541" y="449"/>
                    <a:pt x="518" y="478"/>
                  </a:cubicBezTo>
                  <a:cubicBezTo>
                    <a:pt x="497" y="505"/>
                    <a:pt x="477" y="537"/>
                    <a:pt x="464" y="554"/>
                  </a:cubicBezTo>
                  <a:cubicBezTo>
                    <a:pt x="457" y="557"/>
                    <a:pt x="444" y="547"/>
                    <a:pt x="444" y="539"/>
                  </a:cubicBezTo>
                  <a:cubicBezTo>
                    <a:pt x="460" y="504"/>
                    <a:pt x="460" y="504"/>
                    <a:pt x="460" y="504"/>
                  </a:cubicBezTo>
                  <a:cubicBezTo>
                    <a:pt x="467" y="488"/>
                    <a:pt x="471" y="472"/>
                    <a:pt x="458" y="456"/>
                  </a:cubicBezTo>
                  <a:cubicBezTo>
                    <a:pt x="450" y="445"/>
                    <a:pt x="432" y="430"/>
                    <a:pt x="402" y="407"/>
                  </a:cubicBezTo>
                  <a:cubicBezTo>
                    <a:pt x="358" y="373"/>
                    <a:pt x="358" y="373"/>
                    <a:pt x="358" y="373"/>
                  </a:cubicBezTo>
                  <a:cubicBezTo>
                    <a:pt x="335" y="355"/>
                    <a:pt x="332" y="354"/>
                    <a:pt x="316" y="374"/>
                  </a:cubicBezTo>
                  <a:cubicBezTo>
                    <a:pt x="233" y="482"/>
                    <a:pt x="233" y="482"/>
                    <a:pt x="233" y="482"/>
                  </a:cubicBezTo>
                  <a:cubicBezTo>
                    <a:pt x="202" y="523"/>
                    <a:pt x="184" y="551"/>
                    <a:pt x="186" y="574"/>
                  </a:cubicBezTo>
                  <a:cubicBezTo>
                    <a:pt x="188" y="590"/>
                    <a:pt x="198" y="611"/>
                    <a:pt x="266" y="663"/>
                  </a:cubicBezTo>
                  <a:cubicBezTo>
                    <a:pt x="325" y="708"/>
                    <a:pt x="349" y="723"/>
                    <a:pt x="373" y="727"/>
                  </a:cubicBezTo>
                  <a:cubicBezTo>
                    <a:pt x="393" y="730"/>
                    <a:pt x="434" y="719"/>
                    <a:pt x="485" y="694"/>
                  </a:cubicBezTo>
                  <a:cubicBezTo>
                    <a:pt x="493" y="695"/>
                    <a:pt x="502" y="705"/>
                    <a:pt x="500" y="715"/>
                  </a:cubicBezTo>
                  <a:cubicBezTo>
                    <a:pt x="474" y="737"/>
                    <a:pt x="409" y="782"/>
                    <a:pt x="383" y="795"/>
                  </a:cubicBezTo>
                  <a:cubicBezTo>
                    <a:pt x="315" y="740"/>
                    <a:pt x="247" y="687"/>
                    <a:pt x="179" y="634"/>
                  </a:cubicBezTo>
                  <a:cubicBezTo>
                    <a:pt x="109" y="581"/>
                    <a:pt x="109" y="581"/>
                    <a:pt x="109" y="581"/>
                  </a:cubicBezTo>
                  <a:cubicBezTo>
                    <a:pt x="76" y="555"/>
                    <a:pt x="50" y="536"/>
                    <a:pt x="3" y="503"/>
                  </a:cubicBezTo>
                  <a:cubicBezTo>
                    <a:pt x="0" y="497"/>
                    <a:pt x="8" y="483"/>
                    <a:pt x="16" y="482"/>
                  </a:cubicBezTo>
                  <a:cubicBezTo>
                    <a:pt x="43" y="499"/>
                    <a:pt x="43" y="499"/>
                    <a:pt x="43" y="499"/>
                  </a:cubicBezTo>
                  <a:cubicBezTo>
                    <a:pt x="90" y="529"/>
                    <a:pt x="103" y="521"/>
                    <a:pt x="165" y="440"/>
                  </a:cubicBezTo>
                  <a:lnTo>
                    <a:pt x="378"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8" name="Freeform 256"/>
            <p:cNvSpPr>
              <a:spLocks noEditPoints="1"/>
            </p:cNvSpPr>
            <p:nvPr/>
          </p:nvSpPr>
          <p:spPr bwMode="auto">
            <a:xfrm>
              <a:off x="7574" y="261"/>
              <a:ext cx="101" cy="102"/>
            </a:xfrm>
            <a:custGeom>
              <a:avLst/>
              <a:gdLst>
                <a:gd name="T0" fmla="*/ 485 w 796"/>
                <a:gd name="T1" fmla="*/ 125 h 792"/>
                <a:gd name="T2" fmla="*/ 543 w 796"/>
                <a:gd name="T3" fmla="*/ 38 h 792"/>
                <a:gd name="T4" fmla="*/ 534 w 796"/>
                <a:gd name="T5" fmla="*/ 18 h 792"/>
                <a:gd name="T6" fmla="*/ 556 w 796"/>
                <a:gd name="T7" fmla="*/ 6 h 792"/>
                <a:gd name="T8" fmla="*/ 687 w 796"/>
                <a:gd name="T9" fmla="*/ 212 h 792"/>
                <a:gd name="T10" fmla="*/ 770 w 796"/>
                <a:gd name="T11" fmla="*/ 410 h 792"/>
                <a:gd name="T12" fmla="*/ 625 w 796"/>
                <a:gd name="T13" fmla="*/ 726 h 792"/>
                <a:gd name="T14" fmla="*/ 290 w 796"/>
                <a:gd name="T15" fmla="*/ 727 h 792"/>
                <a:gd name="T16" fmla="*/ 139 w 796"/>
                <a:gd name="T17" fmla="*/ 564 h 792"/>
                <a:gd name="T18" fmla="*/ 65 w 796"/>
                <a:gd name="T19" fmla="*/ 424 h 792"/>
                <a:gd name="T20" fmla="*/ 0 w 796"/>
                <a:gd name="T21" fmla="*/ 321 h 792"/>
                <a:gd name="T22" fmla="*/ 20 w 796"/>
                <a:gd name="T23" fmla="*/ 307 h 792"/>
                <a:gd name="T24" fmla="*/ 34 w 796"/>
                <a:gd name="T25" fmla="*/ 325 h 792"/>
                <a:gd name="T26" fmla="*/ 168 w 796"/>
                <a:gd name="T27" fmla="*/ 313 h 792"/>
                <a:gd name="T28" fmla="*/ 485 w 796"/>
                <a:gd name="T29" fmla="*/ 125 h 792"/>
                <a:gd name="T30" fmla="*/ 228 w 796"/>
                <a:gd name="T31" fmla="*/ 370 h 792"/>
                <a:gd name="T32" fmla="*/ 147 w 796"/>
                <a:gd name="T33" fmla="*/ 441 h 792"/>
                <a:gd name="T34" fmla="*/ 174 w 796"/>
                <a:gd name="T35" fmla="*/ 564 h 792"/>
                <a:gd name="T36" fmla="*/ 574 w 796"/>
                <a:gd name="T37" fmla="*/ 643 h 792"/>
                <a:gd name="T38" fmla="*/ 665 w 796"/>
                <a:gd name="T39" fmla="*/ 234 h 792"/>
                <a:gd name="T40" fmla="*/ 604 w 796"/>
                <a:gd name="T41" fmla="*/ 158 h 792"/>
                <a:gd name="T42" fmla="*/ 536 w 796"/>
                <a:gd name="T43" fmla="*/ 187 h 792"/>
                <a:gd name="T44" fmla="*/ 228 w 796"/>
                <a:gd name="T45" fmla="*/ 37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 h="792">
                  <a:moveTo>
                    <a:pt x="485" y="125"/>
                  </a:moveTo>
                  <a:cubicBezTo>
                    <a:pt x="543" y="90"/>
                    <a:pt x="558" y="76"/>
                    <a:pt x="543" y="38"/>
                  </a:cubicBezTo>
                  <a:cubicBezTo>
                    <a:pt x="534" y="18"/>
                    <a:pt x="534" y="18"/>
                    <a:pt x="534" y="18"/>
                  </a:cubicBezTo>
                  <a:cubicBezTo>
                    <a:pt x="535" y="9"/>
                    <a:pt x="547" y="0"/>
                    <a:pt x="556" y="6"/>
                  </a:cubicBezTo>
                  <a:cubicBezTo>
                    <a:pt x="602" y="75"/>
                    <a:pt x="644" y="141"/>
                    <a:pt x="687" y="212"/>
                  </a:cubicBezTo>
                  <a:cubicBezTo>
                    <a:pt x="728" y="282"/>
                    <a:pt x="758" y="344"/>
                    <a:pt x="770" y="410"/>
                  </a:cubicBezTo>
                  <a:cubicBezTo>
                    <a:pt x="796" y="547"/>
                    <a:pt x="735" y="660"/>
                    <a:pt x="625" y="726"/>
                  </a:cubicBezTo>
                  <a:cubicBezTo>
                    <a:pt x="519" y="789"/>
                    <a:pt x="398" y="792"/>
                    <a:pt x="290" y="727"/>
                  </a:cubicBezTo>
                  <a:cubicBezTo>
                    <a:pt x="228" y="690"/>
                    <a:pt x="177" y="628"/>
                    <a:pt x="139" y="564"/>
                  </a:cubicBezTo>
                  <a:cubicBezTo>
                    <a:pt x="107" y="511"/>
                    <a:pt x="82" y="453"/>
                    <a:pt x="65" y="424"/>
                  </a:cubicBezTo>
                  <a:cubicBezTo>
                    <a:pt x="44" y="389"/>
                    <a:pt x="25" y="360"/>
                    <a:pt x="0" y="321"/>
                  </a:cubicBezTo>
                  <a:cubicBezTo>
                    <a:pt x="0" y="315"/>
                    <a:pt x="12" y="305"/>
                    <a:pt x="20" y="307"/>
                  </a:cubicBezTo>
                  <a:cubicBezTo>
                    <a:pt x="34" y="325"/>
                    <a:pt x="34" y="325"/>
                    <a:pt x="34" y="325"/>
                  </a:cubicBezTo>
                  <a:cubicBezTo>
                    <a:pt x="70" y="369"/>
                    <a:pt x="81" y="365"/>
                    <a:pt x="168" y="313"/>
                  </a:cubicBezTo>
                  <a:lnTo>
                    <a:pt x="485" y="125"/>
                  </a:lnTo>
                  <a:close/>
                  <a:moveTo>
                    <a:pt x="228" y="370"/>
                  </a:moveTo>
                  <a:cubicBezTo>
                    <a:pt x="184" y="396"/>
                    <a:pt x="158" y="415"/>
                    <a:pt x="147" y="441"/>
                  </a:cubicBezTo>
                  <a:cubicBezTo>
                    <a:pt x="132" y="474"/>
                    <a:pt x="142" y="511"/>
                    <a:pt x="174" y="564"/>
                  </a:cubicBezTo>
                  <a:cubicBezTo>
                    <a:pt x="270" y="726"/>
                    <a:pt x="419" y="735"/>
                    <a:pt x="574" y="643"/>
                  </a:cubicBezTo>
                  <a:cubicBezTo>
                    <a:pt x="666" y="589"/>
                    <a:pt x="794" y="452"/>
                    <a:pt x="665" y="234"/>
                  </a:cubicBezTo>
                  <a:cubicBezTo>
                    <a:pt x="635" y="185"/>
                    <a:pt x="613" y="162"/>
                    <a:pt x="604" y="158"/>
                  </a:cubicBezTo>
                  <a:cubicBezTo>
                    <a:pt x="595" y="154"/>
                    <a:pt x="573" y="165"/>
                    <a:pt x="536" y="187"/>
                  </a:cubicBezTo>
                  <a:lnTo>
                    <a:pt x="228" y="3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9" name="Freeform 257"/>
            <p:cNvSpPr>
              <a:spLocks/>
            </p:cNvSpPr>
            <p:nvPr/>
          </p:nvSpPr>
          <p:spPr bwMode="auto">
            <a:xfrm>
              <a:off x="7616" y="348"/>
              <a:ext cx="88" cy="60"/>
            </a:xfrm>
            <a:custGeom>
              <a:avLst/>
              <a:gdLst>
                <a:gd name="T0" fmla="*/ 493 w 691"/>
                <a:gd name="T1" fmla="*/ 134 h 463"/>
                <a:gd name="T2" fmla="*/ 589 w 691"/>
                <a:gd name="T3" fmla="*/ 35 h 463"/>
                <a:gd name="T4" fmla="*/ 582 w 691"/>
                <a:gd name="T5" fmla="*/ 11 h 463"/>
                <a:gd name="T6" fmla="*/ 605 w 691"/>
                <a:gd name="T7" fmla="*/ 4 h 463"/>
                <a:gd name="T8" fmla="*/ 645 w 691"/>
                <a:gd name="T9" fmla="*/ 120 h 463"/>
                <a:gd name="T10" fmla="*/ 691 w 691"/>
                <a:gd name="T11" fmla="*/ 232 h 463"/>
                <a:gd name="T12" fmla="*/ 668 w 691"/>
                <a:gd name="T13" fmla="*/ 242 h 463"/>
                <a:gd name="T14" fmla="*/ 658 w 691"/>
                <a:gd name="T15" fmla="*/ 220 h 463"/>
                <a:gd name="T16" fmla="*/ 521 w 691"/>
                <a:gd name="T17" fmla="*/ 208 h 463"/>
                <a:gd name="T18" fmla="*/ 198 w 691"/>
                <a:gd name="T19" fmla="*/ 329 h 463"/>
                <a:gd name="T20" fmla="*/ 103 w 691"/>
                <a:gd name="T21" fmla="*/ 428 h 463"/>
                <a:gd name="T22" fmla="*/ 109 w 691"/>
                <a:gd name="T23" fmla="*/ 452 h 463"/>
                <a:gd name="T24" fmla="*/ 85 w 691"/>
                <a:gd name="T25" fmla="*/ 458 h 463"/>
                <a:gd name="T26" fmla="*/ 46 w 691"/>
                <a:gd name="T27" fmla="*/ 345 h 463"/>
                <a:gd name="T28" fmla="*/ 0 w 691"/>
                <a:gd name="T29" fmla="*/ 231 h 463"/>
                <a:gd name="T30" fmla="*/ 22 w 691"/>
                <a:gd name="T31" fmla="*/ 221 h 463"/>
                <a:gd name="T32" fmla="*/ 34 w 691"/>
                <a:gd name="T33" fmla="*/ 243 h 463"/>
                <a:gd name="T34" fmla="*/ 170 w 691"/>
                <a:gd name="T35" fmla="*/ 255 h 463"/>
                <a:gd name="T36" fmla="*/ 493 w 691"/>
                <a:gd name="T37"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1" h="463">
                  <a:moveTo>
                    <a:pt x="493" y="134"/>
                  </a:moveTo>
                  <a:cubicBezTo>
                    <a:pt x="589" y="98"/>
                    <a:pt x="604" y="90"/>
                    <a:pt x="589" y="35"/>
                  </a:cubicBezTo>
                  <a:cubicBezTo>
                    <a:pt x="582" y="11"/>
                    <a:pt x="582" y="11"/>
                    <a:pt x="582" y="11"/>
                  </a:cubicBezTo>
                  <a:cubicBezTo>
                    <a:pt x="583" y="4"/>
                    <a:pt x="601" y="0"/>
                    <a:pt x="605" y="4"/>
                  </a:cubicBezTo>
                  <a:cubicBezTo>
                    <a:pt x="621" y="51"/>
                    <a:pt x="631" y="82"/>
                    <a:pt x="645" y="120"/>
                  </a:cubicBezTo>
                  <a:cubicBezTo>
                    <a:pt x="659" y="156"/>
                    <a:pt x="672" y="187"/>
                    <a:pt x="691" y="232"/>
                  </a:cubicBezTo>
                  <a:cubicBezTo>
                    <a:pt x="690" y="238"/>
                    <a:pt x="674" y="246"/>
                    <a:pt x="668" y="242"/>
                  </a:cubicBezTo>
                  <a:cubicBezTo>
                    <a:pt x="658" y="220"/>
                    <a:pt x="658" y="220"/>
                    <a:pt x="658" y="220"/>
                  </a:cubicBezTo>
                  <a:cubicBezTo>
                    <a:pt x="633" y="168"/>
                    <a:pt x="617" y="172"/>
                    <a:pt x="521" y="208"/>
                  </a:cubicBezTo>
                  <a:cubicBezTo>
                    <a:pt x="198" y="329"/>
                    <a:pt x="198" y="329"/>
                    <a:pt x="198" y="329"/>
                  </a:cubicBezTo>
                  <a:cubicBezTo>
                    <a:pt x="101" y="365"/>
                    <a:pt x="89" y="372"/>
                    <a:pt x="103" y="428"/>
                  </a:cubicBezTo>
                  <a:cubicBezTo>
                    <a:pt x="109" y="452"/>
                    <a:pt x="109" y="452"/>
                    <a:pt x="109" y="452"/>
                  </a:cubicBezTo>
                  <a:cubicBezTo>
                    <a:pt x="107" y="459"/>
                    <a:pt x="90" y="463"/>
                    <a:pt x="85" y="458"/>
                  </a:cubicBezTo>
                  <a:cubicBezTo>
                    <a:pt x="70" y="412"/>
                    <a:pt x="60" y="381"/>
                    <a:pt x="46" y="345"/>
                  </a:cubicBezTo>
                  <a:cubicBezTo>
                    <a:pt x="32" y="306"/>
                    <a:pt x="19" y="276"/>
                    <a:pt x="0" y="231"/>
                  </a:cubicBezTo>
                  <a:cubicBezTo>
                    <a:pt x="1" y="225"/>
                    <a:pt x="15" y="217"/>
                    <a:pt x="22" y="221"/>
                  </a:cubicBezTo>
                  <a:cubicBezTo>
                    <a:pt x="34" y="243"/>
                    <a:pt x="34" y="243"/>
                    <a:pt x="34" y="243"/>
                  </a:cubicBezTo>
                  <a:cubicBezTo>
                    <a:pt x="60" y="294"/>
                    <a:pt x="74" y="291"/>
                    <a:pt x="170" y="255"/>
                  </a:cubicBezTo>
                  <a:lnTo>
                    <a:pt x="493"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50" name="Freeform 258"/>
            <p:cNvSpPr>
              <a:spLocks/>
            </p:cNvSpPr>
            <p:nvPr/>
          </p:nvSpPr>
          <p:spPr bwMode="auto">
            <a:xfrm>
              <a:off x="7639" y="460"/>
              <a:ext cx="87" cy="50"/>
            </a:xfrm>
            <a:custGeom>
              <a:avLst/>
              <a:gdLst>
                <a:gd name="T0" fmla="*/ 6 w 682"/>
                <a:gd name="T1" fmla="*/ 189 h 391"/>
                <a:gd name="T2" fmla="*/ 31 w 682"/>
                <a:gd name="T3" fmla="*/ 36 h 391"/>
                <a:gd name="T4" fmla="*/ 165 w 682"/>
                <a:gd name="T5" fmla="*/ 0 h 391"/>
                <a:gd name="T6" fmla="*/ 170 w 682"/>
                <a:gd name="T7" fmla="*/ 23 h 391"/>
                <a:gd name="T8" fmla="*/ 37 w 682"/>
                <a:gd name="T9" fmla="*/ 200 h 391"/>
                <a:gd name="T10" fmla="*/ 157 w 682"/>
                <a:gd name="T11" fmla="*/ 313 h 391"/>
                <a:gd name="T12" fmla="*/ 287 w 682"/>
                <a:gd name="T13" fmla="*/ 225 h 391"/>
                <a:gd name="T14" fmla="*/ 340 w 682"/>
                <a:gd name="T15" fmla="*/ 128 h 391"/>
                <a:gd name="T16" fmla="*/ 499 w 682"/>
                <a:gd name="T17" fmla="*/ 12 h 391"/>
                <a:gd name="T18" fmla="*/ 680 w 682"/>
                <a:gd name="T19" fmla="*/ 198 h 391"/>
                <a:gd name="T20" fmla="*/ 673 w 682"/>
                <a:gd name="T21" fmla="*/ 289 h 391"/>
                <a:gd name="T22" fmla="*/ 670 w 682"/>
                <a:gd name="T23" fmla="*/ 324 h 391"/>
                <a:gd name="T24" fmla="*/ 553 w 682"/>
                <a:gd name="T25" fmla="*/ 349 h 391"/>
                <a:gd name="T26" fmla="*/ 548 w 682"/>
                <a:gd name="T27" fmla="*/ 325 h 391"/>
                <a:gd name="T28" fmla="*/ 649 w 682"/>
                <a:gd name="T29" fmla="*/ 186 h 391"/>
                <a:gd name="T30" fmla="*/ 533 w 682"/>
                <a:gd name="T31" fmla="*/ 78 h 391"/>
                <a:gd name="T32" fmla="*/ 420 w 682"/>
                <a:gd name="T33" fmla="*/ 169 h 391"/>
                <a:gd name="T34" fmla="*/ 377 w 682"/>
                <a:gd name="T35" fmla="*/ 249 h 391"/>
                <a:gd name="T36" fmla="*/ 199 w 682"/>
                <a:gd name="T37" fmla="*/ 383 h 391"/>
                <a:gd name="T38" fmla="*/ 6 w 682"/>
                <a:gd name="T39" fmla="*/ 18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 h="391">
                  <a:moveTo>
                    <a:pt x="6" y="189"/>
                  </a:moveTo>
                  <a:cubicBezTo>
                    <a:pt x="0" y="108"/>
                    <a:pt x="22" y="55"/>
                    <a:pt x="31" y="36"/>
                  </a:cubicBezTo>
                  <a:cubicBezTo>
                    <a:pt x="52" y="23"/>
                    <a:pt x="120" y="6"/>
                    <a:pt x="165" y="0"/>
                  </a:cubicBezTo>
                  <a:cubicBezTo>
                    <a:pt x="172" y="5"/>
                    <a:pt x="175" y="19"/>
                    <a:pt x="170" y="23"/>
                  </a:cubicBezTo>
                  <a:cubicBezTo>
                    <a:pt x="121" y="41"/>
                    <a:pt x="29" y="88"/>
                    <a:pt x="37" y="200"/>
                  </a:cubicBezTo>
                  <a:cubicBezTo>
                    <a:pt x="43" y="281"/>
                    <a:pt x="98" y="317"/>
                    <a:pt x="157" y="313"/>
                  </a:cubicBezTo>
                  <a:cubicBezTo>
                    <a:pt x="199" y="310"/>
                    <a:pt x="246" y="298"/>
                    <a:pt x="287" y="225"/>
                  </a:cubicBezTo>
                  <a:cubicBezTo>
                    <a:pt x="340" y="128"/>
                    <a:pt x="340" y="128"/>
                    <a:pt x="340" y="128"/>
                  </a:cubicBezTo>
                  <a:cubicBezTo>
                    <a:pt x="369" y="78"/>
                    <a:pt x="420" y="18"/>
                    <a:pt x="499" y="12"/>
                  </a:cubicBezTo>
                  <a:cubicBezTo>
                    <a:pt x="592" y="6"/>
                    <a:pt x="671" y="73"/>
                    <a:pt x="680" y="198"/>
                  </a:cubicBezTo>
                  <a:cubicBezTo>
                    <a:pt x="682" y="228"/>
                    <a:pt x="679" y="264"/>
                    <a:pt x="673" y="289"/>
                  </a:cubicBezTo>
                  <a:cubicBezTo>
                    <a:pt x="671" y="302"/>
                    <a:pt x="669" y="316"/>
                    <a:pt x="670" y="324"/>
                  </a:cubicBezTo>
                  <a:cubicBezTo>
                    <a:pt x="647" y="334"/>
                    <a:pt x="593" y="346"/>
                    <a:pt x="553" y="349"/>
                  </a:cubicBezTo>
                  <a:cubicBezTo>
                    <a:pt x="547" y="346"/>
                    <a:pt x="543" y="330"/>
                    <a:pt x="548" y="325"/>
                  </a:cubicBezTo>
                  <a:cubicBezTo>
                    <a:pt x="594" y="309"/>
                    <a:pt x="655" y="279"/>
                    <a:pt x="649" y="186"/>
                  </a:cubicBezTo>
                  <a:cubicBezTo>
                    <a:pt x="642" y="91"/>
                    <a:pt x="578" y="75"/>
                    <a:pt x="533" y="78"/>
                  </a:cubicBezTo>
                  <a:cubicBezTo>
                    <a:pt x="477" y="82"/>
                    <a:pt x="441" y="131"/>
                    <a:pt x="420" y="169"/>
                  </a:cubicBezTo>
                  <a:cubicBezTo>
                    <a:pt x="377" y="249"/>
                    <a:pt x="377" y="249"/>
                    <a:pt x="377" y="249"/>
                  </a:cubicBezTo>
                  <a:cubicBezTo>
                    <a:pt x="343" y="313"/>
                    <a:pt x="291" y="377"/>
                    <a:pt x="199" y="383"/>
                  </a:cubicBezTo>
                  <a:cubicBezTo>
                    <a:pt x="93" y="391"/>
                    <a:pt x="15" y="315"/>
                    <a:pt x="6" y="1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51" name="Freeform 259"/>
            <p:cNvSpPr>
              <a:spLocks noEditPoints="1"/>
            </p:cNvSpPr>
            <p:nvPr/>
          </p:nvSpPr>
          <p:spPr bwMode="auto">
            <a:xfrm>
              <a:off x="7635" y="509"/>
              <a:ext cx="88" cy="83"/>
            </a:xfrm>
            <a:custGeom>
              <a:avLst/>
              <a:gdLst>
                <a:gd name="T0" fmla="*/ 253 w 689"/>
                <a:gd name="T1" fmla="*/ 444 h 649"/>
                <a:gd name="T2" fmla="*/ 281 w 689"/>
                <a:gd name="T3" fmla="*/ 407 h 649"/>
                <a:gd name="T4" fmla="*/ 299 w 689"/>
                <a:gd name="T5" fmla="*/ 262 h 649"/>
                <a:gd name="T6" fmla="*/ 280 w 689"/>
                <a:gd name="T7" fmla="*/ 222 h 649"/>
                <a:gd name="T8" fmla="*/ 183 w 689"/>
                <a:gd name="T9" fmla="*/ 176 h 649"/>
                <a:gd name="T10" fmla="*/ 105 w 689"/>
                <a:gd name="T11" fmla="*/ 146 h 649"/>
                <a:gd name="T12" fmla="*/ 83 w 689"/>
                <a:gd name="T13" fmla="*/ 171 h 649"/>
                <a:gd name="T14" fmla="*/ 76 w 689"/>
                <a:gd name="T15" fmla="*/ 203 h 649"/>
                <a:gd name="T16" fmla="*/ 52 w 689"/>
                <a:gd name="T17" fmla="*/ 198 h 649"/>
                <a:gd name="T18" fmla="*/ 67 w 689"/>
                <a:gd name="T19" fmla="*/ 98 h 649"/>
                <a:gd name="T20" fmla="*/ 75 w 689"/>
                <a:gd name="T21" fmla="*/ 5 h 649"/>
                <a:gd name="T22" fmla="*/ 99 w 689"/>
                <a:gd name="T23" fmla="*/ 6 h 649"/>
                <a:gd name="T24" fmla="*/ 98 w 689"/>
                <a:gd name="T25" fmla="*/ 38 h 649"/>
                <a:gd name="T26" fmla="*/ 139 w 689"/>
                <a:gd name="T27" fmla="*/ 102 h 649"/>
                <a:gd name="T28" fmla="*/ 344 w 689"/>
                <a:gd name="T29" fmla="*/ 212 h 649"/>
                <a:gd name="T30" fmla="*/ 592 w 689"/>
                <a:gd name="T31" fmla="*/ 341 h 649"/>
                <a:gd name="T32" fmla="*/ 658 w 689"/>
                <a:gd name="T33" fmla="*/ 366 h 649"/>
                <a:gd name="T34" fmla="*/ 689 w 689"/>
                <a:gd name="T35" fmla="*/ 420 h 649"/>
                <a:gd name="T36" fmla="*/ 679 w 689"/>
                <a:gd name="T37" fmla="*/ 434 h 649"/>
                <a:gd name="T38" fmla="*/ 545 w 689"/>
                <a:gd name="T39" fmla="*/ 461 h 649"/>
                <a:gd name="T40" fmla="*/ 142 w 689"/>
                <a:gd name="T41" fmla="*/ 547 h 649"/>
                <a:gd name="T42" fmla="*/ 30 w 689"/>
                <a:gd name="T43" fmla="*/ 617 h 649"/>
                <a:gd name="T44" fmla="*/ 24 w 689"/>
                <a:gd name="T45" fmla="*/ 642 h 649"/>
                <a:gd name="T46" fmla="*/ 0 w 689"/>
                <a:gd name="T47" fmla="*/ 640 h 649"/>
                <a:gd name="T48" fmla="*/ 17 w 689"/>
                <a:gd name="T49" fmla="*/ 523 h 649"/>
                <a:gd name="T50" fmla="*/ 27 w 689"/>
                <a:gd name="T51" fmla="*/ 412 h 649"/>
                <a:gd name="T52" fmla="*/ 51 w 689"/>
                <a:gd name="T53" fmla="*/ 413 h 649"/>
                <a:gd name="T54" fmla="*/ 51 w 689"/>
                <a:gd name="T55" fmla="*/ 441 h 649"/>
                <a:gd name="T56" fmla="*/ 64 w 689"/>
                <a:gd name="T57" fmla="*/ 477 h 649"/>
                <a:gd name="T58" fmla="*/ 117 w 689"/>
                <a:gd name="T59" fmla="*/ 471 h 649"/>
                <a:gd name="T60" fmla="*/ 253 w 689"/>
                <a:gd name="T61" fmla="*/ 444 h 649"/>
                <a:gd name="T62" fmla="*/ 361 w 689"/>
                <a:gd name="T63" fmla="*/ 263 h 649"/>
                <a:gd name="T64" fmla="*/ 335 w 689"/>
                <a:gd name="T65" fmla="*/ 281 h 649"/>
                <a:gd name="T66" fmla="*/ 321 w 689"/>
                <a:gd name="T67" fmla="*/ 399 h 649"/>
                <a:gd name="T68" fmla="*/ 349 w 689"/>
                <a:gd name="T69" fmla="*/ 424 h 649"/>
                <a:gd name="T70" fmla="*/ 512 w 689"/>
                <a:gd name="T71" fmla="*/ 390 h 649"/>
                <a:gd name="T72" fmla="*/ 575 w 689"/>
                <a:gd name="T73" fmla="*/ 375 h 649"/>
                <a:gd name="T74" fmla="*/ 576 w 689"/>
                <a:gd name="T75" fmla="*/ 373 h 649"/>
                <a:gd name="T76" fmla="*/ 521 w 689"/>
                <a:gd name="T77" fmla="*/ 343 h 649"/>
                <a:gd name="T78" fmla="*/ 361 w 689"/>
                <a:gd name="T79" fmla="*/ 26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9" h="649">
                  <a:moveTo>
                    <a:pt x="253" y="444"/>
                  </a:moveTo>
                  <a:cubicBezTo>
                    <a:pt x="275" y="439"/>
                    <a:pt x="278" y="436"/>
                    <a:pt x="281" y="407"/>
                  </a:cubicBezTo>
                  <a:cubicBezTo>
                    <a:pt x="299" y="262"/>
                    <a:pt x="299" y="262"/>
                    <a:pt x="299" y="262"/>
                  </a:cubicBezTo>
                  <a:cubicBezTo>
                    <a:pt x="301" y="237"/>
                    <a:pt x="299" y="231"/>
                    <a:pt x="280" y="222"/>
                  </a:cubicBezTo>
                  <a:cubicBezTo>
                    <a:pt x="183" y="176"/>
                    <a:pt x="183" y="176"/>
                    <a:pt x="183" y="176"/>
                  </a:cubicBezTo>
                  <a:cubicBezTo>
                    <a:pt x="141" y="157"/>
                    <a:pt x="116" y="147"/>
                    <a:pt x="105" y="146"/>
                  </a:cubicBezTo>
                  <a:cubicBezTo>
                    <a:pt x="93" y="144"/>
                    <a:pt x="87" y="149"/>
                    <a:pt x="83" y="171"/>
                  </a:cubicBezTo>
                  <a:cubicBezTo>
                    <a:pt x="76" y="203"/>
                    <a:pt x="76" y="203"/>
                    <a:pt x="76" y="203"/>
                  </a:cubicBezTo>
                  <a:cubicBezTo>
                    <a:pt x="70" y="209"/>
                    <a:pt x="55" y="207"/>
                    <a:pt x="52" y="198"/>
                  </a:cubicBezTo>
                  <a:cubicBezTo>
                    <a:pt x="57" y="173"/>
                    <a:pt x="61" y="143"/>
                    <a:pt x="67" y="98"/>
                  </a:cubicBezTo>
                  <a:cubicBezTo>
                    <a:pt x="71" y="66"/>
                    <a:pt x="73" y="32"/>
                    <a:pt x="75" y="5"/>
                  </a:cubicBezTo>
                  <a:cubicBezTo>
                    <a:pt x="79" y="0"/>
                    <a:pt x="95" y="0"/>
                    <a:pt x="99" y="6"/>
                  </a:cubicBezTo>
                  <a:cubicBezTo>
                    <a:pt x="98" y="38"/>
                    <a:pt x="98" y="38"/>
                    <a:pt x="98" y="38"/>
                  </a:cubicBezTo>
                  <a:cubicBezTo>
                    <a:pt x="98" y="62"/>
                    <a:pt x="106" y="84"/>
                    <a:pt x="139" y="102"/>
                  </a:cubicBezTo>
                  <a:cubicBezTo>
                    <a:pt x="181" y="125"/>
                    <a:pt x="240" y="159"/>
                    <a:pt x="344" y="212"/>
                  </a:cubicBezTo>
                  <a:cubicBezTo>
                    <a:pt x="592" y="341"/>
                    <a:pt x="592" y="341"/>
                    <a:pt x="592" y="341"/>
                  </a:cubicBezTo>
                  <a:cubicBezTo>
                    <a:pt x="625" y="359"/>
                    <a:pt x="643" y="367"/>
                    <a:pt x="658" y="366"/>
                  </a:cubicBezTo>
                  <a:cubicBezTo>
                    <a:pt x="662" y="390"/>
                    <a:pt x="678" y="408"/>
                    <a:pt x="689" y="420"/>
                  </a:cubicBezTo>
                  <a:cubicBezTo>
                    <a:pt x="688" y="426"/>
                    <a:pt x="686" y="432"/>
                    <a:pt x="679" y="434"/>
                  </a:cubicBezTo>
                  <a:cubicBezTo>
                    <a:pt x="635" y="441"/>
                    <a:pt x="589" y="451"/>
                    <a:pt x="545" y="461"/>
                  </a:cubicBezTo>
                  <a:cubicBezTo>
                    <a:pt x="142" y="547"/>
                    <a:pt x="142" y="547"/>
                    <a:pt x="142" y="547"/>
                  </a:cubicBezTo>
                  <a:cubicBezTo>
                    <a:pt x="56" y="565"/>
                    <a:pt x="40" y="576"/>
                    <a:pt x="30" y="617"/>
                  </a:cubicBezTo>
                  <a:cubicBezTo>
                    <a:pt x="24" y="642"/>
                    <a:pt x="24" y="642"/>
                    <a:pt x="24" y="642"/>
                  </a:cubicBezTo>
                  <a:cubicBezTo>
                    <a:pt x="18" y="649"/>
                    <a:pt x="3" y="645"/>
                    <a:pt x="0" y="640"/>
                  </a:cubicBezTo>
                  <a:cubicBezTo>
                    <a:pt x="7" y="600"/>
                    <a:pt x="11" y="567"/>
                    <a:pt x="17" y="523"/>
                  </a:cubicBezTo>
                  <a:cubicBezTo>
                    <a:pt x="22" y="477"/>
                    <a:pt x="25" y="440"/>
                    <a:pt x="27" y="412"/>
                  </a:cubicBezTo>
                  <a:cubicBezTo>
                    <a:pt x="32" y="405"/>
                    <a:pt x="47" y="406"/>
                    <a:pt x="51" y="413"/>
                  </a:cubicBezTo>
                  <a:cubicBezTo>
                    <a:pt x="51" y="441"/>
                    <a:pt x="51" y="441"/>
                    <a:pt x="51" y="441"/>
                  </a:cubicBezTo>
                  <a:cubicBezTo>
                    <a:pt x="50" y="462"/>
                    <a:pt x="55" y="476"/>
                    <a:pt x="64" y="477"/>
                  </a:cubicBezTo>
                  <a:cubicBezTo>
                    <a:pt x="75" y="478"/>
                    <a:pt x="93" y="476"/>
                    <a:pt x="117" y="471"/>
                  </a:cubicBezTo>
                  <a:lnTo>
                    <a:pt x="253" y="444"/>
                  </a:lnTo>
                  <a:close/>
                  <a:moveTo>
                    <a:pt x="361" y="263"/>
                  </a:moveTo>
                  <a:cubicBezTo>
                    <a:pt x="340" y="253"/>
                    <a:pt x="339" y="253"/>
                    <a:pt x="335" y="281"/>
                  </a:cubicBezTo>
                  <a:cubicBezTo>
                    <a:pt x="321" y="399"/>
                    <a:pt x="321" y="399"/>
                    <a:pt x="321" y="399"/>
                  </a:cubicBezTo>
                  <a:cubicBezTo>
                    <a:pt x="318" y="427"/>
                    <a:pt x="322" y="429"/>
                    <a:pt x="349" y="424"/>
                  </a:cubicBezTo>
                  <a:cubicBezTo>
                    <a:pt x="512" y="390"/>
                    <a:pt x="512" y="390"/>
                    <a:pt x="512" y="390"/>
                  </a:cubicBezTo>
                  <a:cubicBezTo>
                    <a:pt x="536" y="385"/>
                    <a:pt x="563" y="380"/>
                    <a:pt x="575" y="375"/>
                  </a:cubicBezTo>
                  <a:cubicBezTo>
                    <a:pt x="576" y="373"/>
                    <a:pt x="576" y="373"/>
                    <a:pt x="576" y="373"/>
                  </a:cubicBezTo>
                  <a:cubicBezTo>
                    <a:pt x="571" y="370"/>
                    <a:pt x="549" y="358"/>
                    <a:pt x="521" y="343"/>
                  </a:cubicBezTo>
                  <a:lnTo>
                    <a:pt x="361" y="2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52" name="Freeform 260"/>
            <p:cNvSpPr>
              <a:spLocks/>
            </p:cNvSpPr>
            <p:nvPr/>
          </p:nvSpPr>
          <p:spPr bwMode="auto">
            <a:xfrm>
              <a:off x="7608" y="588"/>
              <a:ext cx="106" cy="112"/>
            </a:xfrm>
            <a:custGeom>
              <a:avLst/>
              <a:gdLst>
                <a:gd name="T0" fmla="*/ 167 w 832"/>
                <a:gd name="T1" fmla="*/ 628 h 877"/>
                <a:gd name="T2" fmla="*/ 7 w 832"/>
                <a:gd name="T3" fmla="*/ 572 h 877"/>
                <a:gd name="T4" fmla="*/ 4 w 832"/>
                <a:gd name="T5" fmla="*/ 551 h 877"/>
                <a:gd name="T6" fmla="*/ 184 w 832"/>
                <a:gd name="T7" fmla="*/ 486 h 877"/>
                <a:gd name="T8" fmla="*/ 503 w 832"/>
                <a:gd name="T9" fmla="*/ 364 h 877"/>
                <a:gd name="T10" fmla="*/ 665 w 832"/>
                <a:gd name="T11" fmla="*/ 305 h 877"/>
                <a:gd name="T12" fmla="*/ 666 w 832"/>
                <a:gd name="T13" fmla="*/ 303 h 877"/>
                <a:gd name="T14" fmla="*/ 608 w 832"/>
                <a:gd name="T15" fmla="*/ 276 h 877"/>
                <a:gd name="T16" fmla="*/ 410 w 832"/>
                <a:gd name="T17" fmla="*/ 202 h 877"/>
                <a:gd name="T18" fmla="*/ 216 w 832"/>
                <a:gd name="T19" fmla="*/ 148 h 877"/>
                <a:gd name="T20" fmla="*/ 182 w 832"/>
                <a:gd name="T21" fmla="*/ 188 h 877"/>
                <a:gd name="T22" fmla="*/ 168 w 832"/>
                <a:gd name="T23" fmla="*/ 215 h 877"/>
                <a:gd name="T24" fmla="*/ 146 w 832"/>
                <a:gd name="T25" fmla="*/ 205 h 877"/>
                <a:gd name="T26" fmla="*/ 189 w 832"/>
                <a:gd name="T27" fmla="*/ 100 h 877"/>
                <a:gd name="T28" fmla="*/ 221 w 832"/>
                <a:gd name="T29" fmla="*/ 4 h 877"/>
                <a:gd name="T30" fmla="*/ 245 w 832"/>
                <a:gd name="T31" fmla="*/ 11 h 877"/>
                <a:gd name="T32" fmla="*/ 238 w 832"/>
                <a:gd name="T33" fmla="*/ 36 h 877"/>
                <a:gd name="T34" fmla="*/ 242 w 832"/>
                <a:gd name="T35" fmla="*/ 83 h 877"/>
                <a:gd name="T36" fmla="*/ 424 w 832"/>
                <a:gd name="T37" fmla="*/ 165 h 877"/>
                <a:gd name="T38" fmla="*/ 687 w 832"/>
                <a:gd name="T39" fmla="*/ 263 h 877"/>
                <a:gd name="T40" fmla="*/ 760 w 832"/>
                <a:gd name="T41" fmla="*/ 268 h 877"/>
                <a:gd name="T42" fmla="*/ 803 w 832"/>
                <a:gd name="T43" fmla="*/ 220 h 877"/>
                <a:gd name="T44" fmla="*/ 810 w 832"/>
                <a:gd name="T45" fmla="*/ 205 h 877"/>
                <a:gd name="T46" fmla="*/ 832 w 832"/>
                <a:gd name="T47" fmla="*/ 215 h 877"/>
                <a:gd name="T48" fmla="*/ 791 w 832"/>
                <a:gd name="T49" fmla="*/ 317 h 877"/>
                <a:gd name="T50" fmla="*/ 778 w 832"/>
                <a:gd name="T51" fmla="*/ 360 h 877"/>
                <a:gd name="T52" fmla="*/ 520 w 832"/>
                <a:gd name="T53" fmla="*/ 440 h 877"/>
                <a:gd name="T54" fmla="*/ 388 w 832"/>
                <a:gd name="T55" fmla="*/ 491 h 877"/>
                <a:gd name="T56" fmla="*/ 168 w 832"/>
                <a:gd name="T57" fmla="*/ 580 h 877"/>
                <a:gd name="T58" fmla="*/ 167 w 832"/>
                <a:gd name="T59" fmla="*/ 582 h 877"/>
                <a:gd name="T60" fmla="*/ 204 w 832"/>
                <a:gd name="T61" fmla="*/ 599 h 877"/>
                <a:gd name="T62" fmla="*/ 398 w 832"/>
                <a:gd name="T63" fmla="*/ 672 h 877"/>
                <a:gd name="T64" fmla="*/ 593 w 832"/>
                <a:gd name="T65" fmla="*/ 724 h 877"/>
                <a:gd name="T66" fmla="*/ 632 w 832"/>
                <a:gd name="T67" fmla="*/ 675 h 877"/>
                <a:gd name="T68" fmla="*/ 640 w 832"/>
                <a:gd name="T69" fmla="*/ 660 h 877"/>
                <a:gd name="T70" fmla="*/ 662 w 832"/>
                <a:gd name="T71" fmla="*/ 670 h 877"/>
                <a:gd name="T72" fmla="*/ 619 w 832"/>
                <a:gd name="T73" fmla="*/ 777 h 877"/>
                <a:gd name="T74" fmla="*/ 587 w 832"/>
                <a:gd name="T75" fmla="*/ 871 h 877"/>
                <a:gd name="T76" fmla="*/ 563 w 832"/>
                <a:gd name="T77" fmla="*/ 865 h 877"/>
                <a:gd name="T78" fmla="*/ 566 w 832"/>
                <a:gd name="T79" fmla="*/ 851 h 877"/>
                <a:gd name="T80" fmla="*/ 566 w 832"/>
                <a:gd name="T81" fmla="*/ 793 h 877"/>
                <a:gd name="T82" fmla="*/ 384 w 832"/>
                <a:gd name="T83" fmla="*/ 710 h 877"/>
                <a:gd name="T84" fmla="*/ 167 w 832"/>
                <a:gd name="T85" fmla="*/ 62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2" h="877">
                  <a:moveTo>
                    <a:pt x="167" y="628"/>
                  </a:moveTo>
                  <a:cubicBezTo>
                    <a:pt x="140" y="618"/>
                    <a:pt x="32" y="578"/>
                    <a:pt x="7" y="572"/>
                  </a:cubicBezTo>
                  <a:cubicBezTo>
                    <a:pt x="2" y="568"/>
                    <a:pt x="0" y="561"/>
                    <a:pt x="4" y="551"/>
                  </a:cubicBezTo>
                  <a:cubicBezTo>
                    <a:pt x="23" y="545"/>
                    <a:pt x="65" y="531"/>
                    <a:pt x="184" y="486"/>
                  </a:cubicBezTo>
                  <a:cubicBezTo>
                    <a:pt x="503" y="364"/>
                    <a:pt x="503" y="364"/>
                    <a:pt x="503" y="364"/>
                  </a:cubicBezTo>
                  <a:cubicBezTo>
                    <a:pt x="541" y="350"/>
                    <a:pt x="638" y="316"/>
                    <a:pt x="665" y="305"/>
                  </a:cubicBezTo>
                  <a:cubicBezTo>
                    <a:pt x="666" y="303"/>
                    <a:pt x="666" y="303"/>
                    <a:pt x="666" y="303"/>
                  </a:cubicBezTo>
                  <a:cubicBezTo>
                    <a:pt x="656" y="295"/>
                    <a:pt x="636" y="287"/>
                    <a:pt x="608" y="276"/>
                  </a:cubicBezTo>
                  <a:cubicBezTo>
                    <a:pt x="410" y="202"/>
                    <a:pt x="410" y="202"/>
                    <a:pt x="410" y="202"/>
                  </a:cubicBezTo>
                  <a:cubicBezTo>
                    <a:pt x="368" y="186"/>
                    <a:pt x="249" y="144"/>
                    <a:pt x="216" y="148"/>
                  </a:cubicBezTo>
                  <a:cubicBezTo>
                    <a:pt x="204" y="151"/>
                    <a:pt x="192" y="166"/>
                    <a:pt x="182" y="188"/>
                  </a:cubicBezTo>
                  <a:cubicBezTo>
                    <a:pt x="168" y="215"/>
                    <a:pt x="168" y="215"/>
                    <a:pt x="168" y="215"/>
                  </a:cubicBezTo>
                  <a:cubicBezTo>
                    <a:pt x="159" y="218"/>
                    <a:pt x="148" y="213"/>
                    <a:pt x="146" y="205"/>
                  </a:cubicBezTo>
                  <a:cubicBezTo>
                    <a:pt x="163" y="165"/>
                    <a:pt x="176" y="133"/>
                    <a:pt x="189" y="100"/>
                  </a:cubicBezTo>
                  <a:cubicBezTo>
                    <a:pt x="203" y="61"/>
                    <a:pt x="211" y="37"/>
                    <a:pt x="221" y="4"/>
                  </a:cubicBezTo>
                  <a:cubicBezTo>
                    <a:pt x="228" y="0"/>
                    <a:pt x="241" y="3"/>
                    <a:pt x="245" y="11"/>
                  </a:cubicBezTo>
                  <a:cubicBezTo>
                    <a:pt x="238" y="36"/>
                    <a:pt x="238" y="36"/>
                    <a:pt x="238" y="36"/>
                  </a:cubicBezTo>
                  <a:cubicBezTo>
                    <a:pt x="232" y="58"/>
                    <a:pt x="233" y="75"/>
                    <a:pt x="242" y="83"/>
                  </a:cubicBezTo>
                  <a:cubicBezTo>
                    <a:pt x="270" y="108"/>
                    <a:pt x="381" y="149"/>
                    <a:pt x="424" y="165"/>
                  </a:cubicBezTo>
                  <a:cubicBezTo>
                    <a:pt x="687" y="263"/>
                    <a:pt x="687" y="263"/>
                    <a:pt x="687" y="263"/>
                  </a:cubicBezTo>
                  <a:cubicBezTo>
                    <a:pt x="712" y="273"/>
                    <a:pt x="732" y="279"/>
                    <a:pt x="760" y="268"/>
                  </a:cubicBezTo>
                  <a:cubicBezTo>
                    <a:pt x="777" y="260"/>
                    <a:pt x="792" y="240"/>
                    <a:pt x="803" y="220"/>
                  </a:cubicBezTo>
                  <a:cubicBezTo>
                    <a:pt x="810" y="205"/>
                    <a:pt x="810" y="205"/>
                    <a:pt x="810" y="205"/>
                  </a:cubicBezTo>
                  <a:cubicBezTo>
                    <a:pt x="818" y="201"/>
                    <a:pt x="831" y="206"/>
                    <a:pt x="832" y="215"/>
                  </a:cubicBezTo>
                  <a:cubicBezTo>
                    <a:pt x="816" y="252"/>
                    <a:pt x="797" y="300"/>
                    <a:pt x="791" y="317"/>
                  </a:cubicBezTo>
                  <a:cubicBezTo>
                    <a:pt x="786" y="331"/>
                    <a:pt x="781" y="347"/>
                    <a:pt x="778" y="360"/>
                  </a:cubicBezTo>
                  <a:cubicBezTo>
                    <a:pt x="725" y="360"/>
                    <a:pt x="565" y="424"/>
                    <a:pt x="520" y="440"/>
                  </a:cubicBezTo>
                  <a:cubicBezTo>
                    <a:pt x="388" y="491"/>
                    <a:pt x="388" y="491"/>
                    <a:pt x="388" y="491"/>
                  </a:cubicBezTo>
                  <a:cubicBezTo>
                    <a:pt x="294" y="527"/>
                    <a:pt x="227" y="554"/>
                    <a:pt x="168" y="580"/>
                  </a:cubicBezTo>
                  <a:cubicBezTo>
                    <a:pt x="167" y="582"/>
                    <a:pt x="167" y="582"/>
                    <a:pt x="167" y="582"/>
                  </a:cubicBezTo>
                  <a:cubicBezTo>
                    <a:pt x="170" y="587"/>
                    <a:pt x="185" y="592"/>
                    <a:pt x="204" y="599"/>
                  </a:cubicBezTo>
                  <a:cubicBezTo>
                    <a:pt x="398" y="672"/>
                    <a:pt x="398" y="672"/>
                    <a:pt x="398" y="672"/>
                  </a:cubicBezTo>
                  <a:cubicBezTo>
                    <a:pt x="441" y="688"/>
                    <a:pt x="559" y="732"/>
                    <a:pt x="593" y="724"/>
                  </a:cubicBezTo>
                  <a:cubicBezTo>
                    <a:pt x="603" y="722"/>
                    <a:pt x="614" y="710"/>
                    <a:pt x="632" y="675"/>
                  </a:cubicBezTo>
                  <a:cubicBezTo>
                    <a:pt x="640" y="660"/>
                    <a:pt x="640" y="660"/>
                    <a:pt x="640" y="660"/>
                  </a:cubicBezTo>
                  <a:cubicBezTo>
                    <a:pt x="648" y="656"/>
                    <a:pt x="662" y="662"/>
                    <a:pt x="662" y="670"/>
                  </a:cubicBezTo>
                  <a:cubicBezTo>
                    <a:pt x="644" y="712"/>
                    <a:pt x="632" y="742"/>
                    <a:pt x="619" y="777"/>
                  </a:cubicBezTo>
                  <a:cubicBezTo>
                    <a:pt x="604" y="816"/>
                    <a:pt x="597" y="840"/>
                    <a:pt x="587" y="871"/>
                  </a:cubicBezTo>
                  <a:cubicBezTo>
                    <a:pt x="579" y="877"/>
                    <a:pt x="567" y="872"/>
                    <a:pt x="563" y="865"/>
                  </a:cubicBezTo>
                  <a:cubicBezTo>
                    <a:pt x="566" y="851"/>
                    <a:pt x="566" y="851"/>
                    <a:pt x="566" y="851"/>
                  </a:cubicBezTo>
                  <a:cubicBezTo>
                    <a:pt x="573" y="821"/>
                    <a:pt x="572" y="800"/>
                    <a:pt x="566" y="793"/>
                  </a:cubicBezTo>
                  <a:cubicBezTo>
                    <a:pt x="539" y="766"/>
                    <a:pt x="426" y="725"/>
                    <a:pt x="384" y="710"/>
                  </a:cubicBezTo>
                  <a:lnTo>
                    <a:pt x="167" y="6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53" name="Freeform 261"/>
            <p:cNvSpPr>
              <a:spLocks/>
            </p:cNvSpPr>
            <p:nvPr/>
          </p:nvSpPr>
          <p:spPr bwMode="auto">
            <a:xfrm>
              <a:off x="7585" y="672"/>
              <a:ext cx="87" cy="70"/>
            </a:xfrm>
            <a:custGeom>
              <a:avLst/>
              <a:gdLst>
                <a:gd name="T0" fmla="*/ 508 w 679"/>
                <a:gd name="T1" fmla="*/ 331 h 550"/>
                <a:gd name="T2" fmla="*/ 645 w 679"/>
                <a:gd name="T3" fmla="*/ 345 h 550"/>
                <a:gd name="T4" fmla="*/ 659 w 679"/>
                <a:gd name="T5" fmla="*/ 325 h 550"/>
                <a:gd name="T6" fmla="*/ 679 w 679"/>
                <a:gd name="T7" fmla="*/ 339 h 550"/>
                <a:gd name="T8" fmla="*/ 613 w 679"/>
                <a:gd name="T9" fmla="*/ 442 h 550"/>
                <a:gd name="T10" fmla="*/ 552 w 679"/>
                <a:gd name="T11" fmla="*/ 546 h 550"/>
                <a:gd name="T12" fmla="*/ 531 w 679"/>
                <a:gd name="T13" fmla="*/ 536 h 550"/>
                <a:gd name="T14" fmla="*/ 542 w 679"/>
                <a:gd name="T15" fmla="*/ 514 h 550"/>
                <a:gd name="T16" fmla="*/ 466 w 679"/>
                <a:gd name="T17" fmla="*/ 399 h 550"/>
                <a:gd name="T18" fmla="*/ 172 w 679"/>
                <a:gd name="T19" fmla="*/ 219 h 550"/>
                <a:gd name="T20" fmla="*/ 36 w 679"/>
                <a:gd name="T21" fmla="*/ 205 h 550"/>
                <a:gd name="T22" fmla="*/ 21 w 679"/>
                <a:gd name="T23" fmla="*/ 224 h 550"/>
                <a:gd name="T24" fmla="*/ 1 w 679"/>
                <a:gd name="T25" fmla="*/ 210 h 550"/>
                <a:gd name="T26" fmla="*/ 66 w 679"/>
                <a:gd name="T27" fmla="*/ 109 h 550"/>
                <a:gd name="T28" fmla="*/ 127 w 679"/>
                <a:gd name="T29" fmla="*/ 3 h 550"/>
                <a:gd name="T30" fmla="*/ 149 w 679"/>
                <a:gd name="T31" fmla="*/ 14 h 550"/>
                <a:gd name="T32" fmla="*/ 139 w 679"/>
                <a:gd name="T33" fmla="*/ 36 h 550"/>
                <a:gd name="T34" fmla="*/ 213 w 679"/>
                <a:gd name="T35" fmla="*/ 151 h 550"/>
                <a:gd name="T36" fmla="*/ 508 w 679"/>
                <a:gd name="T37" fmla="*/ 33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9" h="550">
                  <a:moveTo>
                    <a:pt x="508" y="331"/>
                  </a:moveTo>
                  <a:cubicBezTo>
                    <a:pt x="596" y="384"/>
                    <a:pt x="611" y="391"/>
                    <a:pt x="645" y="345"/>
                  </a:cubicBezTo>
                  <a:cubicBezTo>
                    <a:pt x="659" y="325"/>
                    <a:pt x="659" y="325"/>
                    <a:pt x="659" y="325"/>
                  </a:cubicBezTo>
                  <a:cubicBezTo>
                    <a:pt x="666" y="322"/>
                    <a:pt x="679" y="333"/>
                    <a:pt x="679" y="339"/>
                  </a:cubicBezTo>
                  <a:cubicBezTo>
                    <a:pt x="652" y="380"/>
                    <a:pt x="634" y="407"/>
                    <a:pt x="613" y="442"/>
                  </a:cubicBezTo>
                  <a:cubicBezTo>
                    <a:pt x="592" y="475"/>
                    <a:pt x="576" y="504"/>
                    <a:pt x="552" y="546"/>
                  </a:cubicBezTo>
                  <a:cubicBezTo>
                    <a:pt x="547" y="550"/>
                    <a:pt x="531" y="543"/>
                    <a:pt x="531" y="536"/>
                  </a:cubicBezTo>
                  <a:cubicBezTo>
                    <a:pt x="542" y="514"/>
                    <a:pt x="542" y="514"/>
                    <a:pt x="542" y="514"/>
                  </a:cubicBezTo>
                  <a:cubicBezTo>
                    <a:pt x="567" y="462"/>
                    <a:pt x="554" y="452"/>
                    <a:pt x="466" y="399"/>
                  </a:cubicBezTo>
                  <a:cubicBezTo>
                    <a:pt x="172" y="219"/>
                    <a:pt x="172" y="219"/>
                    <a:pt x="172" y="219"/>
                  </a:cubicBezTo>
                  <a:cubicBezTo>
                    <a:pt x="84" y="165"/>
                    <a:pt x="71" y="160"/>
                    <a:pt x="36" y="205"/>
                  </a:cubicBezTo>
                  <a:cubicBezTo>
                    <a:pt x="21" y="224"/>
                    <a:pt x="21" y="224"/>
                    <a:pt x="21" y="224"/>
                  </a:cubicBezTo>
                  <a:cubicBezTo>
                    <a:pt x="14" y="227"/>
                    <a:pt x="0" y="217"/>
                    <a:pt x="1" y="210"/>
                  </a:cubicBezTo>
                  <a:cubicBezTo>
                    <a:pt x="28" y="170"/>
                    <a:pt x="46" y="142"/>
                    <a:pt x="66" y="109"/>
                  </a:cubicBezTo>
                  <a:cubicBezTo>
                    <a:pt x="87" y="74"/>
                    <a:pt x="104" y="46"/>
                    <a:pt x="127" y="3"/>
                  </a:cubicBezTo>
                  <a:cubicBezTo>
                    <a:pt x="133" y="0"/>
                    <a:pt x="147" y="6"/>
                    <a:pt x="149" y="14"/>
                  </a:cubicBezTo>
                  <a:cubicBezTo>
                    <a:pt x="139" y="36"/>
                    <a:pt x="139" y="36"/>
                    <a:pt x="139" y="36"/>
                  </a:cubicBezTo>
                  <a:cubicBezTo>
                    <a:pt x="115" y="89"/>
                    <a:pt x="125" y="97"/>
                    <a:pt x="213" y="151"/>
                  </a:cubicBezTo>
                  <a:lnTo>
                    <a:pt x="508" y="3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54" name="Freeform 262"/>
            <p:cNvSpPr>
              <a:spLocks/>
            </p:cNvSpPr>
            <p:nvPr/>
          </p:nvSpPr>
          <p:spPr bwMode="auto">
            <a:xfrm>
              <a:off x="7549" y="718"/>
              <a:ext cx="99" cy="100"/>
            </a:xfrm>
            <a:custGeom>
              <a:avLst/>
              <a:gdLst>
                <a:gd name="T0" fmla="*/ 171 w 773"/>
                <a:gd name="T1" fmla="*/ 232 h 780"/>
                <a:gd name="T2" fmla="*/ 41 w 773"/>
                <a:gd name="T3" fmla="*/ 196 h 780"/>
                <a:gd name="T4" fmla="*/ 19 w 773"/>
                <a:gd name="T5" fmla="*/ 218 h 780"/>
                <a:gd name="T6" fmla="*/ 2 w 773"/>
                <a:gd name="T7" fmla="*/ 200 h 780"/>
                <a:gd name="T8" fmla="*/ 88 w 773"/>
                <a:gd name="T9" fmla="*/ 106 h 780"/>
                <a:gd name="T10" fmla="*/ 174 w 773"/>
                <a:gd name="T11" fmla="*/ 3 h 780"/>
                <a:gd name="T12" fmla="*/ 192 w 773"/>
                <a:gd name="T13" fmla="*/ 19 h 780"/>
                <a:gd name="T14" fmla="*/ 171 w 773"/>
                <a:gd name="T15" fmla="*/ 47 h 780"/>
                <a:gd name="T16" fmla="*/ 223 w 773"/>
                <a:gd name="T17" fmla="*/ 172 h 780"/>
                <a:gd name="T18" fmla="*/ 550 w 773"/>
                <a:gd name="T19" fmla="*/ 457 h 780"/>
                <a:gd name="T20" fmla="*/ 593 w 773"/>
                <a:gd name="T21" fmla="*/ 455 h 780"/>
                <a:gd name="T22" fmla="*/ 628 w 773"/>
                <a:gd name="T23" fmla="*/ 415 h 780"/>
                <a:gd name="T24" fmla="*/ 688 w 773"/>
                <a:gd name="T25" fmla="*/ 309 h 780"/>
                <a:gd name="T26" fmla="*/ 666 w 773"/>
                <a:gd name="T27" fmla="*/ 232 h 780"/>
                <a:gd name="T28" fmla="*/ 688 w 773"/>
                <a:gd name="T29" fmla="*/ 217 h 780"/>
                <a:gd name="T30" fmla="*/ 773 w 773"/>
                <a:gd name="T31" fmla="*/ 340 h 780"/>
                <a:gd name="T32" fmla="*/ 760 w 773"/>
                <a:gd name="T33" fmla="*/ 354 h 780"/>
                <a:gd name="T34" fmla="*/ 684 w 773"/>
                <a:gd name="T35" fmla="*/ 396 h 780"/>
                <a:gd name="T36" fmla="*/ 426 w 773"/>
                <a:gd name="T37" fmla="*/ 693 h 780"/>
                <a:gd name="T38" fmla="*/ 396 w 773"/>
                <a:gd name="T39" fmla="*/ 768 h 780"/>
                <a:gd name="T40" fmla="*/ 383 w 773"/>
                <a:gd name="T41" fmla="*/ 779 h 780"/>
                <a:gd name="T42" fmla="*/ 281 w 773"/>
                <a:gd name="T43" fmla="*/ 671 h 780"/>
                <a:gd name="T44" fmla="*/ 296 w 773"/>
                <a:gd name="T45" fmla="*/ 651 h 780"/>
                <a:gd name="T46" fmla="*/ 366 w 773"/>
                <a:gd name="T47" fmla="*/ 679 h 780"/>
                <a:gd name="T48" fmla="*/ 458 w 773"/>
                <a:gd name="T49" fmla="*/ 610 h 780"/>
                <a:gd name="T50" fmla="*/ 503 w 773"/>
                <a:gd name="T51" fmla="*/ 558 h 780"/>
                <a:gd name="T52" fmla="*/ 497 w 773"/>
                <a:gd name="T53" fmla="*/ 515 h 780"/>
                <a:gd name="T54" fmla="*/ 171 w 773"/>
                <a:gd name="T55" fmla="*/ 232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3" h="780">
                  <a:moveTo>
                    <a:pt x="171" y="232"/>
                  </a:moveTo>
                  <a:cubicBezTo>
                    <a:pt x="94" y="165"/>
                    <a:pt x="83" y="157"/>
                    <a:pt x="41" y="196"/>
                  </a:cubicBezTo>
                  <a:cubicBezTo>
                    <a:pt x="19" y="218"/>
                    <a:pt x="19" y="218"/>
                    <a:pt x="19" y="218"/>
                  </a:cubicBezTo>
                  <a:cubicBezTo>
                    <a:pt x="12" y="220"/>
                    <a:pt x="0" y="206"/>
                    <a:pt x="2" y="200"/>
                  </a:cubicBezTo>
                  <a:cubicBezTo>
                    <a:pt x="40" y="160"/>
                    <a:pt x="62" y="136"/>
                    <a:pt x="88" y="106"/>
                  </a:cubicBezTo>
                  <a:cubicBezTo>
                    <a:pt x="113" y="77"/>
                    <a:pt x="134" y="51"/>
                    <a:pt x="174" y="3"/>
                  </a:cubicBezTo>
                  <a:cubicBezTo>
                    <a:pt x="180" y="0"/>
                    <a:pt x="193" y="9"/>
                    <a:pt x="192" y="19"/>
                  </a:cubicBezTo>
                  <a:cubicBezTo>
                    <a:pt x="171" y="47"/>
                    <a:pt x="171" y="47"/>
                    <a:pt x="171" y="47"/>
                  </a:cubicBezTo>
                  <a:cubicBezTo>
                    <a:pt x="139" y="92"/>
                    <a:pt x="146" y="105"/>
                    <a:pt x="223" y="172"/>
                  </a:cubicBezTo>
                  <a:cubicBezTo>
                    <a:pt x="550" y="457"/>
                    <a:pt x="550" y="457"/>
                    <a:pt x="550" y="457"/>
                  </a:cubicBezTo>
                  <a:cubicBezTo>
                    <a:pt x="573" y="476"/>
                    <a:pt x="574" y="477"/>
                    <a:pt x="593" y="455"/>
                  </a:cubicBezTo>
                  <a:cubicBezTo>
                    <a:pt x="628" y="415"/>
                    <a:pt x="628" y="415"/>
                    <a:pt x="628" y="415"/>
                  </a:cubicBezTo>
                  <a:cubicBezTo>
                    <a:pt x="655" y="383"/>
                    <a:pt x="689" y="342"/>
                    <a:pt x="688" y="309"/>
                  </a:cubicBezTo>
                  <a:cubicBezTo>
                    <a:pt x="687" y="277"/>
                    <a:pt x="677" y="256"/>
                    <a:pt x="666" y="232"/>
                  </a:cubicBezTo>
                  <a:cubicBezTo>
                    <a:pt x="667" y="222"/>
                    <a:pt x="680" y="215"/>
                    <a:pt x="688" y="217"/>
                  </a:cubicBezTo>
                  <a:cubicBezTo>
                    <a:pt x="710" y="257"/>
                    <a:pt x="748" y="309"/>
                    <a:pt x="773" y="340"/>
                  </a:cubicBezTo>
                  <a:cubicBezTo>
                    <a:pt x="772" y="343"/>
                    <a:pt x="764" y="354"/>
                    <a:pt x="760" y="354"/>
                  </a:cubicBezTo>
                  <a:cubicBezTo>
                    <a:pt x="733" y="338"/>
                    <a:pt x="713" y="363"/>
                    <a:pt x="684" y="396"/>
                  </a:cubicBezTo>
                  <a:cubicBezTo>
                    <a:pt x="426" y="693"/>
                    <a:pt x="426" y="693"/>
                    <a:pt x="426" y="693"/>
                  </a:cubicBezTo>
                  <a:cubicBezTo>
                    <a:pt x="391" y="732"/>
                    <a:pt x="387" y="740"/>
                    <a:pt x="396" y="768"/>
                  </a:cubicBezTo>
                  <a:cubicBezTo>
                    <a:pt x="395" y="773"/>
                    <a:pt x="387" y="780"/>
                    <a:pt x="383" y="779"/>
                  </a:cubicBezTo>
                  <a:cubicBezTo>
                    <a:pt x="360" y="745"/>
                    <a:pt x="305" y="688"/>
                    <a:pt x="281" y="671"/>
                  </a:cubicBezTo>
                  <a:cubicBezTo>
                    <a:pt x="278" y="663"/>
                    <a:pt x="289" y="651"/>
                    <a:pt x="296" y="651"/>
                  </a:cubicBezTo>
                  <a:cubicBezTo>
                    <a:pt x="316" y="665"/>
                    <a:pt x="348" y="683"/>
                    <a:pt x="366" y="679"/>
                  </a:cubicBezTo>
                  <a:cubicBezTo>
                    <a:pt x="393" y="673"/>
                    <a:pt x="423" y="650"/>
                    <a:pt x="458" y="610"/>
                  </a:cubicBezTo>
                  <a:cubicBezTo>
                    <a:pt x="503" y="558"/>
                    <a:pt x="503" y="558"/>
                    <a:pt x="503" y="558"/>
                  </a:cubicBezTo>
                  <a:cubicBezTo>
                    <a:pt x="522" y="536"/>
                    <a:pt x="521" y="536"/>
                    <a:pt x="497" y="515"/>
                  </a:cubicBezTo>
                  <a:lnTo>
                    <a:pt x="171" y="2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55" name="Freeform 263"/>
            <p:cNvSpPr>
              <a:spLocks noEditPoints="1"/>
            </p:cNvSpPr>
            <p:nvPr/>
          </p:nvSpPr>
          <p:spPr bwMode="auto">
            <a:xfrm>
              <a:off x="7473" y="757"/>
              <a:ext cx="111" cy="98"/>
            </a:xfrm>
            <a:custGeom>
              <a:avLst/>
              <a:gdLst>
                <a:gd name="T0" fmla="*/ 317 w 865"/>
                <a:gd name="T1" fmla="*/ 431 h 772"/>
                <a:gd name="T2" fmla="*/ 364 w 865"/>
                <a:gd name="T3" fmla="*/ 426 h 772"/>
                <a:gd name="T4" fmla="*/ 481 w 865"/>
                <a:gd name="T5" fmla="*/ 339 h 772"/>
                <a:gd name="T6" fmla="*/ 497 w 865"/>
                <a:gd name="T7" fmla="*/ 298 h 772"/>
                <a:gd name="T8" fmla="*/ 464 w 865"/>
                <a:gd name="T9" fmla="*/ 196 h 772"/>
                <a:gd name="T10" fmla="*/ 433 w 865"/>
                <a:gd name="T11" fmla="*/ 119 h 772"/>
                <a:gd name="T12" fmla="*/ 399 w 865"/>
                <a:gd name="T13" fmla="*/ 120 h 772"/>
                <a:gd name="T14" fmla="*/ 371 w 865"/>
                <a:gd name="T15" fmla="*/ 137 h 772"/>
                <a:gd name="T16" fmla="*/ 359 w 865"/>
                <a:gd name="T17" fmla="*/ 116 h 772"/>
                <a:gd name="T18" fmla="*/ 441 w 865"/>
                <a:gd name="T19" fmla="*/ 59 h 772"/>
                <a:gd name="T20" fmla="*/ 514 w 865"/>
                <a:gd name="T21" fmla="*/ 1 h 772"/>
                <a:gd name="T22" fmla="*/ 530 w 865"/>
                <a:gd name="T23" fmla="*/ 19 h 772"/>
                <a:gd name="T24" fmla="*/ 506 w 865"/>
                <a:gd name="T25" fmla="*/ 41 h 772"/>
                <a:gd name="T26" fmla="*/ 488 w 865"/>
                <a:gd name="T27" fmla="*/ 113 h 772"/>
                <a:gd name="T28" fmla="*/ 548 w 865"/>
                <a:gd name="T29" fmla="*/ 338 h 772"/>
                <a:gd name="T30" fmla="*/ 625 w 865"/>
                <a:gd name="T31" fmla="*/ 607 h 772"/>
                <a:gd name="T32" fmla="*/ 653 w 865"/>
                <a:gd name="T33" fmla="*/ 672 h 772"/>
                <a:gd name="T34" fmla="*/ 634 w 865"/>
                <a:gd name="T35" fmla="*/ 732 h 772"/>
                <a:gd name="T36" fmla="*/ 617 w 865"/>
                <a:gd name="T37" fmla="*/ 734 h 772"/>
                <a:gd name="T38" fmla="*/ 505 w 865"/>
                <a:gd name="T39" fmla="*/ 655 h 772"/>
                <a:gd name="T40" fmla="*/ 166 w 865"/>
                <a:gd name="T41" fmla="*/ 421 h 772"/>
                <a:gd name="T42" fmla="*/ 39 w 865"/>
                <a:gd name="T43" fmla="*/ 388 h 772"/>
                <a:gd name="T44" fmla="*/ 16 w 865"/>
                <a:gd name="T45" fmla="*/ 401 h 772"/>
                <a:gd name="T46" fmla="*/ 1 w 865"/>
                <a:gd name="T47" fmla="*/ 381 h 772"/>
                <a:gd name="T48" fmla="*/ 98 w 865"/>
                <a:gd name="T49" fmla="*/ 314 h 772"/>
                <a:gd name="T50" fmla="*/ 185 w 865"/>
                <a:gd name="T51" fmla="*/ 245 h 772"/>
                <a:gd name="T52" fmla="*/ 201 w 865"/>
                <a:gd name="T53" fmla="*/ 263 h 772"/>
                <a:gd name="T54" fmla="*/ 181 w 865"/>
                <a:gd name="T55" fmla="*/ 282 h 772"/>
                <a:gd name="T56" fmla="*/ 164 w 865"/>
                <a:gd name="T57" fmla="*/ 316 h 772"/>
                <a:gd name="T58" fmla="*/ 204 w 865"/>
                <a:gd name="T59" fmla="*/ 350 h 772"/>
                <a:gd name="T60" fmla="*/ 317 w 865"/>
                <a:gd name="T61" fmla="*/ 431 h 772"/>
                <a:gd name="T62" fmla="*/ 523 w 865"/>
                <a:gd name="T63" fmla="*/ 386 h 772"/>
                <a:gd name="T64" fmla="*/ 493 w 865"/>
                <a:gd name="T65" fmla="*/ 379 h 772"/>
                <a:gd name="T66" fmla="*/ 397 w 865"/>
                <a:gd name="T67" fmla="*/ 450 h 772"/>
                <a:gd name="T68" fmla="*/ 398 w 865"/>
                <a:gd name="T69" fmla="*/ 487 h 772"/>
                <a:gd name="T70" fmla="*/ 534 w 865"/>
                <a:gd name="T71" fmla="*/ 583 h 772"/>
                <a:gd name="T72" fmla="*/ 589 w 865"/>
                <a:gd name="T73" fmla="*/ 619 h 772"/>
                <a:gd name="T74" fmla="*/ 590 w 865"/>
                <a:gd name="T75" fmla="*/ 617 h 772"/>
                <a:gd name="T76" fmla="*/ 575 w 865"/>
                <a:gd name="T77" fmla="*/ 558 h 772"/>
                <a:gd name="T78" fmla="*/ 523 w 865"/>
                <a:gd name="T79" fmla="*/ 386 h 772"/>
                <a:gd name="T80" fmla="*/ 821 w 865"/>
                <a:gd name="T81" fmla="*/ 707 h 772"/>
                <a:gd name="T82" fmla="*/ 851 w 865"/>
                <a:gd name="T83" fmla="*/ 705 h 772"/>
                <a:gd name="T84" fmla="*/ 863 w 865"/>
                <a:gd name="T85" fmla="*/ 734 h 772"/>
                <a:gd name="T86" fmla="*/ 857 w 865"/>
                <a:gd name="T87" fmla="*/ 766 h 772"/>
                <a:gd name="T88" fmla="*/ 828 w 865"/>
                <a:gd name="T89" fmla="*/ 772 h 772"/>
                <a:gd name="T90" fmla="*/ 638 w 865"/>
                <a:gd name="T91" fmla="*/ 769 h 772"/>
                <a:gd name="T92" fmla="*/ 634 w 865"/>
                <a:gd name="T93" fmla="*/ 750 h 772"/>
                <a:gd name="T94" fmla="*/ 821 w 865"/>
                <a:gd name="T95" fmla="*/ 70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5" h="772">
                  <a:moveTo>
                    <a:pt x="317" y="431"/>
                  </a:moveTo>
                  <a:cubicBezTo>
                    <a:pt x="336" y="444"/>
                    <a:pt x="340" y="444"/>
                    <a:pt x="364" y="426"/>
                  </a:cubicBezTo>
                  <a:cubicBezTo>
                    <a:pt x="481" y="339"/>
                    <a:pt x="481" y="339"/>
                    <a:pt x="481" y="339"/>
                  </a:cubicBezTo>
                  <a:cubicBezTo>
                    <a:pt x="501" y="325"/>
                    <a:pt x="504" y="319"/>
                    <a:pt x="497" y="298"/>
                  </a:cubicBezTo>
                  <a:cubicBezTo>
                    <a:pt x="464" y="196"/>
                    <a:pt x="464" y="196"/>
                    <a:pt x="464" y="196"/>
                  </a:cubicBezTo>
                  <a:cubicBezTo>
                    <a:pt x="450" y="153"/>
                    <a:pt x="439" y="128"/>
                    <a:pt x="433" y="119"/>
                  </a:cubicBezTo>
                  <a:cubicBezTo>
                    <a:pt x="426" y="110"/>
                    <a:pt x="419" y="108"/>
                    <a:pt x="399" y="120"/>
                  </a:cubicBezTo>
                  <a:cubicBezTo>
                    <a:pt x="371" y="137"/>
                    <a:pt x="371" y="137"/>
                    <a:pt x="371" y="137"/>
                  </a:cubicBezTo>
                  <a:cubicBezTo>
                    <a:pt x="363" y="137"/>
                    <a:pt x="354" y="125"/>
                    <a:pt x="359" y="116"/>
                  </a:cubicBezTo>
                  <a:cubicBezTo>
                    <a:pt x="380" y="103"/>
                    <a:pt x="404" y="85"/>
                    <a:pt x="441" y="59"/>
                  </a:cubicBezTo>
                  <a:cubicBezTo>
                    <a:pt x="467" y="40"/>
                    <a:pt x="494" y="17"/>
                    <a:pt x="514" y="1"/>
                  </a:cubicBezTo>
                  <a:cubicBezTo>
                    <a:pt x="521" y="0"/>
                    <a:pt x="532" y="12"/>
                    <a:pt x="530" y="19"/>
                  </a:cubicBezTo>
                  <a:cubicBezTo>
                    <a:pt x="506" y="41"/>
                    <a:pt x="506" y="41"/>
                    <a:pt x="506" y="41"/>
                  </a:cubicBezTo>
                  <a:cubicBezTo>
                    <a:pt x="489" y="56"/>
                    <a:pt x="478" y="77"/>
                    <a:pt x="488" y="113"/>
                  </a:cubicBezTo>
                  <a:cubicBezTo>
                    <a:pt x="500" y="160"/>
                    <a:pt x="516" y="226"/>
                    <a:pt x="548" y="338"/>
                  </a:cubicBezTo>
                  <a:cubicBezTo>
                    <a:pt x="625" y="607"/>
                    <a:pt x="625" y="607"/>
                    <a:pt x="625" y="607"/>
                  </a:cubicBezTo>
                  <a:cubicBezTo>
                    <a:pt x="635" y="644"/>
                    <a:pt x="641" y="662"/>
                    <a:pt x="653" y="672"/>
                  </a:cubicBezTo>
                  <a:cubicBezTo>
                    <a:pt x="638" y="692"/>
                    <a:pt x="635" y="716"/>
                    <a:pt x="634" y="732"/>
                  </a:cubicBezTo>
                  <a:cubicBezTo>
                    <a:pt x="629" y="736"/>
                    <a:pt x="623" y="738"/>
                    <a:pt x="617" y="734"/>
                  </a:cubicBezTo>
                  <a:cubicBezTo>
                    <a:pt x="582" y="707"/>
                    <a:pt x="542" y="680"/>
                    <a:pt x="505" y="655"/>
                  </a:cubicBezTo>
                  <a:cubicBezTo>
                    <a:pt x="166" y="421"/>
                    <a:pt x="166" y="421"/>
                    <a:pt x="166" y="421"/>
                  </a:cubicBezTo>
                  <a:cubicBezTo>
                    <a:pt x="94" y="371"/>
                    <a:pt x="75" y="367"/>
                    <a:pt x="39" y="388"/>
                  </a:cubicBezTo>
                  <a:cubicBezTo>
                    <a:pt x="16" y="401"/>
                    <a:pt x="16" y="401"/>
                    <a:pt x="16" y="401"/>
                  </a:cubicBezTo>
                  <a:cubicBezTo>
                    <a:pt x="8" y="401"/>
                    <a:pt x="0" y="387"/>
                    <a:pt x="1" y="381"/>
                  </a:cubicBezTo>
                  <a:cubicBezTo>
                    <a:pt x="35" y="359"/>
                    <a:pt x="63" y="340"/>
                    <a:pt x="98" y="314"/>
                  </a:cubicBezTo>
                  <a:cubicBezTo>
                    <a:pt x="135" y="286"/>
                    <a:pt x="163" y="262"/>
                    <a:pt x="185" y="245"/>
                  </a:cubicBezTo>
                  <a:cubicBezTo>
                    <a:pt x="194" y="243"/>
                    <a:pt x="204" y="255"/>
                    <a:pt x="201" y="263"/>
                  </a:cubicBezTo>
                  <a:cubicBezTo>
                    <a:pt x="181" y="282"/>
                    <a:pt x="181" y="282"/>
                    <a:pt x="181" y="282"/>
                  </a:cubicBezTo>
                  <a:cubicBezTo>
                    <a:pt x="165" y="296"/>
                    <a:pt x="158" y="309"/>
                    <a:pt x="164" y="316"/>
                  </a:cubicBezTo>
                  <a:cubicBezTo>
                    <a:pt x="170" y="325"/>
                    <a:pt x="184" y="336"/>
                    <a:pt x="204" y="350"/>
                  </a:cubicBezTo>
                  <a:lnTo>
                    <a:pt x="317" y="431"/>
                  </a:lnTo>
                  <a:close/>
                  <a:moveTo>
                    <a:pt x="523" y="386"/>
                  </a:moveTo>
                  <a:cubicBezTo>
                    <a:pt x="516" y="363"/>
                    <a:pt x="515" y="363"/>
                    <a:pt x="493" y="379"/>
                  </a:cubicBezTo>
                  <a:cubicBezTo>
                    <a:pt x="397" y="450"/>
                    <a:pt x="397" y="450"/>
                    <a:pt x="397" y="450"/>
                  </a:cubicBezTo>
                  <a:cubicBezTo>
                    <a:pt x="375" y="467"/>
                    <a:pt x="375" y="471"/>
                    <a:pt x="398" y="487"/>
                  </a:cubicBezTo>
                  <a:cubicBezTo>
                    <a:pt x="534" y="583"/>
                    <a:pt x="534" y="583"/>
                    <a:pt x="534" y="583"/>
                  </a:cubicBezTo>
                  <a:cubicBezTo>
                    <a:pt x="554" y="597"/>
                    <a:pt x="577" y="613"/>
                    <a:pt x="589" y="619"/>
                  </a:cubicBezTo>
                  <a:cubicBezTo>
                    <a:pt x="590" y="617"/>
                    <a:pt x="590" y="617"/>
                    <a:pt x="590" y="617"/>
                  </a:cubicBezTo>
                  <a:cubicBezTo>
                    <a:pt x="590" y="612"/>
                    <a:pt x="583" y="587"/>
                    <a:pt x="575" y="558"/>
                  </a:cubicBezTo>
                  <a:lnTo>
                    <a:pt x="523" y="386"/>
                  </a:lnTo>
                  <a:close/>
                  <a:moveTo>
                    <a:pt x="821" y="707"/>
                  </a:moveTo>
                  <a:cubicBezTo>
                    <a:pt x="835" y="704"/>
                    <a:pt x="844" y="702"/>
                    <a:pt x="851" y="705"/>
                  </a:cubicBezTo>
                  <a:cubicBezTo>
                    <a:pt x="857" y="708"/>
                    <a:pt x="862" y="719"/>
                    <a:pt x="863" y="734"/>
                  </a:cubicBezTo>
                  <a:cubicBezTo>
                    <a:pt x="865" y="748"/>
                    <a:pt x="862" y="762"/>
                    <a:pt x="857" y="766"/>
                  </a:cubicBezTo>
                  <a:cubicBezTo>
                    <a:pt x="851" y="770"/>
                    <a:pt x="842" y="772"/>
                    <a:pt x="828" y="772"/>
                  </a:cubicBezTo>
                  <a:cubicBezTo>
                    <a:pt x="638" y="769"/>
                    <a:pt x="638" y="769"/>
                    <a:pt x="638" y="769"/>
                  </a:cubicBezTo>
                  <a:cubicBezTo>
                    <a:pt x="630" y="764"/>
                    <a:pt x="630" y="756"/>
                    <a:pt x="634" y="750"/>
                  </a:cubicBezTo>
                  <a:lnTo>
                    <a:pt x="821" y="70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grpSp>
    </p:spTree>
    <p:custDataLst>
      <p:tags r:id="rId1"/>
    </p:custDataLst>
    <p:extLst>
      <p:ext uri="{BB962C8B-B14F-4D97-AF65-F5344CB8AC3E}">
        <p14:creationId xmlns:p14="http://schemas.microsoft.com/office/powerpoint/2010/main" val="411745673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3568" y="2660"/>
            <a:ext cx="8077200" cy="1143000"/>
          </a:xfrm>
        </p:spPr>
        <p:txBody>
          <a:bodyPr>
            <a:normAutofit/>
          </a:bodyPr>
          <a:lstStyle/>
          <a:p>
            <a:r>
              <a:rPr lang="it-IT" dirty="0" smtClean="0"/>
              <a:t>Revisione dei Dati</a:t>
            </a:r>
            <a:endParaRPr lang="it-IT" dirty="0"/>
          </a:p>
        </p:txBody>
      </p:sp>
      <p:sp>
        <p:nvSpPr>
          <p:cNvPr id="5" name="Content Placeholder 4"/>
          <p:cNvSpPr>
            <a:spLocks noGrp="1"/>
          </p:cNvSpPr>
          <p:nvPr>
            <p:ph idx="1"/>
            <p:custDataLst>
              <p:tags r:id="rId3"/>
            </p:custDataLst>
          </p:nvPr>
        </p:nvSpPr>
        <p:spPr>
          <a:xfrm>
            <a:off x="827584" y="1124744"/>
            <a:ext cx="8077200" cy="3960440"/>
          </a:xfrm>
        </p:spPr>
        <p:txBody>
          <a:bodyPr>
            <a:noAutofit/>
          </a:bodyPr>
          <a:lstStyle/>
          <a:p>
            <a:r>
              <a:rPr lang="en-US" sz="2400" dirty="0" smtClean="0"/>
              <a:t>“There </a:t>
            </a:r>
            <a:r>
              <a:rPr lang="en-US" sz="2400" dirty="0"/>
              <a:t>should be a </a:t>
            </a:r>
            <a:r>
              <a:rPr lang="en-US" sz="2400" u="sng" dirty="0"/>
              <a:t>procedure</a:t>
            </a:r>
            <a:r>
              <a:rPr lang="en-US" sz="2400" dirty="0"/>
              <a:t> which describes the process for the review and approval of data, including raw data. Data review must also include a review of relevant </a:t>
            </a:r>
            <a:r>
              <a:rPr lang="en-US" sz="2400" u="sng" dirty="0"/>
              <a:t>metadata</a:t>
            </a:r>
            <a:r>
              <a:rPr lang="en-US" sz="2400" dirty="0"/>
              <a:t>, including </a:t>
            </a:r>
            <a:r>
              <a:rPr lang="en-US" sz="2400" u="sng" dirty="0"/>
              <a:t>audit trail</a:t>
            </a:r>
            <a:r>
              <a:rPr lang="en-US" sz="2400" dirty="0"/>
              <a:t>. Data </a:t>
            </a:r>
            <a:r>
              <a:rPr lang="en-US" sz="2400" u="sng" dirty="0"/>
              <a:t>review must be documented</a:t>
            </a:r>
            <a:r>
              <a:rPr lang="en-US" sz="2400" dirty="0"/>
              <a:t>. A procedure should describe the </a:t>
            </a:r>
            <a:r>
              <a:rPr lang="en-US" sz="2400" u="sng" dirty="0"/>
              <a:t>actions to be taken </a:t>
            </a:r>
            <a:r>
              <a:rPr lang="en-US" sz="2400" dirty="0"/>
              <a:t>if data review identifies an error or omission. This procedure should enable data corrections or clarifications to be made in a GMP compliant manner, providing visibility of the original record, and audit trailed traceability of the correction, using </a:t>
            </a:r>
            <a:r>
              <a:rPr lang="en-US" sz="2400" b="1" u="sng" cap="small" dirty="0">
                <a:solidFill>
                  <a:schemeClr val="accent1">
                    <a:lumMod val="75000"/>
                  </a:schemeClr>
                </a:solidFill>
                <a:effectLst>
                  <a:outerShdw blurRad="50800" dist="38100" dir="16200000">
                    <a:srgbClr val="000000">
                      <a:alpha val="40000"/>
                    </a:srgbClr>
                  </a:outerShdw>
                </a:effectLst>
              </a:rPr>
              <a:t>ALCOA </a:t>
            </a:r>
            <a:r>
              <a:rPr lang="en-US" sz="2400" dirty="0" smtClean="0"/>
              <a:t>principles.”</a:t>
            </a:r>
            <a:endParaRPr lang="it-IT" sz="2400" dirty="0"/>
          </a:p>
        </p:txBody>
      </p:sp>
      <p:grpSp>
        <p:nvGrpSpPr>
          <p:cNvPr id="4" name="Group 223"/>
          <p:cNvGrpSpPr>
            <a:grpSpLocks/>
          </p:cNvGrpSpPr>
          <p:nvPr/>
        </p:nvGrpSpPr>
        <p:grpSpPr bwMode="auto">
          <a:xfrm>
            <a:off x="49094" y="5589240"/>
            <a:ext cx="1085740" cy="1010527"/>
            <a:chOff x="6881" y="91"/>
            <a:chExt cx="845" cy="835"/>
          </a:xfrm>
        </p:grpSpPr>
        <p:sp>
          <p:nvSpPr>
            <p:cNvPr id="6" name="Freeform 224"/>
            <p:cNvSpPr>
              <a:spLocks/>
            </p:cNvSpPr>
            <p:nvPr/>
          </p:nvSpPr>
          <p:spPr bwMode="auto">
            <a:xfrm>
              <a:off x="7256" y="675"/>
              <a:ext cx="96" cy="251"/>
            </a:xfrm>
            <a:custGeom>
              <a:avLst/>
              <a:gdLst>
                <a:gd name="T0" fmla="*/ 72 w 96"/>
                <a:gd name="T1" fmla="*/ 21 h 251"/>
                <a:gd name="T2" fmla="*/ 72 w 96"/>
                <a:gd name="T3" fmla="*/ 237 h 251"/>
                <a:gd name="T4" fmla="*/ 96 w 96"/>
                <a:gd name="T5" fmla="*/ 237 h 251"/>
                <a:gd name="T6" fmla="*/ 96 w 96"/>
                <a:gd name="T7" fmla="*/ 251 h 251"/>
                <a:gd name="T8" fmla="*/ 0 w 96"/>
                <a:gd name="T9" fmla="*/ 251 h 251"/>
                <a:gd name="T10" fmla="*/ 0 w 96"/>
                <a:gd name="T11" fmla="*/ 237 h 251"/>
                <a:gd name="T12" fmla="*/ 25 w 96"/>
                <a:gd name="T13" fmla="*/ 237 h 251"/>
                <a:gd name="T14" fmla="*/ 25 w 96"/>
                <a:gd name="T15" fmla="*/ 0 h 251"/>
                <a:gd name="T16" fmla="*/ 72 w 96"/>
                <a:gd name="T17" fmla="*/ 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1">
                  <a:moveTo>
                    <a:pt x="72" y="21"/>
                  </a:moveTo>
                  <a:lnTo>
                    <a:pt x="72" y="237"/>
                  </a:lnTo>
                  <a:lnTo>
                    <a:pt x="96" y="237"/>
                  </a:lnTo>
                  <a:lnTo>
                    <a:pt x="96" y="251"/>
                  </a:lnTo>
                  <a:lnTo>
                    <a:pt x="0" y="251"/>
                  </a:lnTo>
                  <a:lnTo>
                    <a:pt x="0" y="237"/>
                  </a:lnTo>
                  <a:lnTo>
                    <a:pt x="25" y="237"/>
                  </a:lnTo>
                  <a:lnTo>
                    <a:pt x="25" y="0"/>
                  </a:lnTo>
                  <a:lnTo>
                    <a:pt x="72"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7" name="Freeform 225"/>
            <p:cNvSpPr>
              <a:spLocks/>
            </p:cNvSpPr>
            <p:nvPr/>
          </p:nvSpPr>
          <p:spPr bwMode="auto">
            <a:xfrm>
              <a:off x="7281" y="539"/>
              <a:ext cx="47" cy="90"/>
            </a:xfrm>
            <a:custGeom>
              <a:avLst/>
              <a:gdLst>
                <a:gd name="T0" fmla="*/ 366 w 366"/>
                <a:gd name="T1" fmla="*/ 703 h 703"/>
                <a:gd name="T2" fmla="*/ 366 w 366"/>
                <a:gd name="T3" fmla="*/ 173 h 703"/>
                <a:gd name="T4" fmla="*/ 0 w 366"/>
                <a:gd name="T5" fmla="*/ 0 h 703"/>
                <a:gd name="T6" fmla="*/ 0 w 366"/>
                <a:gd name="T7" fmla="*/ 530 h 703"/>
                <a:gd name="T8" fmla="*/ 366 w 366"/>
                <a:gd name="T9" fmla="*/ 703 h 703"/>
              </a:gdLst>
              <a:ahLst/>
              <a:cxnLst>
                <a:cxn ang="0">
                  <a:pos x="T0" y="T1"/>
                </a:cxn>
                <a:cxn ang="0">
                  <a:pos x="T2" y="T3"/>
                </a:cxn>
                <a:cxn ang="0">
                  <a:pos x="T4" y="T5"/>
                </a:cxn>
                <a:cxn ang="0">
                  <a:pos x="T6" y="T7"/>
                </a:cxn>
                <a:cxn ang="0">
                  <a:pos x="T8" y="T9"/>
                </a:cxn>
              </a:cxnLst>
              <a:rect l="0" t="0" r="r" b="b"/>
              <a:pathLst>
                <a:path w="366" h="703">
                  <a:moveTo>
                    <a:pt x="366" y="703"/>
                  </a:moveTo>
                  <a:cubicBezTo>
                    <a:pt x="366" y="173"/>
                    <a:pt x="366" y="173"/>
                    <a:pt x="366" y="173"/>
                  </a:cubicBezTo>
                  <a:cubicBezTo>
                    <a:pt x="326" y="153"/>
                    <a:pt x="0" y="0"/>
                    <a:pt x="0" y="0"/>
                  </a:cubicBezTo>
                  <a:cubicBezTo>
                    <a:pt x="0" y="530"/>
                    <a:pt x="0" y="530"/>
                    <a:pt x="0" y="530"/>
                  </a:cubicBezTo>
                  <a:lnTo>
                    <a:pt x="366" y="7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8" name="Freeform 226"/>
            <p:cNvSpPr>
              <a:spLocks/>
            </p:cNvSpPr>
            <p:nvPr/>
          </p:nvSpPr>
          <p:spPr bwMode="auto">
            <a:xfrm>
              <a:off x="7256" y="239"/>
              <a:ext cx="96" cy="255"/>
            </a:xfrm>
            <a:custGeom>
              <a:avLst/>
              <a:gdLst>
                <a:gd name="T0" fmla="*/ 72 w 96"/>
                <a:gd name="T1" fmla="*/ 255 h 255"/>
                <a:gd name="T2" fmla="*/ 72 w 96"/>
                <a:gd name="T3" fmla="*/ 14 h 255"/>
                <a:gd name="T4" fmla="*/ 96 w 96"/>
                <a:gd name="T5" fmla="*/ 14 h 255"/>
                <a:gd name="T6" fmla="*/ 96 w 96"/>
                <a:gd name="T7" fmla="*/ 0 h 255"/>
                <a:gd name="T8" fmla="*/ 0 w 96"/>
                <a:gd name="T9" fmla="*/ 0 h 255"/>
                <a:gd name="T10" fmla="*/ 0 w 96"/>
                <a:gd name="T11" fmla="*/ 14 h 255"/>
                <a:gd name="T12" fmla="*/ 25 w 96"/>
                <a:gd name="T13" fmla="*/ 14 h 255"/>
                <a:gd name="T14" fmla="*/ 25 w 96"/>
                <a:gd name="T15" fmla="*/ 231 h 255"/>
                <a:gd name="T16" fmla="*/ 72 w 9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5">
                  <a:moveTo>
                    <a:pt x="72" y="255"/>
                  </a:moveTo>
                  <a:lnTo>
                    <a:pt x="72" y="14"/>
                  </a:lnTo>
                  <a:lnTo>
                    <a:pt x="96" y="14"/>
                  </a:lnTo>
                  <a:lnTo>
                    <a:pt x="96" y="0"/>
                  </a:lnTo>
                  <a:lnTo>
                    <a:pt x="0" y="0"/>
                  </a:lnTo>
                  <a:lnTo>
                    <a:pt x="0" y="14"/>
                  </a:lnTo>
                  <a:lnTo>
                    <a:pt x="25" y="14"/>
                  </a:lnTo>
                  <a:lnTo>
                    <a:pt x="25" y="231"/>
                  </a:lnTo>
                  <a:lnTo>
                    <a:pt x="72" y="2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9" name="Freeform 227"/>
            <p:cNvSpPr>
              <a:spLocks/>
            </p:cNvSpPr>
            <p:nvPr/>
          </p:nvSpPr>
          <p:spPr bwMode="auto">
            <a:xfrm>
              <a:off x="7337" y="252"/>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0" name="Freeform 228"/>
            <p:cNvSpPr>
              <a:spLocks/>
            </p:cNvSpPr>
            <p:nvPr/>
          </p:nvSpPr>
          <p:spPr bwMode="auto">
            <a:xfrm>
              <a:off x="7210" y="70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1" name="Freeform 229"/>
            <p:cNvSpPr>
              <a:spLocks/>
            </p:cNvSpPr>
            <p:nvPr/>
          </p:nvSpPr>
          <p:spPr bwMode="auto">
            <a:xfrm>
              <a:off x="7210" y="83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2" name="Freeform 230"/>
            <p:cNvSpPr>
              <a:spLocks/>
            </p:cNvSpPr>
            <p:nvPr/>
          </p:nvSpPr>
          <p:spPr bwMode="auto">
            <a:xfrm>
              <a:off x="7337" y="381"/>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3" name="Freeform 231"/>
            <p:cNvSpPr>
              <a:spLocks/>
            </p:cNvSpPr>
            <p:nvPr/>
          </p:nvSpPr>
          <p:spPr bwMode="auto">
            <a:xfrm>
              <a:off x="7201" y="316"/>
              <a:ext cx="74" cy="93"/>
            </a:xfrm>
            <a:custGeom>
              <a:avLst/>
              <a:gdLst>
                <a:gd name="T0" fmla="*/ 558 w 577"/>
                <a:gd name="T1" fmla="*/ 0 h 730"/>
                <a:gd name="T2" fmla="*/ 111 w 577"/>
                <a:gd name="T3" fmla="*/ 327 h 730"/>
                <a:gd name="T4" fmla="*/ 45 w 577"/>
                <a:gd name="T5" fmla="*/ 730 h 730"/>
                <a:gd name="T6" fmla="*/ 401 w 577"/>
                <a:gd name="T7" fmla="*/ 442 h 730"/>
                <a:gd name="T8" fmla="*/ 558 w 577"/>
                <a:gd name="T9" fmla="*/ 369 h 730"/>
                <a:gd name="T10" fmla="*/ 558 w 577"/>
                <a:gd name="T11" fmla="*/ 0 h 730"/>
              </a:gdLst>
              <a:ahLst/>
              <a:cxnLst>
                <a:cxn ang="0">
                  <a:pos x="T0" y="T1"/>
                </a:cxn>
                <a:cxn ang="0">
                  <a:pos x="T2" y="T3"/>
                </a:cxn>
                <a:cxn ang="0">
                  <a:pos x="T4" y="T5"/>
                </a:cxn>
                <a:cxn ang="0">
                  <a:pos x="T6" y="T7"/>
                </a:cxn>
                <a:cxn ang="0">
                  <a:pos x="T8" y="T9"/>
                </a:cxn>
                <a:cxn ang="0">
                  <a:pos x="T10" y="T11"/>
                </a:cxn>
              </a:cxnLst>
              <a:rect l="0" t="0" r="r" b="b"/>
              <a:pathLst>
                <a:path w="577" h="730">
                  <a:moveTo>
                    <a:pt x="558" y="0"/>
                  </a:moveTo>
                  <a:cubicBezTo>
                    <a:pt x="558" y="0"/>
                    <a:pt x="221" y="106"/>
                    <a:pt x="111" y="327"/>
                  </a:cubicBezTo>
                  <a:cubicBezTo>
                    <a:pt x="0" y="547"/>
                    <a:pt x="45" y="730"/>
                    <a:pt x="45" y="730"/>
                  </a:cubicBezTo>
                  <a:cubicBezTo>
                    <a:pt x="45" y="730"/>
                    <a:pt x="224" y="526"/>
                    <a:pt x="401" y="442"/>
                  </a:cubicBezTo>
                  <a:cubicBezTo>
                    <a:pt x="577" y="357"/>
                    <a:pt x="558" y="369"/>
                    <a:pt x="558" y="369"/>
                  </a:cubicBezTo>
                  <a:lnTo>
                    <a:pt x="5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4" name="Freeform 232"/>
            <p:cNvSpPr>
              <a:spLocks/>
            </p:cNvSpPr>
            <p:nvPr/>
          </p:nvSpPr>
          <p:spPr bwMode="auto">
            <a:xfrm>
              <a:off x="7334" y="758"/>
              <a:ext cx="74" cy="94"/>
            </a:xfrm>
            <a:custGeom>
              <a:avLst/>
              <a:gdLst>
                <a:gd name="T0" fmla="*/ 19 w 578"/>
                <a:gd name="T1" fmla="*/ 730 h 730"/>
                <a:gd name="T2" fmla="*/ 467 w 578"/>
                <a:gd name="T3" fmla="*/ 403 h 730"/>
                <a:gd name="T4" fmla="*/ 532 w 578"/>
                <a:gd name="T5" fmla="*/ 0 h 730"/>
                <a:gd name="T6" fmla="*/ 177 w 578"/>
                <a:gd name="T7" fmla="*/ 288 h 730"/>
                <a:gd name="T8" fmla="*/ 19 w 578"/>
                <a:gd name="T9" fmla="*/ 361 h 730"/>
                <a:gd name="T10" fmla="*/ 19 w 578"/>
                <a:gd name="T11" fmla="*/ 730 h 730"/>
              </a:gdLst>
              <a:ahLst/>
              <a:cxnLst>
                <a:cxn ang="0">
                  <a:pos x="T0" y="T1"/>
                </a:cxn>
                <a:cxn ang="0">
                  <a:pos x="T2" y="T3"/>
                </a:cxn>
                <a:cxn ang="0">
                  <a:pos x="T4" y="T5"/>
                </a:cxn>
                <a:cxn ang="0">
                  <a:pos x="T6" y="T7"/>
                </a:cxn>
                <a:cxn ang="0">
                  <a:pos x="T8" y="T9"/>
                </a:cxn>
                <a:cxn ang="0">
                  <a:pos x="T10" y="T11"/>
                </a:cxn>
              </a:cxnLst>
              <a:rect l="0" t="0" r="r" b="b"/>
              <a:pathLst>
                <a:path w="578" h="730">
                  <a:moveTo>
                    <a:pt x="19" y="730"/>
                  </a:moveTo>
                  <a:cubicBezTo>
                    <a:pt x="19" y="730"/>
                    <a:pt x="356" y="623"/>
                    <a:pt x="467" y="403"/>
                  </a:cubicBezTo>
                  <a:cubicBezTo>
                    <a:pt x="578" y="183"/>
                    <a:pt x="532" y="0"/>
                    <a:pt x="532" y="0"/>
                  </a:cubicBezTo>
                  <a:cubicBezTo>
                    <a:pt x="532" y="0"/>
                    <a:pt x="353" y="204"/>
                    <a:pt x="177" y="288"/>
                  </a:cubicBezTo>
                  <a:cubicBezTo>
                    <a:pt x="0" y="373"/>
                    <a:pt x="19" y="361"/>
                    <a:pt x="19" y="361"/>
                  </a:cubicBezTo>
                  <a:lnTo>
                    <a:pt x="19" y="7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5" name="Freeform 233"/>
            <p:cNvSpPr>
              <a:spLocks/>
            </p:cNvSpPr>
            <p:nvPr/>
          </p:nvSpPr>
          <p:spPr bwMode="auto">
            <a:xfrm>
              <a:off x="7256" y="445"/>
              <a:ext cx="17" cy="20"/>
            </a:xfrm>
            <a:custGeom>
              <a:avLst/>
              <a:gdLst>
                <a:gd name="T0" fmla="*/ 17 w 17"/>
                <a:gd name="T1" fmla="*/ 0 h 20"/>
                <a:gd name="T2" fmla="*/ 17 w 17"/>
                <a:gd name="T3" fmla="*/ 20 h 20"/>
                <a:gd name="T4" fmla="*/ 0 w 17"/>
                <a:gd name="T5" fmla="*/ 10 h 20"/>
                <a:gd name="T6" fmla="*/ 17 w 17"/>
                <a:gd name="T7" fmla="*/ 0 h 20"/>
              </a:gdLst>
              <a:ahLst/>
              <a:cxnLst>
                <a:cxn ang="0">
                  <a:pos x="T0" y="T1"/>
                </a:cxn>
                <a:cxn ang="0">
                  <a:pos x="T2" y="T3"/>
                </a:cxn>
                <a:cxn ang="0">
                  <a:pos x="T4" y="T5"/>
                </a:cxn>
                <a:cxn ang="0">
                  <a:pos x="T6" y="T7"/>
                </a:cxn>
              </a:cxnLst>
              <a:rect l="0" t="0" r="r" b="b"/>
              <a:pathLst>
                <a:path w="17" h="20">
                  <a:moveTo>
                    <a:pt x="17" y="0"/>
                  </a:moveTo>
                  <a:lnTo>
                    <a:pt x="17" y="20"/>
                  </a:lnTo>
                  <a:lnTo>
                    <a:pt x="0" y="10"/>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6" name="Freeform 234"/>
            <p:cNvSpPr>
              <a:spLocks/>
            </p:cNvSpPr>
            <p:nvPr/>
          </p:nvSpPr>
          <p:spPr bwMode="auto">
            <a:xfrm>
              <a:off x="7337" y="701"/>
              <a:ext cx="18" cy="19"/>
            </a:xfrm>
            <a:custGeom>
              <a:avLst/>
              <a:gdLst>
                <a:gd name="T0" fmla="*/ 0 w 18"/>
                <a:gd name="T1" fmla="*/ 19 h 19"/>
                <a:gd name="T2" fmla="*/ 0 w 18"/>
                <a:gd name="T3" fmla="*/ 0 h 19"/>
                <a:gd name="T4" fmla="*/ 18 w 18"/>
                <a:gd name="T5" fmla="*/ 9 h 19"/>
                <a:gd name="T6" fmla="*/ 0 w 18"/>
                <a:gd name="T7" fmla="*/ 19 h 19"/>
              </a:gdLst>
              <a:ahLst/>
              <a:cxnLst>
                <a:cxn ang="0">
                  <a:pos x="T0" y="T1"/>
                </a:cxn>
                <a:cxn ang="0">
                  <a:pos x="T2" y="T3"/>
                </a:cxn>
                <a:cxn ang="0">
                  <a:pos x="T4" y="T5"/>
                </a:cxn>
                <a:cxn ang="0">
                  <a:pos x="T6" y="T7"/>
                </a:cxn>
              </a:cxnLst>
              <a:rect l="0" t="0" r="r" b="b"/>
              <a:pathLst>
                <a:path w="18" h="19">
                  <a:moveTo>
                    <a:pt x="0" y="19"/>
                  </a:moveTo>
                  <a:lnTo>
                    <a:pt x="0" y="0"/>
                  </a:lnTo>
                  <a:lnTo>
                    <a:pt x="18" y="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7" name="Freeform 235"/>
            <p:cNvSpPr>
              <a:spLocks/>
            </p:cNvSpPr>
            <p:nvPr/>
          </p:nvSpPr>
          <p:spPr bwMode="auto">
            <a:xfrm>
              <a:off x="7207" y="432"/>
              <a:ext cx="198" cy="174"/>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49"/>
                    <a:pt x="1208" y="1062"/>
                  </a:cubicBezTo>
                  <a:cubicBezTo>
                    <a:pt x="970" y="916"/>
                    <a:pt x="656" y="817"/>
                    <a:pt x="491" y="727"/>
                  </a:cubicBezTo>
                  <a:cubicBezTo>
                    <a:pt x="366" y="658"/>
                    <a:pt x="263" y="595"/>
                    <a:pt x="186" y="521"/>
                  </a:cubicBezTo>
                  <a:cubicBezTo>
                    <a:pt x="57" y="398"/>
                    <a:pt x="0" y="247"/>
                    <a:pt x="18" y="0"/>
                  </a:cubicBezTo>
                  <a:cubicBezTo>
                    <a:pt x="197" y="207"/>
                    <a:pt x="524" y="341"/>
                    <a:pt x="828" y="491"/>
                  </a:cubicBezTo>
                  <a:cubicBezTo>
                    <a:pt x="1193" y="672"/>
                    <a:pt x="1544" y="851"/>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8" name="Freeform 236"/>
            <p:cNvSpPr>
              <a:spLocks/>
            </p:cNvSpPr>
            <p:nvPr/>
          </p:nvSpPr>
          <p:spPr bwMode="auto">
            <a:xfrm>
              <a:off x="7207" y="567"/>
              <a:ext cx="198" cy="173"/>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50"/>
                    <a:pt x="1208" y="1062"/>
                  </a:cubicBezTo>
                  <a:cubicBezTo>
                    <a:pt x="970" y="916"/>
                    <a:pt x="656" y="817"/>
                    <a:pt x="491" y="727"/>
                  </a:cubicBezTo>
                  <a:cubicBezTo>
                    <a:pt x="366" y="658"/>
                    <a:pt x="263" y="595"/>
                    <a:pt x="186" y="521"/>
                  </a:cubicBezTo>
                  <a:cubicBezTo>
                    <a:pt x="57" y="398"/>
                    <a:pt x="0" y="247"/>
                    <a:pt x="18" y="0"/>
                  </a:cubicBezTo>
                  <a:cubicBezTo>
                    <a:pt x="197" y="207"/>
                    <a:pt x="524" y="342"/>
                    <a:pt x="828" y="491"/>
                  </a:cubicBezTo>
                  <a:cubicBezTo>
                    <a:pt x="1193" y="672"/>
                    <a:pt x="1544" y="852"/>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9" name="Freeform 237"/>
            <p:cNvSpPr>
              <a:spLocks/>
            </p:cNvSpPr>
            <p:nvPr/>
          </p:nvSpPr>
          <p:spPr bwMode="auto">
            <a:xfrm>
              <a:off x="7207" y="492"/>
              <a:ext cx="27" cy="46"/>
            </a:xfrm>
            <a:custGeom>
              <a:avLst/>
              <a:gdLst>
                <a:gd name="T0" fmla="*/ 132 w 213"/>
                <a:gd name="T1" fmla="*/ 91 h 362"/>
                <a:gd name="T2" fmla="*/ 52 w 213"/>
                <a:gd name="T3" fmla="*/ 0 h 362"/>
                <a:gd name="T4" fmla="*/ 11 w 213"/>
                <a:gd name="T5" fmla="*/ 158 h 362"/>
                <a:gd name="T6" fmla="*/ 3 w 213"/>
                <a:gd name="T7" fmla="*/ 362 h 362"/>
                <a:gd name="T8" fmla="*/ 114 w 213"/>
                <a:gd name="T9" fmla="*/ 246 h 362"/>
                <a:gd name="T10" fmla="*/ 213 w 213"/>
                <a:gd name="T11" fmla="*/ 161 h 362"/>
                <a:gd name="T12" fmla="*/ 132 w 213"/>
                <a:gd name="T13" fmla="*/ 91 h 362"/>
              </a:gdLst>
              <a:ahLst/>
              <a:cxnLst>
                <a:cxn ang="0">
                  <a:pos x="T0" y="T1"/>
                </a:cxn>
                <a:cxn ang="0">
                  <a:pos x="T2" y="T3"/>
                </a:cxn>
                <a:cxn ang="0">
                  <a:pos x="T4" y="T5"/>
                </a:cxn>
                <a:cxn ang="0">
                  <a:pos x="T6" y="T7"/>
                </a:cxn>
                <a:cxn ang="0">
                  <a:pos x="T8" y="T9"/>
                </a:cxn>
                <a:cxn ang="0">
                  <a:pos x="T10" y="T11"/>
                </a:cxn>
                <a:cxn ang="0">
                  <a:pos x="T12" y="T13"/>
                </a:cxn>
              </a:cxnLst>
              <a:rect l="0" t="0" r="r" b="b"/>
              <a:pathLst>
                <a:path w="213" h="362">
                  <a:moveTo>
                    <a:pt x="132" y="91"/>
                  </a:moveTo>
                  <a:cubicBezTo>
                    <a:pt x="66" y="25"/>
                    <a:pt x="52" y="0"/>
                    <a:pt x="52" y="0"/>
                  </a:cubicBezTo>
                  <a:cubicBezTo>
                    <a:pt x="52" y="0"/>
                    <a:pt x="23" y="72"/>
                    <a:pt x="11" y="158"/>
                  </a:cubicBezTo>
                  <a:cubicBezTo>
                    <a:pt x="0" y="245"/>
                    <a:pt x="3" y="362"/>
                    <a:pt x="3" y="362"/>
                  </a:cubicBezTo>
                  <a:cubicBezTo>
                    <a:pt x="3" y="362"/>
                    <a:pt x="45" y="315"/>
                    <a:pt x="114" y="246"/>
                  </a:cubicBezTo>
                  <a:cubicBezTo>
                    <a:pt x="184" y="176"/>
                    <a:pt x="213" y="161"/>
                    <a:pt x="213" y="161"/>
                  </a:cubicBezTo>
                  <a:cubicBezTo>
                    <a:pt x="213" y="161"/>
                    <a:pt x="198" y="157"/>
                    <a:pt x="132" y="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0" name="Freeform 238"/>
            <p:cNvSpPr>
              <a:spLocks/>
            </p:cNvSpPr>
            <p:nvPr/>
          </p:nvSpPr>
          <p:spPr bwMode="auto">
            <a:xfrm>
              <a:off x="7376" y="627"/>
              <a:ext cx="27" cy="47"/>
            </a:xfrm>
            <a:custGeom>
              <a:avLst/>
              <a:gdLst>
                <a:gd name="T0" fmla="*/ 81 w 214"/>
                <a:gd name="T1" fmla="*/ 270 h 362"/>
                <a:gd name="T2" fmla="*/ 161 w 214"/>
                <a:gd name="T3" fmla="*/ 362 h 362"/>
                <a:gd name="T4" fmla="*/ 201 w 214"/>
                <a:gd name="T5" fmla="*/ 203 h 362"/>
                <a:gd name="T6" fmla="*/ 211 w 214"/>
                <a:gd name="T7" fmla="*/ 0 h 362"/>
                <a:gd name="T8" fmla="*/ 99 w 214"/>
                <a:gd name="T9" fmla="*/ 116 h 362"/>
                <a:gd name="T10" fmla="*/ 0 w 214"/>
                <a:gd name="T11" fmla="*/ 201 h 362"/>
                <a:gd name="T12" fmla="*/ 81 w 214"/>
                <a:gd name="T13" fmla="*/ 270 h 362"/>
              </a:gdLst>
              <a:ahLst/>
              <a:cxnLst>
                <a:cxn ang="0">
                  <a:pos x="T0" y="T1"/>
                </a:cxn>
                <a:cxn ang="0">
                  <a:pos x="T2" y="T3"/>
                </a:cxn>
                <a:cxn ang="0">
                  <a:pos x="T4" y="T5"/>
                </a:cxn>
                <a:cxn ang="0">
                  <a:pos x="T6" y="T7"/>
                </a:cxn>
                <a:cxn ang="0">
                  <a:pos x="T8" y="T9"/>
                </a:cxn>
                <a:cxn ang="0">
                  <a:pos x="T10" y="T11"/>
                </a:cxn>
                <a:cxn ang="0">
                  <a:pos x="T12" y="T13"/>
                </a:cxn>
              </a:cxnLst>
              <a:rect l="0" t="0" r="r" b="b"/>
              <a:pathLst>
                <a:path w="214" h="362">
                  <a:moveTo>
                    <a:pt x="81" y="270"/>
                  </a:moveTo>
                  <a:cubicBezTo>
                    <a:pt x="147" y="336"/>
                    <a:pt x="161" y="362"/>
                    <a:pt x="161" y="362"/>
                  </a:cubicBezTo>
                  <a:cubicBezTo>
                    <a:pt x="161" y="362"/>
                    <a:pt x="190" y="290"/>
                    <a:pt x="201" y="203"/>
                  </a:cubicBezTo>
                  <a:cubicBezTo>
                    <a:pt x="214" y="117"/>
                    <a:pt x="211" y="0"/>
                    <a:pt x="211" y="0"/>
                  </a:cubicBezTo>
                  <a:cubicBezTo>
                    <a:pt x="211" y="0"/>
                    <a:pt x="168" y="47"/>
                    <a:pt x="99" y="116"/>
                  </a:cubicBezTo>
                  <a:cubicBezTo>
                    <a:pt x="29" y="186"/>
                    <a:pt x="0" y="201"/>
                    <a:pt x="0" y="201"/>
                  </a:cubicBezTo>
                  <a:cubicBezTo>
                    <a:pt x="0" y="201"/>
                    <a:pt x="15" y="205"/>
                    <a:pt x="81" y="2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1" name="Freeform 239"/>
            <p:cNvSpPr>
              <a:spLocks/>
            </p:cNvSpPr>
            <p:nvPr/>
          </p:nvSpPr>
          <p:spPr bwMode="auto">
            <a:xfrm>
              <a:off x="7049" y="776"/>
              <a:ext cx="74" cy="85"/>
            </a:xfrm>
            <a:custGeom>
              <a:avLst/>
              <a:gdLst>
                <a:gd name="T0" fmla="*/ 222 w 579"/>
                <a:gd name="T1" fmla="*/ 498 h 669"/>
                <a:gd name="T2" fmla="*/ 197 w 579"/>
                <a:gd name="T3" fmla="*/ 633 h 669"/>
                <a:gd name="T4" fmla="*/ 216 w 579"/>
                <a:gd name="T5" fmla="*/ 649 h 669"/>
                <a:gd name="T6" fmla="*/ 200 w 579"/>
                <a:gd name="T7" fmla="*/ 668 h 669"/>
                <a:gd name="T8" fmla="*/ 103 w 579"/>
                <a:gd name="T9" fmla="*/ 594 h 669"/>
                <a:gd name="T10" fmla="*/ 3 w 579"/>
                <a:gd name="T11" fmla="*/ 527 h 669"/>
                <a:gd name="T12" fmla="*/ 16 w 579"/>
                <a:gd name="T13" fmla="*/ 506 h 669"/>
                <a:gd name="T14" fmla="*/ 36 w 579"/>
                <a:gd name="T15" fmla="*/ 518 h 669"/>
                <a:gd name="T16" fmla="*/ 157 w 579"/>
                <a:gd name="T17" fmla="*/ 452 h 669"/>
                <a:gd name="T18" fmla="*/ 358 w 579"/>
                <a:gd name="T19" fmla="*/ 171 h 669"/>
                <a:gd name="T20" fmla="*/ 381 w 579"/>
                <a:gd name="T21" fmla="*/ 36 h 669"/>
                <a:gd name="T22" fmla="*/ 363 w 579"/>
                <a:gd name="T23" fmla="*/ 20 h 669"/>
                <a:gd name="T24" fmla="*/ 379 w 579"/>
                <a:gd name="T25" fmla="*/ 1 h 669"/>
                <a:gd name="T26" fmla="*/ 475 w 579"/>
                <a:gd name="T27" fmla="*/ 73 h 669"/>
                <a:gd name="T28" fmla="*/ 576 w 579"/>
                <a:gd name="T29" fmla="*/ 142 h 669"/>
                <a:gd name="T30" fmla="*/ 564 w 579"/>
                <a:gd name="T31" fmla="*/ 163 h 669"/>
                <a:gd name="T32" fmla="*/ 542 w 579"/>
                <a:gd name="T33" fmla="*/ 151 h 669"/>
                <a:gd name="T34" fmla="*/ 422 w 579"/>
                <a:gd name="T35" fmla="*/ 217 h 669"/>
                <a:gd name="T36" fmla="*/ 222 w 579"/>
                <a:gd name="T37" fmla="*/ 49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9" h="669">
                  <a:moveTo>
                    <a:pt x="222" y="498"/>
                  </a:moveTo>
                  <a:cubicBezTo>
                    <a:pt x="162" y="582"/>
                    <a:pt x="154" y="596"/>
                    <a:pt x="197" y="633"/>
                  </a:cubicBezTo>
                  <a:cubicBezTo>
                    <a:pt x="216" y="649"/>
                    <a:pt x="216" y="649"/>
                    <a:pt x="216" y="649"/>
                  </a:cubicBezTo>
                  <a:cubicBezTo>
                    <a:pt x="219" y="656"/>
                    <a:pt x="207" y="669"/>
                    <a:pt x="200" y="668"/>
                  </a:cubicBezTo>
                  <a:cubicBezTo>
                    <a:pt x="162" y="638"/>
                    <a:pt x="136" y="618"/>
                    <a:pt x="103" y="594"/>
                  </a:cubicBezTo>
                  <a:cubicBezTo>
                    <a:pt x="71" y="572"/>
                    <a:pt x="44" y="553"/>
                    <a:pt x="3" y="527"/>
                  </a:cubicBezTo>
                  <a:cubicBezTo>
                    <a:pt x="0" y="521"/>
                    <a:pt x="9" y="506"/>
                    <a:pt x="16" y="506"/>
                  </a:cubicBezTo>
                  <a:cubicBezTo>
                    <a:pt x="36" y="518"/>
                    <a:pt x="36" y="518"/>
                    <a:pt x="36" y="518"/>
                  </a:cubicBezTo>
                  <a:cubicBezTo>
                    <a:pt x="86" y="548"/>
                    <a:pt x="97" y="535"/>
                    <a:pt x="157" y="452"/>
                  </a:cubicBezTo>
                  <a:cubicBezTo>
                    <a:pt x="358" y="171"/>
                    <a:pt x="358" y="171"/>
                    <a:pt x="358" y="171"/>
                  </a:cubicBezTo>
                  <a:cubicBezTo>
                    <a:pt x="417" y="87"/>
                    <a:pt x="424" y="75"/>
                    <a:pt x="381" y="36"/>
                  </a:cubicBezTo>
                  <a:cubicBezTo>
                    <a:pt x="363" y="20"/>
                    <a:pt x="363" y="20"/>
                    <a:pt x="363" y="20"/>
                  </a:cubicBezTo>
                  <a:cubicBezTo>
                    <a:pt x="361" y="13"/>
                    <a:pt x="372" y="0"/>
                    <a:pt x="379" y="1"/>
                  </a:cubicBezTo>
                  <a:cubicBezTo>
                    <a:pt x="417" y="31"/>
                    <a:pt x="443" y="51"/>
                    <a:pt x="475" y="73"/>
                  </a:cubicBezTo>
                  <a:cubicBezTo>
                    <a:pt x="508" y="97"/>
                    <a:pt x="535" y="115"/>
                    <a:pt x="576" y="142"/>
                  </a:cubicBezTo>
                  <a:cubicBezTo>
                    <a:pt x="579" y="148"/>
                    <a:pt x="572" y="162"/>
                    <a:pt x="564" y="163"/>
                  </a:cubicBezTo>
                  <a:cubicBezTo>
                    <a:pt x="542" y="151"/>
                    <a:pt x="542" y="151"/>
                    <a:pt x="542" y="151"/>
                  </a:cubicBezTo>
                  <a:cubicBezTo>
                    <a:pt x="492" y="123"/>
                    <a:pt x="482" y="133"/>
                    <a:pt x="422" y="217"/>
                  </a:cubicBezTo>
                  <a:lnTo>
                    <a:pt x="222" y="4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2" name="Freeform 240"/>
            <p:cNvSpPr>
              <a:spLocks/>
            </p:cNvSpPr>
            <p:nvPr/>
          </p:nvSpPr>
          <p:spPr bwMode="auto">
            <a:xfrm>
              <a:off x="7006" y="747"/>
              <a:ext cx="84" cy="80"/>
            </a:xfrm>
            <a:custGeom>
              <a:avLst/>
              <a:gdLst>
                <a:gd name="T0" fmla="*/ 576 w 662"/>
                <a:gd name="T1" fmla="*/ 87 h 627"/>
                <a:gd name="T2" fmla="*/ 662 w 662"/>
                <a:gd name="T3" fmla="*/ 216 h 627"/>
                <a:gd name="T4" fmla="*/ 589 w 662"/>
                <a:gd name="T5" fmla="*/ 334 h 627"/>
                <a:gd name="T6" fmla="*/ 570 w 662"/>
                <a:gd name="T7" fmla="*/ 320 h 627"/>
                <a:gd name="T8" fmla="*/ 546 w 662"/>
                <a:gd name="T9" fmla="*/ 100 h 627"/>
                <a:gd name="T10" fmla="*/ 381 w 662"/>
                <a:gd name="T11" fmla="*/ 100 h 627"/>
                <a:gd name="T12" fmla="*/ 347 w 662"/>
                <a:gd name="T13" fmla="*/ 254 h 627"/>
                <a:gd name="T14" fmla="*/ 374 w 662"/>
                <a:gd name="T15" fmla="*/ 360 h 627"/>
                <a:gd name="T16" fmla="*/ 338 w 662"/>
                <a:gd name="T17" fmla="*/ 554 h 627"/>
                <a:gd name="T18" fmla="*/ 79 w 662"/>
                <a:gd name="T19" fmla="*/ 542 h 627"/>
                <a:gd name="T20" fmla="*/ 21 w 662"/>
                <a:gd name="T21" fmla="*/ 471 h 627"/>
                <a:gd name="T22" fmla="*/ 0 w 662"/>
                <a:gd name="T23" fmla="*/ 444 h 627"/>
                <a:gd name="T24" fmla="*/ 68 w 662"/>
                <a:gd name="T25" fmla="*/ 345 h 627"/>
                <a:gd name="T26" fmla="*/ 88 w 662"/>
                <a:gd name="T27" fmla="*/ 360 h 627"/>
                <a:gd name="T28" fmla="*/ 110 w 662"/>
                <a:gd name="T29" fmla="*/ 530 h 627"/>
                <a:gd name="T30" fmla="*/ 268 w 662"/>
                <a:gd name="T31" fmla="*/ 529 h 627"/>
                <a:gd name="T32" fmla="*/ 288 w 662"/>
                <a:gd name="T33" fmla="*/ 386 h 627"/>
                <a:gd name="T34" fmla="*/ 265 w 662"/>
                <a:gd name="T35" fmla="*/ 297 h 627"/>
                <a:gd name="T36" fmla="*/ 302 w 662"/>
                <a:gd name="T37" fmla="*/ 78 h 627"/>
                <a:gd name="T38" fmla="*/ 576 w 662"/>
                <a:gd name="T39"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2" h="627">
                  <a:moveTo>
                    <a:pt x="576" y="87"/>
                  </a:moveTo>
                  <a:cubicBezTo>
                    <a:pt x="636" y="142"/>
                    <a:pt x="656" y="196"/>
                    <a:pt x="662" y="216"/>
                  </a:cubicBezTo>
                  <a:cubicBezTo>
                    <a:pt x="657" y="240"/>
                    <a:pt x="619" y="299"/>
                    <a:pt x="589" y="334"/>
                  </a:cubicBezTo>
                  <a:cubicBezTo>
                    <a:pt x="581" y="335"/>
                    <a:pt x="569" y="327"/>
                    <a:pt x="570" y="320"/>
                  </a:cubicBezTo>
                  <a:cubicBezTo>
                    <a:pt x="593" y="274"/>
                    <a:pt x="629" y="177"/>
                    <a:pt x="546" y="100"/>
                  </a:cubicBezTo>
                  <a:cubicBezTo>
                    <a:pt x="486" y="45"/>
                    <a:pt x="421" y="57"/>
                    <a:pt x="381" y="100"/>
                  </a:cubicBezTo>
                  <a:cubicBezTo>
                    <a:pt x="352" y="131"/>
                    <a:pt x="326" y="172"/>
                    <a:pt x="347" y="254"/>
                  </a:cubicBezTo>
                  <a:cubicBezTo>
                    <a:pt x="374" y="360"/>
                    <a:pt x="374" y="360"/>
                    <a:pt x="374" y="360"/>
                  </a:cubicBezTo>
                  <a:cubicBezTo>
                    <a:pt x="388" y="417"/>
                    <a:pt x="392" y="496"/>
                    <a:pt x="338" y="554"/>
                  </a:cubicBezTo>
                  <a:cubicBezTo>
                    <a:pt x="275" y="622"/>
                    <a:pt x="171" y="627"/>
                    <a:pt x="79" y="542"/>
                  </a:cubicBezTo>
                  <a:cubicBezTo>
                    <a:pt x="57" y="521"/>
                    <a:pt x="35" y="494"/>
                    <a:pt x="21" y="471"/>
                  </a:cubicBezTo>
                  <a:cubicBezTo>
                    <a:pt x="14" y="460"/>
                    <a:pt x="6" y="449"/>
                    <a:pt x="0" y="444"/>
                  </a:cubicBezTo>
                  <a:cubicBezTo>
                    <a:pt x="10" y="421"/>
                    <a:pt x="40" y="375"/>
                    <a:pt x="68" y="345"/>
                  </a:cubicBezTo>
                  <a:cubicBezTo>
                    <a:pt x="75" y="343"/>
                    <a:pt x="88" y="352"/>
                    <a:pt x="88" y="360"/>
                  </a:cubicBezTo>
                  <a:cubicBezTo>
                    <a:pt x="65" y="402"/>
                    <a:pt x="42" y="466"/>
                    <a:pt x="110" y="530"/>
                  </a:cubicBezTo>
                  <a:cubicBezTo>
                    <a:pt x="180" y="594"/>
                    <a:pt x="238" y="562"/>
                    <a:pt x="268" y="529"/>
                  </a:cubicBezTo>
                  <a:cubicBezTo>
                    <a:pt x="306" y="488"/>
                    <a:pt x="299" y="427"/>
                    <a:pt x="288" y="386"/>
                  </a:cubicBezTo>
                  <a:cubicBezTo>
                    <a:pt x="265" y="297"/>
                    <a:pt x="265" y="297"/>
                    <a:pt x="265" y="297"/>
                  </a:cubicBezTo>
                  <a:cubicBezTo>
                    <a:pt x="245" y="228"/>
                    <a:pt x="240" y="146"/>
                    <a:pt x="302" y="78"/>
                  </a:cubicBezTo>
                  <a:cubicBezTo>
                    <a:pt x="375" y="0"/>
                    <a:pt x="483" y="1"/>
                    <a:pt x="576"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3" name="Freeform 241"/>
            <p:cNvSpPr>
              <a:spLocks/>
            </p:cNvSpPr>
            <p:nvPr/>
          </p:nvSpPr>
          <p:spPr bwMode="auto">
            <a:xfrm>
              <a:off x="6943" y="699"/>
              <a:ext cx="103" cy="93"/>
            </a:xfrm>
            <a:custGeom>
              <a:avLst/>
              <a:gdLst>
                <a:gd name="T0" fmla="*/ 582 w 806"/>
                <a:gd name="T1" fmla="*/ 161 h 727"/>
                <a:gd name="T2" fmla="*/ 644 w 806"/>
                <a:gd name="T3" fmla="*/ 42 h 727"/>
                <a:gd name="T4" fmla="*/ 628 w 806"/>
                <a:gd name="T5" fmla="*/ 15 h 727"/>
                <a:gd name="T6" fmla="*/ 648 w 806"/>
                <a:gd name="T7" fmla="*/ 2 h 727"/>
                <a:gd name="T8" fmla="*/ 722 w 806"/>
                <a:gd name="T9" fmla="*/ 106 h 727"/>
                <a:gd name="T10" fmla="*/ 805 w 806"/>
                <a:gd name="T11" fmla="*/ 212 h 727"/>
                <a:gd name="T12" fmla="*/ 786 w 806"/>
                <a:gd name="T13" fmla="*/ 227 h 727"/>
                <a:gd name="T14" fmla="*/ 763 w 806"/>
                <a:gd name="T15" fmla="*/ 201 h 727"/>
                <a:gd name="T16" fmla="*/ 629 w 806"/>
                <a:gd name="T17" fmla="*/ 225 h 727"/>
                <a:gd name="T18" fmla="*/ 282 w 806"/>
                <a:gd name="T19" fmla="*/ 485 h 727"/>
                <a:gd name="T20" fmla="*/ 275 w 806"/>
                <a:gd name="T21" fmla="*/ 526 h 727"/>
                <a:gd name="T22" fmla="*/ 307 w 806"/>
                <a:gd name="T23" fmla="*/ 569 h 727"/>
                <a:gd name="T24" fmla="*/ 397 w 806"/>
                <a:gd name="T25" fmla="*/ 650 h 727"/>
                <a:gd name="T26" fmla="*/ 477 w 806"/>
                <a:gd name="T27" fmla="*/ 645 h 727"/>
                <a:gd name="T28" fmla="*/ 487 w 806"/>
                <a:gd name="T29" fmla="*/ 670 h 727"/>
                <a:gd name="T30" fmla="*/ 349 w 806"/>
                <a:gd name="T31" fmla="*/ 727 h 727"/>
                <a:gd name="T32" fmla="*/ 338 w 806"/>
                <a:gd name="T33" fmla="*/ 712 h 727"/>
                <a:gd name="T34" fmla="*/ 313 w 806"/>
                <a:gd name="T35" fmla="*/ 628 h 727"/>
                <a:gd name="T36" fmla="*/ 77 w 806"/>
                <a:gd name="T37" fmla="*/ 313 h 727"/>
                <a:gd name="T38" fmla="*/ 10 w 806"/>
                <a:gd name="T39" fmla="*/ 268 h 727"/>
                <a:gd name="T40" fmla="*/ 2 w 806"/>
                <a:gd name="T41" fmla="*/ 253 h 727"/>
                <a:gd name="T42" fmla="*/ 129 w 806"/>
                <a:gd name="T43" fmla="*/ 176 h 727"/>
                <a:gd name="T44" fmla="*/ 146 w 806"/>
                <a:gd name="T45" fmla="*/ 195 h 727"/>
                <a:gd name="T46" fmla="*/ 104 w 806"/>
                <a:gd name="T47" fmla="*/ 257 h 727"/>
                <a:gd name="T48" fmla="*/ 152 w 806"/>
                <a:gd name="T49" fmla="*/ 362 h 727"/>
                <a:gd name="T50" fmla="*/ 193 w 806"/>
                <a:gd name="T51" fmla="*/ 417 h 727"/>
                <a:gd name="T52" fmla="*/ 236 w 806"/>
                <a:gd name="T53" fmla="*/ 420 h 727"/>
                <a:gd name="T54" fmla="*/ 582 w 806"/>
                <a:gd name="T55" fmla="*/ 1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6" h="727">
                  <a:moveTo>
                    <a:pt x="582" y="161"/>
                  </a:moveTo>
                  <a:cubicBezTo>
                    <a:pt x="663" y="100"/>
                    <a:pt x="673" y="91"/>
                    <a:pt x="644" y="42"/>
                  </a:cubicBezTo>
                  <a:cubicBezTo>
                    <a:pt x="628" y="15"/>
                    <a:pt x="628" y="15"/>
                    <a:pt x="628" y="15"/>
                  </a:cubicBezTo>
                  <a:cubicBezTo>
                    <a:pt x="627" y="9"/>
                    <a:pt x="643" y="0"/>
                    <a:pt x="648" y="2"/>
                  </a:cubicBezTo>
                  <a:cubicBezTo>
                    <a:pt x="680" y="48"/>
                    <a:pt x="699" y="75"/>
                    <a:pt x="722" y="106"/>
                  </a:cubicBezTo>
                  <a:cubicBezTo>
                    <a:pt x="746" y="137"/>
                    <a:pt x="766" y="164"/>
                    <a:pt x="805" y="212"/>
                  </a:cubicBezTo>
                  <a:cubicBezTo>
                    <a:pt x="806" y="219"/>
                    <a:pt x="794" y="230"/>
                    <a:pt x="786" y="227"/>
                  </a:cubicBezTo>
                  <a:cubicBezTo>
                    <a:pt x="763" y="201"/>
                    <a:pt x="763" y="201"/>
                    <a:pt x="763" y="201"/>
                  </a:cubicBezTo>
                  <a:cubicBezTo>
                    <a:pt x="726" y="159"/>
                    <a:pt x="711" y="164"/>
                    <a:pt x="629" y="225"/>
                  </a:cubicBezTo>
                  <a:cubicBezTo>
                    <a:pt x="282" y="485"/>
                    <a:pt x="282" y="485"/>
                    <a:pt x="282" y="485"/>
                  </a:cubicBezTo>
                  <a:cubicBezTo>
                    <a:pt x="258" y="503"/>
                    <a:pt x="257" y="503"/>
                    <a:pt x="275" y="526"/>
                  </a:cubicBezTo>
                  <a:cubicBezTo>
                    <a:pt x="307" y="569"/>
                    <a:pt x="307" y="569"/>
                    <a:pt x="307" y="569"/>
                  </a:cubicBezTo>
                  <a:cubicBezTo>
                    <a:pt x="332" y="603"/>
                    <a:pt x="365" y="644"/>
                    <a:pt x="397" y="650"/>
                  </a:cubicBezTo>
                  <a:cubicBezTo>
                    <a:pt x="428" y="656"/>
                    <a:pt x="451" y="651"/>
                    <a:pt x="477" y="645"/>
                  </a:cubicBezTo>
                  <a:cubicBezTo>
                    <a:pt x="487" y="648"/>
                    <a:pt x="491" y="662"/>
                    <a:pt x="487" y="670"/>
                  </a:cubicBezTo>
                  <a:cubicBezTo>
                    <a:pt x="443" y="683"/>
                    <a:pt x="384" y="709"/>
                    <a:pt x="349" y="727"/>
                  </a:cubicBezTo>
                  <a:cubicBezTo>
                    <a:pt x="346" y="725"/>
                    <a:pt x="337" y="716"/>
                    <a:pt x="338" y="712"/>
                  </a:cubicBezTo>
                  <a:cubicBezTo>
                    <a:pt x="359" y="688"/>
                    <a:pt x="339" y="663"/>
                    <a:pt x="313" y="628"/>
                  </a:cubicBezTo>
                  <a:cubicBezTo>
                    <a:pt x="77" y="313"/>
                    <a:pt x="77" y="313"/>
                    <a:pt x="77" y="313"/>
                  </a:cubicBezTo>
                  <a:cubicBezTo>
                    <a:pt x="46" y="271"/>
                    <a:pt x="39" y="265"/>
                    <a:pt x="10" y="268"/>
                  </a:cubicBezTo>
                  <a:cubicBezTo>
                    <a:pt x="6" y="266"/>
                    <a:pt x="0" y="256"/>
                    <a:pt x="2" y="253"/>
                  </a:cubicBezTo>
                  <a:cubicBezTo>
                    <a:pt x="41" y="237"/>
                    <a:pt x="108" y="196"/>
                    <a:pt x="129" y="176"/>
                  </a:cubicBezTo>
                  <a:cubicBezTo>
                    <a:pt x="138" y="175"/>
                    <a:pt x="148" y="188"/>
                    <a:pt x="146" y="195"/>
                  </a:cubicBezTo>
                  <a:cubicBezTo>
                    <a:pt x="128" y="212"/>
                    <a:pt x="103" y="239"/>
                    <a:pt x="104" y="257"/>
                  </a:cubicBezTo>
                  <a:cubicBezTo>
                    <a:pt x="104" y="285"/>
                    <a:pt x="120" y="319"/>
                    <a:pt x="152" y="362"/>
                  </a:cubicBezTo>
                  <a:cubicBezTo>
                    <a:pt x="193" y="417"/>
                    <a:pt x="193" y="417"/>
                    <a:pt x="193" y="417"/>
                  </a:cubicBezTo>
                  <a:cubicBezTo>
                    <a:pt x="210" y="440"/>
                    <a:pt x="210" y="439"/>
                    <a:pt x="236" y="420"/>
                  </a:cubicBezTo>
                  <a:lnTo>
                    <a:pt x="582" y="1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4" name="Freeform 242"/>
            <p:cNvSpPr>
              <a:spLocks/>
            </p:cNvSpPr>
            <p:nvPr/>
          </p:nvSpPr>
          <p:spPr bwMode="auto">
            <a:xfrm>
              <a:off x="6927" y="653"/>
              <a:ext cx="87" cy="67"/>
            </a:xfrm>
            <a:custGeom>
              <a:avLst/>
              <a:gdLst>
                <a:gd name="T0" fmla="*/ 208 w 685"/>
                <a:gd name="T1" fmla="*/ 377 h 523"/>
                <a:gd name="T2" fmla="*/ 126 w 685"/>
                <a:gd name="T3" fmla="*/ 487 h 523"/>
                <a:gd name="T4" fmla="*/ 136 w 685"/>
                <a:gd name="T5" fmla="*/ 510 h 523"/>
                <a:gd name="T6" fmla="*/ 113 w 685"/>
                <a:gd name="T7" fmla="*/ 519 h 523"/>
                <a:gd name="T8" fmla="*/ 59 w 685"/>
                <a:gd name="T9" fmla="*/ 410 h 523"/>
                <a:gd name="T10" fmla="*/ 0 w 685"/>
                <a:gd name="T11" fmla="*/ 305 h 523"/>
                <a:gd name="T12" fmla="*/ 21 w 685"/>
                <a:gd name="T13" fmla="*/ 292 h 523"/>
                <a:gd name="T14" fmla="*/ 34 w 685"/>
                <a:gd name="T15" fmla="*/ 312 h 523"/>
                <a:gd name="T16" fmla="*/ 171 w 685"/>
                <a:gd name="T17" fmla="*/ 307 h 523"/>
                <a:gd name="T18" fmla="*/ 477 w 685"/>
                <a:gd name="T19" fmla="*/ 146 h 523"/>
                <a:gd name="T20" fmla="*/ 558 w 685"/>
                <a:gd name="T21" fmla="*/ 36 h 523"/>
                <a:gd name="T22" fmla="*/ 549 w 685"/>
                <a:gd name="T23" fmla="*/ 13 h 523"/>
                <a:gd name="T24" fmla="*/ 572 w 685"/>
                <a:gd name="T25" fmla="*/ 3 h 523"/>
                <a:gd name="T26" fmla="*/ 625 w 685"/>
                <a:gd name="T27" fmla="*/ 111 h 523"/>
                <a:gd name="T28" fmla="*/ 685 w 685"/>
                <a:gd name="T29" fmla="*/ 218 h 523"/>
                <a:gd name="T30" fmla="*/ 664 w 685"/>
                <a:gd name="T31" fmla="*/ 231 h 523"/>
                <a:gd name="T32" fmla="*/ 650 w 685"/>
                <a:gd name="T33" fmla="*/ 211 h 523"/>
                <a:gd name="T34" fmla="*/ 514 w 685"/>
                <a:gd name="T35" fmla="*/ 216 h 523"/>
                <a:gd name="T36" fmla="*/ 208 w 685"/>
                <a:gd name="T37" fmla="*/ 37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523">
                  <a:moveTo>
                    <a:pt x="208" y="377"/>
                  </a:moveTo>
                  <a:cubicBezTo>
                    <a:pt x="117" y="425"/>
                    <a:pt x="104" y="434"/>
                    <a:pt x="126" y="487"/>
                  </a:cubicBezTo>
                  <a:cubicBezTo>
                    <a:pt x="136" y="510"/>
                    <a:pt x="136" y="510"/>
                    <a:pt x="136" y="510"/>
                  </a:cubicBezTo>
                  <a:cubicBezTo>
                    <a:pt x="135" y="517"/>
                    <a:pt x="119" y="523"/>
                    <a:pt x="113" y="519"/>
                  </a:cubicBezTo>
                  <a:cubicBezTo>
                    <a:pt x="93" y="476"/>
                    <a:pt x="78" y="446"/>
                    <a:pt x="59" y="410"/>
                  </a:cubicBezTo>
                  <a:cubicBezTo>
                    <a:pt x="41" y="376"/>
                    <a:pt x="25" y="347"/>
                    <a:pt x="0" y="305"/>
                  </a:cubicBezTo>
                  <a:cubicBezTo>
                    <a:pt x="0" y="298"/>
                    <a:pt x="15" y="288"/>
                    <a:pt x="21" y="292"/>
                  </a:cubicBezTo>
                  <a:cubicBezTo>
                    <a:pt x="34" y="312"/>
                    <a:pt x="34" y="312"/>
                    <a:pt x="34" y="312"/>
                  </a:cubicBezTo>
                  <a:cubicBezTo>
                    <a:pt x="65" y="361"/>
                    <a:pt x="80" y="355"/>
                    <a:pt x="171" y="307"/>
                  </a:cubicBezTo>
                  <a:cubicBezTo>
                    <a:pt x="477" y="146"/>
                    <a:pt x="477" y="146"/>
                    <a:pt x="477" y="146"/>
                  </a:cubicBezTo>
                  <a:cubicBezTo>
                    <a:pt x="568" y="98"/>
                    <a:pt x="579" y="90"/>
                    <a:pt x="558" y="36"/>
                  </a:cubicBezTo>
                  <a:cubicBezTo>
                    <a:pt x="549" y="13"/>
                    <a:pt x="549" y="13"/>
                    <a:pt x="549" y="13"/>
                  </a:cubicBezTo>
                  <a:cubicBezTo>
                    <a:pt x="550" y="6"/>
                    <a:pt x="566" y="0"/>
                    <a:pt x="572" y="3"/>
                  </a:cubicBezTo>
                  <a:cubicBezTo>
                    <a:pt x="593" y="47"/>
                    <a:pt x="607" y="77"/>
                    <a:pt x="625" y="111"/>
                  </a:cubicBezTo>
                  <a:cubicBezTo>
                    <a:pt x="644" y="147"/>
                    <a:pt x="661" y="176"/>
                    <a:pt x="685" y="218"/>
                  </a:cubicBezTo>
                  <a:cubicBezTo>
                    <a:pt x="685" y="224"/>
                    <a:pt x="672" y="233"/>
                    <a:pt x="664" y="231"/>
                  </a:cubicBezTo>
                  <a:cubicBezTo>
                    <a:pt x="650" y="211"/>
                    <a:pt x="650" y="211"/>
                    <a:pt x="650" y="211"/>
                  </a:cubicBezTo>
                  <a:cubicBezTo>
                    <a:pt x="618" y="163"/>
                    <a:pt x="605" y="168"/>
                    <a:pt x="514" y="216"/>
                  </a:cubicBezTo>
                  <a:lnTo>
                    <a:pt x="208" y="3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5" name="Freeform 243"/>
            <p:cNvSpPr>
              <a:spLocks/>
            </p:cNvSpPr>
            <p:nvPr/>
          </p:nvSpPr>
          <p:spPr bwMode="auto">
            <a:xfrm>
              <a:off x="6892" y="603"/>
              <a:ext cx="100" cy="77"/>
            </a:xfrm>
            <a:custGeom>
              <a:avLst/>
              <a:gdLst>
                <a:gd name="T0" fmla="*/ 583 w 779"/>
                <a:gd name="T1" fmla="*/ 135 h 601"/>
                <a:gd name="T2" fmla="*/ 679 w 779"/>
                <a:gd name="T3" fmla="*/ 41 h 601"/>
                <a:gd name="T4" fmla="*/ 671 w 779"/>
                <a:gd name="T5" fmla="*/ 11 h 601"/>
                <a:gd name="T6" fmla="*/ 695 w 779"/>
                <a:gd name="T7" fmla="*/ 5 h 601"/>
                <a:gd name="T8" fmla="*/ 733 w 779"/>
                <a:gd name="T9" fmla="*/ 126 h 601"/>
                <a:gd name="T10" fmla="*/ 779 w 779"/>
                <a:gd name="T11" fmla="*/ 253 h 601"/>
                <a:gd name="T12" fmla="*/ 756 w 779"/>
                <a:gd name="T13" fmla="*/ 261 h 601"/>
                <a:gd name="T14" fmla="*/ 742 w 779"/>
                <a:gd name="T15" fmla="*/ 229 h 601"/>
                <a:gd name="T16" fmla="*/ 608 w 779"/>
                <a:gd name="T17" fmla="*/ 211 h 601"/>
                <a:gd name="T18" fmla="*/ 197 w 779"/>
                <a:gd name="T19" fmla="*/ 350 h 601"/>
                <a:gd name="T20" fmla="*/ 178 w 779"/>
                <a:gd name="T21" fmla="*/ 388 h 601"/>
                <a:gd name="T22" fmla="*/ 195 w 779"/>
                <a:gd name="T23" fmla="*/ 438 h 601"/>
                <a:gd name="T24" fmla="*/ 256 w 779"/>
                <a:gd name="T25" fmla="*/ 543 h 601"/>
                <a:gd name="T26" fmla="*/ 334 w 779"/>
                <a:gd name="T27" fmla="*/ 563 h 601"/>
                <a:gd name="T28" fmla="*/ 335 w 779"/>
                <a:gd name="T29" fmla="*/ 589 h 601"/>
                <a:gd name="T30" fmla="*/ 187 w 779"/>
                <a:gd name="T31" fmla="*/ 601 h 601"/>
                <a:gd name="T32" fmla="*/ 181 w 779"/>
                <a:gd name="T33" fmla="*/ 584 h 601"/>
                <a:gd name="T34" fmla="*/ 183 w 779"/>
                <a:gd name="T35" fmla="*/ 496 h 601"/>
                <a:gd name="T36" fmla="*/ 56 w 779"/>
                <a:gd name="T37" fmla="*/ 123 h 601"/>
                <a:gd name="T38" fmla="*/ 6 w 779"/>
                <a:gd name="T39" fmla="*/ 61 h 601"/>
                <a:gd name="T40" fmla="*/ 3 w 779"/>
                <a:gd name="T41" fmla="*/ 43 h 601"/>
                <a:gd name="T42" fmla="*/ 147 w 779"/>
                <a:gd name="T43" fmla="*/ 9 h 601"/>
                <a:gd name="T44" fmla="*/ 157 w 779"/>
                <a:gd name="T45" fmla="*/ 33 h 601"/>
                <a:gd name="T46" fmla="*/ 98 w 779"/>
                <a:gd name="T47" fmla="*/ 78 h 601"/>
                <a:gd name="T48" fmla="*/ 111 w 779"/>
                <a:gd name="T49" fmla="*/ 193 h 601"/>
                <a:gd name="T50" fmla="*/ 134 w 779"/>
                <a:gd name="T51" fmla="*/ 258 h 601"/>
                <a:gd name="T52" fmla="*/ 174 w 779"/>
                <a:gd name="T53" fmla="*/ 274 h 601"/>
                <a:gd name="T54" fmla="*/ 583 w 779"/>
                <a:gd name="T55" fmla="*/ 13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9" h="601">
                  <a:moveTo>
                    <a:pt x="583" y="135"/>
                  </a:moveTo>
                  <a:cubicBezTo>
                    <a:pt x="679" y="103"/>
                    <a:pt x="691" y="96"/>
                    <a:pt x="679" y="41"/>
                  </a:cubicBezTo>
                  <a:cubicBezTo>
                    <a:pt x="671" y="11"/>
                    <a:pt x="671" y="11"/>
                    <a:pt x="671" y="11"/>
                  </a:cubicBezTo>
                  <a:cubicBezTo>
                    <a:pt x="673" y="4"/>
                    <a:pt x="690" y="0"/>
                    <a:pt x="695" y="5"/>
                  </a:cubicBezTo>
                  <a:cubicBezTo>
                    <a:pt x="711" y="58"/>
                    <a:pt x="721" y="89"/>
                    <a:pt x="733" y="126"/>
                  </a:cubicBezTo>
                  <a:cubicBezTo>
                    <a:pt x="746" y="163"/>
                    <a:pt x="757" y="195"/>
                    <a:pt x="779" y="253"/>
                  </a:cubicBezTo>
                  <a:cubicBezTo>
                    <a:pt x="778" y="259"/>
                    <a:pt x="763" y="267"/>
                    <a:pt x="756" y="261"/>
                  </a:cubicBezTo>
                  <a:cubicBezTo>
                    <a:pt x="742" y="229"/>
                    <a:pt x="742" y="229"/>
                    <a:pt x="742" y="229"/>
                  </a:cubicBezTo>
                  <a:cubicBezTo>
                    <a:pt x="720" y="178"/>
                    <a:pt x="705" y="178"/>
                    <a:pt x="608" y="211"/>
                  </a:cubicBezTo>
                  <a:cubicBezTo>
                    <a:pt x="197" y="350"/>
                    <a:pt x="197" y="350"/>
                    <a:pt x="197" y="350"/>
                  </a:cubicBezTo>
                  <a:cubicBezTo>
                    <a:pt x="169" y="360"/>
                    <a:pt x="168" y="360"/>
                    <a:pt x="178" y="388"/>
                  </a:cubicBezTo>
                  <a:cubicBezTo>
                    <a:pt x="195" y="438"/>
                    <a:pt x="195" y="438"/>
                    <a:pt x="195" y="438"/>
                  </a:cubicBezTo>
                  <a:cubicBezTo>
                    <a:pt x="208" y="478"/>
                    <a:pt x="227" y="528"/>
                    <a:pt x="256" y="543"/>
                  </a:cubicBezTo>
                  <a:cubicBezTo>
                    <a:pt x="284" y="559"/>
                    <a:pt x="307" y="561"/>
                    <a:pt x="334" y="563"/>
                  </a:cubicBezTo>
                  <a:cubicBezTo>
                    <a:pt x="342" y="569"/>
                    <a:pt x="341" y="583"/>
                    <a:pt x="335" y="589"/>
                  </a:cubicBezTo>
                  <a:cubicBezTo>
                    <a:pt x="289" y="589"/>
                    <a:pt x="225" y="595"/>
                    <a:pt x="187" y="601"/>
                  </a:cubicBezTo>
                  <a:cubicBezTo>
                    <a:pt x="184" y="599"/>
                    <a:pt x="179" y="587"/>
                    <a:pt x="181" y="584"/>
                  </a:cubicBezTo>
                  <a:cubicBezTo>
                    <a:pt x="208" y="568"/>
                    <a:pt x="197" y="538"/>
                    <a:pt x="183" y="496"/>
                  </a:cubicBezTo>
                  <a:cubicBezTo>
                    <a:pt x="56" y="123"/>
                    <a:pt x="56" y="123"/>
                    <a:pt x="56" y="123"/>
                  </a:cubicBezTo>
                  <a:cubicBezTo>
                    <a:pt x="39" y="74"/>
                    <a:pt x="35" y="66"/>
                    <a:pt x="6" y="61"/>
                  </a:cubicBezTo>
                  <a:cubicBezTo>
                    <a:pt x="3" y="57"/>
                    <a:pt x="0" y="46"/>
                    <a:pt x="3" y="43"/>
                  </a:cubicBezTo>
                  <a:cubicBezTo>
                    <a:pt x="44" y="40"/>
                    <a:pt x="121" y="22"/>
                    <a:pt x="147" y="9"/>
                  </a:cubicBezTo>
                  <a:cubicBezTo>
                    <a:pt x="156" y="11"/>
                    <a:pt x="161" y="26"/>
                    <a:pt x="157" y="33"/>
                  </a:cubicBezTo>
                  <a:cubicBezTo>
                    <a:pt x="135" y="43"/>
                    <a:pt x="104" y="61"/>
                    <a:pt x="98" y="78"/>
                  </a:cubicBezTo>
                  <a:cubicBezTo>
                    <a:pt x="90" y="105"/>
                    <a:pt x="94" y="142"/>
                    <a:pt x="111" y="193"/>
                  </a:cubicBezTo>
                  <a:cubicBezTo>
                    <a:pt x="134" y="258"/>
                    <a:pt x="134" y="258"/>
                    <a:pt x="134" y="258"/>
                  </a:cubicBezTo>
                  <a:cubicBezTo>
                    <a:pt x="143" y="286"/>
                    <a:pt x="143" y="284"/>
                    <a:pt x="174" y="274"/>
                  </a:cubicBezTo>
                  <a:lnTo>
                    <a:pt x="583" y="1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6" name="Freeform 244"/>
            <p:cNvSpPr>
              <a:spLocks/>
            </p:cNvSpPr>
            <p:nvPr/>
          </p:nvSpPr>
          <p:spPr bwMode="auto">
            <a:xfrm>
              <a:off x="6884" y="512"/>
              <a:ext cx="88" cy="88"/>
            </a:xfrm>
            <a:custGeom>
              <a:avLst/>
              <a:gdLst>
                <a:gd name="T0" fmla="*/ 170 w 694"/>
                <a:gd name="T1" fmla="*/ 573 h 686"/>
                <a:gd name="T2" fmla="*/ 100 w 694"/>
                <a:gd name="T3" fmla="*/ 660 h 686"/>
                <a:gd name="T4" fmla="*/ 100 w 694"/>
                <a:gd name="T5" fmla="*/ 678 h 686"/>
                <a:gd name="T6" fmla="*/ 75 w 694"/>
                <a:gd name="T7" fmla="*/ 679 h 686"/>
                <a:gd name="T8" fmla="*/ 67 w 694"/>
                <a:gd name="T9" fmla="*/ 578 h 686"/>
                <a:gd name="T10" fmla="*/ 51 w 694"/>
                <a:gd name="T11" fmla="*/ 462 h 686"/>
                <a:gd name="T12" fmla="*/ 75 w 694"/>
                <a:gd name="T13" fmla="*/ 457 h 686"/>
                <a:gd name="T14" fmla="*/ 79 w 694"/>
                <a:gd name="T15" fmla="*/ 471 h 686"/>
                <a:gd name="T16" fmla="*/ 102 w 694"/>
                <a:gd name="T17" fmla="*/ 515 h 686"/>
                <a:gd name="T18" fmla="*/ 231 w 694"/>
                <a:gd name="T19" fmla="*/ 451 h 686"/>
                <a:gd name="T20" fmla="*/ 549 w 694"/>
                <a:gd name="T21" fmla="*/ 277 h 686"/>
                <a:gd name="T22" fmla="*/ 324 w 694"/>
                <a:gd name="T23" fmla="*/ 208 h 686"/>
                <a:gd name="T24" fmla="*/ 98 w 694"/>
                <a:gd name="T25" fmla="*/ 143 h 686"/>
                <a:gd name="T26" fmla="*/ 60 w 694"/>
                <a:gd name="T27" fmla="*/ 139 h 686"/>
                <a:gd name="T28" fmla="*/ 46 w 694"/>
                <a:gd name="T29" fmla="*/ 184 h 686"/>
                <a:gd name="T30" fmla="*/ 46 w 694"/>
                <a:gd name="T31" fmla="*/ 202 h 686"/>
                <a:gd name="T32" fmla="*/ 22 w 694"/>
                <a:gd name="T33" fmla="*/ 202 h 686"/>
                <a:gd name="T34" fmla="*/ 13 w 694"/>
                <a:gd name="T35" fmla="*/ 102 h 686"/>
                <a:gd name="T36" fmla="*/ 0 w 694"/>
                <a:gd name="T37" fmla="*/ 8 h 686"/>
                <a:gd name="T38" fmla="*/ 24 w 694"/>
                <a:gd name="T39" fmla="*/ 4 h 686"/>
                <a:gd name="T40" fmla="*/ 29 w 694"/>
                <a:gd name="T41" fmla="*/ 33 h 686"/>
                <a:gd name="T42" fmla="*/ 68 w 694"/>
                <a:gd name="T43" fmla="*/ 79 h 686"/>
                <a:gd name="T44" fmla="*/ 302 w 694"/>
                <a:gd name="T45" fmla="*/ 162 h 686"/>
                <a:gd name="T46" fmla="*/ 427 w 694"/>
                <a:gd name="T47" fmla="*/ 201 h 686"/>
                <a:gd name="T48" fmla="*/ 690 w 694"/>
                <a:gd name="T49" fmla="*/ 273 h 686"/>
                <a:gd name="T50" fmla="*/ 694 w 694"/>
                <a:gd name="T51" fmla="*/ 283 h 686"/>
                <a:gd name="T52" fmla="*/ 692 w 694"/>
                <a:gd name="T53" fmla="*/ 298 h 686"/>
                <a:gd name="T54" fmla="*/ 569 w 694"/>
                <a:gd name="T55" fmla="*/ 357 h 686"/>
                <a:gd name="T56" fmla="*/ 170 w 694"/>
                <a:gd name="T57" fmla="*/ 57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4" h="686">
                  <a:moveTo>
                    <a:pt x="170" y="573"/>
                  </a:moveTo>
                  <a:cubicBezTo>
                    <a:pt x="119" y="602"/>
                    <a:pt x="100" y="618"/>
                    <a:pt x="100" y="660"/>
                  </a:cubicBezTo>
                  <a:cubicBezTo>
                    <a:pt x="100" y="678"/>
                    <a:pt x="100" y="678"/>
                    <a:pt x="100" y="678"/>
                  </a:cubicBezTo>
                  <a:cubicBezTo>
                    <a:pt x="95" y="685"/>
                    <a:pt x="81" y="686"/>
                    <a:pt x="75" y="679"/>
                  </a:cubicBezTo>
                  <a:cubicBezTo>
                    <a:pt x="74" y="651"/>
                    <a:pt x="72" y="620"/>
                    <a:pt x="67" y="578"/>
                  </a:cubicBezTo>
                  <a:cubicBezTo>
                    <a:pt x="62" y="536"/>
                    <a:pt x="57" y="502"/>
                    <a:pt x="51" y="462"/>
                  </a:cubicBezTo>
                  <a:cubicBezTo>
                    <a:pt x="54" y="455"/>
                    <a:pt x="68" y="451"/>
                    <a:pt x="75" y="457"/>
                  </a:cubicBezTo>
                  <a:cubicBezTo>
                    <a:pt x="79" y="471"/>
                    <a:pt x="79" y="471"/>
                    <a:pt x="79" y="471"/>
                  </a:cubicBezTo>
                  <a:cubicBezTo>
                    <a:pt x="87" y="507"/>
                    <a:pt x="94" y="515"/>
                    <a:pt x="102" y="515"/>
                  </a:cubicBezTo>
                  <a:cubicBezTo>
                    <a:pt x="111" y="512"/>
                    <a:pt x="162" y="489"/>
                    <a:pt x="231" y="451"/>
                  </a:cubicBezTo>
                  <a:cubicBezTo>
                    <a:pt x="338" y="394"/>
                    <a:pt x="444" y="337"/>
                    <a:pt x="549" y="277"/>
                  </a:cubicBezTo>
                  <a:cubicBezTo>
                    <a:pt x="482" y="254"/>
                    <a:pt x="378" y="224"/>
                    <a:pt x="324" y="208"/>
                  </a:cubicBezTo>
                  <a:cubicBezTo>
                    <a:pt x="255" y="187"/>
                    <a:pt x="141" y="155"/>
                    <a:pt x="98" y="143"/>
                  </a:cubicBezTo>
                  <a:cubicBezTo>
                    <a:pt x="77" y="137"/>
                    <a:pt x="66" y="138"/>
                    <a:pt x="60" y="139"/>
                  </a:cubicBezTo>
                  <a:cubicBezTo>
                    <a:pt x="53" y="139"/>
                    <a:pt x="46" y="150"/>
                    <a:pt x="46" y="184"/>
                  </a:cubicBezTo>
                  <a:cubicBezTo>
                    <a:pt x="46" y="202"/>
                    <a:pt x="46" y="202"/>
                    <a:pt x="46" y="202"/>
                  </a:cubicBezTo>
                  <a:cubicBezTo>
                    <a:pt x="41" y="209"/>
                    <a:pt x="26" y="209"/>
                    <a:pt x="22" y="202"/>
                  </a:cubicBezTo>
                  <a:cubicBezTo>
                    <a:pt x="21" y="175"/>
                    <a:pt x="18" y="138"/>
                    <a:pt x="13" y="102"/>
                  </a:cubicBezTo>
                  <a:cubicBezTo>
                    <a:pt x="10" y="70"/>
                    <a:pt x="6" y="40"/>
                    <a:pt x="0" y="8"/>
                  </a:cubicBezTo>
                  <a:cubicBezTo>
                    <a:pt x="3" y="1"/>
                    <a:pt x="19" y="0"/>
                    <a:pt x="24" y="4"/>
                  </a:cubicBezTo>
                  <a:cubicBezTo>
                    <a:pt x="29" y="33"/>
                    <a:pt x="29" y="33"/>
                    <a:pt x="29" y="33"/>
                  </a:cubicBezTo>
                  <a:cubicBezTo>
                    <a:pt x="34" y="56"/>
                    <a:pt x="47" y="69"/>
                    <a:pt x="68" y="79"/>
                  </a:cubicBezTo>
                  <a:cubicBezTo>
                    <a:pt x="117" y="101"/>
                    <a:pt x="199" y="130"/>
                    <a:pt x="302" y="162"/>
                  </a:cubicBezTo>
                  <a:cubicBezTo>
                    <a:pt x="427" y="201"/>
                    <a:pt x="427" y="201"/>
                    <a:pt x="427" y="201"/>
                  </a:cubicBezTo>
                  <a:cubicBezTo>
                    <a:pt x="520" y="229"/>
                    <a:pt x="637" y="262"/>
                    <a:pt x="690" y="273"/>
                  </a:cubicBezTo>
                  <a:cubicBezTo>
                    <a:pt x="692" y="275"/>
                    <a:pt x="693" y="279"/>
                    <a:pt x="694" y="283"/>
                  </a:cubicBezTo>
                  <a:cubicBezTo>
                    <a:pt x="694" y="288"/>
                    <a:pt x="694" y="293"/>
                    <a:pt x="692" y="298"/>
                  </a:cubicBezTo>
                  <a:cubicBezTo>
                    <a:pt x="653" y="313"/>
                    <a:pt x="608" y="335"/>
                    <a:pt x="569" y="357"/>
                  </a:cubicBezTo>
                  <a:lnTo>
                    <a:pt x="170" y="5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7" name="Freeform 245"/>
            <p:cNvSpPr>
              <a:spLocks/>
            </p:cNvSpPr>
            <p:nvPr/>
          </p:nvSpPr>
          <p:spPr bwMode="auto">
            <a:xfrm>
              <a:off x="6881" y="428"/>
              <a:ext cx="91" cy="81"/>
            </a:xfrm>
            <a:custGeom>
              <a:avLst/>
              <a:gdLst>
                <a:gd name="T0" fmla="*/ 555 w 711"/>
                <a:gd name="T1" fmla="*/ 324 h 634"/>
                <a:gd name="T2" fmla="*/ 681 w 711"/>
                <a:gd name="T3" fmla="*/ 278 h 634"/>
                <a:gd name="T4" fmla="*/ 687 w 711"/>
                <a:gd name="T5" fmla="*/ 248 h 634"/>
                <a:gd name="T6" fmla="*/ 711 w 711"/>
                <a:gd name="T7" fmla="*/ 252 h 634"/>
                <a:gd name="T8" fmla="*/ 696 w 711"/>
                <a:gd name="T9" fmla="*/ 378 h 634"/>
                <a:gd name="T10" fmla="*/ 685 w 711"/>
                <a:gd name="T11" fmla="*/ 513 h 634"/>
                <a:gd name="T12" fmla="*/ 661 w 711"/>
                <a:gd name="T13" fmla="*/ 510 h 634"/>
                <a:gd name="T14" fmla="*/ 662 w 711"/>
                <a:gd name="T15" fmla="*/ 475 h 634"/>
                <a:gd name="T16" fmla="*/ 547 w 711"/>
                <a:gd name="T17" fmla="*/ 403 h 634"/>
                <a:gd name="T18" fmla="*/ 116 w 711"/>
                <a:gd name="T19" fmla="*/ 360 h 634"/>
                <a:gd name="T20" fmla="*/ 82 w 711"/>
                <a:gd name="T21" fmla="*/ 386 h 634"/>
                <a:gd name="T22" fmla="*/ 76 w 711"/>
                <a:gd name="T23" fmla="*/ 439 h 634"/>
                <a:gd name="T24" fmla="*/ 88 w 711"/>
                <a:gd name="T25" fmla="*/ 560 h 634"/>
                <a:gd name="T26" fmla="*/ 151 w 711"/>
                <a:gd name="T27" fmla="*/ 610 h 634"/>
                <a:gd name="T28" fmla="*/ 141 w 711"/>
                <a:gd name="T29" fmla="*/ 634 h 634"/>
                <a:gd name="T30" fmla="*/ 1 w 711"/>
                <a:gd name="T31" fmla="*/ 583 h 634"/>
                <a:gd name="T32" fmla="*/ 3 w 711"/>
                <a:gd name="T33" fmla="*/ 565 h 634"/>
                <a:gd name="T34" fmla="*/ 41 w 711"/>
                <a:gd name="T35" fmla="*/ 486 h 634"/>
                <a:gd name="T36" fmla="*/ 81 w 711"/>
                <a:gd name="T37" fmla="*/ 95 h 634"/>
                <a:gd name="T38" fmla="*/ 61 w 711"/>
                <a:gd name="T39" fmla="*/ 17 h 634"/>
                <a:gd name="T40" fmla="*/ 66 w 711"/>
                <a:gd name="T41" fmla="*/ 0 h 634"/>
                <a:gd name="T42" fmla="*/ 211 w 711"/>
                <a:gd name="T43" fmla="*/ 29 h 634"/>
                <a:gd name="T44" fmla="*/ 211 w 711"/>
                <a:gd name="T45" fmla="*/ 54 h 634"/>
                <a:gd name="T46" fmla="*/ 138 w 711"/>
                <a:gd name="T47" fmla="*/ 71 h 634"/>
                <a:gd name="T48" fmla="*/ 102 w 711"/>
                <a:gd name="T49" fmla="*/ 181 h 634"/>
                <a:gd name="T50" fmla="*/ 95 w 711"/>
                <a:gd name="T51" fmla="*/ 249 h 634"/>
                <a:gd name="T52" fmla="*/ 125 w 711"/>
                <a:gd name="T53" fmla="*/ 281 h 634"/>
                <a:gd name="T54" fmla="*/ 555 w 711"/>
                <a:gd name="T55" fmla="*/ 3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1" h="634">
                  <a:moveTo>
                    <a:pt x="555" y="324"/>
                  </a:moveTo>
                  <a:cubicBezTo>
                    <a:pt x="656" y="334"/>
                    <a:pt x="670" y="334"/>
                    <a:pt x="681" y="278"/>
                  </a:cubicBezTo>
                  <a:cubicBezTo>
                    <a:pt x="687" y="248"/>
                    <a:pt x="687" y="248"/>
                    <a:pt x="687" y="248"/>
                  </a:cubicBezTo>
                  <a:cubicBezTo>
                    <a:pt x="692" y="242"/>
                    <a:pt x="709" y="246"/>
                    <a:pt x="711" y="252"/>
                  </a:cubicBezTo>
                  <a:cubicBezTo>
                    <a:pt x="704" y="307"/>
                    <a:pt x="700" y="340"/>
                    <a:pt x="696" y="378"/>
                  </a:cubicBezTo>
                  <a:cubicBezTo>
                    <a:pt x="692" y="417"/>
                    <a:pt x="689" y="451"/>
                    <a:pt x="685" y="513"/>
                  </a:cubicBezTo>
                  <a:cubicBezTo>
                    <a:pt x="682" y="518"/>
                    <a:pt x="665" y="519"/>
                    <a:pt x="661" y="510"/>
                  </a:cubicBezTo>
                  <a:cubicBezTo>
                    <a:pt x="662" y="475"/>
                    <a:pt x="662" y="475"/>
                    <a:pt x="662" y="475"/>
                  </a:cubicBezTo>
                  <a:cubicBezTo>
                    <a:pt x="662" y="420"/>
                    <a:pt x="648" y="413"/>
                    <a:pt x="547" y="403"/>
                  </a:cubicBezTo>
                  <a:cubicBezTo>
                    <a:pt x="116" y="360"/>
                    <a:pt x="116" y="360"/>
                    <a:pt x="116" y="360"/>
                  </a:cubicBezTo>
                  <a:cubicBezTo>
                    <a:pt x="86" y="357"/>
                    <a:pt x="85" y="357"/>
                    <a:pt x="82" y="386"/>
                  </a:cubicBezTo>
                  <a:cubicBezTo>
                    <a:pt x="76" y="439"/>
                    <a:pt x="76" y="439"/>
                    <a:pt x="76" y="439"/>
                  </a:cubicBezTo>
                  <a:cubicBezTo>
                    <a:pt x="72" y="480"/>
                    <a:pt x="69" y="533"/>
                    <a:pt x="88" y="560"/>
                  </a:cubicBezTo>
                  <a:cubicBezTo>
                    <a:pt x="107" y="585"/>
                    <a:pt x="128" y="597"/>
                    <a:pt x="151" y="610"/>
                  </a:cubicBezTo>
                  <a:cubicBezTo>
                    <a:pt x="156" y="618"/>
                    <a:pt x="150" y="631"/>
                    <a:pt x="141" y="634"/>
                  </a:cubicBezTo>
                  <a:cubicBezTo>
                    <a:pt x="100" y="615"/>
                    <a:pt x="39" y="594"/>
                    <a:pt x="1" y="583"/>
                  </a:cubicBezTo>
                  <a:cubicBezTo>
                    <a:pt x="0" y="580"/>
                    <a:pt x="0" y="567"/>
                    <a:pt x="3" y="565"/>
                  </a:cubicBezTo>
                  <a:cubicBezTo>
                    <a:pt x="35" y="562"/>
                    <a:pt x="37" y="530"/>
                    <a:pt x="41" y="486"/>
                  </a:cubicBezTo>
                  <a:cubicBezTo>
                    <a:pt x="81" y="95"/>
                    <a:pt x="81" y="95"/>
                    <a:pt x="81" y="95"/>
                  </a:cubicBezTo>
                  <a:cubicBezTo>
                    <a:pt x="86" y="43"/>
                    <a:pt x="85" y="34"/>
                    <a:pt x="61" y="17"/>
                  </a:cubicBezTo>
                  <a:cubicBezTo>
                    <a:pt x="60" y="12"/>
                    <a:pt x="62" y="1"/>
                    <a:pt x="66" y="0"/>
                  </a:cubicBezTo>
                  <a:cubicBezTo>
                    <a:pt x="105" y="14"/>
                    <a:pt x="182" y="29"/>
                    <a:pt x="211" y="29"/>
                  </a:cubicBezTo>
                  <a:cubicBezTo>
                    <a:pt x="219" y="33"/>
                    <a:pt x="217" y="50"/>
                    <a:pt x="211" y="54"/>
                  </a:cubicBezTo>
                  <a:cubicBezTo>
                    <a:pt x="186" y="55"/>
                    <a:pt x="150" y="58"/>
                    <a:pt x="138" y="71"/>
                  </a:cubicBezTo>
                  <a:cubicBezTo>
                    <a:pt x="119" y="92"/>
                    <a:pt x="108" y="128"/>
                    <a:pt x="102" y="181"/>
                  </a:cubicBezTo>
                  <a:cubicBezTo>
                    <a:pt x="95" y="249"/>
                    <a:pt x="95" y="249"/>
                    <a:pt x="95" y="249"/>
                  </a:cubicBezTo>
                  <a:cubicBezTo>
                    <a:pt x="93" y="278"/>
                    <a:pt x="94" y="278"/>
                    <a:pt x="125" y="281"/>
                  </a:cubicBezTo>
                  <a:lnTo>
                    <a:pt x="55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8" name="Freeform 246"/>
            <p:cNvSpPr>
              <a:spLocks noEditPoints="1"/>
            </p:cNvSpPr>
            <p:nvPr/>
          </p:nvSpPr>
          <p:spPr bwMode="auto">
            <a:xfrm>
              <a:off x="6900" y="337"/>
              <a:ext cx="97" cy="97"/>
            </a:xfrm>
            <a:custGeom>
              <a:avLst/>
              <a:gdLst>
                <a:gd name="T0" fmla="*/ 275 w 762"/>
                <a:gd name="T1" fmla="*/ 704 h 762"/>
                <a:gd name="T2" fmla="*/ 66 w 762"/>
                <a:gd name="T3" fmla="*/ 264 h 762"/>
                <a:gd name="T4" fmla="*/ 492 w 762"/>
                <a:gd name="T5" fmla="*/ 57 h 762"/>
                <a:gd name="T6" fmla="*/ 699 w 762"/>
                <a:gd name="T7" fmla="*/ 487 h 762"/>
                <a:gd name="T8" fmla="*/ 275 w 762"/>
                <a:gd name="T9" fmla="*/ 704 h 762"/>
                <a:gd name="T10" fmla="*/ 488 w 762"/>
                <a:gd name="T11" fmla="*/ 158 h 762"/>
                <a:gd name="T12" fmla="*/ 89 w 762"/>
                <a:gd name="T13" fmla="*/ 290 h 762"/>
                <a:gd name="T14" fmla="*/ 278 w 762"/>
                <a:gd name="T15" fmla="*/ 602 h 762"/>
                <a:gd name="T16" fmla="*/ 675 w 762"/>
                <a:gd name="T17" fmla="*/ 465 h 762"/>
                <a:gd name="T18" fmla="*/ 488 w 762"/>
                <a:gd name="T19" fmla="*/ 15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275" y="704"/>
                  </a:moveTo>
                  <a:cubicBezTo>
                    <a:pt x="92" y="640"/>
                    <a:pt x="0" y="453"/>
                    <a:pt x="66" y="264"/>
                  </a:cubicBezTo>
                  <a:cubicBezTo>
                    <a:pt x="140" y="53"/>
                    <a:pt x="331" y="0"/>
                    <a:pt x="492" y="57"/>
                  </a:cubicBezTo>
                  <a:cubicBezTo>
                    <a:pt x="676" y="122"/>
                    <a:pt x="762" y="310"/>
                    <a:pt x="699" y="487"/>
                  </a:cubicBezTo>
                  <a:cubicBezTo>
                    <a:pt x="628" y="690"/>
                    <a:pt x="440" y="762"/>
                    <a:pt x="275" y="704"/>
                  </a:cubicBezTo>
                  <a:close/>
                  <a:moveTo>
                    <a:pt x="488" y="158"/>
                  </a:moveTo>
                  <a:cubicBezTo>
                    <a:pt x="337" y="105"/>
                    <a:pt x="151" y="115"/>
                    <a:pt x="89" y="290"/>
                  </a:cubicBezTo>
                  <a:cubicBezTo>
                    <a:pt x="56" y="385"/>
                    <a:pt x="77" y="532"/>
                    <a:pt x="278" y="602"/>
                  </a:cubicBezTo>
                  <a:cubicBezTo>
                    <a:pt x="413" y="650"/>
                    <a:pt x="612" y="645"/>
                    <a:pt x="675" y="465"/>
                  </a:cubicBezTo>
                  <a:cubicBezTo>
                    <a:pt x="714" y="355"/>
                    <a:pt x="668" y="222"/>
                    <a:pt x="488"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9" name="Freeform 247"/>
            <p:cNvSpPr>
              <a:spLocks/>
            </p:cNvSpPr>
            <p:nvPr/>
          </p:nvSpPr>
          <p:spPr bwMode="auto">
            <a:xfrm>
              <a:off x="6977" y="224"/>
              <a:ext cx="82" cy="83"/>
            </a:xfrm>
            <a:custGeom>
              <a:avLst/>
              <a:gdLst>
                <a:gd name="T0" fmla="*/ 558 w 640"/>
                <a:gd name="T1" fmla="*/ 560 h 652"/>
                <a:gd name="T2" fmla="*/ 433 w 640"/>
                <a:gd name="T3" fmla="*/ 652 h 652"/>
                <a:gd name="T4" fmla="*/ 312 w 640"/>
                <a:gd name="T5" fmla="*/ 584 h 652"/>
                <a:gd name="T6" fmla="*/ 325 w 640"/>
                <a:gd name="T7" fmla="*/ 564 h 652"/>
                <a:gd name="T8" fmla="*/ 543 w 640"/>
                <a:gd name="T9" fmla="*/ 531 h 652"/>
                <a:gd name="T10" fmla="*/ 537 w 640"/>
                <a:gd name="T11" fmla="*/ 366 h 652"/>
                <a:gd name="T12" fmla="*/ 382 w 640"/>
                <a:gd name="T13" fmla="*/ 339 h 652"/>
                <a:gd name="T14" fmla="*/ 276 w 640"/>
                <a:gd name="T15" fmla="*/ 370 h 652"/>
                <a:gd name="T16" fmla="*/ 81 w 640"/>
                <a:gd name="T17" fmla="*/ 342 h 652"/>
                <a:gd name="T18" fmla="*/ 82 w 640"/>
                <a:gd name="T19" fmla="*/ 83 h 652"/>
                <a:gd name="T20" fmla="*/ 150 w 640"/>
                <a:gd name="T21" fmla="*/ 22 h 652"/>
                <a:gd name="T22" fmla="*/ 177 w 640"/>
                <a:gd name="T23" fmla="*/ 0 h 652"/>
                <a:gd name="T24" fmla="*/ 278 w 640"/>
                <a:gd name="T25" fmla="*/ 64 h 652"/>
                <a:gd name="T26" fmla="*/ 265 w 640"/>
                <a:gd name="T27" fmla="*/ 84 h 652"/>
                <a:gd name="T28" fmla="*/ 95 w 640"/>
                <a:gd name="T29" fmla="*/ 114 h 652"/>
                <a:gd name="T30" fmla="*/ 103 w 640"/>
                <a:gd name="T31" fmla="*/ 271 h 652"/>
                <a:gd name="T32" fmla="*/ 247 w 640"/>
                <a:gd name="T33" fmla="*/ 286 h 652"/>
                <a:gd name="T34" fmla="*/ 334 w 640"/>
                <a:gd name="T35" fmla="*/ 258 h 652"/>
                <a:gd name="T36" fmla="*/ 555 w 640"/>
                <a:gd name="T37" fmla="*/ 286 h 652"/>
                <a:gd name="T38" fmla="*/ 558 w 640"/>
                <a:gd name="T39" fmla="*/ 56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0" h="652">
                  <a:moveTo>
                    <a:pt x="558" y="560"/>
                  </a:moveTo>
                  <a:cubicBezTo>
                    <a:pt x="505" y="622"/>
                    <a:pt x="453" y="645"/>
                    <a:pt x="433" y="652"/>
                  </a:cubicBezTo>
                  <a:cubicBezTo>
                    <a:pt x="409" y="647"/>
                    <a:pt x="348" y="612"/>
                    <a:pt x="312" y="584"/>
                  </a:cubicBezTo>
                  <a:cubicBezTo>
                    <a:pt x="310" y="576"/>
                    <a:pt x="318" y="564"/>
                    <a:pt x="325" y="564"/>
                  </a:cubicBezTo>
                  <a:cubicBezTo>
                    <a:pt x="372" y="585"/>
                    <a:pt x="470" y="617"/>
                    <a:pt x="543" y="531"/>
                  </a:cubicBezTo>
                  <a:cubicBezTo>
                    <a:pt x="596" y="469"/>
                    <a:pt x="581" y="404"/>
                    <a:pt x="537" y="366"/>
                  </a:cubicBezTo>
                  <a:cubicBezTo>
                    <a:pt x="504" y="338"/>
                    <a:pt x="462" y="314"/>
                    <a:pt x="382" y="339"/>
                  </a:cubicBezTo>
                  <a:cubicBezTo>
                    <a:pt x="276" y="370"/>
                    <a:pt x="276" y="370"/>
                    <a:pt x="276" y="370"/>
                  </a:cubicBezTo>
                  <a:cubicBezTo>
                    <a:pt x="220" y="386"/>
                    <a:pt x="142" y="393"/>
                    <a:pt x="81" y="342"/>
                  </a:cubicBezTo>
                  <a:cubicBezTo>
                    <a:pt x="11" y="282"/>
                    <a:pt x="0" y="179"/>
                    <a:pt x="82" y="83"/>
                  </a:cubicBezTo>
                  <a:cubicBezTo>
                    <a:pt x="102" y="60"/>
                    <a:pt x="128" y="37"/>
                    <a:pt x="150" y="22"/>
                  </a:cubicBezTo>
                  <a:cubicBezTo>
                    <a:pt x="160" y="15"/>
                    <a:pt x="171" y="6"/>
                    <a:pt x="177" y="0"/>
                  </a:cubicBezTo>
                  <a:cubicBezTo>
                    <a:pt x="200" y="9"/>
                    <a:pt x="247" y="37"/>
                    <a:pt x="278" y="64"/>
                  </a:cubicBezTo>
                  <a:cubicBezTo>
                    <a:pt x="280" y="70"/>
                    <a:pt x="272" y="84"/>
                    <a:pt x="265" y="84"/>
                  </a:cubicBezTo>
                  <a:cubicBezTo>
                    <a:pt x="221" y="63"/>
                    <a:pt x="156" y="43"/>
                    <a:pt x="95" y="114"/>
                  </a:cubicBezTo>
                  <a:cubicBezTo>
                    <a:pt x="34" y="186"/>
                    <a:pt x="69" y="242"/>
                    <a:pt x="103" y="271"/>
                  </a:cubicBezTo>
                  <a:cubicBezTo>
                    <a:pt x="146" y="308"/>
                    <a:pt x="206" y="298"/>
                    <a:pt x="247" y="286"/>
                  </a:cubicBezTo>
                  <a:cubicBezTo>
                    <a:pt x="334" y="258"/>
                    <a:pt x="334" y="258"/>
                    <a:pt x="334" y="258"/>
                  </a:cubicBezTo>
                  <a:cubicBezTo>
                    <a:pt x="403" y="236"/>
                    <a:pt x="485" y="226"/>
                    <a:pt x="555" y="286"/>
                  </a:cubicBezTo>
                  <a:cubicBezTo>
                    <a:pt x="636" y="355"/>
                    <a:pt x="640" y="464"/>
                    <a:pt x="558" y="5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0" name="Freeform 248"/>
            <p:cNvSpPr>
              <a:spLocks/>
            </p:cNvSpPr>
            <p:nvPr/>
          </p:nvSpPr>
          <p:spPr bwMode="auto">
            <a:xfrm>
              <a:off x="7008" y="156"/>
              <a:ext cx="87" cy="95"/>
            </a:xfrm>
            <a:custGeom>
              <a:avLst/>
              <a:gdLst>
                <a:gd name="T0" fmla="*/ 142 w 676"/>
                <a:gd name="T1" fmla="*/ 449 h 740"/>
                <a:gd name="T2" fmla="*/ 31 w 676"/>
                <a:gd name="T3" fmla="*/ 437 h 740"/>
                <a:gd name="T4" fmla="*/ 17 w 676"/>
                <a:gd name="T5" fmla="*/ 446 h 740"/>
                <a:gd name="T6" fmla="*/ 3 w 676"/>
                <a:gd name="T7" fmla="*/ 426 h 740"/>
                <a:gd name="T8" fmla="*/ 83 w 676"/>
                <a:gd name="T9" fmla="*/ 365 h 740"/>
                <a:gd name="T10" fmla="*/ 172 w 676"/>
                <a:gd name="T11" fmla="*/ 289 h 740"/>
                <a:gd name="T12" fmla="*/ 189 w 676"/>
                <a:gd name="T13" fmla="*/ 306 h 740"/>
                <a:gd name="T14" fmla="*/ 179 w 676"/>
                <a:gd name="T15" fmla="*/ 317 h 740"/>
                <a:gd name="T16" fmla="*/ 155 w 676"/>
                <a:gd name="T17" fmla="*/ 360 h 740"/>
                <a:gd name="T18" fmla="*/ 278 w 676"/>
                <a:gd name="T19" fmla="*/ 435 h 740"/>
                <a:gd name="T20" fmla="*/ 596 w 676"/>
                <a:gd name="T21" fmla="*/ 608 h 740"/>
                <a:gd name="T22" fmla="*/ 533 w 676"/>
                <a:gd name="T23" fmla="*/ 382 h 740"/>
                <a:gd name="T24" fmla="*/ 466 w 676"/>
                <a:gd name="T25" fmla="*/ 156 h 740"/>
                <a:gd name="T26" fmla="*/ 449 w 676"/>
                <a:gd name="T27" fmla="*/ 122 h 740"/>
                <a:gd name="T28" fmla="*/ 403 w 676"/>
                <a:gd name="T29" fmla="*/ 135 h 740"/>
                <a:gd name="T30" fmla="*/ 389 w 676"/>
                <a:gd name="T31" fmla="*/ 144 h 740"/>
                <a:gd name="T32" fmla="*/ 375 w 676"/>
                <a:gd name="T33" fmla="*/ 124 h 740"/>
                <a:gd name="T34" fmla="*/ 455 w 676"/>
                <a:gd name="T35" fmla="*/ 63 h 740"/>
                <a:gd name="T36" fmla="*/ 526 w 676"/>
                <a:gd name="T37" fmla="*/ 1 h 740"/>
                <a:gd name="T38" fmla="*/ 543 w 676"/>
                <a:gd name="T39" fmla="*/ 19 h 740"/>
                <a:gd name="T40" fmla="*/ 522 w 676"/>
                <a:gd name="T41" fmla="*/ 39 h 740"/>
                <a:gd name="T42" fmla="*/ 504 w 676"/>
                <a:gd name="T43" fmla="*/ 97 h 740"/>
                <a:gd name="T44" fmla="*/ 560 w 676"/>
                <a:gd name="T45" fmla="*/ 339 h 740"/>
                <a:gd name="T46" fmla="*/ 595 w 676"/>
                <a:gd name="T47" fmla="*/ 464 h 740"/>
                <a:gd name="T48" fmla="*/ 676 w 676"/>
                <a:gd name="T49" fmla="*/ 724 h 740"/>
                <a:gd name="T50" fmla="*/ 669 w 676"/>
                <a:gd name="T51" fmla="*/ 733 h 740"/>
                <a:gd name="T52" fmla="*/ 656 w 676"/>
                <a:gd name="T53" fmla="*/ 740 h 740"/>
                <a:gd name="T54" fmla="*/ 540 w 676"/>
                <a:gd name="T55" fmla="*/ 668 h 740"/>
                <a:gd name="T56" fmla="*/ 142 w 676"/>
                <a:gd name="T57" fmla="*/ 44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6" h="740">
                  <a:moveTo>
                    <a:pt x="142" y="449"/>
                  </a:moveTo>
                  <a:cubicBezTo>
                    <a:pt x="91" y="421"/>
                    <a:pt x="67" y="414"/>
                    <a:pt x="31" y="437"/>
                  </a:cubicBezTo>
                  <a:cubicBezTo>
                    <a:pt x="17" y="446"/>
                    <a:pt x="17" y="446"/>
                    <a:pt x="17" y="446"/>
                  </a:cubicBezTo>
                  <a:cubicBezTo>
                    <a:pt x="8" y="446"/>
                    <a:pt x="0" y="435"/>
                    <a:pt x="3" y="426"/>
                  </a:cubicBezTo>
                  <a:cubicBezTo>
                    <a:pt x="26" y="410"/>
                    <a:pt x="51" y="391"/>
                    <a:pt x="83" y="365"/>
                  </a:cubicBezTo>
                  <a:cubicBezTo>
                    <a:pt x="116" y="338"/>
                    <a:pt x="142" y="316"/>
                    <a:pt x="172" y="289"/>
                  </a:cubicBezTo>
                  <a:cubicBezTo>
                    <a:pt x="180" y="287"/>
                    <a:pt x="191" y="297"/>
                    <a:pt x="189" y="306"/>
                  </a:cubicBezTo>
                  <a:cubicBezTo>
                    <a:pt x="179" y="317"/>
                    <a:pt x="179" y="317"/>
                    <a:pt x="179" y="317"/>
                  </a:cubicBezTo>
                  <a:cubicBezTo>
                    <a:pt x="153" y="344"/>
                    <a:pt x="151" y="353"/>
                    <a:pt x="155" y="360"/>
                  </a:cubicBezTo>
                  <a:cubicBezTo>
                    <a:pt x="163" y="366"/>
                    <a:pt x="209" y="397"/>
                    <a:pt x="278" y="435"/>
                  </a:cubicBezTo>
                  <a:cubicBezTo>
                    <a:pt x="384" y="494"/>
                    <a:pt x="489" y="553"/>
                    <a:pt x="596" y="608"/>
                  </a:cubicBezTo>
                  <a:cubicBezTo>
                    <a:pt x="579" y="539"/>
                    <a:pt x="549" y="435"/>
                    <a:pt x="533" y="382"/>
                  </a:cubicBezTo>
                  <a:cubicBezTo>
                    <a:pt x="514" y="312"/>
                    <a:pt x="480" y="199"/>
                    <a:pt x="466" y="156"/>
                  </a:cubicBezTo>
                  <a:cubicBezTo>
                    <a:pt x="459" y="136"/>
                    <a:pt x="453" y="127"/>
                    <a:pt x="449" y="122"/>
                  </a:cubicBezTo>
                  <a:cubicBezTo>
                    <a:pt x="445" y="116"/>
                    <a:pt x="432" y="116"/>
                    <a:pt x="403" y="135"/>
                  </a:cubicBezTo>
                  <a:cubicBezTo>
                    <a:pt x="389" y="144"/>
                    <a:pt x="389" y="144"/>
                    <a:pt x="389" y="144"/>
                  </a:cubicBezTo>
                  <a:cubicBezTo>
                    <a:pt x="380" y="144"/>
                    <a:pt x="372" y="131"/>
                    <a:pt x="375" y="124"/>
                  </a:cubicBezTo>
                  <a:cubicBezTo>
                    <a:pt x="397" y="109"/>
                    <a:pt x="427" y="86"/>
                    <a:pt x="455" y="63"/>
                  </a:cubicBezTo>
                  <a:cubicBezTo>
                    <a:pt x="480" y="43"/>
                    <a:pt x="503" y="23"/>
                    <a:pt x="526" y="1"/>
                  </a:cubicBezTo>
                  <a:cubicBezTo>
                    <a:pt x="534" y="0"/>
                    <a:pt x="544" y="12"/>
                    <a:pt x="543" y="19"/>
                  </a:cubicBezTo>
                  <a:cubicBezTo>
                    <a:pt x="522" y="39"/>
                    <a:pt x="522" y="39"/>
                    <a:pt x="522" y="39"/>
                  </a:cubicBezTo>
                  <a:cubicBezTo>
                    <a:pt x="505" y="55"/>
                    <a:pt x="501" y="73"/>
                    <a:pt x="504" y="97"/>
                  </a:cubicBezTo>
                  <a:cubicBezTo>
                    <a:pt x="512" y="149"/>
                    <a:pt x="532" y="234"/>
                    <a:pt x="560" y="339"/>
                  </a:cubicBezTo>
                  <a:cubicBezTo>
                    <a:pt x="595" y="464"/>
                    <a:pt x="595" y="464"/>
                    <a:pt x="595" y="464"/>
                  </a:cubicBezTo>
                  <a:cubicBezTo>
                    <a:pt x="621" y="558"/>
                    <a:pt x="656" y="674"/>
                    <a:pt x="676" y="724"/>
                  </a:cubicBezTo>
                  <a:cubicBezTo>
                    <a:pt x="675" y="728"/>
                    <a:pt x="672" y="731"/>
                    <a:pt x="669" y="733"/>
                  </a:cubicBezTo>
                  <a:cubicBezTo>
                    <a:pt x="666" y="736"/>
                    <a:pt x="661" y="739"/>
                    <a:pt x="656" y="740"/>
                  </a:cubicBezTo>
                  <a:cubicBezTo>
                    <a:pt x="622" y="715"/>
                    <a:pt x="580" y="689"/>
                    <a:pt x="540" y="668"/>
                  </a:cubicBezTo>
                  <a:lnTo>
                    <a:pt x="142" y="4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1" name="Freeform 249"/>
            <p:cNvSpPr>
              <a:spLocks/>
            </p:cNvSpPr>
            <p:nvPr/>
          </p:nvSpPr>
          <p:spPr bwMode="auto">
            <a:xfrm>
              <a:off x="7084" y="134"/>
              <a:ext cx="68" cy="92"/>
            </a:xfrm>
            <a:custGeom>
              <a:avLst/>
              <a:gdLst>
                <a:gd name="T0" fmla="*/ 374 w 532"/>
                <a:gd name="T1" fmla="*/ 512 h 716"/>
                <a:gd name="T2" fmla="*/ 487 w 532"/>
                <a:gd name="T3" fmla="*/ 589 h 716"/>
                <a:gd name="T4" fmla="*/ 512 w 532"/>
                <a:gd name="T5" fmla="*/ 579 h 716"/>
                <a:gd name="T6" fmla="*/ 522 w 532"/>
                <a:gd name="T7" fmla="*/ 601 h 716"/>
                <a:gd name="T8" fmla="*/ 409 w 532"/>
                <a:gd name="T9" fmla="*/ 658 h 716"/>
                <a:gd name="T10" fmla="*/ 305 w 532"/>
                <a:gd name="T11" fmla="*/ 716 h 716"/>
                <a:gd name="T12" fmla="*/ 292 w 532"/>
                <a:gd name="T13" fmla="*/ 695 h 716"/>
                <a:gd name="T14" fmla="*/ 309 w 532"/>
                <a:gd name="T15" fmla="*/ 683 h 716"/>
                <a:gd name="T16" fmla="*/ 304 w 532"/>
                <a:gd name="T17" fmla="*/ 549 h 716"/>
                <a:gd name="T18" fmla="*/ 136 w 532"/>
                <a:gd name="T19" fmla="*/ 233 h 716"/>
                <a:gd name="T20" fmla="*/ 47 w 532"/>
                <a:gd name="T21" fmla="*/ 162 h 716"/>
                <a:gd name="T22" fmla="*/ 14 w 532"/>
                <a:gd name="T23" fmla="*/ 175 h 716"/>
                <a:gd name="T24" fmla="*/ 5 w 532"/>
                <a:gd name="T25" fmla="*/ 153 h 716"/>
                <a:gd name="T26" fmla="*/ 171 w 532"/>
                <a:gd name="T27" fmla="*/ 56 h 716"/>
                <a:gd name="T28" fmla="*/ 354 w 532"/>
                <a:gd name="T29" fmla="*/ 3 h 716"/>
                <a:gd name="T30" fmla="*/ 491 w 532"/>
                <a:gd name="T31" fmla="*/ 95 h 716"/>
                <a:gd name="T32" fmla="*/ 477 w 532"/>
                <a:gd name="T33" fmla="*/ 277 h 716"/>
                <a:gd name="T34" fmla="*/ 372 w 532"/>
                <a:gd name="T35" fmla="*/ 365 h 716"/>
                <a:gd name="T36" fmla="*/ 362 w 532"/>
                <a:gd name="T37" fmla="*/ 349 h 716"/>
                <a:gd name="T38" fmla="*/ 412 w 532"/>
                <a:gd name="T39" fmla="*/ 138 h 716"/>
                <a:gd name="T40" fmla="*/ 201 w 532"/>
                <a:gd name="T41" fmla="*/ 74 h 716"/>
                <a:gd name="T42" fmla="*/ 171 w 532"/>
                <a:gd name="T43" fmla="*/ 129 h 716"/>
                <a:gd name="T44" fmla="*/ 374 w 532"/>
                <a:gd name="T45" fmla="*/ 51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16">
                  <a:moveTo>
                    <a:pt x="374" y="512"/>
                  </a:moveTo>
                  <a:cubicBezTo>
                    <a:pt x="422" y="602"/>
                    <a:pt x="429" y="612"/>
                    <a:pt x="487" y="589"/>
                  </a:cubicBezTo>
                  <a:cubicBezTo>
                    <a:pt x="512" y="579"/>
                    <a:pt x="512" y="579"/>
                    <a:pt x="512" y="579"/>
                  </a:cubicBezTo>
                  <a:cubicBezTo>
                    <a:pt x="519" y="581"/>
                    <a:pt x="525" y="596"/>
                    <a:pt x="522" y="601"/>
                  </a:cubicBezTo>
                  <a:cubicBezTo>
                    <a:pt x="472" y="626"/>
                    <a:pt x="443" y="640"/>
                    <a:pt x="409" y="658"/>
                  </a:cubicBezTo>
                  <a:cubicBezTo>
                    <a:pt x="373" y="677"/>
                    <a:pt x="342" y="694"/>
                    <a:pt x="305" y="716"/>
                  </a:cubicBezTo>
                  <a:cubicBezTo>
                    <a:pt x="299" y="716"/>
                    <a:pt x="290" y="703"/>
                    <a:pt x="292" y="695"/>
                  </a:cubicBezTo>
                  <a:cubicBezTo>
                    <a:pt x="309" y="683"/>
                    <a:pt x="309" y="683"/>
                    <a:pt x="309" y="683"/>
                  </a:cubicBezTo>
                  <a:cubicBezTo>
                    <a:pt x="355" y="650"/>
                    <a:pt x="351" y="639"/>
                    <a:pt x="304" y="549"/>
                  </a:cubicBezTo>
                  <a:cubicBezTo>
                    <a:pt x="136" y="233"/>
                    <a:pt x="136" y="233"/>
                    <a:pt x="136" y="233"/>
                  </a:cubicBezTo>
                  <a:cubicBezTo>
                    <a:pt x="97" y="160"/>
                    <a:pt x="87" y="145"/>
                    <a:pt x="47" y="162"/>
                  </a:cubicBezTo>
                  <a:cubicBezTo>
                    <a:pt x="14" y="175"/>
                    <a:pt x="14" y="175"/>
                    <a:pt x="14" y="175"/>
                  </a:cubicBezTo>
                  <a:cubicBezTo>
                    <a:pt x="6" y="173"/>
                    <a:pt x="0" y="160"/>
                    <a:pt x="5" y="153"/>
                  </a:cubicBezTo>
                  <a:cubicBezTo>
                    <a:pt x="47" y="123"/>
                    <a:pt x="100" y="94"/>
                    <a:pt x="171" y="56"/>
                  </a:cubicBezTo>
                  <a:cubicBezTo>
                    <a:pt x="242" y="18"/>
                    <a:pt x="300" y="0"/>
                    <a:pt x="354" y="3"/>
                  </a:cubicBezTo>
                  <a:cubicBezTo>
                    <a:pt x="406" y="7"/>
                    <a:pt x="459" y="36"/>
                    <a:pt x="491" y="95"/>
                  </a:cubicBezTo>
                  <a:cubicBezTo>
                    <a:pt x="532" y="174"/>
                    <a:pt x="504" y="240"/>
                    <a:pt x="477" y="277"/>
                  </a:cubicBezTo>
                  <a:cubicBezTo>
                    <a:pt x="449" y="315"/>
                    <a:pt x="407" y="347"/>
                    <a:pt x="372" y="365"/>
                  </a:cubicBezTo>
                  <a:cubicBezTo>
                    <a:pt x="365" y="366"/>
                    <a:pt x="358" y="353"/>
                    <a:pt x="362" y="349"/>
                  </a:cubicBezTo>
                  <a:cubicBezTo>
                    <a:pt x="446" y="283"/>
                    <a:pt x="452" y="213"/>
                    <a:pt x="412" y="138"/>
                  </a:cubicBezTo>
                  <a:cubicBezTo>
                    <a:pt x="368" y="55"/>
                    <a:pt x="291" y="27"/>
                    <a:pt x="201" y="74"/>
                  </a:cubicBezTo>
                  <a:cubicBezTo>
                    <a:pt x="156" y="98"/>
                    <a:pt x="157" y="102"/>
                    <a:pt x="171" y="129"/>
                  </a:cubicBezTo>
                  <a:lnTo>
                    <a:pt x="374" y="5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2" name="Freeform 250"/>
            <p:cNvSpPr>
              <a:spLocks/>
            </p:cNvSpPr>
            <p:nvPr/>
          </p:nvSpPr>
          <p:spPr bwMode="auto">
            <a:xfrm>
              <a:off x="7150" y="103"/>
              <a:ext cx="82" cy="96"/>
            </a:xfrm>
            <a:custGeom>
              <a:avLst/>
              <a:gdLst>
                <a:gd name="T0" fmla="*/ 119 w 645"/>
                <a:gd name="T1" fmla="*/ 248 h 750"/>
                <a:gd name="T2" fmla="*/ 26 w 645"/>
                <a:gd name="T3" fmla="*/ 150 h 750"/>
                <a:gd name="T4" fmla="*/ 10 w 645"/>
                <a:gd name="T5" fmla="*/ 153 h 750"/>
                <a:gd name="T6" fmla="*/ 5 w 645"/>
                <a:gd name="T7" fmla="*/ 129 h 750"/>
                <a:gd name="T8" fmla="*/ 115 w 645"/>
                <a:gd name="T9" fmla="*/ 97 h 750"/>
                <a:gd name="T10" fmla="*/ 289 w 645"/>
                <a:gd name="T11" fmla="*/ 42 h 750"/>
                <a:gd name="T12" fmla="*/ 413 w 645"/>
                <a:gd name="T13" fmla="*/ 0 h 750"/>
                <a:gd name="T14" fmla="*/ 467 w 645"/>
                <a:gd name="T15" fmla="*/ 118 h 750"/>
                <a:gd name="T16" fmla="*/ 444 w 645"/>
                <a:gd name="T17" fmla="*/ 127 h 750"/>
                <a:gd name="T18" fmla="*/ 346 w 645"/>
                <a:gd name="T19" fmla="*/ 62 h 750"/>
                <a:gd name="T20" fmla="*/ 254 w 645"/>
                <a:gd name="T21" fmla="*/ 84 h 750"/>
                <a:gd name="T22" fmla="*/ 188 w 645"/>
                <a:gd name="T23" fmla="*/ 105 h 750"/>
                <a:gd name="T24" fmla="*/ 172 w 645"/>
                <a:gd name="T25" fmla="*/ 151 h 750"/>
                <a:gd name="T26" fmla="*/ 230 w 645"/>
                <a:gd name="T27" fmla="*/ 336 h 750"/>
                <a:gd name="T28" fmla="*/ 269 w 645"/>
                <a:gd name="T29" fmla="*/ 353 h 750"/>
                <a:gd name="T30" fmla="*/ 323 w 645"/>
                <a:gd name="T31" fmla="*/ 336 h 750"/>
                <a:gd name="T32" fmla="*/ 400 w 645"/>
                <a:gd name="T33" fmla="*/ 305 h 750"/>
                <a:gd name="T34" fmla="*/ 412 w 645"/>
                <a:gd name="T35" fmla="*/ 266 h 750"/>
                <a:gd name="T36" fmla="*/ 407 w 645"/>
                <a:gd name="T37" fmla="*/ 225 h 750"/>
                <a:gd name="T38" fmla="*/ 431 w 645"/>
                <a:gd name="T39" fmla="*/ 219 h 750"/>
                <a:gd name="T40" fmla="*/ 457 w 645"/>
                <a:gd name="T41" fmla="*/ 313 h 750"/>
                <a:gd name="T42" fmla="*/ 489 w 645"/>
                <a:gd name="T43" fmla="*/ 401 h 750"/>
                <a:gd name="T44" fmla="*/ 465 w 645"/>
                <a:gd name="T45" fmla="*/ 410 h 750"/>
                <a:gd name="T46" fmla="*/ 445 w 645"/>
                <a:gd name="T47" fmla="*/ 376 h 750"/>
                <a:gd name="T48" fmla="*/ 406 w 645"/>
                <a:gd name="T49" fmla="*/ 350 h 750"/>
                <a:gd name="T50" fmla="*/ 333 w 645"/>
                <a:gd name="T51" fmla="*/ 368 h 750"/>
                <a:gd name="T52" fmla="*/ 279 w 645"/>
                <a:gd name="T53" fmla="*/ 385 h 750"/>
                <a:gd name="T54" fmla="*/ 257 w 645"/>
                <a:gd name="T55" fmla="*/ 420 h 750"/>
                <a:gd name="T56" fmla="*/ 298 w 645"/>
                <a:gd name="T57" fmla="*/ 550 h 750"/>
                <a:gd name="T58" fmla="*/ 346 w 645"/>
                <a:gd name="T59" fmla="*/ 641 h 750"/>
                <a:gd name="T60" fmla="*/ 465 w 645"/>
                <a:gd name="T61" fmla="*/ 626 h 750"/>
                <a:gd name="T62" fmla="*/ 579 w 645"/>
                <a:gd name="T63" fmla="*/ 575 h 750"/>
                <a:gd name="T64" fmla="*/ 616 w 645"/>
                <a:gd name="T65" fmla="*/ 465 h 750"/>
                <a:gd name="T66" fmla="*/ 641 w 645"/>
                <a:gd name="T67" fmla="*/ 464 h 750"/>
                <a:gd name="T68" fmla="*/ 640 w 645"/>
                <a:gd name="T69" fmla="*/ 606 h 750"/>
                <a:gd name="T70" fmla="*/ 391 w 645"/>
                <a:gd name="T71" fmla="*/ 681 h 750"/>
                <a:gd name="T72" fmla="*/ 308 w 645"/>
                <a:gd name="T73" fmla="*/ 708 h 750"/>
                <a:gd name="T74" fmla="*/ 183 w 645"/>
                <a:gd name="T75" fmla="*/ 750 h 750"/>
                <a:gd name="T76" fmla="*/ 174 w 645"/>
                <a:gd name="T77" fmla="*/ 728 h 750"/>
                <a:gd name="T78" fmla="*/ 203 w 645"/>
                <a:gd name="T79" fmla="*/ 715 h 750"/>
                <a:gd name="T80" fmla="*/ 224 w 645"/>
                <a:gd name="T81" fmla="*/ 581 h 750"/>
                <a:gd name="T82" fmla="*/ 119 w 645"/>
                <a:gd name="T83" fmla="*/ 24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5" h="750">
                  <a:moveTo>
                    <a:pt x="119" y="248"/>
                  </a:moveTo>
                  <a:cubicBezTo>
                    <a:pt x="89" y="152"/>
                    <a:pt x="82" y="139"/>
                    <a:pt x="26" y="150"/>
                  </a:cubicBezTo>
                  <a:cubicBezTo>
                    <a:pt x="10" y="153"/>
                    <a:pt x="10" y="153"/>
                    <a:pt x="10" y="153"/>
                  </a:cubicBezTo>
                  <a:cubicBezTo>
                    <a:pt x="4" y="151"/>
                    <a:pt x="0" y="133"/>
                    <a:pt x="5" y="129"/>
                  </a:cubicBezTo>
                  <a:cubicBezTo>
                    <a:pt x="45" y="118"/>
                    <a:pt x="77" y="109"/>
                    <a:pt x="115" y="97"/>
                  </a:cubicBezTo>
                  <a:cubicBezTo>
                    <a:pt x="289" y="42"/>
                    <a:pt x="289" y="42"/>
                    <a:pt x="289" y="42"/>
                  </a:cubicBezTo>
                  <a:cubicBezTo>
                    <a:pt x="348" y="23"/>
                    <a:pt x="403" y="6"/>
                    <a:pt x="413" y="0"/>
                  </a:cubicBezTo>
                  <a:cubicBezTo>
                    <a:pt x="423" y="14"/>
                    <a:pt x="450" y="79"/>
                    <a:pt x="467" y="118"/>
                  </a:cubicBezTo>
                  <a:cubicBezTo>
                    <a:pt x="465" y="125"/>
                    <a:pt x="450" y="131"/>
                    <a:pt x="444" y="127"/>
                  </a:cubicBezTo>
                  <a:cubicBezTo>
                    <a:pt x="417" y="88"/>
                    <a:pt x="398" y="58"/>
                    <a:pt x="346" y="62"/>
                  </a:cubicBezTo>
                  <a:cubicBezTo>
                    <a:pt x="325" y="63"/>
                    <a:pt x="295" y="72"/>
                    <a:pt x="254" y="84"/>
                  </a:cubicBezTo>
                  <a:cubicBezTo>
                    <a:pt x="188" y="105"/>
                    <a:pt x="188" y="105"/>
                    <a:pt x="188" y="105"/>
                  </a:cubicBezTo>
                  <a:cubicBezTo>
                    <a:pt x="160" y="114"/>
                    <a:pt x="161" y="116"/>
                    <a:pt x="172" y="151"/>
                  </a:cubicBezTo>
                  <a:cubicBezTo>
                    <a:pt x="230" y="336"/>
                    <a:pt x="230" y="336"/>
                    <a:pt x="230" y="336"/>
                  </a:cubicBezTo>
                  <a:cubicBezTo>
                    <a:pt x="238" y="362"/>
                    <a:pt x="241" y="361"/>
                    <a:pt x="269" y="353"/>
                  </a:cubicBezTo>
                  <a:cubicBezTo>
                    <a:pt x="323" y="336"/>
                    <a:pt x="323" y="336"/>
                    <a:pt x="323" y="336"/>
                  </a:cubicBezTo>
                  <a:cubicBezTo>
                    <a:pt x="362" y="323"/>
                    <a:pt x="390" y="312"/>
                    <a:pt x="400" y="305"/>
                  </a:cubicBezTo>
                  <a:cubicBezTo>
                    <a:pt x="409" y="298"/>
                    <a:pt x="414" y="290"/>
                    <a:pt x="412" y="266"/>
                  </a:cubicBezTo>
                  <a:cubicBezTo>
                    <a:pt x="407" y="225"/>
                    <a:pt x="407" y="225"/>
                    <a:pt x="407" y="225"/>
                  </a:cubicBezTo>
                  <a:cubicBezTo>
                    <a:pt x="410" y="218"/>
                    <a:pt x="426" y="213"/>
                    <a:pt x="431" y="219"/>
                  </a:cubicBezTo>
                  <a:cubicBezTo>
                    <a:pt x="438" y="241"/>
                    <a:pt x="446" y="278"/>
                    <a:pt x="457" y="313"/>
                  </a:cubicBezTo>
                  <a:cubicBezTo>
                    <a:pt x="468" y="347"/>
                    <a:pt x="482" y="381"/>
                    <a:pt x="489" y="401"/>
                  </a:cubicBezTo>
                  <a:cubicBezTo>
                    <a:pt x="487" y="409"/>
                    <a:pt x="471" y="414"/>
                    <a:pt x="465" y="410"/>
                  </a:cubicBezTo>
                  <a:cubicBezTo>
                    <a:pt x="445" y="376"/>
                    <a:pt x="445" y="376"/>
                    <a:pt x="445" y="376"/>
                  </a:cubicBezTo>
                  <a:cubicBezTo>
                    <a:pt x="436" y="361"/>
                    <a:pt x="426" y="349"/>
                    <a:pt x="406" y="350"/>
                  </a:cubicBezTo>
                  <a:cubicBezTo>
                    <a:pt x="391" y="350"/>
                    <a:pt x="369" y="356"/>
                    <a:pt x="333" y="368"/>
                  </a:cubicBezTo>
                  <a:cubicBezTo>
                    <a:pt x="279" y="385"/>
                    <a:pt x="279" y="385"/>
                    <a:pt x="279" y="385"/>
                  </a:cubicBezTo>
                  <a:cubicBezTo>
                    <a:pt x="251" y="394"/>
                    <a:pt x="249" y="395"/>
                    <a:pt x="257" y="420"/>
                  </a:cubicBezTo>
                  <a:cubicBezTo>
                    <a:pt x="298" y="550"/>
                    <a:pt x="298" y="550"/>
                    <a:pt x="298" y="550"/>
                  </a:cubicBezTo>
                  <a:cubicBezTo>
                    <a:pt x="313" y="599"/>
                    <a:pt x="326" y="630"/>
                    <a:pt x="346" y="641"/>
                  </a:cubicBezTo>
                  <a:cubicBezTo>
                    <a:pt x="360" y="648"/>
                    <a:pt x="383" y="652"/>
                    <a:pt x="465" y="626"/>
                  </a:cubicBezTo>
                  <a:cubicBezTo>
                    <a:pt x="536" y="604"/>
                    <a:pt x="561" y="592"/>
                    <a:pt x="579" y="575"/>
                  </a:cubicBezTo>
                  <a:cubicBezTo>
                    <a:pt x="592" y="561"/>
                    <a:pt x="607" y="520"/>
                    <a:pt x="616" y="465"/>
                  </a:cubicBezTo>
                  <a:cubicBezTo>
                    <a:pt x="621" y="458"/>
                    <a:pt x="635" y="457"/>
                    <a:pt x="641" y="464"/>
                  </a:cubicBezTo>
                  <a:cubicBezTo>
                    <a:pt x="645" y="498"/>
                    <a:pt x="644" y="577"/>
                    <a:pt x="640" y="606"/>
                  </a:cubicBezTo>
                  <a:cubicBezTo>
                    <a:pt x="556" y="630"/>
                    <a:pt x="474" y="655"/>
                    <a:pt x="391" y="681"/>
                  </a:cubicBezTo>
                  <a:cubicBezTo>
                    <a:pt x="308" y="708"/>
                    <a:pt x="308" y="708"/>
                    <a:pt x="308" y="708"/>
                  </a:cubicBezTo>
                  <a:cubicBezTo>
                    <a:pt x="268" y="720"/>
                    <a:pt x="237" y="731"/>
                    <a:pt x="183" y="750"/>
                  </a:cubicBezTo>
                  <a:cubicBezTo>
                    <a:pt x="177" y="749"/>
                    <a:pt x="170" y="735"/>
                    <a:pt x="174" y="728"/>
                  </a:cubicBezTo>
                  <a:cubicBezTo>
                    <a:pt x="203" y="715"/>
                    <a:pt x="203" y="715"/>
                    <a:pt x="203" y="715"/>
                  </a:cubicBezTo>
                  <a:cubicBezTo>
                    <a:pt x="255" y="694"/>
                    <a:pt x="255" y="678"/>
                    <a:pt x="224" y="581"/>
                  </a:cubicBezTo>
                  <a:lnTo>
                    <a:pt x="119" y="2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3" name="Freeform 251"/>
            <p:cNvSpPr>
              <a:spLocks noEditPoints="1"/>
            </p:cNvSpPr>
            <p:nvPr/>
          </p:nvSpPr>
          <p:spPr bwMode="auto">
            <a:xfrm>
              <a:off x="7225" y="93"/>
              <a:ext cx="88" cy="86"/>
            </a:xfrm>
            <a:custGeom>
              <a:avLst/>
              <a:gdLst>
                <a:gd name="T0" fmla="*/ 95 w 683"/>
                <a:gd name="T1" fmla="*/ 172 h 675"/>
                <a:gd name="T2" fmla="*/ 40 w 683"/>
                <a:gd name="T3" fmla="*/ 64 h 675"/>
                <a:gd name="T4" fmla="*/ 9 w 683"/>
                <a:gd name="T5" fmla="*/ 64 h 675"/>
                <a:gd name="T6" fmla="*/ 7 w 683"/>
                <a:gd name="T7" fmla="*/ 40 h 675"/>
                <a:gd name="T8" fmla="*/ 221 w 683"/>
                <a:gd name="T9" fmla="*/ 8 h 675"/>
                <a:gd name="T10" fmla="*/ 385 w 683"/>
                <a:gd name="T11" fmla="*/ 19 h 675"/>
                <a:gd name="T12" fmla="*/ 480 w 683"/>
                <a:gd name="T13" fmla="*/ 146 h 675"/>
                <a:gd name="T14" fmla="*/ 378 w 683"/>
                <a:gd name="T15" fmla="*/ 320 h 675"/>
                <a:gd name="T16" fmla="*/ 385 w 683"/>
                <a:gd name="T17" fmla="*/ 343 h 675"/>
                <a:gd name="T18" fmla="*/ 607 w 683"/>
                <a:gd name="T19" fmla="*/ 578 h 675"/>
                <a:gd name="T20" fmla="*/ 677 w 683"/>
                <a:gd name="T21" fmla="*/ 598 h 675"/>
                <a:gd name="T22" fmla="*/ 679 w 683"/>
                <a:gd name="T23" fmla="*/ 611 h 675"/>
                <a:gd name="T24" fmla="*/ 637 w 683"/>
                <a:gd name="T25" fmla="*/ 620 h 675"/>
                <a:gd name="T26" fmla="*/ 424 w 683"/>
                <a:gd name="T27" fmla="*/ 521 h 675"/>
                <a:gd name="T28" fmla="*/ 313 w 683"/>
                <a:gd name="T29" fmla="*/ 386 h 675"/>
                <a:gd name="T30" fmla="*/ 242 w 683"/>
                <a:gd name="T31" fmla="*/ 362 h 675"/>
                <a:gd name="T32" fmla="*/ 199 w 683"/>
                <a:gd name="T33" fmla="*/ 388 h 675"/>
                <a:gd name="T34" fmla="*/ 212 w 683"/>
                <a:gd name="T35" fmla="*/ 510 h 675"/>
                <a:gd name="T36" fmla="*/ 283 w 683"/>
                <a:gd name="T37" fmla="*/ 624 h 675"/>
                <a:gd name="T38" fmla="*/ 303 w 683"/>
                <a:gd name="T39" fmla="*/ 625 h 675"/>
                <a:gd name="T40" fmla="*/ 304 w 683"/>
                <a:gd name="T41" fmla="*/ 649 h 675"/>
                <a:gd name="T42" fmla="*/ 189 w 683"/>
                <a:gd name="T43" fmla="*/ 659 h 675"/>
                <a:gd name="T44" fmla="*/ 69 w 683"/>
                <a:gd name="T45" fmla="*/ 675 h 675"/>
                <a:gd name="T46" fmla="*/ 64 w 683"/>
                <a:gd name="T47" fmla="*/ 651 h 675"/>
                <a:gd name="T48" fmla="*/ 88 w 683"/>
                <a:gd name="T49" fmla="*/ 645 h 675"/>
                <a:gd name="T50" fmla="*/ 133 w 683"/>
                <a:gd name="T51" fmla="*/ 519 h 675"/>
                <a:gd name="T52" fmla="*/ 95 w 683"/>
                <a:gd name="T53" fmla="*/ 172 h 675"/>
                <a:gd name="T54" fmla="*/ 189 w 683"/>
                <a:gd name="T55" fmla="*/ 302 h 675"/>
                <a:gd name="T56" fmla="*/ 195 w 683"/>
                <a:gd name="T57" fmla="*/ 333 h 675"/>
                <a:gd name="T58" fmla="*/ 262 w 683"/>
                <a:gd name="T59" fmla="*/ 331 h 675"/>
                <a:gd name="T60" fmla="*/ 359 w 683"/>
                <a:gd name="T61" fmla="*/ 295 h 675"/>
                <a:gd name="T62" fmla="*/ 394 w 683"/>
                <a:gd name="T63" fmla="*/ 170 h 675"/>
                <a:gd name="T64" fmla="*/ 223 w 683"/>
                <a:gd name="T65" fmla="*/ 38 h 675"/>
                <a:gd name="T66" fmla="*/ 164 w 683"/>
                <a:gd name="T67" fmla="*/ 76 h 675"/>
                <a:gd name="T68" fmla="*/ 189 w 683"/>
                <a:gd name="T69" fmla="*/ 30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3" h="675">
                  <a:moveTo>
                    <a:pt x="95" y="172"/>
                  </a:moveTo>
                  <a:cubicBezTo>
                    <a:pt x="85" y="81"/>
                    <a:pt x="80" y="65"/>
                    <a:pt x="40" y="64"/>
                  </a:cubicBezTo>
                  <a:cubicBezTo>
                    <a:pt x="9" y="64"/>
                    <a:pt x="9" y="64"/>
                    <a:pt x="9" y="64"/>
                  </a:cubicBezTo>
                  <a:cubicBezTo>
                    <a:pt x="1" y="60"/>
                    <a:pt x="0" y="44"/>
                    <a:pt x="7" y="40"/>
                  </a:cubicBezTo>
                  <a:cubicBezTo>
                    <a:pt x="61" y="29"/>
                    <a:pt x="127" y="18"/>
                    <a:pt x="221" y="8"/>
                  </a:cubicBezTo>
                  <a:cubicBezTo>
                    <a:pt x="281" y="2"/>
                    <a:pt x="339" y="0"/>
                    <a:pt x="385" y="19"/>
                  </a:cubicBezTo>
                  <a:cubicBezTo>
                    <a:pt x="434" y="39"/>
                    <a:pt x="473" y="78"/>
                    <a:pt x="480" y="146"/>
                  </a:cubicBezTo>
                  <a:cubicBezTo>
                    <a:pt x="490" y="237"/>
                    <a:pt x="424" y="295"/>
                    <a:pt x="378" y="320"/>
                  </a:cubicBezTo>
                  <a:cubicBezTo>
                    <a:pt x="373" y="326"/>
                    <a:pt x="379" y="335"/>
                    <a:pt x="385" y="343"/>
                  </a:cubicBezTo>
                  <a:cubicBezTo>
                    <a:pt x="476" y="459"/>
                    <a:pt x="535" y="530"/>
                    <a:pt x="607" y="578"/>
                  </a:cubicBezTo>
                  <a:cubicBezTo>
                    <a:pt x="625" y="590"/>
                    <a:pt x="650" y="598"/>
                    <a:pt x="677" y="598"/>
                  </a:cubicBezTo>
                  <a:cubicBezTo>
                    <a:pt x="682" y="599"/>
                    <a:pt x="683" y="607"/>
                    <a:pt x="679" y="611"/>
                  </a:cubicBezTo>
                  <a:cubicBezTo>
                    <a:pt x="671" y="615"/>
                    <a:pt x="655" y="618"/>
                    <a:pt x="637" y="620"/>
                  </a:cubicBezTo>
                  <a:cubicBezTo>
                    <a:pt x="555" y="629"/>
                    <a:pt x="503" y="611"/>
                    <a:pt x="424" y="521"/>
                  </a:cubicBezTo>
                  <a:cubicBezTo>
                    <a:pt x="395" y="488"/>
                    <a:pt x="348" y="426"/>
                    <a:pt x="313" y="386"/>
                  </a:cubicBezTo>
                  <a:cubicBezTo>
                    <a:pt x="297" y="366"/>
                    <a:pt x="280" y="358"/>
                    <a:pt x="242" y="362"/>
                  </a:cubicBezTo>
                  <a:cubicBezTo>
                    <a:pt x="198" y="367"/>
                    <a:pt x="196" y="368"/>
                    <a:pt x="199" y="388"/>
                  </a:cubicBezTo>
                  <a:cubicBezTo>
                    <a:pt x="212" y="510"/>
                    <a:pt x="212" y="510"/>
                    <a:pt x="212" y="510"/>
                  </a:cubicBezTo>
                  <a:cubicBezTo>
                    <a:pt x="223" y="611"/>
                    <a:pt x="226" y="622"/>
                    <a:pt x="283" y="624"/>
                  </a:cubicBezTo>
                  <a:cubicBezTo>
                    <a:pt x="303" y="625"/>
                    <a:pt x="303" y="625"/>
                    <a:pt x="303" y="625"/>
                  </a:cubicBezTo>
                  <a:cubicBezTo>
                    <a:pt x="310" y="629"/>
                    <a:pt x="310" y="646"/>
                    <a:pt x="304" y="649"/>
                  </a:cubicBezTo>
                  <a:cubicBezTo>
                    <a:pt x="261" y="652"/>
                    <a:pt x="228" y="655"/>
                    <a:pt x="189" y="659"/>
                  </a:cubicBezTo>
                  <a:cubicBezTo>
                    <a:pt x="149" y="663"/>
                    <a:pt x="114" y="668"/>
                    <a:pt x="69" y="675"/>
                  </a:cubicBezTo>
                  <a:cubicBezTo>
                    <a:pt x="63" y="673"/>
                    <a:pt x="59" y="658"/>
                    <a:pt x="64" y="651"/>
                  </a:cubicBezTo>
                  <a:cubicBezTo>
                    <a:pt x="88" y="645"/>
                    <a:pt x="88" y="645"/>
                    <a:pt x="88" y="645"/>
                  </a:cubicBezTo>
                  <a:cubicBezTo>
                    <a:pt x="143" y="633"/>
                    <a:pt x="144" y="620"/>
                    <a:pt x="133" y="519"/>
                  </a:cubicBezTo>
                  <a:lnTo>
                    <a:pt x="95" y="172"/>
                  </a:lnTo>
                  <a:close/>
                  <a:moveTo>
                    <a:pt x="189" y="302"/>
                  </a:moveTo>
                  <a:cubicBezTo>
                    <a:pt x="191" y="319"/>
                    <a:pt x="192" y="330"/>
                    <a:pt x="195" y="333"/>
                  </a:cubicBezTo>
                  <a:cubicBezTo>
                    <a:pt x="199" y="336"/>
                    <a:pt x="213" y="336"/>
                    <a:pt x="262" y="331"/>
                  </a:cubicBezTo>
                  <a:cubicBezTo>
                    <a:pt x="297" y="327"/>
                    <a:pt x="334" y="319"/>
                    <a:pt x="359" y="295"/>
                  </a:cubicBezTo>
                  <a:cubicBezTo>
                    <a:pt x="383" y="272"/>
                    <a:pt x="401" y="235"/>
                    <a:pt x="394" y="170"/>
                  </a:cubicBezTo>
                  <a:cubicBezTo>
                    <a:pt x="386" y="94"/>
                    <a:pt x="331" y="26"/>
                    <a:pt x="223" y="38"/>
                  </a:cubicBezTo>
                  <a:cubicBezTo>
                    <a:pt x="164" y="45"/>
                    <a:pt x="161" y="49"/>
                    <a:pt x="164" y="76"/>
                  </a:cubicBezTo>
                  <a:lnTo>
                    <a:pt x="189" y="3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4" name="Freeform 252"/>
            <p:cNvSpPr>
              <a:spLocks/>
            </p:cNvSpPr>
            <p:nvPr/>
          </p:nvSpPr>
          <p:spPr bwMode="auto">
            <a:xfrm>
              <a:off x="7305" y="91"/>
              <a:ext cx="36" cy="84"/>
            </a:xfrm>
            <a:custGeom>
              <a:avLst/>
              <a:gdLst>
                <a:gd name="T0" fmla="*/ 111 w 286"/>
                <a:gd name="T1" fmla="*/ 153 h 656"/>
                <a:gd name="T2" fmla="*/ 58 w 286"/>
                <a:gd name="T3" fmla="*/ 27 h 656"/>
                <a:gd name="T4" fmla="*/ 34 w 286"/>
                <a:gd name="T5" fmla="*/ 24 h 656"/>
                <a:gd name="T6" fmla="*/ 37 w 286"/>
                <a:gd name="T7" fmla="*/ 0 h 656"/>
                <a:gd name="T8" fmla="*/ 159 w 286"/>
                <a:gd name="T9" fmla="*/ 8 h 656"/>
                <a:gd name="T10" fmla="*/ 279 w 286"/>
                <a:gd name="T11" fmla="*/ 11 h 656"/>
                <a:gd name="T12" fmla="*/ 280 w 286"/>
                <a:gd name="T13" fmla="*/ 35 h 656"/>
                <a:gd name="T14" fmla="*/ 256 w 286"/>
                <a:gd name="T15" fmla="*/ 36 h 656"/>
                <a:gd name="T16" fmla="*/ 191 w 286"/>
                <a:gd name="T17" fmla="*/ 157 h 656"/>
                <a:gd name="T18" fmla="*/ 175 w 286"/>
                <a:gd name="T19" fmla="*/ 502 h 656"/>
                <a:gd name="T20" fmla="*/ 229 w 286"/>
                <a:gd name="T21" fmla="*/ 628 h 656"/>
                <a:gd name="T22" fmla="*/ 253 w 286"/>
                <a:gd name="T23" fmla="*/ 632 h 656"/>
                <a:gd name="T24" fmla="*/ 250 w 286"/>
                <a:gd name="T25" fmla="*/ 656 h 656"/>
                <a:gd name="T26" fmla="*/ 130 w 286"/>
                <a:gd name="T27" fmla="*/ 648 h 656"/>
                <a:gd name="T28" fmla="*/ 7 w 286"/>
                <a:gd name="T29" fmla="*/ 645 h 656"/>
                <a:gd name="T30" fmla="*/ 6 w 286"/>
                <a:gd name="T31" fmla="*/ 621 h 656"/>
                <a:gd name="T32" fmla="*/ 31 w 286"/>
                <a:gd name="T33" fmla="*/ 619 h 656"/>
                <a:gd name="T34" fmla="*/ 96 w 286"/>
                <a:gd name="T35" fmla="*/ 498 h 656"/>
                <a:gd name="T36" fmla="*/ 111 w 286"/>
                <a:gd name="T37" fmla="*/ 1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656">
                  <a:moveTo>
                    <a:pt x="111" y="153"/>
                  </a:moveTo>
                  <a:cubicBezTo>
                    <a:pt x="116" y="51"/>
                    <a:pt x="115" y="34"/>
                    <a:pt x="58" y="27"/>
                  </a:cubicBezTo>
                  <a:cubicBezTo>
                    <a:pt x="34" y="24"/>
                    <a:pt x="34" y="24"/>
                    <a:pt x="34" y="24"/>
                  </a:cubicBezTo>
                  <a:cubicBezTo>
                    <a:pt x="28" y="20"/>
                    <a:pt x="31" y="2"/>
                    <a:pt x="37" y="0"/>
                  </a:cubicBezTo>
                  <a:cubicBezTo>
                    <a:pt x="85" y="4"/>
                    <a:pt x="118" y="6"/>
                    <a:pt x="159" y="8"/>
                  </a:cubicBezTo>
                  <a:cubicBezTo>
                    <a:pt x="198" y="10"/>
                    <a:pt x="231" y="10"/>
                    <a:pt x="279" y="11"/>
                  </a:cubicBezTo>
                  <a:cubicBezTo>
                    <a:pt x="285" y="14"/>
                    <a:pt x="286" y="31"/>
                    <a:pt x="280" y="35"/>
                  </a:cubicBezTo>
                  <a:cubicBezTo>
                    <a:pt x="256" y="36"/>
                    <a:pt x="256" y="36"/>
                    <a:pt x="256" y="36"/>
                  </a:cubicBezTo>
                  <a:cubicBezTo>
                    <a:pt x="198" y="38"/>
                    <a:pt x="196" y="54"/>
                    <a:pt x="191" y="157"/>
                  </a:cubicBezTo>
                  <a:cubicBezTo>
                    <a:pt x="175" y="502"/>
                    <a:pt x="175" y="502"/>
                    <a:pt x="175" y="502"/>
                  </a:cubicBezTo>
                  <a:cubicBezTo>
                    <a:pt x="170" y="605"/>
                    <a:pt x="172" y="618"/>
                    <a:pt x="229" y="628"/>
                  </a:cubicBezTo>
                  <a:cubicBezTo>
                    <a:pt x="253" y="632"/>
                    <a:pt x="253" y="632"/>
                    <a:pt x="253" y="632"/>
                  </a:cubicBezTo>
                  <a:cubicBezTo>
                    <a:pt x="258" y="636"/>
                    <a:pt x="256" y="653"/>
                    <a:pt x="250" y="656"/>
                  </a:cubicBezTo>
                  <a:cubicBezTo>
                    <a:pt x="201" y="652"/>
                    <a:pt x="168" y="649"/>
                    <a:pt x="130" y="648"/>
                  </a:cubicBezTo>
                  <a:cubicBezTo>
                    <a:pt x="89" y="646"/>
                    <a:pt x="56" y="645"/>
                    <a:pt x="7" y="645"/>
                  </a:cubicBezTo>
                  <a:cubicBezTo>
                    <a:pt x="2" y="642"/>
                    <a:pt x="0" y="626"/>
                    <a:pt x="6" y="621"/>
                  </a:cubicBezTo>
                  <a:cubicBezTo>
                    <a:pt x="31" y="619"/>
                    <a:pt x="31" y="619"/>
                    <a:pt x="31" y="619"/>
                  </a:cubicBezTo>
                  <a:cubicBezTo>
                    <a:pt x="88" y="615"/>
                    <a:pt x="91" y="601"/>
                    <a:pt x="96" y="498"/>
                  </a:cubicBezTo>
                  <a:lnTo>
                    <a:pt x="111" y="1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5" name="Freeform 253"/>
            <p:cNvSpPr>
              <a:spLocks noEditPoints="1"/>
            </p:cNvSpPr>
            <p:nvPr/>
          </p:nvSpPr>
          <p:spPr bwMode="auto">
            <a:xfrm>
              <a:off x="7343" y="95"/>
              <a:ext cx="95" cy="94"/>
            </a:xfrm>
            <a:custGeom>
              <a:avLst/>
              <a:gdLst>
                <a:gd name="T0" fmla="*/ 39 w 744"/>
                <a:gd name="T1" fmla="*/ 301 h 741"/>
                <a:gd name="T2" fmla="*/ 452 w 744"/>
                <a:gd name="T3" fmla="*/ 45 h 741"/>
                <a:gd name="T4" fmla="*/ 706 w 744"/>
                <a:gd name="T5" fmla="*/ 445 h 741"/>
                <a:gd name="T6" fmla="*/ 302 w 744"/>
                <a:gd name="T7" fmla="*/ 699 h 741"/>
                <a:gd name="T8" fmla="*/ 39 w 744"/>
                <a:gd name="T9" fmla="*/ 301 h 741"/>
                <a:gd name="T10" fmla="*/ 605 w 744"/>
                <a:gd name="T11" fmla="*/ 452 h 741"/>
                <a:gd name="T12" fmla="*/ 430 w 744"/>
                <a:gd name="T13" fmla="*/ 70 h 741"/>
                <a:gd name="T14" fmla="*/ 141 w 744"/>
                <a:gd name="T15" fmla="*/ 293 h 741"/>
                <a:gd name="T16" fmla="*/ 321 w 744"/>
                <a:gd name="T17" fmla="*/ 673 h 741"/>
                <a:gd name="T18" fmla="*/ 605 w 744"/>
                <a:gd name="T19" fmla="*/ 45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1">
                  <a:moveTo>
                    <a:pt x="39" y="301"/>
                  </a:moveTo>
                  <a:cubicBezTo>
                    <a:pt x="83" y="112"/>
                    <a:pt x="258" y="0"/>
                    <a:pt x="452" y="45"/>
                  </a:cubicBezTo>
                  <a:cubicBezTo>
                    <a:pt x="671" y="95"/>
                    <a:pt x="744" y="278"/>
                    <a:pt x="706" y="445"/>
                  </a:cubicBezTo>
                  <a:cubicBezTo>
                    <a:pt x="662" y="635"/>
                    <a:pt x="485" y="741"/>
                    <a:pt x="302" y="699"/>
                  </a:cubicBezTo>
                  <a:cubicBezTo>
                    <a:pt x="92" y="651"/>
                    <a:pt x="0" y="471"/>
                    <a:pt x="39" y="301"/>
                  </a:cubicBezTo>
                  <a:close/>
                  <a:moveTo>
                    <a:pt x="605" y="452"/>
                  </a:moveTo>
                  <a:cubicBezTo>
                    <a:pt x="641" y="296"/>
                    <a:pt x="610" y="112"/>
                    <a:pt x="430" y="70"/>
                  </a:cubicBezTo>
                  <a:cubicBezTo>
                    <a:pt x="331" y="48"/>
                    <a:pt x="188" y="86"/>
                    <a:pt x="141" y="293"/>
                  </a:cubicBezTo>
                  <a:cubicBezTo>
                    <a:pt x="108" y="432"/>
                    <a:pt x="135" y="630"/>
                    <a:pt x="321" y="673"/>
                  </a:cubicBezTo>
                  <a:cubicBezTo>
                    <a:pt x="435" y="699"/>
                    <a:pt x="562" y="638"/>
                    <a:pt x="605" y="4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6" name="Freeform 254"/>
            <p:cNvSpPr>
              <a:spLocks noEditPoints="1"/>
            </p:cNvSpPr>
            <p:nvPr/>
          </p:nvSpPr>
          <p:spPr bwMode="auto">
            <a:xfrm>
              <a:off x="7423" y="120"/>
              <a:ext cx="85" cy="108"/>
            </a:xfrm>
            <a:custGeom>
              <a:avLst/>
              <a:gdLst>
                <a:gd name="T0" fmla="*/ 296 w 665"/>
                <a:gd name="T1" fmla="*/ 160 h 844"/>
                <a:gd name="T2" fmla="*/ 308 w 665"/>
                <a:gd name="T3" fmla="*/ 39 h 844"/>
                <a:gd name="T4" fmla="*/ 282 w 665"/>
                <a:gd name="T5" fmla="*/ 22 h 844"/>
                <a:gd name="T6" fmla="*/ 294 w 665"/>
                <a:gd name="T7" fmla="*/ 0 h 844"/>
                <a:gd name="T8" fmla="*/ 491 w 665"/>
                <a:gd name="T9" fmla="*/ 90 h 844"/>
                <a:gd name="T10" fmla="*/ 623 w 665"/>
                <a:gd name="T11" fmla="*/ 188 h 844"/>
                <a:gd name="T12" fmla="*/ 635 w 665"/>
                <a:gd name="T13" fmla="*/ 345 h 844"/>
                <a:gd name="T14" fmla="*/ 455 w 665"/>
                <a:gd name="T15" fmla="*/ 436 h 844"/>
                <a:gd name="T16" fmla="*/ 449 w 665"/>
                <a:gd name="T17" fmla="*/ 459 h 844"/>
                <a:gd name="T18" fmla="*/ 509 w 665"/>
                <a:gd name="T19" fmla="*/ 777 h 844"/>
                <a:gd name="T20" fmla="*/ 557 w 665"/>
                <a:gd name="T21" fmla="*/ 831 h 844"/>
                <a:gd name="T22" fmla="*/ 552 w 665"/>
                <a:gd name="T23" fmla="*/ 844 h 844"/>
                <a:gd name="T24" fmla="*/ 512 w 665"/>
                <a:gd name="T25" fmla="*/ 829 h 844"/>
                <a:gd name="T26" fmla="*/ 386 w 665"/>
                <a:gd name="T27" fmla="*/ 631 h 844"/>
                <a:gd name="T28" fmla="*/ 365 w 665"/>
                <a:gd name="T29" fmla="*/ 457 h 844"/>
                <a:gd name="T30" fmla="*/ 317 w 665"/>
                <a:gd name="T31" fmla="*/ 399 h 844"/>
                <a:gd name="T32" fmla="*/ 267 w 665"/>
                <a:gd name="T33" fmla="*/ 398 h 844"/>
                <a:gd name="T34" fmla="*/ 213 w 665"/>
                <a:gd name="T35" fmla="*/ 507 h 844"/>
                <a:gd name="T36" fmla="*/ 211 w 665"/>
                <a:gd name="T37" fmla="*/ 642 h 844"/>
                <a:gd name="T38" fmla="*/ 228 w 665"/>
                <a:gd name="T39" fmla="*/ 653 h 844"/>
                <a:gd name="T40" fmla="*/ 216 w 665"/>
                <a:gd name="T41" fmla="*/ 674 h 844"/>
                <a:gd name="T42" fmla="*/ 114 w 665"/>
                <a:gd name="T43" fmla="*/ 620 h 844"/>
                <a:gd name="T44" fmla="*/ 3 w 665"/>
                <a:gd name="T45" fmla="*/ 569 h 844"/>
                <a:gd name="T46" fmla="*/ 13 w 665"/>
                <a:gd name="T47" fmla="*/ 547 h 844"/>
                <a:gd name="T48" fmla="*/ 36 w 665"/>
                <a:gd name="T49" fmla="*/ 555 h 844"/>
                <a:gd name="T50" fmla="*/ 142 w 665"/>
                <a:gd name="T51" fmla="*/ 472 h 844"/>
                <a:gd name="T52" fmla="*/ 296 w 665"/>
                <a:gd name="T53" fmla="*/ 160 h 844"/>
                <a:gd name="T54" fmla="*/ 306 w 665"/>
                <a:gd name="T55" fmla="*/ 319 h 844"/>
                <a:gd name="T56" fmla="*/ 294 w 665"/>
                <a:gd name="T57" fmla="*/ 349 h 844"/>
                <a:gd name="T58" fmla="*/ 352 w 665"/>
                <a:gd name="T59" fmla="*/ 383 h 844"/>
                <a:gd name="T60" fmla="*/ 453 w 665"/>
                <a:gd name="T61" fmla="*/ 405 h 844"/>
                <a:gd name="T62" fmla="*/ 550 w 665"/>
                <a:gd name="T63" fmla="*/ 319 h 844"/>
                <a:gd name="T64" fmla="*/ 477 w 665"/>
                <a:gd name="T65" fmla="*/ 116 h 844"/>
                <a:gd name="T66" fmla="*/ 406 w 665"/>
                <a:gd name="T67" fmla="*/ 116 h 844"/>
                <a:gd name="T68" fmla="*/ 306 w 665"/>
                <a:gd name="T69" fmla="*/ 31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5" h="844">
                  <a:moveTo>
                    <a:pt x="296" y="160"/>
                  </a:moveTo>
                  <a:cubicBezTo>
                    <a:pt x="337" y="77"/>
                    <a:pt x="342" y="61"/>
                    <a:pt x="308" y="39"/>
                  </a:cubicBezTo>
                  <a:cubicBezTo>
                    <a:pt x="282" y="22"/>
                    <a:pt x="282" y="22"/>
                    <a:pt x="282" y="22"/>
                  </a:cubicBezTo>
                  <a:cubicBezTo>
                    <a:pt x="278" y="15"/>
                    <a:pt x="285" y="1"/>
                    <a:pt x="294" y="0"/>
                  </a:cubicBezTo>
                  <a:cubicBezTo>
                    <a:pt x="344" y="20"/>
                    <a:pt x="406" y="47"/>
                    <a:pt x="491" y="90"/>
                  </a:cubicBezTo>
                  <a:cubicBezTo>
                    <a:pt x="545" y="116"/>
                    <a:pt x="594" y="146"/>
                    <a:pt x="623" y="188"/>
                  </a:cubicBezTo>
                  <a:cubicBezTo>
                    <a:pt x="654" y="230"/>
                    <a:pt x="665" y="284"/>
                    <a:pt x="635" y="345"/>
                  </a:cubicBezTo>
                  <a:cubicBezTo>
                    <a:pt x="594" y="428"/>
                    <a:pt x="507" y="441"/>
                    <a:pt x="455" y="436"/>
                  </a:cubicBezTo>
                  <a:cubicBezTo>
                    <a:pt x="448" y="439"/>
                    <a:pt x="448" y="450"/>
                    <a:pt x="449" y="459"/>
                  </a:cubicBezTo>
                  <a:cubicBezTo>
                    <a:pt x="463" y="606"/>
                    <a:pt x="475" y="698"/>
                    <a:pt x="509" y="777"/>
                  </a:cubicBezTo>
                  <a:cubicBezTo>
                    <a:pt x="517" y="798"/>
                    <a:pt x="534" y="818"/>
                    <a:pt x="557" y="831"/>
                  </a:cubicBezTo>
                  <a:cubicBezTo>
                    <a:pt x="561" y="835"/>
                    <a:pt x="558" y="843"/>
                    <a:pt x="552" y="844"/>
                  </a:cubicBezTo>
                  <a:cubicBezTo>
                    <a:pt x="543" y="843"/>
                    <a:pt x="528" y="837"/>
                    <a:pt x="512" y="829"/>
                  </a:cubicBezTo>
                  <a:cubicBezTo>
                    <a:pt x="438" y="793"/>
                    <a:pt x="404" y="749"/>
                    <a:pt x="386" y="631"/>
                  </a:cubicBezTo>
                  <a:cubicBezTo>
                    <a:pt x="379" y="587"/>
                    <a:pt x="373" y="510"/>
                    <a:pt x="365" y="457"/>
                  </a:cubicBezTo>
                  <a:cubicBezTo>
                    <a:pt x="362" y="431"/>
                    <a:pt x="352" y="416"/>
                    <a:pt x="317" y="399"/>
                  </a:cubicBezTo>
                  <a:cubicBezTo>
                    <a:pt x="278" y="379"/>
                    <a:pt x="276" y="379"/>
                    <a:pt x="267" y="398"/>
                  </a:cubicBezTo>
                  <a:cubicBezTo>
                    <a:pt x="213" y="507"/>
                    <a:pt x="213" y="507"/>
                    <a:pt x="213" y="507"/>
                  </a:cubicBezTo>
                  <a:cubicBezTo>
                    <a:pt x="168" y="598"/>
                    <a:pt x="164" y="610"/>
                    <a:pt x="211" y="642"/>
                  </a:cubicBezTo>
                  <a:cubicBezTo>
                    <a:pt x="228" y="653"/>
                    <a:pt x="228" y="653"/>
                    <a:pt x="228" y="653"/>
                  </a:cubicBezTo>
                  <a:cubicBezTo>
                    <a:pt x="231" y="660"/>
                    <a:pt x="222" y="674"/>
                    <a:pt x="216" y="674"/>
                  </a:cubicBezTo>
                  <a:cubicBezTo>
                    <a:pt x="178" y="653"/>
                    <a:pt x="148" y="638"/>
                    <a:pt x="114" y="620"/>
                  </a:cubicBezTo>
                  <a:cubicBezTo>
                    <a:pt x="77" y="602"/>
                    <a:pt x="45" y="588"/>
                    <a:pt x="3" y="569"/>
                  </a:cubicBezTo>
                  <a:cubicBezTo>
                    <a:pt x="0" y="564"/>
                    <a:pt x="4" y="550"/>
                    <a:pt x="13" y="547"/>
                  </a:cubicBezTo>
                  <a:cubicBezTo>
                    <a:pt x="36" y="555"/>
                    <a:pt x="36" y="555"/>
                    <a:pt x="36" y="555"/>
                  </a:cubicBezTo>
                  <a:cubicBezTo>
                    <a:pt x="89" y="574"/>
                    <a:pt x="96" y="563"/>
                    <a:pt x="142" y="472"/>
                  </a:cubicBezTo>
                  <a:lnTo>
                    <a:pt x="296" y="160"/>
                  </a:lnTo>
                  <a:close/>
                  <a:moveTo>
                    <a:pt x="306" y="319"/>
                  </a:moveTo>
                  <a:cubicBezTo>
                    <a:pt x="298" y="335"/>
                    <a:pt x="293" y="345"/>
                    <a:pt x="294" y="349"/>
                  </a:cubicBezTo>
                  <a:cubicBezTo>
                    <a:pt x="295" y="353"/>
                    <a:pt x="308" y="362"/>
                    <a:pt x="352" y="383"/>
                  </a:cubicBezTo>
                  <a:cubicBezTo>
                    <a:pt x="383" y="399"/>
                    <a:pt x="418" y="412"/>
                    <a:pt x="453" y="405"/>
                  </a:cubicBezTo>
                  <a:cubicBezTo>
                    <a:pt x="485" y="398"/>
                    <a:pt x="520" y="378"/>
                    <a:pt x="550" y="319"/>
                  </a:cubicBezTo>
                  <a:cubicBezTo>
                    <a:pt x="584" y="250"/>
                    <a:pt x="573" y="164"/>
                    <a:pt x="477" y="116"/>
                  </a:cubicBezTo>
                  <a:cubicBezTo>
                    <a:pt x="423" y="89"/>
                    <a:pt x="418" y="92"/>
                    <a:pt x="406" y="116"/>
                  </a:cubicBezTo>
                  <a:lnTo>
                    <a:pt x="306" y="3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7" name="Freeform 255"/>
            <p:cNvSpPr>
              <a:spLocks/>
            </p:cNvSpPr>
            <p:nvPr/>
          </p:nvSpPr>
          <p:spPr bwMode="auto">
            <a:xfrm>
              <a:off x="7485" y="160"/>
              <a:ext cx="96" cy="101"/>
            </a:xfrm>
            <a:custGeom>
              <a:avLst/>
              <a:gdLst>
                <a:gd name="T0" fmla="*/ 378 w 750"/>
                <a:gd name="T1" fmla="*/ 163 h 795"/>
                <a:gd name="T2" fmla="*/ 405 w 750"/>
                <a:gd name="T3" fmla="*/ 30 h 795"/>
                <a:gd name="T4" fmla="*/ 394 w 750"/>
                <a:gd name="T5" fmla="*/ 19 h 795"/>
                <a:gd name="T6" fmla="*/ 411 w 750"/>
                <a:gd name="T7" fmla="*/ 1 h 795"/>
                <a:gd name="T8" fmla="*/ 500 w 750"/>
                <a:gd name="T9" fmla="*/ 73 h 795"/>
                <a:gd name="T10" fmla="*/ 644 w 750"/>
                <a:gd name="T11" fmla="*/ 185 h 795"/>
                <a:gd name="T12" fmla="*/ 750 w 750"/>
                <a:gd name="T13" fmla="*/ 262 h 795"/>
                <a:gd name="T14" fmla="*/ 684 w 750"/>
                <a:gd name="T15" fmla="*/ 374 h 795"/>
                <a:gd name="T16" fmla="*/ 663 w 750"/>
                <a:gd name="T17" fmla="*/ 361 h 795"/>
                <a:gd name="T18" fmla="*/ 661 w 750"/>
                <a:gd name="T19" fmla="*/ 243 h 795"/>
                <a:gd name="T20" fmla="*/ 590 w 750"/>
                <a:gd name="T21" fmla="*/ 181 h 795"/>
                <a:gd name="T22" fmla="*/ 535 w 750"/>
                <a:gd name="T23" fmla="*/ 138 h 795"/>
                <a:gd name="T24" fmla="*/ 488 w 750"/>
                <a:gd name="T25" fmla="*/ 151 h 795"/>
                <a:gd name="T26" fmla="*/ 369 w 750"/>
                <a:gd name="T27" fmla="*/ 305 h 795"/>
                <a:gd name="T28" fmla="*/ 378 w 750"/>
                <a:gd name="T29" fmla="*/ 346 h 795"/>
                <a:gd name="T30" fmla="*/ 423 w 750"/>
                <a:gd name="T31" fmla="*/ 380 h 795"/>
                <a:gd name="T32" fmla="*/ 492 w 750"/>
                <a:gd name="T33" fmla="*/ 426 h 795"/>
                <a:gd name="T34" fmla="*/ 531 w 750"/>
                <a:gd name="T35" fmla="*/ 413 h 795"/>
                <a:gd name="T36" fmla="*/ 561 w 750"/>
                <a:gd name="T37" fmla="*/ 386 h 795"/>
                <a:gd name="T38" fmla="*/ 581 w 750"/>
                <a:gd name="T39" fmla="*/ 402 h 795"/>
                <a:gd name="T40" fmla="*/ 518 w 750"/>
                <a:gd name="T41" fmla="*/ 478 h 795"/>
                <a:gd name="T42" fmla="*/ 464 w 750"/>
                <a:gd name="T43" fmla="*/ 554 h 795"/>
                <a:gd name="T44" fmla="*/ 444 w 750"/>
                <a:gd name="T45" fmla="*/ 539 h 795"/>
                <a:gd name="T46" fmla="*/ 460 w 750"/>
                <a:gd name="T47" fmla="*/ 504 h 795"/>
                <a:gd name="T48" fmla="*/ 458 w 750"/>
                <a:gd name="T49" fmla="*/ 456 h 795"/>
                <a:gd name="T50" fmla="*/ 402 w 750"/>
                <a:gd name="T51" fmla="*/ 407 h 795"/>
                <a:gd name="T52" fmla="*/ 358 w 750"/>
                <a:gd name="T53" fmla="*/ 373 h 795"/>
                <a:gd name="T54" fmla="*/ 316 w 750"/>
                <a:gd name="T55" fmla="*/ 374 h 795"/>
                <a:gd name="T56" fmla="*/ 233 w 750"/>
                <a:gd name="T57" fmla="*/ 482 h 795"/>
                <a:gd name="T58" fmla="*/ 186 w 750"/>
                <a:gd name="T59" fmla="*/ 574 h 795"/>
                <a:gd name="T60" fmla="*/ 266 w 750"/>
                <a:gd name="T61" fmla="*/ 663 h 795"/>
                <a:gd name="T62" fmla="*/ 373 w 750"/>
                <a:gd name="T63" fmla="*/ 727 h 795"/>
                <a:gd name="T64" fmla="*/ 485 w 750"/>
                <a:gd name="T65" fmla="*/ 694 h 795"/>
                <a:gd name="T66" fmla="*/ 500 w 750"/>
                <a:gd name="T67" fmla="*/ 715 h 795"/>
                <a:gd name="T68" fmla="*/ 383 w 750"/>
                <a:gd name="T69" fmla="*/ 795 h 795"/>
                <a:gd name="T70" fmla="*/ 179 w 750"/>
                <a:gd name="T71" fmla="*/ 634 h 795"/>
                <a:gd name="T72" fmla="*/ 109 w 750"/>
                <a:gd name="T73" fmla="*/ 581 h 795"/>
                <a:gd name="T74" fmla="*/ 3 w 750"/>
                <a:gd name="T75" fmla="*/ 503 h 795"/>
                <a:gd name="T76" fmla="*/ 16 w 750"/>
                <a:gd name="T77" fmla="*/ 482 h 795"/>
                <a:gd name="T78" fmla="*/ 43 w 750"/>
                <a:gd name="T79" fmla="*/ 499 h 795"/>
                <a:gd name="T80" fmla="*/ 165 w 750"/>
                <a:gd name="T81" fmla="*/ 440 h 795"/>
                <a:gd name="T82" fmla="*/ 378 w 750"/>
                <a:gd name="T83" fmla="*/ 16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795">
                  <a:moveTo>
                    <a:pt x="378" y="163"/>
                  </a:moveTo>
                  <a:cubicBezTo>
                    <a:pt x="440" y="83"/>
                    <a:pt x="447" y="70"/>
                    <a:pt x="405" y="30"/>
                  </a:cubicBezTo>
                  <a:cubicBezTo>
                    <a:pt x="394" y="19"/>
                    <a:pt x="394" y="19"/>
                    <a:pt x="394" y="19"/>
                  </a:cubicBezTo>
                  <a:cubicBezTo>
                    <a:pt x="392" y="13"/>
                    <a:pt x="404" y="0"/>
                    <a:pt x="411" y="1"/>
                  </a:cubicBezTo>
                  <a:cubicBezTo>
                    <a:pt x="442" y="28"/>
                    <a:pt x="468" y="49"/>
                    <a:pt x="500" y="73"/>
                  </a:cubicBezTo>
                  <a:cubicBezTo>
                    <a:pt x="644" y="185"/>
                    <a:pt x="644" y="185"/>
                    <a:pt x="644" y="185"/>
                  </a:cubicBezTo>
                  <a:cubicBezTo>
                    <a:pt x="694" y="222"/>
                    <a:pt x="739" y="257"/>
                    <a:pt x="750" y="262"/>
                  </a:cubicBezTo>
                  <a:cubicBezTo>
                    <a:pt x="744" y="279"/>
                    <a:pt x="707" y="338"/>
                    <a:pt x="684" y="374"/>
                  </a:cubicBezTo>
                  <a:cubicBezTo>
                    <a:pt x="677" y="376"/>
                    <a:pt x="664" y="368"/>
                    <a:pt x="663" y="361"/>
                  </a:cubicBezTo>
                  <a:cubicBezTo>
                    <a:pt x="680" y="316"/>
                    <a:pt x="693" y="283"/>
                    <a:pt x="661" y="243"/>
                  </a:cubicBezTo>
                  <a:cubicBezTo>
                    <a:pt x="648" y="226"/>
                    <a:pt x="624" y="206"/>
                    <a:pt x="590" y="181"/>
                  </a:cubicBezTo>
                  <a:cubicBezTo>
                    <a:pt x="535" y="138"/>
                    <a:pt x="535" y="138"/>
                    <a:pt x="535" y="138"/>
                  </a:cubicBezTo>
                  <a:cubicBezTo>
                    <a:pt x="511" y="120"/>
                    <a:pt x="510" y="122"/>
                    <a:pt x="488" y="151"/>
                  </a:cubicBezTo>
                  <a:cubicBezTo>
                    <a:pt x="369" y="305"/>
                    <a:pt x="369" y="305"/>
                    <a:pt x="369" y="305"/>
                  </a:cubicBezTo>
                  <a:cubicBezTo>
                    <a:pt x="353" y="326"/>
                    <a:pt x="355" y="328"/>
                    <a:pt x="378" y="346"/>
                  </a:cubicBezTo>
                  <a:cubicBezTo>
                    <a:pt x="423" y="380"/>
                    <a:pt x="423" y="380"/>
                    <a:pt x="423" y="380"/>
                  </a:cubicBezTo>
                  <a:cubicBezTo>
                    <a:pt x="455" y="405"/>
                    <a:pt x="480" y="422"/>
                    <a:pt x="492" y="426"/>
                  </a:cubicBezTo>
                  <a:cubicBezTo>
                    <a:pt x="504" y="430"/>
                    <a:pt x="512" y="429"/>
                    <a:pt x="531" y="413"/>
                  </a:cubicBezTo>
                  <a:cubicBezTo>
                    <a:pt x="561" y="386"/>
                    <a:pt x="561" y="386"/>
                    <a:pt x="561" y="386"/>
                  </a:cubicBezTo>
                  <a:cubicBezTo>
                    <a:pt x="569" y="385"/>
                    <a:pt x="582" y="395"/>
                    <a:pt x="581" y="402"/>
                  </a:cubicBezTo>
                  <a:cubicBezTo>
                    <a:pt x="567" y="421"/>
                    <a:pt x="541" y="449"/>
                    <a:pt x="518" y="478"/>
                  </a:cubicBezTo>
                  <a:cubicBezTo>
                    <a:pt x="497" y="505"/>
                    <a:pt x="477" y="537"/>
                    <a:pt x="464" y="554"/>
                  </a:cubicBezTo>
                  <a:cubicBezTo>
                    <a:pt x="457" y="557"/>
                    <a:pt x="444" y="547"/>
                    <a:pt x="444" y="539"/>
                  </a:cubicBezTo>
                  <a:cubicBezTo>
                    <a:pt x="460" y="504"/>
                    <a:pt x="460" y="504"/>
                    <a:pt x="460" y="504"/>
                  </a:cubicBezTo>
                  <a:cubicBezTo>
                    <a:pt x="467" y="488"/>
                    <a:pt x="471" y="472"/>
                    <a:pt x="458" y="456"/>
                  </a:cubicBezTo>
                  <a:cubicBezTo>
                    <a:pt x="450" y="445"/>
                    <a:pt x="432" y="430"/>
                    <a:pt x="402" y="407"/>
                  </a:cubicBezTo>
                  <a:cubicBezTo>
                    <a:pt x="358" y="373"/>
                    <a:pt x="358" y="373"/>
                    <a:pt x="358" y="373"/>
                  </a:cubicBezTo>
                  <a:cubicBezTo>
                    <a:pt x="335" y="355"/>
                    <a:pt x="332" y="354"/>
                    <a:pt x="316" y="374"/>
                  </a:cubicBezTo>
                  <a:cubicBezTo>
                    <a:pt x="233" y="482"/>
                    <a:pt x="233" y="482"/>
                    <a:pt x="233" y="482"/>
                  </a:cubicBezTo>
                  <a:cubicBezTo>
                    <a:pt x="202" y="523"/>
                    <a:pt x="184" y="551"/>
                    <a:pt x="186" y="574"/>
                  </a:cubicBezTo>
                  <a:cubicBezTo>
                    <a:pt x="188" y="590"/>
                    <a:pt x="198" y="611"/>
                    <a:pt x="266" y="663"/>
                  </a:cubicBezTo>
                  <a:cubicBezTo>
                    <a:pt x="325" y="708"/>
                    <a:pt x="349" y="723"/>
                    <a:pt x="373" y="727"/>
                  </a:cubicBezTo>
                  <a:cubicBezTo>
                    <a:pt x="393" y="730"/>
                    <a:pt x="434" y="719"/>
                    <a:pt x="485" y="694"/>
                  </a:cubicBezTo>
                  <a:cubicBezTo>
                    <a:pt x="493" y="695"/>
                    <a:pt x="502" y="705"/>
                    <a:pt x="500" y="715"/>
                  </a:cubicBezTo>
                  <a:cubicBezTo>
                    <a:pt x="474" y="737"/>
                    <a:pt x="409" y="782"/>
                    <a:pt x="383" y="795"/>
                  </a:cubicBezTo>
                  <a:cubicBezTo>
                    <a:pt x="315" y="740"/>
                    <a:pt x="247" y="687"/>
                    <a:pt x="179" y="634"/>
                  </a:cubicBezTo>
                  <a:cubicBezTo>
                    <a:pt x="109" y="581"/>
                    <a:pt x="109" y="581"/>
                    <a:pt x="109" y="581"/>
                  </a:cubicBezTo>
                  <a:cubicBezTo>
                    <a:pt x="76" y="555"/>
                    <a:pt x="50" y="536"/>
                    <a:pt x="3" y="503"/>
                  </a:cubicBezTo>
                  <a:cubicBezTo>
                    <a:pt x="0" y="497"/>
                    <a:pt x="8" y="483"/>
                    <a:pt x="16" y="482"/>
                  </a:cubicBezTo>
                  <a:cubicBezTo>
                    <a:pt x="43" y="499"/>
                    <a:pt x="43" y="499"/>
                    <a:pt x="43" y="499"/>
                  </a:cubicBezTo>
                  <a:cubicBezTo>
                    <a:pt x="90" y="529"/>
                    <a:pt x="103" y="521"/>
                    <a:pt x="165" y="440"/>
                  </a:cubicBezTo>
                  <a:lnTo>
                    <a:pt x="378"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8" name="Freeform 256"/>
            <p:cNvSpPr>
              <a:spLocks noEditPoints="1"/>
            </p:cNvSpPr>
            <p:nvPr/>
          </p:nvSpPr>
          <p:spPr bwMode="auto">
            <a:xfrm>
              <a:off x="7574" y="261"/>
              <a:ext cx="101" cy="102"/>
            </a:xfrm>
            <a:custGeom>
              <a:avLst/>
              <a:gdLst>
                <a:gd name="T0" fmla="*/ 485 w 796"/>
                <a:gd name="T1" fmla="*/ 125 h 792"/>
                <a:gd name="T2" fmla="*/ 543 w 796"/>
                <a:gd name="T3" fmla="*/ 38 h 792"/>
                <a:gd name="T4" fmla="*/ 534 w 796"/>
                <a:gd name="T5" fmla="*/ 18 h 792"/>
                <a:gd name="T6" fmla="*/ 556 w 796"/>
                <a:gd name="T7" fmla="*/ 6 h 792"/>
                <a:gd name="T8" fmla="*/ 687 w 796"/>
                <a:gd name="T9" fmla="*/ 212 h 792"/>
                <a:gd name="T10" fmla="*/ 770 w 796"/>
                <a:gd name="T11" fmla="*/ 410 h 792"/>
                <a:gd name="T12" fmla="*/ 625 w 796"/>
                <a:gd name="T13" fmla="*/ 726 h 792"/>
                <a:gd name="T14" fmla="*/ 290 w 796"/>
                <a:gd name="T15" fmla="*/ 727 h 792"/>
                <a:gd name="T16" fmla="*/ 139 w 796"/>
                <a:gd name="T17" fmla="*/ 564 h 792"/>
                <a:gd name="T18" fmla="*/ 65 w 796"/>
                <a:gd name="T19" fmla="*/ 424 h 792"/>
                <a:gd name="T20" fmla="*/ 0 w 796"/>
                <a:gd name="T21" fmla="*/ 321 h 792"/>
                <a:gd name="T22" fmla="*/ 20 w 796"/>
                <a:gd name="T23" fmla="*/ 307 h 792"/>
                <a:gd name="T24" fmla="*/ 34 w 796"/>
                <a:gd name="T25" fmla="*/ 325 h 792"/>
                <a:gd name="T26" fmla="*/ 168 w 796"/>
                <a:gd name="T27" fmla="*/ 313 h 792"/>
                <a:gd name="T28" fmla="*/ 485 w 796"/>
                <a:gd name="T29" fmla="*/ 125 h 792"/>
                <a:gd name="T30" fmla="*/ 228 w 796"/>
                <a:gd name="T31" fmla="*/ 370 h 792"/>
                <a:gd name="T32" fmla="*/ 147 w 796"/>
                <a:gd name="T33" fmla="*/ 441 h 792"/>
                <a:gd name="T34" fmla="*/ 174 w 796"/>
                <a:gd name="T35" fmla="*/ 564 h 792"/>
                <a:gd name="T36" fmla="*/ 574 w 796"/>
                <a:gd name="T37" fmla="*/ 643 h 792"/>
                <a:gd name="T38" fmla="*/ 665 w 796"/>
                <a:gd name="T39" fmla="*/ 234 h 792"/>
                <a:gd name="T40" fmla="*/ 604 w 796"/>
                <a:gd name="T41" fmla="*/ 158 h 792"/>
                <a:gd name="T42" fmla="*/ 536 w 796"/>
                <a:gd name="T43" fmla="*/ 187 h 792"/>
                <a:gd name="T44" fmla="*/ 228 w 796"/>
                <a:gd name="T45" fmla="*/ 37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 h="792">
                  <a:moveTo>
                    <a:pt x="485" y="125"/>
                  </a:moveTo>
                  <a:cubicBezTo>
                    <a:pt x="543" y="90"/>
                    <a:pt x="558" y="76"/>
                    <a:pt x="543" y="38"/>
                  </a:cubicBezTo>
                  <a:cubicBezTo>
                    <a:pt x="534" y="18"/>
                    <a:pt x="534" y="18"/>
                    <a:pt x="534" y="18"/>
                  </a:cubicBezTo>
                  <a:cubicBezTo>
                    <a:pt x="535" y="9"/>
                    <a:pt x="547" y="0"/>
                    <a:pt x="556" y="6"/>
                  </a:cubicBezTo>
                  <a:cubicBezTo>
                    <a:pt x="602" y="75"/>
                    <a:pt x="644" y="141"/>
                    <a:pt x="687" y="212"/>
                  </a:cubicBezTo>
                  <a:cubicBezTo>
                    <a:pt x="728" y="282"/>
                    <a:pt x="758" y="344"/>
                    <a:pt x="770" y="410"/>
                  </a:cubicBezTo>
                  <a:cubicBezTo>
                    <a:pt x="796" y="547"/>
                    <a:pt x="735" y="660"/>
                    <a:pt x="625" y="726"/>
                  </a:cubicBezTo>
                  <a:cubicBezTo>
                    <a:pt x="519" y="789"/>
                    <a:pt x="398" y="792"/>
                    <a:pt x="290" y="727"/>
                  </a:cubicBezTo>
                  <a:cubicBezTo>
                    <a:pt x="228" y="690"/>
                    <a:pt x="177" y="628"/>
                    <a:pt x="139" y="564"/>
                  </a:cubicBezTo>
                  <a:cubicBezTo>
                    <a:pt x="107" y="511"/>
                    <a:pt x="82" y="453"/>
                    <a:pt x="65" y="424"/>
                  </a:cubicBezTo>
                  <a:cubicBezTo>
                    <a:pt x="44" y="389"/>
                    <a:pt x="25" y="360"/>
                    <a:pt x="0" y="321"/>
                  </a:cubicBezTo>
                  <a:cubicBezTo>
                    <a:pt x="0" y="315"/>
                    <a:pt x="12" y="305"/>
                    <a:pt x="20" y="307"/>
                  </a:cubicBezTo>
                  <a:cubicBezTo>
                    <a:pt x="34" y="325"/>
                    <a:pt x="34" y="325"/>
                    <a:pt x="34" y="325"/>
                  </a:cubicBezTo>
                  <a:cubicBezTo>
                    <a:pt x="70" y="369"/>
                    <a:pt x="81" y="365"/>
                    <a:pt x="168" y="313"/>
                  </a:cubicBezTo>
                  <a:lnTo>
                    <a:pt x="485" y="125"/>
                  </a:lnTo>
                  <a:close/>
                  <a:moveTo>
                    <a:pt x="228" y="370"/>
                  </a:moveTo>
                  <a:cubicBezTo>
                    <a:pt x="184" y="396"/>
                    <a:pt x="158" y="415"/>
                    <a:pt x="147" y="441"/>
                  </a:cubicBezTo>
                  <a:cubicBezTo>
                    <a:pt x="132" y="474"/>
                    <a:pt x="142" y="511"/>
                    <a:pt x="174" y="564"/>
                  </a:cubicBezTo>
                  <a:cubicBezTo>
                    <a:pt x="270" y="726"/>
                    <a:pt x="419" y="735"/>
                    <a:pt x="574" y="643"/>
                  </a:cubicBezTo>
                  <a:cubicBezTo>
                    <a:pt x="666" y="589"/>
                    <a:pt x="794" y="452"/>
                    <a:pt x="665" y="234"/>
                  </a:cubicBezTo>
                  <a:cubicBezTo>
                    <a:pt x="635" y="185"/>
                    <a:pt x="613" y="162"/>
                    <a:pt x="604" y="158"/>
                  </a:cubicBezTo>
                  <a:cubicBezTo>
                    <a:pt x="595" y="154"/>
                    <a:pt x="573" y="165"/>
                    <a:pt x="536" y="187"/>
                  </a:cubicBezTo>
                  <a:lnTo>
                    <a:pt x="228" y="3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9" name="Freeform 257"/>
            <p:cNvSpPr>
              <a:spLocks/>
            </p:cNvSpPr>
            <p:nvPr/>
          </p:nvSpPr>
          <p:spPr bwMode="auto">
            <a:xfrm>
              <a:off x="7616" y="348"/>
              <a:ext cx="88" cy="60"/>
            </a:xfrm>
            <a:custGeom>
              <a:avLst/>
              <a:gdLst>
                <a:gd name="T0" fmla="*/ 493 w 691"/>
                <a:gd name="T1" fmla="*/ 134 h 463"/>
                <a:gd name="T2" fmla="*/ 589 w 691"/>
                <a:gd name="T3" fmla="*/ 35 h 463"/>
                <a:gd name="T4" fmla="*/ 582 w 691"/>
                <a:gd name="T5" fmla="*/ 11 h 463"/>
                <a:gd name="T6" fmla="*/ 605 w 691"/>
                <a:gd name="T7" fmla="*/ 4 h 463"/>
                <a:gd name="T8" fmla="*/ 645 w 691"/>
                <a:gd name="T9" fmla="*/ 120 h 463"/>
                <a:gd name="T10" fmla="*/ 691 w 691"/>
                <a:gd name="T11" fmla="*/ 232 h 463"/>
                <a:gd name="T12" fmla="*/ 668 w 691"/>
                <a:gd name="T13" fmla="*/ 242 h 463"/>
                <a:gd name="T14" fmla="*/ 658 w 691"/>
                <a:gd name="T15" fmla="*/ 220 h 463"/>
                <a:gd name="T16" fmla="*/ 521 w 691"/>
                <a:gd name="T17" fmla="*/ 208 h 463"/>
                <a:gd name="T18" fmla="*/ 198 w 691"/>
                <a:gd name="T19" fmla="*/ 329 h 463"/>
                <a:gd name="T20" fmla="*/ 103 w 691"/>
                <a:gd name="T21" fmla="*/ 428 h 463"/>
                <a:gd name="T22" fmla="*/ 109 w 691"/>
                <a:gd name="T23" fmla="*/ 452 h 463"/>
                <a:gd name="T24" fmla="*/ 85 w 691"/>
                <a:gd name="T25" fmla="*/ 458 h 463"/>
                <a:gd name="T26" fmla="*/ 46 w 691"/>
                <a:gd name="T27" fmla="*/ 345 h 463"/>
                <a:gd name="T28" fmla="*/ 0 w 691"/>
                <a:gd name="T29" fmla="*/ 231 h 463"/>
                <a:gd name="T30" fmla="*/ 22 w 691"/>
                <a:gd name="T31" fmla="*/ 221 h 463"/>
                <a:gd name="T32" fmla="*/ 34 w 691"/>
                <a:gd name="T33" fmla="*/ 243 h 463"/>
                <a:gd name="T34" fmla="*/ 170 w 691"/>
                <a:gd name="T35" fmla="*/ 255 h 463"/>
                <a:gd name="T36" fmla="*/ 493 w 691"/>
                <a:gd name="T37"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1" h="463">
                  <a:moveTo>
                    <a:pt x="493" y="134"/>
                  </a:moveTo>
                  <a:cubicBezTo>
                    <a:pt x="589" y="98"/>
                    <a:pt x="604" y="90"/>
                    <a:pt x="589" y="35"/>
                  </a:cubicBezTo>
                  <a:cubicBezTo>
                    <a:pt x="582" y="11"/>
                    <a:pt x="582" y="11"/>
                    <a:pt x="582" y="11"/>
                  </a:cubicBezTo>
                  <a:cubicBezTo>
                    <a:pt x="583" y="4"/>
                    <a:pt x="601" y="0"/>
                    <a:pt x="605" y="4"/>
                  </a:cubicBezTo>
                  <a:cubicBezTo>
                    <a:pt x="621" y="51"/>
                    <a:pt x="631" y="82"/>
                    <a:pt x="645" y="120"/>
                  </a:cubicBezTo>
                  <a:cubicBezTo>
                    <a:pt x="659" y="156"/>
                    <a:pt x="672" y="187"/>
                    <a:pt x="691" y="232"/>
                  </a:cubicBezTo>
                  <a:cubicBezTo>
                    <a:pt x="690" y="238"/>
                    <a:pt x="674" y="246"/>
                    <a:pt x="668" y="242"/>
                  </a:cubicBezTo>
                  <a:cubicBezTo>
                    <a:pt x="658" y="220"/>
                    <a:pt x="658" y="220"/>
                    <a:pt x="658" y="220"/>
                  </a:cubicBezTo>
                  <a:cubicBezTo>
                    <a:pt x="633" y="168"/>
                    <a:pt x="617" y="172"/>
                    <a:pt x="521" y="208"/>
                  </a:cubicBezTo>
                  <a:cubicBezTo>
                    <a:pt x="198" y="329"/>
                    <a:pt x="198" y="329"/>
                    <a:pt x="198" y="329"/>
                  </a:cubicBezTo>
                  <a:cubicBezTo>
                    <a:pt x="101" y="365"/>
                    <a:pt x="89" y="372"/>
                    <a:pt x="103" y="428"/>
                  </a:cubicBezTo>
                  <a:cubicBezTo>
                    <a:pt x="109" y="452"/>
                    <a:pt x="109" y="452"/>
                    <a:pt x="109" y="452"/>
                  </a:cubicBezTo>
                  <a:cubicBezTo>
                    <a:pt x="107" y="459"/>
                    <a:pt x="90" y="463"/>
                    <a:pt x="85" y="458"/>
                  </a:cubicBezTo>
                  <a:cubicBezTo>
                    <a:pt x="70" y="412"/>
                    <a:pt x="60" y="381"/>
                    <a:pt x="46" y="345"/>
                  </a:cubicBezTo>
                  <a:cubicBezTo>
                    <a:pt x="32" y="306"/>
                    <a:pt x="19" y="276"/>
                    <a:pt x="0" y="231"/>
                  </a:cubicBezTo>
                  <a:cubicBezTo>
                    <a:pt x="1" y="225"/>
                    <a:pt x="15" y="217"/>
                    <a:pt x="22" y="221"/>
                  </a:cubicBezTo>
                  <a:cubicBezTo>
                    <a:pt x="34" y="243"/>
                    <a:pt x="34" y="243"/>
                    <a:pt x="34" y="243"/>
                  </a:cubicBezTo>
                  <a:cubicBezTo>
                    <a:pt x="60" y="294"/>
                    <a:pt x="74" y="291"/>
                    <a:pt x="170" y="255"/>
                  </a:cubicBezTo>
                  <a:lnTo>
                    <a:pt x="493"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0" name="Freeform 258"/>
            <p:cNvSpPr>
              <a:spLocks/>
            </p:cNvSpPr>
            <p:nvPr/>
          </p:nvSpPr>
          <p:spPr bwMode="auto">
            <a:xfrm>
              <a:off x="7639" y="460"/>
              <a:ext cx="87" cy="50"/>
            </a:xfrm>
            <a:custGeom>
              <a:avLst/>
              <a:gdLst>
                <a:gd name="T0" fmla="*/ 6 w 682"/>
                <a:gd name="T1" fmla="*/ 189 h 391"/>
                <a:gd name="T2" fmla="*/ 31 w 682"/>
                <a:gd name="T3" fmla="*/ 36 h 391"/>
                <a:gd name="T4" fmla="*/ 165 w 682"/>
                <a:gd name="T5" fmla="*/ 0 h 391"/>
                <a:gd name="T6" fmla="*/ 170 w 682"/>
                <a:gd name="T7" fmla="*/ 23 h 391"/>
                <a:gd name="T8" fmla="*/ 37 w 682"/>
                <a:gd name="T9" fmla="*/ 200 h 391"/>
                <a:gd name="T10" fmla="*/ 157 w 682"/>
                <a:gd name="T11" fmla="*/ 313 h 391"/>
                <a:gd name="T12" fmla="*/ 287 w 682"/>
                <a:gd name="T13" fmla="*/ 225 h 391"/>
                <a:gd name="T14" fmla="*/ 340 w 682"/>
                <a:gd name="T15" fmla="*/ 128 h 391"/>
                <a:gd name="T16" fmla="*/ 499 w 682"/>
                <a:gd name="T17" fmla="*/ 12 h 391"/>
                <a:gd name="T18" fmla="*/ 680 w 682"/>
                <a:gd name="T19" fmla="*/ 198 h 391"/>
                <a:gd name="T20" fmla="*/ 673 w 682"/>
                <a:gd name="T21" fmla="*/ 289 h 391"/>
                <a:gd name="T22" fmla="*/ 670 w 682"/>
                <a:gd name="T23" fmla="*/ 324 h 391"/>
                <a:gd name="T24" fmla="*/ 553 w 682"/>
                <a:gd name="T25" fmla="*/ 349 h 391"/>
                <a:gd name="T26" fmla="*/ 548 w 682"/>
                <a:gd name="T27" fmla="*/ 325 h 391"/>
                <a:gd name="T28" fmla="*/ 649 w 682"/>
                <a:gd name="T29" fmla="*/ 186 h 391"/>
                <a:gd name="T30" fmla="*/ 533 w 682"/>
                <a:gd name="T31" fmla="*/ 78 h 391"/>
                <a:gd name="T32" fmla="*/ 420 w 682"/>
                <a:gd name="T33" fmla="*/ 169 h 391"/>
                <a:gd name="T34" fmla="*/ 377 w 682"/>
                <a:gd name="T35" fmla="*/ 249 h 391"/>
                <a:gd name="T36" fmla="*/ 199 w 682"/>
                <a:gd name="T37" fmla="*/ 383 h 391"/>
                <a:gd name="T38" fmla="*/ 6 w 682"/>
                <a:gd name="T39" fmla="*/ 18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 h="391">
                  <a:moveTo>
                    <a:pt x="6" y="189"/>
                  </a:moveTo>
                  <a:cubicBezTo>
                    <a:pt x="0" y="108"/>
                    <a:pt x="22" y="55"/>
                    <a:pt x="31" y="36"/>
                  </a:cubicBezTo>
                  <a:cubicBezTo>
                    <a:pt x="52" y="23"/>
                    <a:pt x="120" y="6"/>
                    <a:pt x="165" y="0"/>
                  </a:cubicBezTo>
                  <a:cubicBezTo>
                    <a:pt x="172" y="5"/>
                    <a:pt x="175" y="19"/>
                    <a:pt x="170" y="23"/>
                  </a:cubicBezTo>
                  <a:cubicBezTo>
                    <a:pt x="121" y="41"/>
                    <a:pt x="29" y="88"/>
                    <a:pt x="37" y="200"/>
                  </a:cubicBezTo>
                  <a:cubicBezTo>
                    <a:pt x="43" y="281"/>
                    <a:pt x="98" y="317"/>
                    <a:pt x="157" y="313"/>
                  </a:cubicBezTo>
                  <a:cubicBezTo>
                    <a:pt x="199" y="310"/>
                    <a:pt x="246" y="298"/>
                    <a:pt x="287" y="225"/>
                  </a:cubicBezTo>
                  <a:cubicBezTo>
                    <a:pt x="340" y="128"/>
                    <a:pt x="340" y="128"/>
                    <a:pt x="340" y="128"/>
                  </a:cubicBezTo>
                  <a:cubicBezTo>
                    <a:pt x="369" y="78"/>
                    <a:pt x="420" y="18"/>
                    <a:pt x="499" y="12"/>
                  </a:cubicBezTo>
                  <a:cubicBezTo>
                    <a:pt x="592" y="6"/>
                    <a:pt x="671" y="73"/>
                    <a:pt x="680" y="198"/>
                  </a:cubicBezTo>
                  <a:cubicBezTo>
                    <a:pt x="682" y="228"/>
                    <a:pt x="679" y="264"/>
                    <a:pt x="673" y="289"/>
                  </a:cubicBezTo>
                  <a:cubicBezTo>
                    <a:pt x="671" y="302"/>
                    <a:pt x="669" y="316"/>
                    <a:pt x="670" y="324"/>
                  </a:cubicBezTo>
                  <a:cubicBezTo>
                    <a:pt x="647" y="334"/>
                    <a:pt x="593" y="346"/>
                    <a:pt x="553" y="349"/>
                  </a:cubicBezTo>
                  <a:cubicBezTo>
                    <a:pt x="547" y="346"/>
                    <a:pt x="543" y="330"/>
                    <a:pt x="548" y="325"/>
                  </a:cubicBezTo>
                  <a:cubicBezTo>
                    <a:pt x="594" y="309"/>
                    <a:pt x="655" y="279"/>
                    <a:pt x="649" y="186"/>
                  </a:cubicBezTo>
                  <a:cubicBezTo>
                    <a:pt x="642" y="91"/>
                    <a:pt x="578" y="75"/>
                    <a:pt x="533" y="78"/>
                  </a:cubicBezTo>
                  <a:cubicBezTo>
                    <a:pt x="477" y="82"/>
                    <a:pt x="441" y="131"/>
                    <a:pt x="420" y="169"/>
                  </a:cubicBezTo>
                  <a:cubicBezTo>
                    <a:pt x="377" y="249"/>
                    <a:pt x="377" y="249"/>
                    <a:pt x="377" y="249"/>
                  </a:cubicBezTo>
                  <a:cubicBezTo>
                    <a:pt x="343" y="313"/>
                    <a:pt x="291" y="377"/>
                    <a:pt x="199" y="383"/>
                  </a:cubicBezTo>
                  <a:cubicBezTo>
                    <a:pt x="93" y="391"/>
                    <a:pt x="15" y="315"/>
                    <a:pt x="6" y="1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1" name="Freeform 259"/>
            <p:cNvSpPr>
              <a:spLocks noEditPoints="1"/>
            </p:cNvSpPr>
            <p:nvPr/>
          </p:nvSpPr>
          <p:spPr bwMode="auto">
            <a:xfrm>
              <a:off x="7635" y="509"/>
              <a:ext cx="88" cy="83"/>
            </a:xfrm>
            <a:custGeom>
              <a:avLst/>
              <a:gdLst>
                <a:gd name="T0" fmla="*/ 253 w 689"/>
                <a:gd name="T1" fmla="*/ 444 h 649"/>
                <a:gd name="T2" fmla="*/ 281 w 689"/>
                <a:gd name="T3" fmla="*/ 407 h 649"/>
                <a:gd name="T4" fmla="*/ 299 w 689"/>
                <a:gd name="T5" fmla="*/ 262 h 649"/>
                <a:gd name="T6" fmla="*/ 280 w 689"/>
                <a:gd name="T7" fmla="*/ 222 h 649"/>
                <a:gd name="T8" fmla="*/ 183 w 689"/>
                <a:gd name="T9" fmla="*/ 176 h 649"/>
                <a:gd name="T10" fmla="*/ 105 w 689"/>
                <a:gd name="T11" fmla="*/ 146 h 649"/>
                <a:gd name="T12" fmla="*/ 83 w 689"/>
                <a:gd name="T13" fmla="*/ 171 h 649"/>
                <a:gd name="T14" fmla="*/ 76 w 689"/>
                <a:gd name="T15" fmla="*/ 203 h 649"/>
                <a:gd name="T16" fmla="*/ 52 w 689"/>
                <a:gd name="T17" fmla="*/ 198 h 649"/>
                <a:gd name="T18" fmla="*/ 67 w 689"/>
                <a:gd name="T19" fmla="*/ 98 h 649"/>
                <a:gd name="T20" fmla="*/ 75 w 689"/>
                <a:gd name="T21" fmla="*/ 5 h 649"/>
                <a:gd name="T22" fmla="*/ 99 w 689"/>
                <a:gd name="T23" fmla="*/ 6 h 649"/>
                <a:gd name="T24" fmla="*/ 98 w 689"/>
                <a:gd name="T25" fmla="*/ 38 h 649"/>
                <a:gd name="T26" fmla="*/ 139 w 689"/>
                <a:gd name="T27" fmla="*/ 102 h 649"/>
                <a:gd name="T28" fmla="*/ 344 w 689"/>
                <a:gd name="T29" fmla="*/ 212 h 649"/>
                <a:gd name="T30" fmla="*/ 592 w 689"/>
                <a:gd name="T31" fmla="*/ 341 h 649"/>
                <a:gd name="T32" fmla="*/ 658 w 689"/>
                <a:gd name="T33" fmla="*/ 366 h 649"/>
                <a:gd name="T34" fmla="*/ 689 w 689"/>
                <a:gd name="T35" fmla="*/ 420 h 649"/>
                <a:gd name="T36" fmla="*/ 679 w 689"/>
                <a:gd name="T37" fmla="*/ 434 h 649"/>
                <a:gd name="T38" fmla="*/ 545 w 689"/>
                <a:gd name="T39" fmla="*/ 461 h 649"/>
                <a:gd name="T40" fmla="*/ 142 w 689"/>
                <a:gd name="T41" fmla="*/ 547 h 649"/>
                <a:gd name="T42" fmla="*/ 30 w 689"/>
                <a:gd name="T43" fmla="*/ 617 h 649"/>
                <a:gd name="T44" fmla="*/ 24 w 689"/>
                <a:gd name="T45" fmla="*/ 642 h 649"/>
                <a:gd name="T46" fmla="*/ 0 w 689"/>
                <a:gd name="T47" fmla="*/ 640 h 649"/>
                <a:gd name="T48" fmla="*/ 17 w 689"/>
                <a:gd name="T49" fmla="*/ 523 h 649"/>
                <a:gd name="T50" fmla="*/ 27 w 689"/>
                <a:gd name="T51" fmla="*/ 412 h 649"/>
                <a:gd name="T52" fmla="*/ 51 w 689"/>
                <a:gd name="T53" fmla="*/ 413 h 649"/>
                <a:gd name="T54" fmla="*/ 51 w 689"/>
                <a:gd name="T55" fmla="*/ 441 h 649"/>
                <a:gd name="T56" fmla="*/ 64 w 689"/>
                <a:gd name="T57" fmla="*/ 477 h 649"/>
                <a:gd name="T58" fmla="*/ 117 w 689"/>
                <a:gd name="T59" fmla="*/ 471 h 649"/>
                <a:gd name="T60" fmla="*/ 253 w 689"/>
                <a:gd name="T61" fmla="*/ 444 h 649"/>
                <a:gd name="T62" fmla="*/ 361 w 689"/>
                <a:gd name="T63" fmla="*/ 263 h 649"/>
                <a:gd name="T64" fmla="*/ 335 w 689"/>
                <a:gd name="T65" fmla="*/ 281 h 649"/>
                <a:gd name="T66" fmla="*/ 321 w 689"/>
                <a:gd name="T67" fmla="*/ 399 h 649"/>
                <a:gd name="T68" fmla="*/ 349 w 689"/>
                <a:gd name="T69" fmla="*/ 424 h 649"/>
                <a:gd name="T70" fmla="*/ 512 w 689"/>
                <a:gd name="T71" fmla="*/ 390 h 649"/>
                <a:gd name="T72" fmla="*/ 575 w 689"/>
                <a:gd name="T73" fmla="*/ 375 h 649"/>
                <a:gd name="T74" fmla="*/ 576 w 689"/>
                <a:gd name="T75" fmla="*/ 373 h 649"/>
                <a:gd name="T76" fmla="*/ 521 w 689"/>
                <a:gd name="T77" fmla="*/ 343 h 649"/>
                <a:gd name="T78" fmla="*/ 361 w 689"/>
                <a:gd name="T79" fmla="*/ 26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9" h="649">
                  <a:moveTo>
                    <a:pt x="253" y="444"/>
                  </a:moveTo>
                  <a:cubicBezTo>
                    <a:pt x="275" y="439"/>
                    <a:pt x="278" y="436"/>
                    <a:pt x="281" y="407"/>
                  </a:cubicBezTo>
                  <a:cubicBezTo>
                    <a:pt x="299" y="262"/>
                    <a:pt x="299" y="262"/>
                    <a:pt x="299" y="262"/>
                  </a:cubicBezTo>
                  <a:cubicBezTo>
                    <a:pt x="301" y="237"/>
                    <a:pt x="299" y="231"/>
                    <a:pt x="280" y="222"/>
                  </a:cubicBezTo>
                  <a:cubicBezTo>
                    <a:pt x="183" y="176"/>
                    <a:pt x="183" y="176"/>
                    <a:pt x="183" y="176"/>
                  </a:cubicBezTo>
                  <a:cubicBezTo>
                    <a:pt x="141" y="157"/>
                    <a:pt x="116" y="147"/>
                    <a:pt x="105" y="146"/>
                  </a:cubicBezTo>
                  <a:cubicBezTo>
                    <a:pt x="93" y="144"/>
                    <a:pt x="87" y="149"/>
                    <a:pt x="83" y="171"/>
                  </a:cubicBezTo>
                  <a:cubicBezTo>
                    <a:pt x="76" y="203"/>
                    <a:pt x="76" y="203"/>
                    <a:pt x="76" y="203"/>
                  </a:cubicBezTo>
                  <a:cubicBezTo>
                    <a:pt x="70" y="209"/>
                    <a:pt x="55" y="207"/>
                    <a:pt x="52" y="198"/>
                  </a:cubicBezTo>
                  <a:cubicBezTo>
                    <a:pt x="57" y="173"/>
                    <a:pt x="61" y="143"/>
                    <a:pt x="67" y="98"/>
                  </a:cubicBezTo>
                  <a:cubicBezTo>
                    <a:pt x="71" y="66"/>
                    <a:pt x="73" y="32"/>
                    <a:pt x="75" y="5"/>
                  </a:cubicBezTo>
                  <a:cubicBezTo>
                    <a:pt x="79" y="0"/>
                    <a:pt x="95" y="0"/>
                    <a:pt x="99" y="6"/>
                  </a:cubicBezTo>
                  <a:cubicBezTo>
                    <a:pt x="98" y="38"/>
                    <a:pt x="98" y="38"/>
                    <a:pt x="98" y="38"/>
                  </a:cubicBezTo>
                  <a:cubicBezTo>
                    <a:pt x="98" y="62"/>
                    <a:pt x="106" y="84"/>
                    <a:pt x="139" y="102"/>
                  </a:cubicBezTo>
                  <a:cubicBezTo>
                    <a:pt x="181" y="125"/>
                    <a:pt x="240" y="159"/>
                    <a:pt x="344" y="212"/>
                  </a:cubicBezTo>
                  <a:cubicBezTo>
                    <a:pt x="592" y="341"/>
                    <a:pt x="592" y="341"/>
                    <a:pt x="592" y="341"/>
                  </a:cubicBezTo>
                  <a:cubicBezTo>
                    <a:pt x="625" y="359"/>
                    <a:pt x="643" y="367"/>
                    <a:pt x="658" y="366"/>
                  </a:cubicBezTo>
                  <a:cubicBezTo>
                    <a:pt x="662" y="390"/>
                    <a:pt x="678" y="408"/>
                    <a:pt x="689" y="420"/>
                  </a:cubicBezTo>
                  <a:cubicBezTo>
                    <a:pt x="688" y="426"/>
                    <a:pt x="686" y="432"/>
                    <a:pt x="679" y="434"/>
                  </a:cubicBezTo>
                  <a:cubicBezTo>
                    <a:pt x="635" y="441"/>
                    <a:pt x="589" y="451"/>
                    <a:pt x="545" y="461"/>
                  </a:cubicBezTo>
                  <a:cubicBezTo>
                    <a:pt x="142" y="547"/>
                    <a:pt x="142" y="547"/>
                    <a:pt x="142" y="547"/>
                  </a:cubicBezTo>
                  <a:cubicBezTo>
                    <a:pt x="56" y="565"/>
                    <a:pt x="40" y="576"/>
                    <a:pt x="30" y="617"/>
                  </a:cubicBezTo>
                  <a:cubicBezTo>
                    <a:pt x="24" y="642"/>
                    <a:pt x="24" y="642"/>
                    <a:pt x="24" y="642"/>
                  </a:cubicBezTo>
                  <a:cubicBezTo>
                    <a:pt x="18" y="649"/>
                    <a:pt x="3" y="645"/>
                    <a:pt x="0" y="640"/>
                  </a:cubicBezTo>
                  <a:cubicBezTo>
                    <a:pt x="7" y="600"/>
                    <a:pt x="11" y="567"/>
                    <a:pt x="17" y="523"/>
                  </a:cubicBezTo>
                  <a:cubicBezTo>
                    <a:pt x="22" y="477"/>
                    <a:pt x="25" y="440"/>
                    <a:pt x="27" y="412"/>
                  </a:cubicBezTo>
                  <a:cubicBezTo>
                    <a:pt x="32" y="405"/>
                    <a:pt x="47" y="406"/>
                    <a:pt x="51" y="413"/>
                  </a:cubicBezTo>
                  <a:cubicBezTo>
                    <a:pt x="51" y="441"/>
                    <a:pt x="51" y="441"/>
                    <a:pt x="51" y="441"/>
                  </a:cubicBezTo>
                  <a:cubicBezTo>
                    <a:pt x="50" y="462"/>
                    <a:pt x="55" y="476"/>
                    <a:pt x="64" y="477"/>
                  </a:cubicBezTo>
                  <a:cubicBezTo>
                    <a:pt x="75" y="478"/>
                    <a:pt x="93" y="476"/>
                    <a:pt x="117" y="471"/>
                  </a:cubicBezTo>
                  <a:lnTo>
                    <a:pt x="253" y="444"/>
                  </a:lnTo>
                  <a:close/>
                  <a:moveTo>
                    <a:pt x="361" y="263"/>
                  </a:moveTo>
                  <a:cubicBezTo>
                    <a:pt x="340" y="253"/>
                    <a:pt x="339" y="253"/>
                    <a:pt x="335" y="281"/>
                  </a:cubicBezTo>
                  <a:cubicBezTo>
                    <a:pt x="321" y="399"/>
                    <a:pt x="321" y="399"/>
                    <a:pt x="321" y="399"/>
                  </a:cubicBezTo>
                  <a:cubicBezTo>
                    <a:pt x="318" y="427"/>
                    <a:pt x="322" y="429"/>
                    <a:pt x="349" y="424"/>
                  </a:cubicBezTo>
                  <a:cubicBezTo>
                    <a:pt x="512" y="390"/>
                    <a:pt x="512" y="390"/>
                    <a:pt x="512" y="390"/>
                  </a:cubicBezTo>
                  <a:cubicBezTo>
                    <a:pt x="536" y="385"/>
                    <a:pt x="563" y="380"/>
                    <a:pt x="575" y="375"/>
                  </a:cubicBezTo>
                  <a:cubicBezTo>
                    <a:pt x="576" y="373"/>
                    <a:pt x="576" y="373"/>
                    <a:pt x="576" y="373"/>
                  </a:cubicBezTo>
                  <a:cubicBezTo>
                    <a:pt x="571" y="370"/>
                    <a:pt x="549" y="358"/>
                    <a:pt x="521" y="343"/>
                  </a:cubicBezTo>
                  <a:lnTo>
                    <a:pt x="361" y="2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2" name="Freeform 260"/>
            <p:cNvSpPr>
              <a:spLocks/>
            </p:cNvSpPr>
            <p:nvPr/>
          </p:nvSpPr>
          <p:spPr bwMode="auto">
            <a:xfrm>
              <a:off x="7608" y="588"/>
              <a:ext cx="106" cy="112"/>
            </a:xfrm>
            <a:custGeom>
              <a:avLst/>
              <a:gdLst>
                <a:gd name="T0" fmla="*/ 167 w 832"/>
                <a:gd name="T1" fmla="*/ 628 h 877"/>
                <a:gd name="T2" fmla="*/ 7 w 832"/>
                <a:gd name="T3" fmla="*/ 572 h 877"/>
                <a:gd name="T4" fmla="*/ 4 w 832"/>
                <a:gd name="T5" fmla="*/ 551 h 877"/>
                <a:gd name="T6" fmla="*/ 184 w 832"/>
                <a:gd name="T7" fmla="*/ 486 h 877"/>
                <a:gd name="T8" fmla="*/ 503 w 832"/>
                <a:gd name="T9" fmla="*/ 364 h 877"/>
                <a:gd name="T10" fmla="*/ 665 w 832"/>
                <a:gd name="T11" fmla="*/ 305 h 877"/>
                <a:gd name="T12" fmla="*/ 666 w 832"/>
                <a:gd name="T13" fmla="*/ 303 h 877"/>
                <a:gd name="T14" fmla="*/ 608 w 832"/>
                <a:gd name="T15" fmla="*/ 276 h 877"/>
                <a:gd name="T16" fmla="*/ 410 w 832"/>
                <a:gd name="T17" fmla="*/ 202 h 877"/>
                <a:gd name="T18" fmla="*/ 216 w 832"/>
                <a:gd name="T19" fmla="*/ 148 h 877"/>
                <a:gd name="T20" fmla="*/ 182 w 832"/>
                <a:gd name="T21" fmla="*/ 188 h 877"/>
                <a:gd name="T22" fmla="*/ 168 w 832"/>
                <a:gd name="T23" fmla="*/ 215 h 877"/>
                <a:gd name="T24" fmla="*/ 146 w 832"/>
                <a:gd name="T25" fmla="*/ 205 h 877"/>
                <a:gd name="T26" fmla="*/ 189 w 832"/>
                <a:gd name="T27" fmla="*/ 100 h 877"/>
                <a:gd name="T28" fmla="*/ 221 w 832"/>
                <a:gd name="T29" fmla="*/ 4 h 877"/>
                <a:gd name="T30" fmla="*/ 245 w 832"/>
                <a:gd name="T31" fmla="*/ 11 h 877"/>
                <a:gd name="T32" fmla="*/ 238 w 832"/>
                <a:gd name="T33" fmla="*/ 36 h 877"/>
                <a:gd name="T34" fmla="*/ 242 w 832"/>
                <a:gd name="T35" fmla="*/ 83 h 877"/>
                <a:gd name="T36" fmla="*/ 424 w 832"/>
                <a:gd name="T37" fmla="*/ 165 h 877"/>
                <a:gd name="T38" fmla="*/ 687 w 832"/>
                <a:gd name="T39" fmla="*/ 263 h 877"/>
                <a:gd name="T40" fmla="*/ 760 w 832"/>
                <a:gd name="T41" fmla="*/ 268 h 877"/>
                <a:gd name="T42" fmla="*/ 803 w 832"/>
                <a:gd name="T43" fmla="*/ 220 h 877"/>
                <a:gd name="T44" fmla="*/ 810 w 832"/>
                <a:gd name="T45" fmla="*/ 205 h 877"/>
                <a:gd name="T46" fmla="*/ 832 w 832"/>
                <a:gd name="T47" fmla="*/ 215 h 877"/>
                <a:gd name="T48" fmla="*/ 791 w 832"/>
                <a:gd name="T49" fmla="*/ 317 h 877"/>
                <a:gd name="T50" fmla="*/ 778 w 832"/>
                <a:gd name="T51" fmla="*/ 360 h 877"/>
                <a:gd name="T52" fmla="*/ 520 w 832"/>
                <a:gd name="T53" fmla="*/ 440 h 877"/>
                <a:gd name="T54" fmla="*/ 388 w 832"/>
                <a:gd name="T55" fmla="*/ 491 h 877"/>
                <a:gd name="T56" fmla="*/ 168 w 832"/>
                <a:gd name="T57" fmla="*/ 580 h 877"/>
                <a:gd name="T58" fmla="*/ 167 w 832"/>
                <a:gd name="T59" fmla="*/ 582 h 877"/>
                <a:gd name="T60" fmla="*/ 204 w 832"/>
                <a:gd name="T61" fmla="*/ 599 h 877"/>
                <a:gd name="T62" fmla="*/ 398 w 832"/>
                <a:gd name="T63" fmla="*/ 672 h 877"/>
                <a:gd name="T64" fmla="*/ 593 w 832"/>
                <a:gd name="T65" fmla="*/ 724 h 877"/>
                <a:gd name="T66" fmla="*/ 632 w 832"/>
                <a:gd name="T67" fmla="*/ 675 h 877"/>
                <a:gd name="T68" fmla="*/ 640 w 832"/>
                <a:gd name="T69" fmla="*/ 660 h 877"/>
                <a:gd name="T70" fmla="*/ 662 w 832"/>
                <a:gd name="T71" fmla="*/ 670 h 877"/>
                <a:gd name="T72" fmla="*/ 619 w 832"/>
                <a:gd name="T73" fmla="*/ 777 h 877"/>
                <a:gd name="T74" fmla="*/ 587 w 832"/>
                <a:gd name="T75" fmla="*/ 871 h 877"/>
                <a:gd name="T76" fmla="*/ 563 w 832"/>
                <a:gd name="T77" fmla="*/ 865 h 877"/>
                <a:gd name="T78" fmla="*/ 566 w 832"/>
                <a:gd name="T79" fmla="*/ 851 h 877"/>
                <a:gd name="T80" fmla="*/ 566 w 832"/>
                <a:gd name="T81" fmla="*/ 793 h 877"/>
                <a:gd name="T82" fmla="*/ 384 w 832"/>
                <a:gd name="T83" fmla="*/ 710 h 877"/>
                <a:gd name="T84" fmla="*/ 167 w 832"/>
                <a:gd name="T85" fmla="*/ 62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2" h="877">
                  <a:moveTo>
                    <a:pt x="167" y="628"/>
                  </a:moveTo>
                  <a:cubicBezTo>
                    <a:pt x="140" y="618"/>
                    <a:pt x="32" y="578"/>
                    <a:pt x="7" y="572"/>
                  </a:cubicBezTo>
                  <a:cubicBezTo>
                    <a:pt x="2" y="568"/>
                    <a:pt x="0" y="561"/>
                    <a:pt x="4" y="551"/>
                  </a:cubicBezTo>
                  <a:cubicBezTo>
                    <a:pt x="23" y="545"/>
                    <a:pt x="65" y="531"/>
                    <a:pt x="184" y="486"/>
                  </a:cubicBezTo>
                  <a:cubicBezTo>
                    <a:pt x="503" y="364"/>
                    <a:pt x="503" y="364"/>
                    <a:pt x="503" y="364"/>
                  </a:cubicBezTo>
                  <a:cubicBezTo>
                    <a:pt x="541" y="350"/>
                    <a:pt x="638" y="316"/>
                    <a:pt x="665" y="305"/>
                  </a:cubicBezTo>
                  <a:cubicBezTo>
                    <a:pt x="666" y="303"/>
                    <a:pt x="666" y="303"/>
                    <a:pt x="666" y="303"/>
                  </a:cubicBezTo>
                  <a:cubicBezTo>
                    <a:pt x="656" y="295"/>
                    <a:pt x="636" y="287"/>
                    <a:pt x="608" y="276"/>
                  </a:cubicBezTo>
                  <a:cubicBezTo>
                    <a:pt x="410" y="202"/>
                    <a:pt x="410" y="202"/>
                    <a:pt x="410" y="202"/>
                  </a:cubicBezTo>
                  <a:cubicBezTo>
                    <a:pt x="368" y="186"/>
                    <a:pt x="249" y="144"/>
                    <a:pt x="216" y="148"/>
                  </a:cubicBezTo>
                  <a:cubicBezTo>
                    <a:pt x="204" y="151"/>
                    <a:pt x="192" y="166"/>
                    <a:pt x="182" y="188"/>
                  </a:cubicBezTo>
                  <a:cubicBezTo>
                    <a:pt x="168" y="215"/>
                    <a:pt x="168" y="215"/>
                    <a:pt x="168" y="215"/>
                  </a:cubicBezTo>
                  <a:cubicBezTo>
                    <a:pt x="159" y="218"/>
                    <a:pt x="148" y="213"/>
                    <a:pt x="146" y="205"/>
                  </a:cubicBezTo>
                  <a:cubicBezTo>
                    <a:pt x="163" y="165"/>
                    <a:pt x="176" y="133"/>
                    <a:pt x="189" y="100"/>
                  </a:cubicBezTo>
                  <a:cubicBezTo>
                    <a:pt x="203" y="61"/>
                    <a:pt x="211" y="37"/>
                    <a:pt x="221" y="4"/>
                  </a:cubicBezTo>
                  <a:cubicBezTo>
                    <a:pt x="228" y="0"/>
                    <a:pt x="241" y="3"/>
                    <a:pt x="245" y="11"/>
                  </a:cubicBezTo>
                  <a:cubicBezTo>
                    <a:pt x="238" y="36"/>
                    <a:pt x="238" y="36"/>
                    <a:pt x="238" y="36"/>
                  </a:cubicBezTo>
                  <a:cubicBezTo>
                    <a:pt x="232" y="58"/>
                    <a:pt x="233" y="75"/>
                    <a:pt x="242" y="83"/>
                  </a:cubicBezTo>
                  <a:cubicBezTo>
                    <a:pt x="270" y="108"/>
                    <a:pt x="381" y="149"/>
                    <a:pt x="424" y="165"/>
                  </a:cubicBezTo>
                  <a:cubicBezTo>
                    <a:pt x="687" y="263"/>
                    <a:pt x="687" y="263"/>
                    <a:pt x="687" y="263"/>
                  </a:cubicBezTo>
                  <a:cubicBezTo>
                    <a:pt x="712" y="273"/>
                    <a:pt x="732" y="279"/>
                    <a:pt x="760" y="268"/>
                  </a:cubicBezTo>
                  <a:cubicBezTo>
                    <a:pt x="777" y="260"/>
                    <a:pt x="792" y="240"/>
                    <a:pt x="803" y="220"/>
                  </a:cubicBezTo>
                  <a:cubicBezTo>
                    <a:pt x="810" y="205"/>
                    <a:pt x="810" y="205"/>
                    <a:pt x="810" y="205"/>
                  </a:cubicBezTo>
                  <a:cubicBezTo>
                    <a:pt x="818" y="201"/>
                    <a:pt x="831" y="206"/>
                    <a:pt x="832" y="215"/>
                  </a:cubicBezTo>
                  <a:cubicBezTo>
                    <a:pt x="816" y="252"/>
                    <a:pt x="797" y="300"/>
                    <a:pt x="791" y="317"/>
                  </a:cubicBezTo>
                  <a:cubicBezTo>
                    <a:pt x="786" y="331"/>
                    <a:pt x="781" y="347"/>
                    <a:pt x="778" y="360"/>
                  </a:cubicBezTo>
                  <a:cubicBezTo>
                    <a:pt x="725" y="360"/>
                    <a:pt x="565" y="424"/>
                    <a:pt x="520" y="440"/>
                  </a:cubicBezTo>
                  <a:cubicBezTo>
                    <a:pt x="388" y="491"/>
                    <a:pt x="388" y="491"/>
                    <a:pt x="388" y="491"/>
                  </a:cubicBezTo>
                  <a:cubicBezTo>
                    <a:pt x="294" y="527"/>
                    <a:pt x="227" y="554"/>
                    <a:pt x="168" y="580"/>
                  </a:cubicBezTo>
                  <a:cubicBezTo>
                    <a:pt x="167" y="582"/>
                    <a:pt x="167" y="582"/>
                    <a:pt x="167" y="582"/>
                  </a:cubicBezTo>
                  <a:cubicBezTo>
                    <a:pt x="170" y="587"/>
                    <a:pt x="185" y="592"/>
                    <a:pt x="204" y="599"/>
                  </a:cubicBezTo>
                  <a:cubicBezTo>
                    <a:pt x="398" y="672"/>
                    <a:pt x="398" y="672"/>
                    <a:pt x="398" y="672"/>
                  </a:cubicBezTo>
                  <a:cubicBezTo>
                    <a:pt x="441" y="688"/>
                    <a:pt x="559" y="732"/>
                    <a:pt x="593" y="724"/>
                  </a:cubicBezTo>
                  <a:cubicBezTo>
                    <a:pt x="603" y="722"/>
                    <a:pt x="614" y="710"/>
                    <a:pt x="632" y="675"/>
                  </a:cubicBezTo>
                  <a:cubicBezTo>
                    <a:pt x="640" y="660"/>
                    <a:pt x="640" y="660"/>
                    <a:pt x="640" y="660"/>
                  </a:cubicBezTo>
                  <a:cubicBezTo>
                    <a:pt x="648" y="656"/>
                    <a:pt x="662" y="662"/>
                    <a:pt x="662" y="670"/>
                  </a:cubicBezTo>
                  <a:cubicBezTo>
                    <a:pt x="644" y="712"/>
                    <a:pt x="632" y="742"/>
                    <a:pt x="619" y="777"/>
                  </a:cubicBezTo>
                  <a:cubicBezTo>
                    <a:pt x="604" y="816"/>
                    <a:pt x="597" y="840"/>
                    <a:pt x="587" y="871"/>
                  </a:cubicBezTo>
                  <a:cubicBezTo>
                    <a:pt x="579" y="877"/>
                    <a:pt x="567" y="872"/>
                    <a:pt x="563" y="865"/>
                  </a:cubicBezTo>
                  <a:cubicBezTo>
                    <a:pt x="566" y="851"/>
                    <a:pt x="566" y="851"/>
                    <a:pt x="566" y="851"/>
                  </a:cubicBezTo>
                  <a:cubicBezTo>
                    <a:pt x="573" y="821"/>
                    <a:pt x="572" y="800"/>
                    <a:pt x="566" y="793"/>
                  </a:cubicBezTo>
                  <a:cubicBezTo>
                    <a:pt x="539" y="766"/>
                    <a:pt x="426" y="725"/>
                    <a:pt x="384" y="710"/>
                  </a:cubicBezTo>
                  <a:lnTo>
                    <a:pt x="167" y="6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3" name="Freeform 261"/>
            <p:cNvSpPr>
              <a:spLocks/>
            </p:cNvSpPr>
            <p:nvPr/>
          </p:nvSpPr>
          <p:spPr bwMode="auto">
            <a:xfrm>
              <a:off x="7585" y="672"/>
              <a:ext cx="87" cy="70"/>
            </a:xfrm>
            <a:custGeom>
              <a:avLst/>
              <a:gdLst>
                <a:gd name="T0" fmla="*/ 508 w 679"/>
                <a:gd name="T1" fmla="*/ 331 h 550"/>
                <a:gd name="T2" fmla="*/ 645 w 679"/>
                <a:gd name="T3" fmla="*/ 345 h 550"/>
                <a:gd name="T4" fmla="*/ 659 w 679"/>
                <a:gd name="T5" fmla="*/ 325 h 550"/>
                <a:gd name="T6" fmla="*/ 679 w 679"/>
                <a:gd name="T7" fmla="*/ 339 h 550"/>
                <a:gd name="T8" fmla="*/ 613 w 679"/>
                <a:gd name="T9" fmla="*/ 442 h 550"/>
                <a:gd name="T10" fmla="*/ 552 w 679"/>
                <a:gd name="T11" fmla="*/ 546 h 550"/>
                <a:gd name="T12" fmla="*/ 531 w 679"/>
                <a:gd name="T13" fmla="*/ 536 h 550"/>
                <a:gd name="T14" fmla="*/ 542 w 679"/>
                <a:gd name="T15" fmla="*/ 514 h 550"/>
                <a:gd name="T16" fmla="*/ 466 w 679"/>
                <a:gd name="T17" fmla="*/ 399 h 550"/>
                <a:gd name="T18" fmla="*/ 172 w 679"/>
                <a:gd name="T19" fmla="*/ 219 h 550"/>
                <a:gd name="T20" fmla="*/ 36 w 679"/>
                <a:gd name="T21" fmla="*/ 205 h 550"/>
                <a:gd name="T22" fmla="*/ 21 w 679"/>
                <a:gd name="T23" fmla="*/ 224 h 550"/>
                <a:gd name="T24" fmla="*/ 1 w 679"/>
                <a:gd name="T25" fmla="*/ 210 h 550"/>
                <a:gd name="T26" fmla="*/ 66 w 679"/>
                <a:gd name="T27" fmla="*/ 109 h 550"/>
                <a:gd name="T28" fmla="*/ 127 w 679"/>
                <a:gd name="T29" fmla="*/ 3 h 550"/>
                <a:gd name="T30" fmla="*/ 149 w 679"/>
                <a:gd name="T31" fmla="*/ 14 h 550"/>
                <a:gd name="T32" fmla="*/ 139 w 679"/>
                <a:gd name="T33" fmla="*/ 36 h 550"/>
                <a:gd name="T34" fmla="*/ 213 w 679"/>
                <a:gd name="T35" fmla="*/ 151 h 550"/>
                <a:gd name="T36" fmla="*/ 508 w 679"/>
                <a:gd name="T37" fmla="*/ 33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9" h="550">
                  <a:moveTo>
                    <a:pt x="508" y="331"/>
                  </a:moveTo>
                  <a:cubicBezTo>
                    <a:pt x="596" y="384"/>
                    <a:pt x="611" y="391"/>
                    <a:pt x="645" y="345"/>
                  </a:cubicBezTo>
                  <a:cubicBezTo>
                    <a:pt x="659" y="325"/>
                    <a:pt x="659" y="325"/>
                    <a:pt x="659" y="325"/>
                  </a:cubicBezTo>
                  <a:cubicBezTo>
                    <a:pt x="666" y="322"/>
                    <a:pt x="679" y="333"/>
                    <a:pt x="679" y="339"/>
                  </a:cubicBezTo>
                  <a:cubicBezTo>
                    <a:pt x="652" y="380"/>
                    <a:pt x="634" y="407"/>
                    <a:pt x="613" y="442"/>
                  </a:cubicBezTo>
                  <a:cubicBezTo>
                    <a:pt x="592" y="475"/>
                    <a:pt x="576" y="504"/>
                    <a:pt x="552" y="546"/>
                  </a:cubicBezTo>
                  <a:cubicBezTo>
                    <a:pt x="547" y="550"/>
                    <a:pt x="531" y="543"/>
                    <a:pt x="531" y="536"/>
                  </a:cubicBezTo>
                  <a:cubicBezTo>
                    <a:pt x="542" y="514"/>
                    <a:pt x="542" y="514"/>
                    <a:pt x="542" y="514"/>
                  </a:cubicBezTo>
                  <a:cubicBezTo>
                    <a:pt x="567" y="462"/>
                    <a:pt x="554" y="452"/>
                    <a:pt x="466" y="399"/>
                  </a:cubicBezTo>
                  <a:cubicBezTo>
                    <a:pt x="172" y="219"/>
                    <a:pt x="172" y="219"/>
                    <a:pt x="172" y="219"/>
                  </a:cubicBezTo>
                  <a:cubicBezTo>
                    <a:pt x="84" y="165"/>
                    <a:pt x="71" y="160"/>
                    <a:pt x="36" y="205"/>
                  </a:cubicBezTo>
                  <a:cubicBezTo>
                    <a:pt x="21" y="224"/>
                    <a:pt x="21" y="224"/>
                    <a:pt x="21" y="224"/>
                  </a:cubicBezTo>
                  <a:cubicBezTo>
                    <a:pt x="14" y="227"/>
                    <a:pt x="0" y="217"/>
                    <a:pt x="1" y="210"/>
                  </a:cubicBezTo>
                  <a:cubicBezTo>
                    <a:pt x="28" y="170"/>
                    <a:pt x="46" y="142"/>
                    <a:pt x="66" y="109"/>
                  </a:cubicBezTo>
                  <a:cubicBezTo>
                    <a:pt x="87" y="74"/>
                    <a:pt x="104" y="46"/>
                    <a:pt x="127" y="3"/>
                  </a:cubicBezTo>
                  <a:cubicBezTo>
                    <a:pt x="133" y="0"/>
                    <a:pt x="147" y="6"/>
                    <a:pt x="149" y="14"/>
                  </a:cubicBezTo>
                  <a:cubicBezTo>
                    <a:pt x="139" y="36"/>
                    <a:pt x="139" y="36"/>
                    <a:pt x="139" y="36"/>
                  </a:cubicBezTo>
                  <a:cubicBezTo>
                    <a:pt x="115" y="89"/>
                    <a:pt x="125" y="97"/>
                    <a:pt x="213" y="151"/>
                  </a:cubicBezTo>
                  <a:lnTo>
                    <a:pt x="508" y="3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4" name="Freeform 262"/>
            <p:cNvSpPr>
              <a:spLocks/>
            </p:cNvSpPr>
            <p:nvPr/>
          </p:nvSpPr>
          <p:spPr bwMode="auto">
            <a:xfrm>
              <a:off x="7549" y="718"/>
              <a:ext cx="99" cy="100"/>
            </a:xfrm>
            <a:custGeom>
              <a:avLst/>
              <a:gdLst>
                <a:gd name="T0" fmla="*/ 171 w 773"/>
                <a:gd name="T1" fmla="*/ 232 h 780"/>
                <a:gd name="T2" fmla="*/ 41 w 773"/>
                <a:gd name="T3" fmla="*/ 196 h 780"/>
                <a:gd name="T4" fmla="*/ 19 w 773"/>
                <a:gd name="T5" fmla="*/ 218 h 780"/>
                <a:gd name="T6" fmla="*/ 2 w 773"/>
                <a:gd name="T7" fmla="*/ 200 h 780"/>
                <a:gd name="T8" fmla="*/ 88 w 773"/>
                <a:gd name="T9" fmla="*/ 106 h 780"/>
                <a:gd name="T10" fmla="*/ 174 w 773"/>
                <a:gd name="T11" fmla="*/ 3 h 780"/>
                <a:gd name="T12" fmla="*/ 192 w 773"/>
                <a:gd name="T13" fmla="*/ 19 h 780"/>
                <a:gd name="T14" fmla="*/ 171 w 773"/>
                <a:gd name="T15" fmla="*/ 47 h 780"/>
                <a:gd name="T16" fmla="*/ 223 w 773"/>
                <a:gd name="T17" fmla="*/ 172 h 780"/>
                <a:gd name="T18" fmla="*/ 550 w 773"/>
                <a:gd name="T19" fmla="*/ 457 h 780"/>
                <a:gd name="T20" fmla="*/ 593 w 773"/>
                <a:gd name="T21" fmla="*/ 455 h 780"/>
                <a:gd name="T22" fmla="*/ 628 w 773"/>
                <a:gd name="T23" fmla="*/ 415 h 780"/>
                <a:gd name="T24" fmla="*/ 688 w 773"/>
                <a:gd name="T25" fmla="*/ 309 h 780"/>
                <a:gd name="T26" fmla="*/ 666 w 773"/>
                <a:gd name="T27" fmla="*/ 232 h 780"/>
                <a:gd name="T28" fmla="*/ 688 w 773"/>
                <a:gd name="T29" fmla="*/ 217 h 780"/>
                <a:gd name="T30" fmla="*/ 773 w 773"/>
                <a:gd name="T31" fmla="*/ 340 h 780"/>
                <a:gd name="T32" fmla="*/ 760 w 773"/>
                <a:gd name="T33" fmla="*/ 354 h 780"/>
                <a:gd name="T34" fmla="*/ 684 w 773"/>
                <a:gd name="T35" fmla="*/ 396 h 780"/>
                <a:gd name="T36" fmla="*/ 426 w 773"/>
                <a:gd name="T37" fmla="*/ 693 h 780"/>
                <a:gd name="T38" fmla="*/ 396 w 773"/>
                <a:gd name="T39" fmla="*/ 768 h 780"/>
                <a:gd name="T40" fmla="*/ 383 w 773"/>
                <a:gd name="T41" fmla="*/ 779 h 780"/>
                <a:gd name="T42" fmla="*/ 281 w 773"/>
                <a:gd name="T43" fmla="*/ 671 h 780"/>
                <a:gd name="T44" fmla="*/ 296 w 773"/>
                <a:gd name="T45" fmla="*/ 651 h 780"/>
                <a:gd name="T46" fmla="*/ 366 w 773"/>
                <a:gd name="T47" fmla="*/ 679 h 780"/>
                <a:gd name="T48" fmla="*/ 458 w 773"/>
                <a:gd name="T49" fmla="*/ 610 h 780"/>
                <a:gd name="T50" fmla="*/ 503 w 773"/>
                <a:gd name="T51" fmla="*/ 558 h 780"/>
                <a:gd name="T52" fmla="*/ 497 w 773"/>
                <a:gd name="T53" fmla="*/ 515 h 780"/>
                <a:gd name="T54" fmla="*/ 171 w 773"/>
                <a:gd name="T55" fmla="*/ 232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3" h="780">
                  <a:moveTo>
                    <a:pt x="171" y="232"/>
                  </a:moveTo>
                  <a:cubicBezTo>
                    <a:pt x="94" y="165"/>
                    <a:pt x="83" y="157"/>
                    <a:pt x="41" y="196"/>
                  </a:cubicBezTo>
                  <a:cubicBezTo>
                    <a:pt x="19" y="218"/>
                    <a:pt x="19" y="218"/>
                    <a:pt x="19" y="218"/>
                  </a:cubicBezTo>
                  <a:cubicBezTo>
                    <a:pt x="12" y="220"/>
                    <a:pt x="0" y="206"/>
                    <a:pt x="2" y="200"/>
                  </a:cubicBezTo>
                  <a:cubicBezTo>
                    <a:pt x="40" y="160"/>
                    <a:pt x="62" y="136"/>
                    <a:pt x="88" y="106"/>
                  </a:cubicBezTo>
                  <a:cubicBezTo>
                    <a:pt x="113" y="77"/>
                    <a:pt x="134" y="51"/>
                    <a:pt x="174" y="3"/>
                  </a:cubicBezTo>
                  <a:cubicBezTo>
                    <a:pt x="180" y="0"/>
                    <a:pt x="193" y="9"/>
                    <a:pt x="192" y="19"/>
                  </a:cubicBezTo>
                  <a:cubicBezTo>
                    <a:pt x="171" y="47"/>
                    <a:pt x="171" y="47"/>
                    <a:pt x="171" y="47"/>
                  </a:cubicBezTo>
                  <a:cubicBezTo>
                    <a:pt x="139" y="92"/>
                    <a:pt x="146" y="105"/>
                    <a:pt x="223" y="172"/>
                  </a:cubicBezTo>
                  <a:cubicBezTo>
                    <a:pt x="550" y="457"/>
                    <a:pt x="550" y="457"/>
                    <a:pt x="550" y="457"/>
                  </a:cubicBezTo>
                  <a:cubicBezTo>
                    <a:pt x="573" y="476"/>
                    <a:pt x="574" y="477"/>
                    <a:pt x="593" y="455"/>
                  </a:cubicBezTo>
                  <a:cubicBezTo>
                    <a:pt x="628" y="415"/>
                    <a:pt x="628" y="415"/>
                    <a:pt x="628" y="415"/>
                  </a:cubicBezTo>
                  <a:cubicBezTo>
                    <a:pt x="655" y="383"/>
                    <a:pt x="689" y="342"/>
                    <a:pt x="688" y="309"/>
                  </a:cubicBezTo>
                  <a:cubicBezTo>
                    <a:pt x="687" y="277"/>
                    <a:pt x="677" y="256"/>
                    <a:pt x="666" y="232"/>
                  </a:cubicBezTo>
                  <a:cubicBezTo>
                    <a:pt x="667" y="222"/>
                    <a:pt x="680" y="215"/>
                    <a:pt x="688" y="217"/>
                  </a:cubicBezTo>
                  <a:cubicBezTo>
                    <a:pt x="710" y="257"/>
                    <a:pt x="748" y="309"/>
                    <a:pt x="773" y="340"/>
                  </a:cubicBezTo>
                  <a:cubicBezTo>
                    <a:pt x="772" y="343"/>
                    <a:pt x="764" y="354"/>
                    <a:pt x="760" y="354"/>
                  </a:cubicBezTo>
                  <a:cubicBezTo>
                    <a:pt x="733" y="338"/>
                    <a:pt x="713" y="363"/>
                    <a:pt x="684" y="396"/>
                  </a:cubicBezTo>
                  <a:cubicBezTo>
                    <a:pt x="426" y="693"/>
                    <a:pt x="426" y="693"/>
                    <a:pt x="426" y="693"/>
                  </a:cubicBezTo>
                  <a:cubicBezTo>
                    <a:pt x="391" y="732"/>
                    <a:pt x="387" y="740"/>
                    <a:pt x="396" y="768"/>
                  </a:cubicBezTo>
                  <a:cubicBezTo>
                    <a:pt x="395" y="773"/>
                    <a:pt x="387" y="780"/>
                    <a:pt x="383" y="779"/>
                  </a:cubicBezTo>
                  <a:cubicBezTo>
                    <a:pt x="360" y="745"/>
                    <a:pt x="305" y="688"/>
                    <a:pt x="281" y="671"/>
                  </a:cubicBezTo>
                  <a:cubicBezTo>
                    <a:pt x="278" y="663"/>
                    <a:pt x="289" y="651"/>
                    <a:pt x="296" y="651"/>
                  </a:cubicBezTo>
                  <a:cubicBezTo>
                    <a:pt x="316" y="665"/>
                    <a:pt x="348" y="683"/>
                    <a:pt x="366" y="679"/>
                  </a:cubicBezTo>
                  <a:cubicBezTo>
                    <a:pt x="393" y="673"/>
                    <a:pt x="423" y="650"/>
                    <a:pt x="458" y="610"/>
                  </a:cubicBezTo>
                  <a:cubicBezTo>
                    <a:pt x="503" y="558"/>
                    <a:pt x="503" y="558"/>
                    <a:pt x="503" y="558"/>
                  </a:cubicBezTo>
                  <a:cubicBezTo>
                    <a:pt x="522" y="536"/>
                    <a:pt x="521" y="536"/>
                    <a:pt x="497" y="515"/>
                  </a:cubicBezTo>
                  <a:lnTo>
                    <a:pt x="171" y="2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5" name="Freeform 263"/>
            <p:cNvSpPr>
              <a:spLocks noEditPoints="1"/>
            </p:cNvSpPr>
            <p:nvPr/>
          </p:nvSpPr>
          <p:spPr bwMode="auto">
            <a:xfrm>
              <a:off x="7473" y="757"/>
              <a:ext cx="111" cy="98"/>
            </a:xfrm>
            <a:custGeom>
              <a:avLst/>
              <a:gdLst>
                <a:gd name="T0" fmla="*/ 317 w 865"/>
                <a:gd name="T1" fmla="*/ 431 h 772"/>
                <a:gd name="T2" fmla="*/ 364 w 865"/>
                <a:gd name="T3" fmla="*/ 426 h 772"/>
                <a:gd name="T4" fmla="*/ 481 w 865"/>
                <a:gd name="T5" fmla="*/ 339 h 772"/>
                <a:gd name="T6" fmla="*/ 497 w 865"/>
                <a:gd name="T7" fmla="*/ 298 h 772"/>
                <a:gd name="T8" fmla="*/ 464 w 865"/>
                <a:gd name="T9" fmla="*/ 196 h 772"/>
                <a:gd name="T10" fmla="*/ 433 w 865"/>
                <a:gd name="T11" fmla="*/ 119 h 772"/>
                <a:gd name="T12" fmla="*/ 399 w 865"/>
                <a:gd name="T13" fmla="*/ 120 h 772"/>
                <a:gd name="T14" fmla="*/ 371 w 865"/>
                <a:gd name="T15" fmla="*/ 137 h 772"/>
                <a:gd name="T16" fmla="*/ 359 w 865"/>
                <a:gd name="T17" fmla="*/ 116 h 772"/>
                <a:gd name="T18" fmla="*/ 441 w 865"/>
                <a:gd name="T19" fmla="*/ 59 h 772"/>
                <a:gd name="T20" fmla="*/ 514 w 865"/>
                <a:gd name="T21" fmla="*/ 1 h 772"/>
                <a:gd name="T22" fmla="*/ 530 w 865"/>
                <a:gd name="T23" fmla="*/ 19 h 772"/>
                <a:gd name="T24" fmla="*/ 506 w 865"/>
                <a:gd name="T25" fmla="*/ 41 h 772"/>
                <a:gd name="T26" fmla="*/ 488 w 865"/>
                <a:gd name="T27" fmla="*/ 113 h 772"/>
                <a:gd name="T28" fmla="*/ 548 w 865"/>
                <a:gd name="T29" fmla="*/ 338 h 772"/>
                <a:gd name="T30" fmla="*/ 625 w 865"/>
                <a:gd name="T31" fmla="*/ 607 h 772"/>
                <a:gd name="T32" fmla="*/ 653 w 865"/>
                <a:gd name="T33" fmla="*/ 672 h 772"/>
                <a:gd name="T34" fmla="*/ 634 w 865"/>
                <a:gd name="T35" fmla="*/ 732 h 772"/>
                <a:gd name="T36" fmla="*/ 617 w 865"/>
                <a:gd name="T37" fmla="*/ 734 h 772"/>
                <a:gd name="T38" fmla="*/ 505 w 865"/>
                <a:gd name="T39" fmla="*/ 655 h 772"/>
                <a:gd name="T40" fmla="*/ 166 w 865"/>
                <a:gd name="T41" fmla="*/ 421 h 772"/>
                <a:gd name="T42" fmla="*/ 39 w 865"/>
                <a:gd name="T43" fmla="*/ 388 h 772"/>
                <a:gd name="T44" fmla="*/ 16 w 865"/>
                <a:gd name="T45" fmla="*/ 401 h 772"/>
                <a:gd name="T46" fmla="*/ 1 w 865"/>
                <a:gd name="T47" fmla="*/ 381 h 772"/>
                <a:gd name="T48" fmla="*/ 98 w 865"/>
                <a:gd name="T49" fmla="*/ 314 h 772"/>
                <a:gd name="T50" fmla="*/ 185 w 865"/>
                <a:gd name="T51" fmla="*/ 245 h 772"/>
                <a:gd name="T52" fmla="*/ 201 w 865"/>
                <a:gd name="T53" fmla="*/ 263 h 772"/>
                <a:gd name="T54" fmla="*/ 181 w 865"/>
                <a:gd name="T55" fmla="*/ 282 h 772"/>
                <a:gd name="T56" fmla="*/ 164 w 865"/>
                <a:gd name="T57" fmla="*/ 316 h 772"/>
                <a:gd name="T58" fmla="*/ 204 w 865"/>
                <a:gd name="T59" fmla="*/ 350 h 772"/>
                <a:gd name="T60" fmla="*/ 317 w 865"/>
                <a:gd name="T61" fmla="*/ 431 h 772"/>
                <a:gd name="T62" fmla="*/ 523 w 865"/>
                <a:gd name="T63" fmla="*/ 386 h 772"/>
                <a:gd name="T64" fmla="*/ 493 w 865"/>
                <a:gd name="T65" fmla="*/ 379 h 772"/>
                <a:gd name="T66" fmla="*/ 397 w 865"/>
                <a:gd name="T67" fmla="*/ 450 h 772"/>
                <a:gd name="T68" fmla="*/ 398 w 865"/>
                <a:gd name="T69" fmla="*/ 487 h 772"/>
                <a:gd name="T70" fmla="*/ 534 w 865"/>
                <a:gd name="T71" fmla="*/ 583 h 772"/>
                <a:gd name="T72" fmla="*/ 589 w 865"/>
                <a:gd name="T73" fmla="*/ 619 h 772"/>
                <a:gd name="T74" fmla="*/ 590 w 865"/>
                <a:gd name="T75" fmla="*/ 617 h 772"/>
                <a:gd name="T76" fmla="*/ 575 w 865"/>
                <a:gd name="T77" fmla="*/ 558 h 772"/>
                <a:gd name="T78" fmla="*/ 523 w 865"/>
                <a:gd name="T79" fmla="*/ 386 h 772"/>
                <a:gd name="T80" fmla="*/ 821 w 865"/>
                <a:gd name="T81" fmla="*/ 707 h 772"/>
                <a:gd name="T82" fmla="*/ 851 w 865"/>
                <a:gd name="T83" fmla="*/ 705 h 772"/>
                <a:gd name="T84" fmla="*/ 863 w 865"/>
                <a:gd name="T85" fmla="*/ 734 h 772"/>
                <a:gd name="T86" fmla="*/ 857 w 865"/>
                <a:gd name="T87" fmla="*/ 766 h 772"/>
                <a:gd name="T88" fmla="*/ 828 w 865"/>
                <a:gd name="T89" fmla="*/ 772 h 772"/>
                <a:gd name="T90" fmla="*/ 638 w 865"/>
                <a:gd name="T91" fmla="*/ 769 h 772"/>
                <a:gd name="T92" fmla="*/ 634 w 865"/>
                <a:gd name="T93" fmla="*/ 750 h 772"/>
                <a:gd name="T94" fmla="*/ 821 w 865"/>
                <a:gd name="T95" fmla="*/ 70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5" h="772">
                  <a:moveTo>
                    <a:pt x="317" y="431"/>
                  </a:moveTo>
                  <a:cubicBezTo>
                    <a:pt x="336" y="444"/>
                    <a:pt x="340" y="444"/>
                    <a:pt x="364" y="426"/>
                  </a:cubicBezTo>
                  <a:cubicBezTo>
                    <a:pt x="481" y="339"/>
                    <a:pt x="481" y="339"/>
                    <a:pt x="481" y="339"/>
                  </a:cubicBezTo>
                  <a:cubicBezTo>
                    <a:pt x="501" y="325"/>
                    <a:pt x="504" y="319"/>
                    <a:pt x="497" y="298"/>
                  </a:cubicBezTo>
                  <a:cubicBezTo>
                    <a:pt x="464" y="196"/>
                    <a:pt x="464" y="196"/>
                    <a:pt x="464" y="196"/>
                  </a:cubicBezTo>
                  <a:cubicBezTo>
                    <a:pt x="450" y="153"/>
                    <a:pt x="439" y="128"/>
                    <a:pt x="433" y="119"/>
                  </a:cubicBezTo>
                  <a:cubicBezTo>
                    <a:pt x="426" y="110"/>
                    <a:pt x="419" y="108"/>
                    <a:pt x="399" y="120"/>
                  </a:cubicBezTo>
                  <a:cubicBezTo>
                    <a:pt x="371" y="137"/>
                    <a:pt x="371" y="137"/>
                    <a:pt x="371" y="137"/>
                  </a:cubicBezTo>
                  <a:cubicBezTo>
                    <a:pt x="363" y="137"/>
                    <a:pt x="354" y="125"/>
                    <a:pt x="359" y="116"/>
                  </a:cubicBezTo>
                  <a:cubicBezTo>
                    <a:pt x="380" y="103"/>
                    <a:pt x="404" y="85"/>
                    <a:pt x="441" y="59"/>
                  </a:cubicBezTo>
                  <a:cubicBezTo>
                    <a:pt x="467" y="40"/>
                    <a:pt x="494" y="17"/>
                    <a:pt x="514" y="1"/>
                  </a:cubicBezTo>
                  <a:cubicBezTo>
                    <a:pt x="521" y="0"/>
                    <a:pt x="532" y="12"/>
                    <a:pt x="530" y="19"/>
                  </a:cubicBezTo>
                  <a:cubicBezTo>
                    <a:pt x="506" y="41"/>
                    <a:pt x="506" y="41"/>
                    <a:pt x="506" y="41"/>
                  </a:cubicBezTo>
                  <a:cubicBezTo>
                    <a:pt x="489" y="56"/>
                    <a:pt x="478" y="77"/>
                    <a:pt x="488" y="113"/>
                  </a:cubicBezTo>
                  <a:cubicBezTo>
                    <a:pt x="500" y="160"/>
                    <a:pt x="516" y="226"/>
                    <a:pt x="548" y="338"/>
                  </a:cubicBezTo>
                  <a:cubicBezTo>
                    <a:pt x="625" y="607"/>
                    <a:pt x="625" y="607"/>
                    <a:pt x="625" y="607"/>
                  </a:cubicBezTo>
                  <a:cubicBezTo>
                    <a:pt x="635" y="644"/>
                    <a:pt x="641" y="662"/>
                    <a:pt x="653" y="672"/>
                  </a:cubicBezTo>
                  <a:cubicBezTo>
                    <a:pt x="638" y="692"/>
                    <a:pt x="635" y="716"/>
                    <a:pt x="634" y="732"/>
                  </a:cubicBezTo>
                  <a:cubicBezTo>
                    <a:pt x="629" y="736"/>
                    <a:pt x="623" y="738"/>
                    <a:pt x="617" y="734"/>
                  </a:cubicBezTo>
                  <a:cubicBezTo>
                    <a:pt x="582" y="707"/>
                    <a:pt x="542" y="680"/>
                    <a:pt x="505" y="655"/>
                  </a:cubicBezTo>
                  <a:cubicBezTo>
                    <a:pt x="166" y="421"/>
                    <a:pt x="166" y="421"/>
                    <a:pt x="166" y="421"/>
                  </a:cubicBezTo>
                  <a:cubicBezTo>
                    <a:pt x="94" y="371"/>
                    <a:pt x="75" y="367"/>
                    <a:pt x="39" y="388"/>
                  </a:cubicBezTo>
                  <a:cubicBezTo>
                    <a:pt x="16" y="401"/>
                    <a:pt x="16" y="401"/>
                    <a:pt x="16" y="401"/>
                  </a:cubicBezTo>
                  <a:cubicBezTo>
                    <a:pt x="8" y="401"/>
                    <a:pt x="0" y="387"/>
                    <a:pt x="1" y="381"/>
                  </a:cubicBezTo>
                  <a:cubicBezTo>
                    <a:pt x="35" y="359"/>
                    <a:pt x="63" y="340"/>
                    <a:pt x="98" y="314"/>
                  </a:cubicBezTo>
                  <a:cubicBezTo>
                    <a:pt x="135" y="286"/>
                    <a:pt x="163" y="262"/>
                    <a:pt x="185" y="245"/>
                  </a:cubicBezTo>
                  <a:cubicBezTo>
                    <a:pt x="194" y="243"/>
                    <a:pt x="204" y="255"/>
                    <a:pt x="201" y="263"/>
                  </a:cubicBezTo>
                  <a:cubicBezTo>
                    <a:pt x="181" y="282"/>
                    <a:pt x="181" y="282"/>
                    <a:pt x="181" y="282"/>
                  </a:cubicBezTo>
                  <a:cubicBezTo>
                    <a:pt x="165" y="296"/>
                    <a:pt x="158" y="309"/>
                    <a:pt x="164" y="316"/>
                  </a:cubicBezTo>
                  <a:cubicBezTo>
                    <a:pt x="170" y="325"/>
                    <a:pt x="184" y="336"/>
                    <a:pt x="204" y="350"/>
                  </a:cubicBezTo>
                  <a:lnTo>
                    <a:pt x="317" y="431"/>
                  </a:lnTo>
                  <a:close/>
                  <a:moveTo>
                    <a:pt x="523" y="386"/>
                  </a:moveTo>
                  <a:cubicBezTo>
                    <a:pt x="516" y="363"/>
                    <a:pt x="515" y="363"/>
                    <a:pt x="493" y="379"/>
                  </a:cubicBezTo>
                  <a:cubicBezTo>
                    <a:pt x="397" y="450"/>
                    <a:pt x="397" y="450"/>
                    <a:pt x="397" y="450"/>
                  </a:cubicBezTo>
                  <a:cubicBezTo>
                    <a:pt x="375" y="467"/>
                    <a:pt x="375" y="471"/>
                    <a:pt x="398" y="487"/>
                  </a:cubicBezTo>
                  <a:cubicBezTo>
                    <a:pt x="534" y="583"/>
                    <a:pt x="534" y="583"/>
                    <a:pt x="534" y="583"/>
                  </a:cubicBezTo>
                  <a:cubicBezTo>
                    <a:pt x="554" y="597"/>
                    <a:pt x="577" y="613"/>
                    <a:pt x="589" y="619"/>
                  </a:cubicBezTo>
                  <a:cubicBezTo>
                    <a:pt x="590" y="617"/>
                    <a:pt x="590" y="617"/>
                    <a:pt x="590" y="617"/>
                  </a:cubicBezTo>
                  <a:cubicBezTo>
                    <a:pt x="590" y="612"/>
                    <a:pt x="583" y="587"/>
                    <a:pt x="575" y="558"/>
                  </a:cubicBezTo>
                  <a:lnTo>
                    <a:pt x="523" y="386"/>
                  </a:lnTo>
                  <a:close/>
                  <a:moveTo>
                    <a:pt x="821" y="707"/>
                  </a:moveTo>
                  <a:cubicBezTo>
                    <a:pt x="835" y="704"/>
                    <a:pt x="844" y="702"/>
                    <a:pt x="851" y="705"/>
                  </a:cubicBezTo>
                  <a:cubicBezTo>
                    <a:pt x="857" y="708"/>
                    <a:pt x="862" y="719"/>
                    <a:pt x="863" y="734"/>
                  </a:cubicBezTo>
                  <a:cubicBezTo>
                    <a:pt x="865" y="748"/>
                    <a:pt x="862" y="762"/>
                    <a:pt x="857" y="766"/>
                  </a:cubicBezTo>
                  <a:cubicBezTo>
                    <a:pt x="851" y="770"/>
                    <a:pt x="842" y="772"/>
                    <a:pt x="828" y="772"/>
                  </a:cubicBezTo>
                  <a:cubicBezTo>
                    <a:pt x="638" y="769"/>
                    <a:pt x="638" y="769"/>
                    <a:pt x="638" y="769"/>
                  </a:cubicBezTo>
                  <a:cubicBezTo>
                    <a:pt x="630" y="764"/>
                    <a:pt x="630" y="756"/>
                    <a:pt x="634" y="750"/>
                  </a:cubicBezTo>
                  <a:lnTo>
                    <a:pt x="821" y="70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grpSp>
      <p:pic>
        <p:nvPicPr>
          <p:cNvPr id="46" name="Picture 2" descr="https://www.agenziafarmaco.gov.it/registri/resources/AIFA.gif"/>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t="50000" r="2799"/>
          <a:stretch/>
        </p:blipFill>
        <p:spPr bwMode="auto">
          <a:xfrm>
            <a:off x="1259632" y="6210612"/>
            <a:ext cx="2014458" cy="5181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09484114"/>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3568" y="2660"/>
            <a:ext cx="8077200" cy="1143000"/>
          </a:xfrm>
        </p:spPr>
        <p:txBody>
          <a:bodyPr>
            <a:normAutofit/>
          </a:bodyPr>
          <a:lstStyle/>
          <a:p>
            <a:r>
              <a:rPr lang="it-IT" dirty="0" smtClean="0"/>
              <a:t>Revisione dei Dati</a:t>
            </a:r>
            <a:endParaRPr lang="it-IT" dirty="0"/>
          </a:p>
        </p:txBody>
      </p:sp>
      <p:sp>
        <p:nvSpPr>
          <p:cNvPr id="5" name="Content Placeholder 4"/>
          <p:cNvSpPr>
            <a:spLocks noGrp="1"/>
          </p:cNvSpPr>
          <p:nvPr>
            <p:ph idx="1"/>
            <p:custDataLst>
              <p:tags r:id="rId3"/>
            </p:custDataLst>
          </p:nvPr>
        </p:nvSpPr>
        <p:spPr>
          <a:xfrm>
            <a:off x="827584" y="1124744"/>
            <a:ext cx="8077200" cy="5112568"/>
          </a:xfrm>
        </p:spPr>
        <p:txBody>
          <a:bodyPr>
            <a:noAutofit/>
          </a:bodyPr>
          <a:lstStyle/>
          <a:p>
            <a:pPr>
              <a:buFont typeface="Wingdings" panose="05000000000000000000" pitchFamily="2" charset="2"/>
              <a:buChar char="Ø"/>
            </a:pPr>
            <a:r>
              <a:rPr lang="it-IT" sz="2400" b="1" dirty="0">
                <a:effectLst>
                  <a:glow>
                    <a:srgbClr val="000000"/>
                  </a:glow>
                  <a:outerShdw blurRad="69850" dist="43180" dir="5400000" sx="0" sy="0">
                    <a:srgbClr val="000000">
                      <a:alpha val="65000"/>
                    </a:srgbClr>
                  </a:outerShdw>
                  <a:reflection stA="0" endPos="0" fadeDir="0" sx="0" sy="0"/>
                </a:effectLst>
              </a:rPr>
              <a:t>E’ previsto di controllare le seguenti cose?</a:t>
            </a:r>
            <a:endParaRPr lang="it-IT" sz="2400" dirty="0">
              <a:effectLst>
                <a:glow>
                  <a:srgbClr val="000000"/>
                </a:glow>
                <a:outerShdw blurRad="69850" dist="43180" dir="5400000" sx="0" sy="0">
                  <a:srgbClr val="000000">
                    <a:alpha val="65000"/>
                  </a:srgbClr>
                </a:outerShdw>
                <a:reflection stA="0" endPos="0" fadeDir="0" sx="0" sy="0"/>
              </a:effectLst>
            </a:endParaRPr>
          </a:p>
          <a:p>
            <a:pPr marL="285750" lvl="0" indent="-285750"/>
            <a:r>
              <a:rPr lang="it-IT" sz="1800" dirty="0"/>
              <a:t>l'audit </a:t>
            </a:r>
            <a:r>
              <a:rPr lang="it-IT" sz="1800" dirty="0" err="1"/>
              <a:t>trail</a:t>
            </a:r>
            <a:endParaRPr lang="it-IT" sz="1800" dirty="0"/>
          </a:p>
          <a:p>
            <a:pPr marL="285750" lvl="0" indent="-285750"/>
            <a:r>
              <a:rPr lang="it-IT" sz="1800" dirty="0"/>
              <a:t>i cambiamenti effettuati - ad es. al metodo analitico -</a:t>
            </a:r>
          </a:p>
          <a:p>
            <a:pPr marL="285750" lvl="0" indent="-285750"/>
            <a:r>
              <a:rPr lang="it-IT" sz="1800" dirty="0"/>
              <a:t>chi ha effettuato i cambiamenti</a:t>
            </a:r>
          </a:p>
          <a:p>
            <a:pPr marL="285750" lvl="0" indent="-285750"/>
            <a:r>
              <a:rPr lang="it-IT" sz="1800" dirty="0"/>
              <a:t>la natura di questi cambiamenti</a:t>
            </a:r>
          </a:p>
          <a:p>
            <a:pPr marL="285750" lvl="0" indent="-285750"/>
            <a:r>
              <a:rPr lang="it-IT" sz="1800" dirty="0"/>
              <a:t>la data dei cambiamenti</a:t>
            </a:r>
          </a:p>
          <a:p>
            <a:pPr marL="285750" lvl="0" indent="-285750"/>
            <a:r>
              <a:rPr lang="it-IT" sz="1800" dirty="0"/>
              <a:t>il motivo dettagliato - non generico tipo "errore umano", "errore di trascrizione" - per il quale è stato effettuato il cambiamento</a:t>
            </a:r>
          </a:p>
          <a:p>
            <a:pPr marL="285750" lvl="0" indent="-285750"/>
            <a:r>
              <a:rPr lang="it-IT" sz="1800" dirty="0" smtClean="0"/>
              <a:t>le </a:t>
            </a:r>
            <a:r>
              <a:rPr lang="it-IT" sz="1800" dirty="0"/>
              <a:t>“Query” (Interrogazioni) che si devono effettuare, sullo specifico software, per avere informazioni sui punti sopra elencati  (se non già chiaramente riportati nelle voci dell’audit </a:t>
            </a:r>
            <a:r>
              <a:rPr lang="it-IT" sz="1800" dirty="0" err="1" smtClean="0"/>
              <a:t>trail</a:t>
            </a:r>
            <a:r>
              <a:rPr lang="it-IT" sz="1800" dirty="0" smtClean="0"/>
              <a:t>, o su un report elettronico appositamente concepito)?</a:t>
            </a:r>
            <a:endParaRPr lang="it-IT" sz="1800" dirty="0"/>
          </a:p>
          <a:p>
            <a:pPr>
              <a:buFont typeface="Wingdings" panose="05000000000000000000" pitchFamily="2" charset="2"/>
              <a:buChar char="Ø"/>
            </a:pPr>
            <a:r>
              <a:rPr lang="it-IT" sz="2400" b="1" dirty="0">
                <a:effectLst>
                  <a:glow>
                    <a:srgbClr val="000000"/>
                  </a:glow>
                  <a:outerShdw blurRad="69850" dist="43180" dir="5400000" sx="0" sy="0">
                    <a:srgbClr val="000000">
                      <a:alpha val="65000"/>
                    </a:srgbClr>
                  </a:outerShdw>
                  <a:reflection stA="0" endPos="0" fadeDir="0" sx="0" sy="0"/>
                </a:effectLst>
              </a:rPr>
              <a:t>Esiste una </a:t>
            </a:r>
            <a:r>
              <a:rPr lang="it-IT" sz="2400" b="1" dirty="0" err="1">
                <a:effectLst>
                  <a:glow>
                    <a:srgbClr val="000000"/>
                  </a:glow>
                  <a:outerShdw blurRad="69850" dist="43180" dir="5400000" sx="0" sy="0">
                    <a:srgbClr val="000000">
                      <a:alpha val="65000"/>
                    </a:srgbClr>
                  </a:outerShdw>
                  <a:reflection stA="0" endPos="0" fadeDir="0" sx="0" sy="0"/>
                </a:effectLst>
              </a:rPr>
              <a:t>check</a:t>
            </a:r>
            <a:r>
              <a:rPr lang="it-IT" sz="2400" b="1" dirty="0">
                <a:effectLst>
                  <a:glow>
                    <a:srgbClr val="000000"/>
                  </a:glow>
                  <a:outerShdw blurRad="69850" dist="43180" dir="5400000" sx="0" sy="0">
                    <a:srgbClr val="000000">
                      <a:alpha val="65000"/>
                    </a:srgbClr>
                  </a:outerShdw>
                  <a:reflection stA="0" endPos="0" fadeDir="0" sx="0" sy="0"/>
                </a:effectLst>
              </a:rPr>
              <a:t> list con l'elenco delle cose che devono essere controllate?</a:t>
            </a:r>
          </a:p>
          <a:p>
            <a:pPr>
              <a:buFont typeface="Wingdings" panose="05000000000000000000" pitchFamily="2" charset="2"/>
              <a:buChar char="Ø"/>
            </a:pPr>
            <a:r>
              <a:rPr lang="it-IT" sz="2400" b="1" dirty="0">
                <a:effectLst>
                  <a:glow>
                    <a:srgbClr val="000000"/>
                  </a:glow>
                  <a:outerShdw blurRad="69850" dist="43180" dir="5400000" sx="0" sy="0">
                    <a:srgbClr val="000000">
                      <a:alpha val="65000"/>
                    </a:srgbClr>
                  </a:outerShdw>
                  <a:reflection stA="0" endPos="0" fadeDir="0" sx="0" sy="0"/>
                </a:effectLst>
              </a:rPr>
              <a:t>E’ stato effettuato un </a:t>
            </a:r>
            <a:r>
              <a:rPr lang="it-IT" sz="2400" b="1" dirty="0" err="1">
                <a:effectLst>
                  <a:glow>
                    <a:srgbClr val="000000"/>
                  </a:glow>
                  <a:outerShdw blurRad="69850" dist="43180" dir="5400000" sx="0" sy="0">
                    <a:srgbClr val="000000">
                      <a:alpha val="65000"/>
                    </a:srgbClr>
                  </a:outerShdw>
                  <a:reflection stA="0" endPos="0" fadeDir="0" sx="0" sy="0"/>
                </a:effectLst>
              </a:rPr>
              <a:t>risk</a:t>
            </a:r>
            <a:r>
              <a:rPr lang="it-IT" sz="2400" b="1" dirty="0">
                <a:effectLst>
                  <a:glow>
                    <a:srgbClr val="000000"/>
                  </a:glow>
                  <a:outerShdw blurRad="69850" dist="43180" dir="5400000" sx="0" sy="0">
                    <a:srgbClr val="000000">
                      <a:alpha val="65000"/>
                    </a:srgbClr>
                  </a:outerShdw>
                  <a:reflection stA="0" endPos="0" fadeDir="0" sx="0" sy="0"/>
                </a:effectLst>
              </a:rPr>
              <a:t> </a:t>
            </a:r>
            <a:r>
              <a:rPr lang="it-IT" sz="2400" b="1" dirty="0" err="1">
                <a:effectLst>
                  <a:glow>
                    <a:srgbClr val="000000"/>
                  </a:glow>
                  <a:outerShdw blurRad="69850" dist="43180" dir="5400000" sx="0" sy="0">
                    <a:srgbClr val="000000">
                      <a:alpha val="65000"/>
                    </a:srgbClr>
                  </a:outerShdw>
                  <a:reflection stA="0" endPos="0" fadeDir="0" sx="0" sy="0"/>
                </a:effectLst>
              </a:rPr>
              <a:t>assessment</a:t>
            </a:r>
            <a:r>
              <a:rPr lang="it-IT" sz="2400" b="1" dirty="0">
                <a:effectLst>
                  <a:glow>
                    <a:srgbClr val="000000"/>
                  </a:glow>
                  <a:outerShdw blurRad="69850" dist="43180" dir="5400000" sx="0" sy="0">
                    <a:srgbClr val="000000">
                      <a:alpha val="65000"/>
                    </a:srgbClr>
                  </a:outerShdw>
                  <a:reflection stA="0" endPos="0" fadeDir="0" sx="0" sy="0"/>
                </a:effectLst>
              </a:rPr>
              <a:t> per stabilire quali elementi revisionare in particolare?</a:t>
            </a:r>
          </a:p>
        </p:txBody>
      </p:sp>
      <p:grpSp>
        <p:nvGrpSpPr>
          <p:cNvPr id="4" name="Group 223"/>
          <p:cNvGrpSpPr>
            <a:grpSpLocks/>
          </p:cNvGrpSpPr>
          <p:nvPr/>
        </p:nvGrpSpPr>
        <p:grpSpPr bwMode="auto">
          <a:xfrm>
            <a:off x="7956376" y="260648"/>
            <a:ext cx="1085740" cy="1010527"/>
            <a:chOff x="6881" y="91"/>
            <a:chExt cx="845" cy="835"/>
          </a:xfrm>
        </p:grpSpPr>
        <p:sp>
          <p:nvSpPr>
            <p:cNvPr id="6" name="Freeform 224"/>
            <p:cNvSpPr>
              <a:spLocks/>
            </p:cNvSpPr>
            <p:nvPr/>
          </p:nvSpPr>
          <p:spPr bwMode="auto">
            <a:xfrm>
              <a:off x="7256" y="675"/>
              <a:ext cx="96" cy="251"/>
            </a:xfrm>
            <a:custGeom>
              <a:avLst/>
              <a:gdLst>
                <a:gd name="T0" fmla="*/ 72 w 96"/>
                <a:gd name="T1" fmla="*/ 21 h 251"/>
                <a:gd name="T2" fmla="*/ 72 w 96"/>
                <a:gd name="T3" fmla="*/ 237 h 251"/>
                <a:gd name="T4" fmla="*/ 96 w 96"/>
                <a:gd name="T5" fmla="*/ 237 h 251"/>
                <a:gd name="T6" fmla="*/ 96 w 96"/>
                <a:gd name="T7" fmla="*/ 251 h 251"/>
                <a:gd name="T8" fmla="*/ 0 w 96"/>
                <a:gd name="T9" fmla="*/ 251 h 251"/>
                <a:gd name="T10" fmla="*/ 0 w 96"/>
                <a:gd name="T11" fmla="*/ 237 h 251"/>
                <a:gd name="T12" fmla="*/ 25 w 96"/>
                <a:gd name="T13" fmla="*/ 237 h 251"/>
                <a:gd name="T14" fmla="*/ 25 w 96"/>
                <a:gd name="T15" fmla="*/ 0 h 251"/>
                <a:gd name="T16" fmla="*/ 72 w 96"/>
                <a:gd name="T17" fmla="*/ 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1">
                  <a:moveTo>
                    <a:pt x="72" y="21"/>
                  </a:moveTo>
                  <a:lnTo>
                    <a:pt x="72" y="237"/>
                  </a:lnTo>
                  <a:lnTo>
                    <a:pt x="96" y="237"/>
                  </a:lnTo>
                  <a:lnTo>
                    <a:pt x="96" y="251"/>
                  </a:lnTo>
                  <a:lnTo>
                    <a:pt x="0" y="251"/>
                  </a:lnTo>
                  <a:lnTo>
                    <a:pt x="0" y="237"/>
                  </a:lnTo>
                  <a:lnTo>
                    <a:pt x="25" y="237"/>
                  </a:lnTo>
                  <a:lnTo>
                    <a:pt x="25" y="0"/>
                  </a:lnTo>
                  <a:lnTo>
                    <a:pt x="72"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7" name="Freeform 225"/>
            <p:cNvSpPr>
              <a:spLocks/>
            </p:cNvSpPr>
            <p:nvPr/>
          </p:nvSpPr>
          <p:spPr bwMode="auto">
            <a:xfrm>
              <a:off x="7281" y="539"/>
              <a:ext cx="47" cy="90"/>
            </a:xfrm>
            <a:custGeom>
              <a:avLst/>
              <a:gdLst>
                <a:gd name="T0" fmla="*/ 366 w 366"/>
                <a:gd name="T1" fmla="*/ 703 h 703"/>
                <a:gd name="T2" fmla="*/ 366 w 366"/>
                <a:gd name="T3" fmla="*/ 173 h 703"/>
                <a:gd name="T4" fmla="*/ 0 w 366"/>
                <a:gd name="T5" fmla="*/ 0 h 703"/>
                <a:gd name="T6" fmla="*/ 0 w 366"/>
                <a:gd name="T7" fmla="*/ 530 h 703"/>
                <a:gd name="T8" fmla="*/ 366 w 366"/>
                <a:gd name="T9" fmla="*/ 703 h 703"/>
              </a:gdLst>
              <a:ahLst/>
              <a:cxnLst>
                <a:cxn ang="0">
                  <a:pos x="T0" y="T1"/>
                </a:cxn>
                <a:cxn ang="0">
                  <a:pos x="T2" y="T3"/>
                </a:cxn>
                <a:cxn ang="0">
                  <a:pos x="T4" y="T5"/>
                </a:cxn>
                <a:cxn ang="0">
                  <a:pos x="T6" y="T7"/>
                </a:cxn>
                <a:cxn ang="0">
                  <a:pos x="T8" y="T9"/>
                </a:cxn>
              </a:cxnLst>
              <a:rect l="0" t="0" r="r" b="b"/>
              <a:pathLst>
                <a:path w="366" h="703">
                  <a:moveTo>
                    <a:pt x="366" y="703"/>
                  </a:moveTo>
                  <a:cubicBezTo>
                    <a:pt x="366" y="173"/>
                    <a:pt x="366" y="173"/>
                    <a:pt x="366" y="173"/>
                  </a:cubicBezTo>
                  <a:cubicBezTo>
                    <a:pt x="326" y="153"/>
                    <a:pt x="0" y="0"/>
                    <a:pt x="0" y="0"/>
                  </a:cubicBezTo>
                  <a:cubicBezTo>
                    <a:pt x="0" y="530"/>
                    <a:pt x="0" y="530"/>
                    <a:pt x="0" y="530"/>
                  </a:cubicBezTo>
                  <a:lnTo>
                    <a:pt x="366" y="7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8" name="Freeform 226"/>
            <p:cNvSpPr>
              <a:spLocks/>
            </p:cNvSpPr>
            <p:nvPr/>
          </p:nvSpPr>
          <p:spPr bwMode="auto">
            <a:xfrm>
              <a:off x="7256" y="239"/>
              <a:ext cx="96" cy="255"/>
            </a:xfrm>
            <a:custGeom>
              <a:avLst/>
              <a:gdLst>
                <a:gd name="T0" fmla="*/ 72 w 96"/>
                <a:gd name="T1" fmla="*/ 255 h 255"/>
                <a:gd name="T2" fmla="*/ 72 w 96"/>
                <a:gd name="T3" fmla="*/ 14 h 255"/>
                <a:gd name="T4" fmla="*/ 96 w 96"/>
                <a:gd name="T5" fmla="*/ 14 h 255"/>
                <a:gd name="T6" fmla="*/ 96 w 96"/>
                <a:gd name="T7" fmla="*/ 0 h 255"/>
                <a:gd name="T8" fmla="*/ 0 w 96"/>
                <a:gd name="T9" fmla="*/ 0 h 255"/>
                <a:gd name="T10" fmla="*/ 0 w 96"/>
                <a:gd name="T11" fmla="*/ 14 h 255"/>
                <a:gd name="T12" fmla="*/ 25 w 96"/>
                <a:gd name="T13" fmla="*/ 14 h 255"/>
                <a:gd name="T14" fmla="*/ 25 w 96"/>
                <a:gd name="T15" fmla="*/ 231 h 255"/>
                <a:gd name="T16" fmla="*/ 72 w 9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5">
                  <a:moveTo>
                    <a:pt x="72" y="255"/>
                  </a:moveTo>
                  <a:lnTo>
                    <a:pt x="72" y="14"/>
                  </a:lnTo>
                  <a:lnTo>
                    <a:pt x="96" y="14"/>
                  </a:lnTo>
                  <a:lnTo>
                    <a:pt x="96" y="0"/>
                  </a:lnTo>
                  <a:lnTo>
                    <a:pt x="0" y="0"/>
                  </a:lnTo>
                  <a:lnTo>
                    <a:pt x="0" y="14"/>
                  </a:lnTo>
                  <a:lnTo>
                    <a:pt x="25" y="14"/>
                  </a:lnTo>
                  <a:lnTo>
                    <a:pt x="25" y="231"/>
                  </a:lnTo>
                  <a:lnTo>
                    <a:pt x="72" y="2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9" name="Freeform 227"/>
            <p:cNvSpPr>
              <a:spLocks/>
            </p:cNvSpPr>
            <p:nvPr/>
          </p:nvSpPr>
          <p:spPr bwMode="auto">
            <a:xfrm>
              <a:off x="7337" y="252"/>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0" name="Freeform 228"/>
            <p:cNvSpPr>
              <a:spLocks/>
            </p:cNvSpPr>
            <p:nvPr/>
          </p:nvSpPr>
          <p:spPr bwMode="auto">
            <a:xfrm>
              <a:off x="7210" y="70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1" name="Freeform 229"/>
            <p:cNvSpPr>
              <a:spLocks/>
            </p:cNvSpPr>
            <p:nvPr/>
          </p:nvSpPr>
          <p:spPr bwMode="auto">
            <a:xfrm>
              <a:off x="7210" y="83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2" name="Freeform 230"/>
            <p:cNvSpPr>
              <a:spLocks/>
            </p:cNvSpPr>
            <p:nvPr/>
          </p:nvSpPr>
          <p:spPr bwMode="auto">
            <a:xfrm>
              <a:off x="7337" y="381"/>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3" name="Freeform 231"/>
            <p:cNvSpPr>
              <a:spLocks/>
            </p:cNvSpPr>
            <p:nvPr/>
          </p:nvSpPr>
          <p:spPr bwMode="auto">
            <a:xfrm>
              <a:off x="7201" y="316"/>
              <a:ext cx="74" cy="93"/>
            </a:xfrm>
            <a:custGeom>
              <a:avLst/>
              <a:gdLst>
                <a:gd name="T0" fmla="*/ 558 w 577"/>
                <a:gd name="T1" fmla="*/ 0 h 730"/>
                <a:gd name="T2" fmla="*/ 111 w 577"/>
                <a:gd name="T3" fmla="*/ 327 h 730"/>
                <a:gd name="T4" fmla="*/ 45 w 577"/>
                <a:gd name="T5" fmla="*/ 730 h 730"/>
                <a:gd name="T6" fmla="*/ 401 w 577"/>
                <a:gd name="T7" fmla="*/ 442 h 730"/>
                <a:gd name="T8" fmla="*/ 558 w 577"/>
                <a:gd name="T9" fmla="*/ 369 h 730"/>
                <a:gd name="T10" fmla="*/ 558 w 577"/>
                <a:gd name="T11" fmla="*/ 0 h 730"/>
              </a:gdLst>
              <a:ahLst/>
              <a:cxnLst>
                <a:cxn ang="0">
                  <a:pos x="T0" y="T1"/>
                </a:cxn>
                <a:cxn ang="0">
                  <a:pos x="T2" y="T3"/>
                </a:cxn>
                <a:cxn ang="0">
                  <a:pos x="T4" y="T5"/>
                </a:cxn>
                <a:cxn ang="0">
                  <a:pos x="T6" y="T7"/>
                </a:cxn>
                <a:cxn ang="0">
                  <a:pos x="T8" y="T9"/>
                </a:cxn>
                <a:cxn ang="0">
                  <a:pos x="T10" y="T11"/>
                </a:cxn>
              </a:cxnLst>
              <a:rect l="0" t="0" r="r" b="b"/>
              <a:pathLst>
                <a:path w="577" h="730">
                  <a:moveTo>
                    <a:pt x="558" y="0"/>
                  </a:moveTo>
                  <a:cubicBezTo>
                    <a:pt x="558" y="0"/>
                    <a:pt x="221" y="106"/>
                    <a:pt x="111" y="327"/>
                  </a:cubicBezTo>
                  <a:cubicBezTo>
                    <a:pt x="0" y="547"/>
                    <a:pt x="45" y="730"/>
                    <a:pt x="45" y="730"/>
                  </a:cubicBezTo>
                  <a:cubicBezTo>
                    <a:pt x="45" y="730"/>
                    <a:pt x="224" y="526"/>
                    <a:pt x="401" y="442"/>
                  </a:cubicBezTo>
                  <a:cubicBezTo>
                    <a:pt x="577" y="357"/>
                    <a:pt x="558" y="369"/>
                    <a:pt x="558" y="369"/>
                  </a:cubicBezTo>
                  <a:lnTo>
                    <a:pt x="5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4" name="Freeform 232"/>
            <p:cNvSpPr>
              <a:spLocks/>
            </p:cNvSpPr>
            <p:nvPr/>
          </p:nvSpPr>
          <p:spPr bwMode="auto">
            <a:xfrm>
              <a:off x="7334" y="758"/>
              <a:ext cx="74" cy="94"/>
            </a:xfrm>
            <a:custGeom>
              <a:avLst/>
              <a:gdLst>
                <a:gd name="T0" fmla="*/ 19 w 578"/>
                <a:gd name="T1" fmla="*/ 730 h 730"/>
                <a:gd name="T2" fmla="*/ 467 w 578"/>
                <a:gd name="T3" fmla="*/ 403 h 730"/>
                <a:gd name="T4" fmla="*/ 532 w 578"/>
                <a:gd name="T5" fmla="*/ 0 h 730"/>
                <a:gd name="T6" fmla="*/ 177 w 578"/>
                <a:gd name="T7" fmla="*/ 288 h 730"/>
                <a:gd name="T8" fmla="*/ 19 w 578"/>
                <a:gd name="T9" fmla="*/ 361 h 730"/>
                <a:gd name="T10" fmla="*/ 19 w 578"/>
                <a:gd name="T11" fmla="*/ 730 h 730"/>
              </a:gdLst>
              <a:ahLst/>
              <a:cxnLst>
                <a:cxn ang="0">
                  <a:pos x="T0" y="T1"/>
                </a:cxn>
                <a:cxn ang="0">
                  <a:pos x="T2" y="T3"/>
                </a:cxn>
                <a:cxn ang="0">
                  <a:pos x="T4" y="T5"/>
                </a:cxn>
                <a:cxn ang="0">
                  <a:pos x="T6" y="T7"/>
                </a:cxn>
                <a:cxn ang="0">
                  <a:pos x="T8" y="T9"/>
                </a:cxn>
                <a:cxn ang="0">
                  <a:pos x="T10" y="T11"/>
                </a:cxn>
              </a:cxnLst>
              <a:rect l="0" t="0" r="r" b="b"/>
              <a:pathLst>
                <a:path w="578" h="730">
                  <a:moveTo>
                    <a:pt x="19" y="730"/>
                  </a:moveTo>
                  <a:cubicBezTo>
                    <a:pt x="19" y="730"/>
                    <a:pt x="356" y="623"/>
                    <a:pt x="467" y="403"/>
                  </a:cubicBezTo>
                  <a:cubicBezTo>
                    <a:pt x="578" y="183"/>
                    <a:pt x="532" y="0"/>
                    <a:pt x="532" y="0"/>
                  </a:cubicBezTo>
                  <a:cubicBezTo>
                    <a:pt x="532" y="0"/>
                    <a:pt x="353" y="204"/>
                    <a:pt x="177" y="288"/>
                  </a:cubicBezTo>
                  <a:cubicBezTo>
                    <a:pt x="0" y="373"/>
                    <a:pt x="19" y="361"/>
                    <a:pt x="19" y="361"/>
                  </a:cubicBezTo>
                  <a:lnTo>
                    <a:pt x="19" y="7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5" name="Freeform 233"/>
            <p:cNvSpPr>
              <a:spLocks/>
            </p:cNvSpPr>
            <p:nvPr/>
          </p:nvSpPr>
          <p:spPr bwMode="auto">
            <a:xfrm>
              <a:off x="7256" y="445"/>
              <a:ext cx="17" cy="20"/>
            </a:xfrm>
            <a:custGeom>
              <a:avLst/>
              <a:gdLst>
                <a:gd name="T0" fmla="*/ 17 w 17"/>
                <a:gd name="T1" fmla="*/ 0 h 20"/>
                <a:gd name="T2" fmla="*/ 17 w 17"/>
                <a:gd name="T3" fmla="*/ 20 h 20"/>
                <a:gd name="T4" fmla="*/ 0 w 17"/>
                <a:gd name="T5" fmla="*/ 10 h 20"/>
                <a:gd name="T6" fmla="*/ 17 w 17"/>
                <a:gd name="T7" fmla="*/ 0 h 20"/>
              </a:gdLst>
              <a:ahLst/>
              <a:cxnLst>
                <a:cxn ang="0">
                  <a:pos x="T0" y="T1"/>
                </a:cxn>
                <a:cxn ang="0">
                  <a:pos x="T2" y="T3"/>
                </a:cxn>
                <a:cxn ang="0">
                  <a:pos x="T4" y="T5"/>
                </a:cxn>
                <a:cxn ang="0">
                  <a:pos x="T6" y="T7"/>
                </a:cxn>
              </a:cxnLst>
              <a:rect l="0" t="0" r="r" b="b"/>
              <a:pathLst>
                <a:path w="17" h="20">
                  <a:moveTo>
                    <a:pt x="17" y="0"/>
                  </a:moveTo>
                  <a:lnTo>
                    <a:pt x="17" y="20"/>
                  </a:lnTo>
                  <a:lnTo>
                    <a:pt x="0" y="10"/>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6" name="Freeform 234"/>
            <p:cNvSpPr>
              <a:spLocks/>
            </p:cNvSpPr>
            <p:nvPr/>
          </p:nvSpPr>
          <p:spPr bwMode="auto">
            <a:xfrm>
              <a:off x="7337" y="701"/>
              <a:ext cx="18" cy="19"/>
            </a:xfrm>
            <a:custGeom>
              <a:avLst/>
              <a:gdLst>
                <a:gd name="T0" fmla="*/ 0 w 18"/>
                <a:gd name="T1" fmla="*/ 19 h 19"/>
                <a:gd name="T2" fmla="*/ 0 w 18"/>
                <a:gd name="T3" fmla="*/ 0 h 19"/>
                <a:gd name="T4" fmla="*/ 18 w 18"/>
                <a:gd name="T5" fmla="*/ 9 h 19"/>
                <a:gd name="T6" fmla="*/ 0 w 18"/>
                <a:gd name="T7" fmla="*/ 19 h 19"/>
              </a:gdLst>
              <a:ahLst/>
              <a:cxnLst>
                <a:cxn ang="0">
                  <a:pos x="T0" y="T1"/>
                </a:cxn>
                <a:cxn ang="0">
                  <a:pos x="T2" y="T3"/>
                </a:cxn>
                <a:cxn ang="0">
                  <a:pos x="T4" y="T5"/>
                </a:cxn>
                <a:cxn ang="0">
                  <a:pos x="T6" y="T7"/>
                </a:cxn>
              </a:cxnLst>
              <a:rect l="0" t="0" r="r" b="b"/>
              <a:pathLst>
                <a:path w="18" h="19">
                  <a:moveTo>
                    <a:pt x="0" y="19"/>
                  </a:moveTo>
                  <a:lnTo>
                    <a:pt x="0" y="0"/>
                  </a:lnTo>
                  <a:lnTo>
                    <a:pt x="18" y="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7" name="Freeform 235"/>
            <p:cNvSpPr>
              <a:spLocks/>
            </p:cNvSpPr>
            <p:nvPr/>
          </p:nvSpPr>
          <p:spPr bwMode="auto">
            <a:xfrm>
              <a:off x="7207" y="432"/>
              <a:ext cx="198" cy="174"/>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49"/>
                    <a:pt x="1208" y="1062"/>
                  </a:cubicBezTo>
                  <a:cubicBezTo>
                    <a:pt x="970" y="916"/>
                    <a:pt x="656" y="817"/>
                    <a:pt x="491" y="727"/>
                  </a:cubicBezTo>
                  <a:cubicBezTo>
                    <a:pt x="366" y="658"/>
                    <a:pt x="263" y="595"/>
                    <a:pt x="186" y="521"/>
                  </a:cubicBezTo>
                  <a:cubicBezTo>
                    <a:pt x="57" y="398"/>
                    <a:pt x="0" y="247"/>
                    <a:pt x="18" y="0"/>
                  </a:cubicBezTo>
                  <a:cubicBezTo>
                    <a:pt x="197" y="207"/>
                    <a:pt x="524" y="341"/>
                    <a:pt x="828" y="491"/>
                  </a:cubicBezTo>
                  <a:cubicBezTo>
                    <a:pt x="1193" y="672"/>
                    <a:pt x="1544" y="851"/>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8" name="Freeform 236"/>
            <p:cNvSpPr>
              <a:spLocks/>
            </p:cNvSpPr>
            <p:nvPr/>
          </p:nvSpPr>
          <p:spPr bwMode="auto">
            <a:xfrm>
              <a:off x="7207" y="567"/>
              <a:ext cx="198" cy="173"/>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50"/>
                    <a:pt x="1208" y="1062"/>
                  </a:cubicBezTo>
                  <a:cubicBezTo>
                    <a:pt x="970" y="916"/>
                    <a:pt x="656" y="817"/>
                    <a:pt x="491" y="727"/>
                  </a:cubicBezTo>
                  <a:cubicBezTo>
                    <a:pt x="366" y="658"/>
                    <a:pt x="263" y="595"/>
                    <a:pt x="186" y="521"/>
                  </a:cubicBezTo>
                  <a:cubicBezTo>
                    <a:pt x="57" y="398"/>
                    <a:pt x="0" y="247"/>
                    <a:pt x="18" y="0"/>
                  </a:cubicBezTo>
                  <a:cubicBezTo>
                    <a:pt x="197" y="207"/>
                    <a:pt x="524" y="342"/>
                    <a:pt x="828" y="491"/>
                  </a:cubicBezTo>
                  <a:cubicBezTo>
                    <a:pt x="1193" y="672"/>
                    <a:pt x="1544" y="852"/>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9" name="Freeform 237"/>
            <p:cNvSpPr>
              <a:spLocks/>
            </p:cNvSpPr>
            <p:nvPr/>
          </p:nvSpPr>
          <p:spPr bwMode="auto">
            <a:xfrm>
              <a:off x="7207" y="492"/>
              <a:ext cx="27" cy="46"/>
            </a:xfrm>
            <a:custGeom>
              <a:avLst/>
              <a:gdLst>
                <a:gd name="T0" fmla="*/ 132 w 213"/>
                <a:gd name="T1" fmla="*/ 91 h 362"/>
                <a:gd name="T2" fmla="*/ 52 w 213"/>
                <a:gd name="T3" fmla="*/ 0 h 362"/>
                <a:gd name="T4" fmla="*/ 11 w 213"/>
                <a:gd name="T5" fmla="*/ 158 h 362"/>
                <a:gd name="T6" fmla="*/ 3 w 213"/>
                <a:gd name="T7" fmla="*/ 362 h 362"/>
                <a:gd name="T8" fmla="*/ 114 w 213"/>
                <a:gd name="T9" fmla="*/ 246 h 362"/>
                <a:gd name="T10" fmla="*/ 213 w 213"/>
                <a:gd name="T11" fmla="*/ 161 h 362"/>
                <a:gd name="T12" fmla="*/ 132 w 213"/>
                <a:gd name="T13" fmla="*/ 91 h 362"/>
              </a:gdLst>
              <a:ahLst/>
              <a:cxnLst>
                <a:cxn ang="0">
                  <a:pos x="T0" y="T1"/>
                </a:cxn>
                <a:cxn ang="0">
                  <a:pos x="T2" y="T3"/>
                </a:cxn>
                <a:cxn ang="0">
                  <a:pos x="T4" y="T5"/>
                </a:cxn>
                <a:cxn ang="0">
                  <a:pos x="T6" y="T7"/>
                </a:cxn>
                <a:cxn ang="0">
                  <a:pos x="T8" y="T9"/>
                </a:cxn>
                <a:cxn ang="0">
                  <a:pos x="T10" y="T11"/>
                </a:cxn>
                <a:cxn ang="0">
                  <a:pos x="T12" y="T13"/>
                </a:cxn>
              </a:cxnLst>
              <a:rect l="0" t="0" r="r" b="b"/>
              <a:pathLst>
                <a:path w="213" h="362">
                  <a:moveTo>
                    <a:pt x="132" y="91"/>
                  </a:moveTo>
                  <a:cubicBezTo>
                    <a:pt x="66" y="25"/>
                    <a:pt x="52" y="0"/>
                    <a:pt x="52" y="0"/>
                  </a:cubicBezTo>
                  <a:cubicBezTo>
                    <a:pt x="52" y="0"/>
                    <a:pt x="23" y="72"/>
                    <a:pt x="11" y="158"/>
                  </a:cubicBezTo>
                  <a:cubicBezTo>
                    <a:pt x="0" y="245"/>
                    <a:pt x="3" y="362"/>
                    <a:pt x="3" y="362"/>
                  </a:cubicBezTo>
                  <a:cubicBezTo>
                    <a:pt x="3" y="362"/>
                    <a:pt x="45" y="315"/>
                    <a:pt x="114" y="246"/>
                  </a:cubicBezTo>
                  <a:cubicBezTo>
                    <a:pt x="184" y="176"/>
                    <a:pt x="213" y="161"/>
                    <a:pt x="213" y="161"/>
                  </a:cubicBezTo>
                  <a:cubicBezTo>
                    <a:pt x="213" y="161"/>
                    <a:pt x="198" y="157"/>
                    <a:pt x="132" y="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0" name="Freeform 238"/>
            <p:cNvSpPr>
              <a:spLocks/>
            </p:cNvSpPr>
            <p:nvPr/>
          </p:nvSpPr>
          <p:spPr bwMode="auto">
            <a:xfrm>
              <a:off x="7376" y="627"/>
              <a:ext cx="27" cy="47"/>
            </a:xfrm>
            <a:custGeom>
              <a:avLst/>
              <a:gdLst>
                <a:gd name="T0" fmla="*/ 81 w 214"/>
                <a:gd name="T1" fmla="*/ 270 h 362"/>
                <a:gd name="T2" fmla="*/ 161 w 214"/>
                <a:gd name="T3" fmla="*/ 362 h 362"/>
                <a:gd name="T4" fmla="*/ 201 w 214"/>
                <a:gd name="T5" fmla="*/ 203 h 362"/>
                <a:gd name="T6" fmla="*/ 211 w 214"/>
                <a:gd name="T7" fmla="*/ 0 h 362"/>
                <a:gd name="T8" fmla="*/ 99 w 214"/>
                <a:gd name="T9" fmla="*/ 116 h 362"/>
                <a:gd name="T10" fmla="*/ 0 w 214"/>
                <a:gd name="T11" fmla="*/ 201 h 362"/>
                <a:gd name="T12" fmla="*/ 81 w 214"/>
                <a:gd name="T13" fmla="*/ 270 h 362"/>
              </a:gdLst>
              <a:ahLst/>
              <a:cxnLst>
                <a:cxn ang="0">
                  <a:pos x="T0" y="T1"/>
                </a:cxn>
                <a:cxn ang="0">
                  <a:pos x="T2" y="T3"/>
                </a:cxn>
                <a:cxn ang="0">
                  <a:pos x="T4" y="T5"/>
                </a:cxn>
                <a:cxn ang="0">
                  <a:pos x="T6" y="T7"/>
                </a:cxn>
                <a:cxn ang="0">
                  <a:pos x="T8" y="T9"/>
                </a:cxn>
                <a:cxn ang="0">
                  <a:pos x="T10" y="T11"/>
                </a:cxn>
                <a:cxn ang="0">
                  <a:pos x="T12" y="T13"/>
                </a:cxn>
              </a:cxnLst>
              <a:rect l="0" t="0" r="r" b="b"/>
              <a:pathLst>
                <a:path w="214" h="362">
                  <a:moveTo>
                    <a:pt x="81" y="270"/>
                  </a:moveTo>
                  <a:cubicBezTo>
                    <a:pt x="147" y="336"/>
                    <a:pt x="161" y="362"/>
                    <a:pt x="161" y="362"/>
                  </a:cubicBezTo>
                  <a:cubicBezTo>
                    <a:pt x="161" y="362"/>
                    <a:pt x="190" y="290"/>
                    <a:pt x="201" y="203"/>
                  </a:cubicBezTo>
                  <a:cubicBezTo>
                    <a:pt x="214" y="117"/>
                    <a:pt x="211" y="0"/>
                    <a:pt x="211" y="0"/>
                  </a:cubicBezTo>
                  <a:cubicBezTo>
                    <a:pt x="211" y="0"/>
                    <a:pt x="168" y="47"/>
                    <a:pt x="99" y="116"/>
                  </a:cubicBezTo>
                  <a:cubicBezTo>
                    <a:pt x="29" y="186"/>
                    <a:pt x="0" y="201"/>
                    <a:pt x="0" y="201"/>
                  </a:cubicBezTo>
                  <a:cubicBezTo>
                    <a:pt x="0" y="201"/>
                    <a:pt x="15" y="205"/>
                    <a:pt x="81" y="2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1" name="Freeform 239"/>
            <p:cNvSpPr>
              <a:spLocks/>
            </p:cNvSpPr>
            <p:nvPr/>
          </p:nvSpPr>
          <p:spPr bwMode="auto">
            <a:xfrm>
              <a:off x="7049" y="776"/>
              <a:ext cx="74" cy="85"/>
            </a:xfrm>
            <a:custGeom>
              <a:avLst/>
              <a:gdLst>
                <a:gd name="T0" fmla="*/ 222 w 579"/>
                <a:gd name="T1" fmla="*/ 498 h 669"/>
                <a:gd name="T2" fmla="*/ 197 w 579"/>
                <a:gd name="T3" fmla="*/ 633 h 669"/>
                <a:gd name="T4" fmla="*/ 216 w 579"/>
                <a:gd name="T5" fmla="*/ 649 h 669"/>
                <a:gd name="T6" fmla="*/ 200 w 579"/>
                <a:gd name="T7" fmla="*/ 668 h 669"/>
                <a:gd name="T8" fmla="*/ 103 w 579"/>
                <a:gd name="T9" fmla="*/ 594 h 669"/>
                <a:gd name="T10" fmla="*/ 3 w 579"/>
                <a:gd name="T11" fmla="*/ 527 h 669"/>
                <a:gd name="T12" fmla="*/ 16 w 579"/>
                <a:gd name="T13" fmla="*/ 506 h 669"/>
                <a:gd name="T14" fmla="*/ 36 w 579"/>
                <a:gd name="T15" fmla="*/ 518 h 669"/>
                <a:gd name="T16" fmla="*/ 157 w 579"/>
                <a:gd name="T17" fmla="*/ 452 h 669"/>
                <a:gd name="T18" fmla="*/ 358 w 579"/>
                <a:gd name="T19" fmla="*/ 171 h 669"/>
                <a:gd name="T20" fmla="*/ 381 w 579"/>
                <a:gd name="T21" fmla="*/ 36 h 669"/>
                <a:gd name="T22" fmla="*/ 363 w 579"/>
                <a:gd name="T23" fmla="*/ 20 h 669"/>
                <a:gd name="T24" fmla="*/ 379 w 579"/>
                <a:gd name="T25" fmla="*/ 1 h 669"/>
                <a:gd name="T26" fmla="*/ 475 w 579"/>
                <a:gd name="T27" fmla="*/ 73 h 669"/>
                <a:gd name="T28" fmla="*/ 576 w 579"/>
                <a:gd name="T29" fmla="*/ 142 h 669"/>
                <a:gd name="T30" fmla="*/ 564 w 579"/>
                <a:gd name="T31" fmla="*/ 163 h 669"/>
                <a:gd name="T32" fmla="*/ 542 w 579"/>
                <a:gd name="T33" fmla="*/ 151 h 669"/>
                <a:gd name="T34" fmla="*/ 422 w 579"/>
                <a:gd name="T35" fmla="*/ 217 h 669"/>
                <a:gd name="T36" fmla="*/ 222 w 579"/>
                <a:gd name="T37" fmla="*/ 49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9" h="669">
                  <a:moveTo>
                    <a:pt x="222" y="498"/>
                  </a:moveTo>
                  <a:cubicBezTo>
                    <a:pt x="162" y="582"/>
                    <a:pt x="154" y="596"/>
                    <a:pt x="197" y="633"/>
                  </a:cubicBezTo>
                  <a:cubicBezTo>
                    <a:pt x="216" y="649"/>
                    <a:pt x="216" y="649"/>
                    <a:pt x="216" y="649"/>
                  </a:cubicBezTo>
                  <a:cubicBezTo>
                    <a:pt x="219" y="656"/>
                    <a:pt x="207" y="669"/>
                    <a:pt x="200" y="668"/>
                  </a:cubicBezTo>
                  <a:cubicBezTo>
                    <a:pt x="162" y="638"/>
                    <a:pt x="136" y="618"/>
                    <a:pt x="103" y="594"/>
                  </a:cubicBezTo>
                  <a:cubicBezTo>
                    <a:pt x="71" y="572"/>
                    <a:pt x="44" y="553"/>
                    <a:pt x="3" y="527"/>
                  </a:cubicBezTo>
                  <a:cubicBezTo>
                    <a:pt x="0" y="521"/>
                    <a:pt x="9" y="506"/>
                    <a:pt x="16" y="506"/>
                  </a:cubicBezTo>
                  <a:cubicBezTo>
                    <a:pt x="36" y="518"/>
                    <a:pt x="36" y="518"/>
                    <a:pt x="36" y="518"/>
                  </a:cubicBezTo>
                  <a:cubicBezTo>
                    <a:pt x="86" y="548"/>
                    <a:pt x="97" y="535"/>
                    <a:pt x="157" y="452"/>
                  </a:cubicBezTo>
                  <a:cubicBezTo>
                    <a:pt x="358" y="171"/>
                    <a:pt x="358" y="171"/>
                    <a:pt x="358" y="171"/>
                  </a:cubicBezTo>
                  <a:cubicBezTo>
                    <a:pt x="417" y="87"/>
                    <a:pt x="424" y="75"/>
                    <a:pt x="381" y="36"/>
                  </a:cubicBezTo>
                  <a:cubicBezTo>
                    <a:pt x="363" y="20"/>
                    <a:pt x="363" y="20"/>
                    <a:pt x="363" y="20"/>
                  </a:cubicBezTo>
                  <a:cubicBezTo>
                    <a:pt x="361" y="13"/>
                    <a:pt x="372" y="0"/>
                    <a:pt x="379" y="1"/>
                  </a:cubicBezTo>
                  <a:cubicBezTo>
                    <a:pt x="417" y="31"/>
                    <a:pt x="443" y="51"/>
                    <a:pt x="475" y="73"/>
                  </a:cubicBezTo>
                  <a:cubicBezTo>
                    <a:pt x="508" y="97"/>
                    <a:pt x="535" y="115"/>
                    <a:pt x="576" y="142"/>
                  </a:cubicBezTo>
                  <a:cubicBezTo>
                    <a:pt x="579" y="148"/>
                    <a:pt x="572" y="162"/>
                    <a:pt x="564" y="163"/>
                  </a:cubicBezTo>
                  <a:cubicBezTo>
                    <a:pt x="542" y="151"/>
                    <a:pt x="542" y="151"/>
                    <a:pt x="542" y="151"/>
                  </a:cubicBezTo>
                  <a:cubicBezTo>
                    <a:pt x="492" y="123"/>
                    <a:pt x="482" y="133"/>
                    <a:pt x="422" y="217"/>
                  </a:cubicBezTo>
                  <a:lnTo>
                    <a:pt x="222" y="4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2" name="Freeform 240"/>
            <p:cNvSpPr>
              <a:spLocks/>
            </p:cNvSpPr>
            <p:nvPr/>
          </p:nvSpPr>
          <p:spPr bwMode="auto">
            <a:xfrm>
              <a:off x="7006" y="747"/>
              <a:ext cx="84" cy="80"/>
            </a:xfrm>
            <a:custGeom>
              <a:avLst/>
              <a:gdLst>
                <a:gd name="T0" fmla="*/ 576 w 662"/>
                <a:gd name="T1" fmla="*/ 87 h 627"/>
                <a:gd name="T2" fmla="*/ 662 w 662"/>
                <a:gd name="T3" fmla="*/ 216 h 627"/>
                <a:gd name="T4" fmla="*/ 589 w 662"/>
                <a:gd name="T5" fmla="*/ 334 h 627"/>
                <a:gd name="T6" fmla="*/ 570 w 662"/>
                <a:gd name="T7" fmla="*/ 320 h 627"/>
                <a:gd name="T8" fmla="*/ 546 w 662"/>
                <a:gd name="T9" fmla="*/ 100 h 627"/>
                <a:gd name="T10" fmla="*/ 381 w 662"/>
                <a:gd name="T11" fmla="*/ 100 h 627"/>
                <a:gd name="T12" fmla="*/ 347 w 662"/>
                <a:gd name="T13" fmla="*/ 254 h 627"/>
                <a:gd name="T14" fmla="*/ 374 w 662"/>
                <a:gd name="T15" fmla="*/ 360 h 627"/>
                <a:gd name="T16" fmla="*/ 338 w 662"/>
                <a:gd name="T17" fmla="*/ 554 h 627"/>
                <a:gd name="T18" fmla="*/ 79 w 662"/>
                <a:gd name="T19" fmla="*/ 542 h 627"/>
                <a:gd name="T20" fmla="*/ 21 w 662"/>
                <a:gd name="T21" fmla="*/ 471 h 627"/>
                <a:gd name="T22" fmla="*/ 0 w 662"/>
                <a:gd name="T23" fmla="*/ 444 h 627"/>
                <a:gd name="T24" fmla="*/ 68 w 662"/>
                <a:gd name="T25" fmla="*/ 345 h 627"/>
                <a:gd name="T26" fmla="*/ 88 w 662"/>
                <a:gd name="T27" fmla="*/ 360 h 627"/>
                <a:gd name="T28" fmla="*/ 110 w 662"/>
                <a:gd name="T29" fmla="*/ 530 h 627"/>
                <a:gd name="T30" fmla="*/ 268 w 662"/>
                <a:gd name="T31" fmla="*/ 529 h 627"/>
                <a:gd name="T32" fmla="*/ 288 w 662"/>
                <a:gd name="T33" fmla="*/ 386 h 627"/>
                <a:gd name="T34" fmla="*/ 265 w 662"/>
                <a:gd name="T35" fmla="*/ 297 h 627"/>
                <a:gd name="T36" fmla="*/ 302 w 662"/>
                <a:gd name="T37" fmla="*/ 78 h 627"/>
                <a:gd name="T38" fmla="*/ 576 w 662"/>
                <a:gd name="T39"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2" h="627">
                  <a:moveTo>
                    <a:pt x="576" y="87"/>
                  </a:moveTo>
                  <a:cubicBezTo>
                    <a:pt x="636" y="142"/>
                    <a:pt x="656" y="196"/>
                    <a:pt x="662" y="216"/>
                  </a:cubicBezTo>
                  <a:cubicBezTo>
                    <a:pt x="657" y="240"/>
                    <a:pt x="619" y="299"/>
                    <a:pt x="589" y="334"/>
                  </a:cubicBezTo>
                  <a:cubicBezTo>
                    <a:pt x="581" y="335"/>
                    <a:pt x="569" y="327"/>
                    <a:pt x="570" y="320"/>
                  </a:cubicBezTo>
                  <a:cubicBezTo>
                    <a:pt x="593" y="274"/>
                    <a:pt x="629" y="177"/>
                    <a:pt x="546" y="100"/>
                  </a:cubicBezTo>
                  <a:cubicBezTo>
                    <a:pt x="486" y="45"/>
                    <a:pt x="421" y="57"/>
                    <a:pt x="381" y="100"/>
                  </a:cubicBezTo>
                  <a:cubicBezTo>
                    <a:pt x="352" y="131"/>
                    <a:pt x="326" y="172"/>
                    <a:pt x="347" y="254"/>
                  </a:cubicBezTo>
                  <a:cubicBezTo>
                    <a:pt x="374" y="360"/>
                    <a:pt x="374" y="360"/>
                    <a:pt x="374" y="360"/>
                  </a:cubicBezTo>
                  <a:cubicBezTo>
                    <a:pt x="388" y="417"/>
                    <a:pt x="392" y="496"/>
                    <a:pt x="338" y="554"/>
                  </a:cubicBezTo>
                  <a:cubicBezTo>
                    <a:pt x="275" y="622"/>
                    <a:pt x="171" y="627"/>
                    <a:pt x="79" y="542"/>
                  </a:cubicBezTo>
                  <a:cubicBezTo>
                    <a:pt x="57" y="521"/>
                    <a:pt x="35" y="494"/>
                    <a:pt x="21" y="471"/>
                  </a:cubicBezTo>
                  <a:cubicBezTo>
                    <a:pt x="14" y="460"/>
                    <a:pt x="6" y="449"/>
                    <a:pt x="0" y="444"/>
                  </a:cubicBezTo>
                  <a:cubicBezTo>
                    <a:pt x="10" y="421"/>
                    <a:pt x="40" y="375"/>
                    <a:pt x="68" y="345"/>
                  </a:cubicBezTo>
                  <a:cubicBezTo>
                    <a:pt x="75" y="343"/>
                    <a:pt x="88" y="352"/>
                    <a:pt x="88" y="360"/>
                  </a:cubicBezTo>
                  <a:cubicBezTo>
                    <a:pt x="65" y="402"/>
                    <a:pt x="42" y="466"/>
                    <a:pt x="110" y="530"/>
                  </a:cubicBezTo>
                  <a:cubicBezTo>
                    <a:pt x="180" y="594"/>
                    <a:pt x="238" y="562"/>
                    <a:pt x="268" y="529"/>
                  </a:cubicBezTo>
                  <a:cubicBezTo>
                    <a:pt x="306" y="488"/>
                    <a:pt x="299" y="427"/>
                    <a:pt x="288" y="386"/>
                  </a:cubicBezTo>
                  <a:cubicBezTo>
                    <a:pt x="265" y="297"/>
                    <a:pt x="265" y="297"/>
                    <a:pt x="265" y="297"/>
                  </a:cubicBezTo>
                  <a:cubicBezTo>
                    <a:pt x="245" y="228"/>
                    <a:pt x="240" y="146"/>
                    <a:pt x="302" y="78"/>
                  </a:cubicBezTo>
                  <a:cubicBezTo>
                    <a:pt x="375" y="0"/>
                    <a:pt x="483" y="1"/>
                    <a:pt x="576"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3" name="Freeform 241"/>
            <p:cNvSpPr>
              <a:spLocks/>
            </p:cNvSpPr>
            <p:nvPr/>
          </p:nvSpPr>
          <p:spPr bwMode="auto">
            <a:xfrm>
              <a:off x="6943" y="699"/>
              <a:ext cx="103" cy="93"/>
            </a:xfrm>
            <a:custGeom>
              <a:avLst/>
              <a:gdLst>
                <a:gd name="T0" fmla="*/ 582 w 806"/>
                <a:gd name="T1" fmla="*/ 161 h 727"/>
                <a:gd name="T2" fmla="*/ 644 w 806"/>
                <a:gd name="T3" fmla="*/ 42 h 727"/>
                <a:gd name="T4" fmla="*/ 628 w 806"/>
                <a:gd name="T5" fmla="*/ 15 h 727"/>
                <a:gd name="T6" fmla="*/ 648 w 806"/>
                <a:gd name="T7" fmla="*/ 2 h 727"/>
                <a:gd name="T8" fmla="*/ 722 w 806"/>
                <a:gd name="T9" fmla="*/ 106 h 727"/>
                <a:gd name="T10" fmla="*/ 805 w 806"/>
                <a:gd name="T11" fmla="*/ 212 h 727"/>
                <a:gd name="T12" fmla="*/ 786 w 806"/>
                <a:gd name="T13" fmla="*/ 227 h 727"/>
                <a:gd name="T14" fmla="*/ 763 w 806"/>
                <a:gd name="T15" fmla="*/ 201 h 727"/>
                <a:gd name="T16" fmla="*/ 629 w 806"/>
                <a:gd name="T17" fmla="*/ 225 h 727"/>
                <a:gd name="T18" fmla="*/ 282 w 806"/>
                <a:gd name="T19" fmla="*/ 485 h 727"/>
                <a:gd name="T20" fmla="*/ 275 w 806"/>
                <a:gd name="T21" fmla="*/ 526 h 727"/>
                <a:gd name="T22" fmla="*/ 307 w 806"/>
                <a:gd name="T23" fmla="*/ 569 h 727"/>
                <a:gd name="T24" fmla="*/ 397 w 806"/>
                <a:gd name="T25" fmla="*/ 650 h 727"/>
                <a:gd name="T26" fmla="*/ 477 w 806"/>
                <a:gd name="T27" fmla="*/ 645 h 727"/>
                <a:gd name="T28" fmla="*/ 487 w 806"/>
                <a:gd name="T29" fmla="*/ 670 h 727"/>
                <a:gd name="T30" fmla="*/ 349 w 806"/>
                <a:gd name="T31" fmla="*/ 727 h 727"/>
                <a:gd name="T32" fmla="*/ 338 w 806"/>
                <a:gd name="T33" fmla="*/ 712 h 727"/>
                <a:gd name="T34" fmla="*/ 313 w 806"/>
                <a:gd name="T35" fmla="*/ 628 h 727"/>
                <a:gd name="T36" fmla="*/ 77 w 806"/>
                <a:gd name="T37" fmla="*/ 313 h 727"/>
                <a:gd name="T38" fmla="*/ 10 w 806"/>
                <a:gd name="T39" fmla="*/ 268 h 727"/>
                <a:gd name="T40" fmla="*/ 2 w 806"/>
                <a:gd name="T41" fmla="*/ 253 h 727"/>
                <a:gd name="T42" fmla="*/ 129 w 806"/>
                <a:gd name="T43" fmla="*/ 176 h 727"/>
                <a:gd name="T44" fmla="*/ 146 w 806"/>
                <a:gd name="T45" fmla="*/ 195 h 727"/>
                <a:gd name="T46" fmla="*/ 104 w 806"/>
                <a:gd name="T47" fmla="*/ 257 h 727"/>
                <a:gd name="T48" fmla="*/ 152 w 806"/>
                <a:gd name="T49" fmla="*/ 362 h 727"/>
                <a:gd name="T50" fmla="*/ 193 w 806"/>
                <a:gd name="T51" fmla="*/ 417 h 727"/>
                <a:gd name="T52" fmla="*/ 236 w 806"/>
                <a:gd name="T53" fmla="*/ 420 h 727"/>
                <a:gd name="T54" fmla="*/ 582 w 806"/>
                <a:gd name="T55" fmla="*/ 1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6" h="727">
                  <a:moveTo>
                    <a:pt x="582" y="161"/>
                  </a:moveTo>
                  <a:cubicBezTo>
                    <a:pt x="663" y="100"/>
                    <a:pt x="673" y="91"/>
                    <a:pt x="644" y="42"/>
                  </a:cubicBezTo>
                  <a:cubicBezTo>
                    <a:pt x="628" y="15"/>
                    <a:pt x="628" y="15"/>
                    <a:pt x="628" y="15"/>
                  </a:cubicBezTo>
                  <a:cubicBezTo>
                    <a:pt x="627" y="9"/>
                    <a:pt x="643" y="0"/>
                    <a:pt x="648" y="2"/>
                  </a:cubicBezTo>
                  <a:cubicBezTo>
                    <a:pt x="680" y="48"/>
                    <a:pt x="699" y="75"/>
                    <a:pt x="722" y="106"/>
                  </a:cubicBezTo>
                  <a:cubicBezTo>
                    <a:pt x="746" y="137"/>
                    <a:pt x="766" y="164"/>
                    <a:pt x="805" y="212"/>
                  </a:cubicBezTo>
                  <a:cubicBezTo>
                    <a:pt x="806" y="219"/>
                    <a:pt x="794" y="230"/>
                    <a:pt x="786" y="227"/>
                  </a:cubicBezTo>
                  <a:cubicBezTo>
                    <a:pt x="763" y="201"/>
                    <a:pt x="763" y="201"/>
                    <a:pt x="763" y="201"/>
                  </a:cubicBezTo>
                  <a:cubicBezTo>
                    <a:pt x="726" y="159"/>
                    <a:pt x="711" y="164"/>
                    <a:pt x="629" y="225"/>
                  </a:cubicBezTo>
                  <a:cubicBezTo>
                    <a:pt x="282" y="485"/>
                    <a:pt x="282" y="485"/>
                    <a:pt x="282" y="485"/>
                  </a:cubicBezTo>
                  <a:cubicBezTo>
                    <a:pt x="258" y="503"/>
                    <a:pt x="257" y="503"/>
                    <a:pt x="275" y="526"/>
                  </a:cubicBezTo>
                  <a:cubicBezTo>
                    <a:pt x="307" y="569"/>
                    <a:pt x="307" y="569"/>
                    <a:pt x="307" y="569"/>
                  </a:cubicBezTo>
                  <a:cubicBezTo>
                    <a:pt x="332" y="603"/>
                    <a:pt x="365" y="644"/>
                    <a:pt x="397" y="650"/>
                  </a:cubicBezTo>
                  <a:cubicBezTo>
                    <a:pt x="428" y="656"/>
                    <a:pt x="451" y="651"/>
                    <a:pt x="477" y="645"/>
                  </a:cubicBezTo>
                  <a:cubicBezTo>
                    <a:pt x="487" y="648"/>
                    <a:pt x="491" y="662"/>
                    <a:pt x="487" y="670"/>
                  </a:cubicBezTo>
                  <a:cubicBezTo>
                    <a:pt x="443" y="683"/>
                    <a:pt x="384" y="709"/>
                    <a:pt x="349" y="727"/>
                  </a:cubicBezTo>
                  <a:cubicBezTo>
                    <a:pt x="346" y="725"/>
                    <a:pt x="337" y="716"/>
                    <a:pt x="338" y="712"/>
                  </a:cubicBezTo>
                  <a:cubicBezTo>
                    <a:pt x="359" y="688"/>
                    <a:pt x="339" y="663"/>
                    <a:pt x="313" y="628"/>
                  </a:cubicBezTo>
                  <a:cubicBezTo>
                    <a:pt x="77" y="313"/>
                    <a:pt x="77" y="313"/>
                    <a:pt x="77" y="313"/>
                  </a:cubicBezTo>
                  <a:cubicBezTo>
                    <a:pt x="46" y="271"/>
                    <a:pt x="39" y="265"/>
                    <a:pt x="10" y="268"/>
                  </a:cubicBezTo>
                  <a:cubicBezTo>
                    <a:pt x="6" y="266"/>
                    <a:pt x="0" y="256"/>
                    <a:pt x="2" y="253"/>
                  </a:cubicBezTo>
                  <a:cubicBezTo>
                    <a:pt x="41" y="237"/>
                    <a:pt x="108" y="196"/>
                    <a:pt x="129" y="176"/>
                  </a:cubicBezTo>
                  <a:cubicBezTo>
                    <a:pt x="138" y="175"/>
                    <a:pt x="148" y="188"/>
                    <a:pt x="146" y="195"/>
                  </a:cubicBezTo>
                  <a:cubicBezTo>
                    <a:pt x="128" y="212"/>
                    <a:pt x="103" y="239"/>
                    <a:pt x="104" y="257"/>
                  </a:cubicBezTo>
                  <a:cubicBezTo>
                    <a:pt x="104" y="285"/>
                    <a:pt x="120" y="319"/>
                    <a:pt x="152" y="362"/>
                  </a:cubicBezTo>
                  <a:cubicBezTo>
                    <a:pt x="193" y="417"/>
                    <a:pt x="193" y="417"/>
                    <a:pt x="193" y="417"/>
                  </a:cubicBezTo>
                  <a:cubicBezTo>
                    <a:pt x="210" y="440"/>
                    <a:pt x="210" y="439"/>
                    <a:pt x="236" y="420"/>
                  </a:cubicBezTo>
                  <a:lnTo>
                    <a:pt x="582" y="1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4" name="Freeform 242"/>
            <p:cNvSpPr>
              <a:spLocks/>
            </p:cNvSpPr>
            <p:nvPr/>
          </p:nvSpPr>
          <p:spPr bwMode="auto">
            <a:xfrm>
              <a:off x="6927" y="653"/>
              <a:ext cx="87" cy="67"/>
            </a:xfrm>
            <a:custGeom>
              <a:avLst/>
              <a:gdLst>
                <a:gd name="T0" fmla="*/ 208 w 685"/>
                <a:gd name="T1" fmla="*/ 377 h 523"/>
                <a:gd name="T2" fmla="*/ 126 w 685"/>
                <a:gd name="T3" fmla="*/ 487 h 523"/>
                <a:gd name="T4" fmla="*/ 136 w 685"/>
                <a:gd name="T5" fmla="*/ 510 h 523"/>
                <a:gd name="T6" fmla="*/ 113 w 685"/>
                <a:gd name="T7" fmla="*/ 519 h 523"/>
                <a:gd name="T8" fmla="*/ 59 w 685"/>
                <a:gd name="T9" fmla="*/ 410 h 523"/>
                <a:gd name="T10" fmla="*/ 0 w 685"/>
                <a:gd name="T11" fmla="*/ 305 h 523"/>
                <a:gd name="T12" fmla="*/ 21 w 685"/>
                <a:gd name="T13" fmla="*/ 292 h 523"/>
                <a:gd name="T14" fmla="*/ 34 w 685"/>
                <a:gd name="T15" fmla="*/ 312 h 523"/>
                <a:gd name="T16" fmla="*/ 171 w 685"/>
                <a:gd name="T17" fmla="*/ 307 h 523"/>
                <a:gd name="T18" fmla="*/ 477 w 685"/>
                <a:gd name="T19" fmla="*/ 146 h 523"/>
                <a:gd name="T20" fmla="*/ 558 w 685"/>
                <a:gd name="T21" fmla="*/ 36 h 523"/>
                <a:gd name="T22" fmla="*/ 549 w 685"/>
                <a:gd name="T23" fmla="*/ 13 h 523"/>
                <a:gd name="T24" fmla="*/ 572 w 685"/>
                <a:gd name="T25" fmla="*/ 3 h 523"/>
                <a:gd name="T26" fmla="*/ 625 w 685"/>
                <a:gd name="T27" fmla="*/ 111 h 523"/>
                <a:gd name="T28" fmla="*/ 685 w 685"/>
                <a:gd name="T29" fmla="*/ 218 h 523"/>
                <a:gd name="T30" fmla="*/ 664 w 685"/>
                <a:gd name="T31" fmla="*/ 231 h 523"/>
                <a:gd name="T32" fmla="*/ 650 w 685"/>
                <a:gd name="T33" fmla="*/ 211 h 523"/>
                <a:gd name="T34" fmla="*/ 514 w 685"/>
                <a:gd name="T35" fmla="*/ 216 h 523"/>
                <a:gd name="T36" fmla="*/ 208 w 685"/>
                <a:gd name="T37" fmla="*/ 37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523">
                  <a:moveTo>
                    <a:pt x="208" y="377"/>
                  </a:moveTo>
                  <a:cubicBezTo>
                    <a:pt x="117" y="425"/>
                    <a:pt x="104" y="434"/>
                    <a:pt x="126" y="487"/>
                  </a:cubicBezTo>
                  <a:cubicBezTo>
                    <a:pt x="136" y="510"/>
                    <a:pt x="136" y="510"/>
                    <a:pt x="136" y="510"/>
                  </a:cubicBezTo>
                  <a:cubicBezTo>
                    <a:pt x="135" y="517"/>
                    <a:pt x="119" y="523"/>
                    <a:pt x="113" y="519"/>
                  </a:cubicBezTo>
                  <a:cubicBezTo>
                    <a:pt x="93" y="476"/>
                    <a:pt x="78" y="446"/>
                    <a:pt x="59" y="410"/>
                  </a:cubicBezTo>
                  <a:cubicBezTo>
                    <a:pt x="41" y="376"/>
                    <a:pt x="25" y="347"/>
                    <a:pt x="0" y="305"/>
                  </a:cubicBezTo>
                  <a:cubicBezTo>
                    <a:pt x="0" y="298"/>
                    <a:pt x="15" y="288"/>
                    <a:pt x="21" y="292"/>
                  </a:cubicBezTo>
                  <a:cubicBezTo>
                    <a:pt x="34" y="312"/>
                    <a:pt x="34" y="312"/>
                    <a:pt x="34" y="312"/>
                  </a:cubicBezTo>
                  <a:cubicBezTo>
                    <a:pt x="65" y="361"/>
                    <a:pt x="80" y="355"/>
                    <a:pt x="171" y="307"/>
                  </a:cubicBezTo>
                  <a:cubicBezTo>
                    <a:pt x="477" y="146"/>
                    <a:pt x="477" y="146"/>
                    <a:pt x="477" y="146"/>
                  </a:cubicBezTo>
                  <a:cubicBezTo>
                    <a:pt x="568" y="98"/>
                    <a:pt x="579" y="90"/>
                    <a:pt x="558" y="36"/>
                  </a:cubicBezTo>
                  <a:cubicBezTo>
                    <a:pt x="549" y="13"/>
                    <a:pt x="549" y="13"/>
                    <a:pt x="549" y="13"/>
                  </a:cubicBezTo>
                  <a:cubicBezTo>
                    <a:pt x="550" y="6"/>
                    <a:pt x="566" y="0"/>
                    <a:pt x="572" y="3"/>
                  </a:cubicBezTo>
                  <a:cubicBezTo>
                    <a:pt x="593" y="47"/>
                    <a:pt x="607" y="77"/>
                    <a:pt x="625" y="111"/>
                  </a:cubicBezTo>
                  <a:cubicBezTo>
                    <a:pt x="644" y="147"/>
                    <a:pt x="661" y="176"/>
                    <a:pt x="685" y="218"/>
                  </a:cubicBezTo>
                  <a:cubicBezTo>
                    <a:pt x="685" y="224"/>
                    <a:pt x="672" y="233"/>
                    <a:pt x="664" y="231"/>
                  </a:cubicBezTo>
                  <a:cubicBezTo>
                    <a:pt x="650" y="211"/>
                    <a:pt x="650" y="211"/>
                    <a:pt x="650" y="211"/>
                  </a:cubicBezTo>
                  <a:cubicBezTo>
                    <a:pt x="618" y="163"/>
                    <a:pt x="605" y="168"/>
                    <a:pt x="514" y="216"/>
                  </a:cubicBezTo>
                  <a:lnTo>
                    <a:pt x="208" y="3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5" name="Freeform 243"/>
            <p:cNvSpPr>
              <a:spLocks/>
            </p:cNvSpPr>
            <p:nvPr/>
          </p:nvSpPr>
          <p:spPr bwMode="auto">
            <a:xfrm>
              <a:off x="6892" y="603"/>
              <a:ext cx="100" cy="77"/>
            </a:xfrm>
            <a:custGeom>
              <a:avLst/>
              <a:gdLst>
                <a:gd name="T0" fmla="*/ 583 w 779"/>
                <a:gd name="T1" fmla="*/ 135 h 601"/>
                <a:gd name="T2" fmla="*/ 679 w 779"/>
                <a:gd name="T3" fmla="*/ 41 h 601"/>
                <a:gd name="T4" fmla="*/ 671 w 779"/>
                <a:gd name="T5" fmla="*/ 11 h 601"/>
                <a:gd name="T6" fmla="*/ 695 w 779"/>
                <a:gd name="T7" fmla="*/ 5 h 601"/>
                <a:gd name="T8" fmla="*/ 733 w 779"/>
                <a:gd name="T9" fmla="*/ 126 h 601"/>
                <a:gd name="T10" fmla="*/ 779 w 779"/>
                <a:gd name="T11" fmla="*/ 253 h 601"/>
                <a:gd name="T12" fmla="*/ 756 w 779"/>
                <a:gd name="T13" fmla="*/ 261 h 601"/>
                <a:gd name="T14" fmla="*/ 742 w 779"/>
                <a:gd name="T15" fmla="*/ 229 h 601"/>
                <a:gd name="T16" fmla="*/ 608 w 779"/>
                <a:gd name="T17" fmla="*/ 211 h 601"/>
                <a:gd name="T18" fmla="*/ 197 w 779"/>
                <a:gd name="T19" fmla="*/ 350 h 601"/>
                <a:gd name="T20" fmla="*/ 178 w 779"/>
                <a:gd name="T21" fmla="*/ 388 h 601"/>
                <a:gd name="T22" fmla="*/ 195 w 779"/>
                <a:gd name="T23" fmla="*/ 438 h 601"/>
                <a:gd name="T24" fmla="*/ 256 w 779"/>
                <a:gd name="T25" fmla="*/ 543 h 601"/>
                <a:gd name="T26" fmla="*/ 334 w 779"/>
                <a:gd name="T27" fmla="*/ 563 h 601"/>
                <a:gd name="T28" fmla="*/ 335 w 779"/>
                <a:gd name="T29" fmla="*/ 589 h 601"/>
                <a:gd name="T30" fmla="*/ 187 w 779"/>
                <a:gd name="T31" fmla="*/ 601 h 601"/>
                <a:gd name="T32" fmla="*/ 181 w 779"/>
                <a:gd name="T33" fmla="*/ 584 h 601"/>
                <a:gd name="T34" fmla="*/ 183 w 779"/>
                <a:gd name="T35" fmla="*/ 496 h 601"/>
                <a:gd name="T36" fmla="*/ 56 w 779"/>
                <a:gd name="T37" fmla="*/ 123 h 601"/>
                <a:gd name="T38" fmla="*/ 6 w 779"/>
                <a:gd name="T39" fmla="*/ 61 h 601"/>
                <a:gd name="T40" fmla="*/ 3 w 779"/>
                <a:gd name="T41" fmla="*/ 43 h 601"/>
                <a:gd name="T42" fmla="*/ 147 w 779"/>
                <a:gd name="T43" fmla="*/ 9 h 601"/>
                <a:gd name="T44" fmla="*/ 157 w 779"/>
                <a:gd name="T45" fmla="*/ 33 h 601"/>
                <a:gd name="T46" fmla="*/ 98 w 779"/>
                <a:gd name="T47" fmla="*/ 78 h 601"/>
                <a:gd name="T48" fmla="*/ 111 w 779"/>
                <a:gd name="T49" fmla="*/ 193 h 601"/>
                <a:gd name="T50" fmla="*/ 134 w 779"/>
                <a:gd name="T51" fmla="*/ 258 h 601"/>
                <a:gd name="T52" fmla="*/ 174 w 779"/>
                <a:gd name="T53" fmla="*/ 274 h 601"/>
                <a:gd name="T54" fmla="*/ 583 w 779"/>
                <a:gd name="T55" fmla="*/ 13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9" h="601">
                  <a:moveTo>
                    <a:pt x="583" y="135"/>
                  </a:moveTo>
                  <a:cubicBezTo>
                    <a:pt x="679" y="103"/>
                    <a:pt x="691" y="96"/>
                    <a:pt x="679" y="41"/>
                  </a:cubicBezTo>
                  <a:cubicBezTo>
                    <a:pt x="671" y="11"/>
                    <a:pt x="671" y="11"/>
                    <a:pt x="671" y="11"/>
                  </a:cubicBezTo>
                  <a:cubicBezTo>
                    <a:pt x="673" y="4"/>
                    <a:pt x="690" y="0"/>
                    <a:pt x="695" y="5"/>
                  </a:cubicBezTo>
                  <a:cubicBezTo>
                    <a:pt x="711" y="58"/>
                    <a:pt x="721" y="89"/>
                    <a:pt x="733" y="126"/>
                  </a:cubicBezTo>
                  <a:cubicBezTo>
                    <a:pt x="746" y="163"/>
                    <a:pt x="757" y="195"/>
                    <a:pt x="779" y="253"/>
                  </a:cubicBezTo>
                  <a:cubicBezTo>
                    <a:pt x="778" y="259"/>
                    <a:pt x="763" y="267"/>
                    <a:pt x="756" y="261"/>
                  </a:cubicBezTo>
                  <a:cubicBezTo>
                    <a:pt x="742" y="229"/>
                    <a:pt x="742" y="229"/>
                    <a:pt x="742" y="229"/>
                  </a:cubicBezTo>
                  <a:cubicBezTo>
                    <a:pt x="720" y="178"/>
                    <a:pt x="705" y="178"/>
                    <a:pt x="608" y="211"/>
                  </a:cubicBezTo>
                  <a:cubicBezTo>
                    <a:pt x="197" y="350"/>
                    <a:pt x="197" y="350"/>
                    <a:pt x="197" y="350"/>
                  </a:cubicBezTo>
                  <a:cubicBezTo>
                    <a:pt x="169" y="360"/>
                    <a:pt x="168" y="360"/>
                    <a:pt x="178" y="388"/>
                  </a:cubicBezTo>
                  <a:cubicBezTo>
                    <a:pt x="195" y="438"/>
                    <a:pt x="195" y="438"/>
                    <a:pt x="195" y="438"/>
                  </a:cubicBezTo>
                  <a:cubicBezTo>
                    <a:pt x="208" y="478"/>
                    <a:pt x="227" y="528"/>
                    <a:pt x="256" y="543"/>
                  </a:cubicBezTo>
                  <a:cubicBezTo>
                    <a:pt x="284" y="559"/>
                    <a:pt x="307" y="561"/>
                    <a:pt x="334" y="563"/>
                  </a:cubicBezTo>
                  <a:cubicBezTo>
                    <a:pt x="342" y="569"/>
                    <a:pt x="341" y="583"/>
                    <a:pt x="335" y="589"/>
                  </a:cubicBezTo>
                  <a:cubicBezTo>
                    <a:pt x="289" y="589"/>
                    <a:pt x="225" y="595"/>
                    <a:pt x="187" y="601"/>
                  </a:cubicBezTo>
                  <a:cubicBezTo>
                    <a:pt x="184" y="599"/>
                    <a:pt x="179" y="587"/>
                    <a:pt x="181" y="584"/>
                  </a:cubicBezTo>
                  <a:cubicBezTo>
                    <a:pt x="208" y="568"/>
                    <a:pt x="197" y="538"/>
                    <a:pt x="183" y="496"/>
                  </a:cubicBezTo>
                  <a:cubicBezTo>
                    <a:pt x="56" y="123"/>
                    <a:pt x="56" y="123"/>
                    <a:pt x="56" y="123"/>
                  </a:cubicBezTo>
                  <a:cubicBezTo>
                    <a:pt x="39" y="74"/>
                    <a:pt x="35" y="66"/>
                    <a:pt x="6" y="61"/>
                  </a:cubicBezTo>
                  <a:cubicBezTo>
                    <a:pt x="3" y="57"/>
                    <a:pt x="0" y="46"/>
                    <a:pt x="3" y="43"/>
                  </a:cubicBezTo>
                  <a:cubicBezTo>
                    <a:pt x="44" y="40"/>
                    <a:pt x="121" y="22"/>
                    <a:pt x="147" y="9"/>
                  </a:cubicBezTo>
                  <a:cubicBezTo>
                    <a:pt x="156" y="11"/>
                    <a:pt x="161" y="26"/>
                    <a:pt x="157" y="33"/>
                  </a:cubicBezTo>
                  <a:cubicBezTo>
                    <a:pt x="135" y="43"/>
                    <a:pt x="104" y="61"/>
                    <a:pt x="98" y="78"/>
                  </a:cubicBezTo>
                  <a:cubicBezTo>
                    <a:pt x="90" y="105"/>
                    <a:pt x="94" y="142"/>
                    <a:pt x="111" y="193"/>
                  </a:cubicBezTo>
                  <a:cubicBezTo>
                    <a:pt x="134" y="258"/>
                    <a:pt x="134" y="258"/>
                    <a:pt x="134" y="258"/>
                  </a:cubicBezTo>
                  <a:cubicBezTo>
                    <a:pt x="143" y="286"/>
                    <a:pt x="143" y="284"/>
                    <a:pt x="174" y="274"/>
                  </a:cubicBezTo>
                  <a:lnTo>
                    <a:pt x="583" y="1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6" name="Freeform 244"/>
            <p:cNvSpPr>
              <a:spLocks/>
            </p:cNvSpPr>
            <p:nvPr/>
          </p:nvSpPr>
          <p:spPr bwMode="auto">
            <a:xfrm>
              <a:off x="6884" y="512"/>
              <a:ext cx="88" cy="88"/>
            </a:xfrm>
            <a:custGeom>
              <a:avLst/>
              <a:gdLst>
                <a:gd name="T0" fmla="*/ 170 w 694"/>
                <a:gd name="T1" fmla="*/ 573 h 686"/>
                <a:gd name="T2" fmla="*/ 100 w 694"/>
                <a:gd name="T3" fmla="*/ 660 h 686"/>
                <a:gd name="T4" fmla="*/ 100 w 694"/>
                <a:gd name="T5" fmla="*/ 678 h 686"/>
                <a:gd name="T6" fmla="*/ 75 w 694"/>
                <a:gd name="T7" fmla="*/ 679 h 686"/>
                <a:gd name="T8" fmla="*/ 67 w 694"/>
                <a:gd name="T9" fmla="*/ 578 h 686"/>
                <a:gd name="T10" fmla="*/ 51 w 694"/>
                <a:gd name="T11" fmla="*/ 462 h 686"/>
                <a:gd name="T12" fmla="*/ 75 w 694"/>
                <a:gd name="T13" fmla="*/ 457 h 686"/>
                <a:gd name="T14" fmla="*/ 79 w 694"/>
                <a:gd name="T15" fmla="*/ 471 h 686"/>
                <a:gd name="T16" fmla="*/ 102 w 694"/>
                <a:gd name="T17" fmla="*/ 515 h 686"/>
                <a:gd name="T18" fmla="*/ 231 w 694"/>
                <a:gd name="T19" fmla="*/ 451 h 686"/>
                <a:gd name="T20" fmla="*/ 549 w 694"/>
                <a:gd name="T21" fmla="*/ 277 h 686"/>
                <a:gd name="T22" fmla="*/ 324 w 694"/>
                <a:gd name="T23" fmla="*/ 208 h 686"/>
                <a:gd name="T24" fmla="*/ 98 w 694"/>
                <a:gd name="T25" fmla="*/ 143 h 686"/>
                <a:gd name="T26" fmla="*/ 60 w 694"/>
                <a:gd name="T27" fmla="*/ 139 h 686"/>
                <a:gd name="T28" fmla="*/ 46 w 694"/>
                <a:gd name="T29" fmla="*/ 184 h 686"/>
                <a:gd name="T30" fmla="*/ 46 w 694"/>
                <a:gd name="T31" fmla="*/ 202 h 686"/>
                <a:gd name="T32" fmla="*/ 22 w 694"/>
                <a:gd name="T33" fmla="*/ 202 h 686"/>
                <a:gd name="T34" fmla="*/ 13 w 694"/>
                <a:gd name="T35" fmla="*/ 102 h 686"/>
                <a:gd name="T36" fmla="*/ 0 w 694"/>
                <a:gd name="T37" fmla="*/ 8 h 686"/>
                <a:gd name="T38" fmla="*/ 24 w 694"/>
                <a:gd name="T39" fmla="*/ 4 h 686"/>
                <a:gd name="T40" fmla="*/ 29 w 694"/>
                <a:gd name="T41" fmla="*/ 33 h 686"/>
                <a:gd name="T42" fmla="*/ 68 w 694"/>
                <a:gd name="T43" fmla="*/ 79 h 686"/>
                <a:gd name="T44" fmla="*/ 302 w 694"/>
                <a:gd name="T45" fmla="*/ 162 h 686"/>
                <a:gd name="T46" fmla="*/ 427 w 694"/>
                <a:gd name="T47" fmla="*/ 201 h 686"/>
                <a:gd name="T48" fmla="*/ 690 w 694"/>
                <a:gd name="T49" fmla="*/ 273 h 686"/>
                <a:gd name="T50" fmla="*/ 694 w 694"/>
                <a:gd name="T51" fmla="*/ 283 h 686"/>
                <a:gd name="T52" fmla="*/ 692 w 694"/>
                <a:gd name="T53" fmla="*/ 298 h 686"/>
                <a:gd name="T54" fmla="*/ 569 w 694"/>
                <a:gd name="T55" fmla="*/ 357 h 686"/>
                <a:gd name="T56" fmla="*/ 170 w 694"/>
                <a:gd name="T57" fmla="*/ 57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4" h="686">
                  <a:moveTo>
                    <a:pt x="170" y="573"/>
                  </a:moveTo>
                  <a:cubicBezTo>
                    <a:pt x="119" y="602"/>
                    <a:pt x="100" y="618"/>
                    <a:pt x="100" y="660"/>
                  </a:cubicBezTo>
                  <a:cubicBezTo>
                    <a:pt x="100" y="678"/>
                    <a:pt x="100" y="678"/>
                    <a:pt x="100" y="678"/>
                  </a:cubicBezTo>
                  <a:cubicBezTo>
                    <a:pt x="95" y="685"/>
                    <a:pt x="81" y="686"/>
                    <a:pt x="75" y="679"/>
                  </a:cubicBezTo>
                  <a:cubicBezTo>
                    <a:pt x="74" y="651"/>
                    <a:pt x="72" y="620"/>
                    <a:pt x="67" y="578"/>
                  </a:cubicBezTo>
                  <a:cubicBezTo>
                    <a:pt x="62" y="536"/>
                    <a:pt x="57" y="502"/>
                    <a:pt x="51" y="462"/>
                  </a:cubicBezTo>
                  <a:cubicBezTo>
                    <a:pt x="54" y="455"/>
                    <a:pt x="68" y="451"/>
                    <a:pt x="75" y="457"/>
                  </a:cubicBezTo>
                  <a:cubicBezTo>
                    <a:pt x="79" y="471"/>
                    <a:pt x="79" y="471"/>
                    <a:pt x="79" y="471"/>
                  </a:cubicBezTo>
                  <a:cubicBezTo>
                    <a:pt x="87" y="507"/>
                    <a:pt x="94" y="515"/>
                    <a:pt x="102" y="515"/>
                  </a:cubicBezTo>
                  <a:cubicBezTo>
                    <a:pt x="111" y="512"/>
                    <a:pt x="162" y="489"/>
                    <a:pt x="231" y="451"/>
                  </a:cubicBezTo>
                  <a:cubicBezTo>
                    <a:pt x="338" y="394"/>
                    <a:pt x="444" y="337"/>
                    <a:pt x="549" y="277"/>
                  </a:cubicBezTo>
                  <a:cubicBezTo>
                    <a:pt x="482" y="254"/>
                    <a:pt x="378" y="224"/>
                    <a:pt x="324" y="208"/>
                  </a:cubicBezTo>
                  <a:cubicBezTo>
                    <a:pt x="255" y="187"/>
                    <a:pt x="141" y="155"/>
                    <a:pt x="98" y="143"/>
                  </a:cubicBezTo>
                  <a:cubicBezTo>
                    <a:pt x="77" y="137"/>
                    <a:pt x="66" y="138"/>
                    <a:pt x="60" y="139"/>
                  </a:cubicBezTo>
                  <a:cubicBezTo>
                    <a:pt x="53" y="139"/>
                    <a:pt x="46" y="150"/>
                    <a:pt x="46" y="184"/>
                  </a:cubicBezTo>
                  <a:cubicBezTo>
                    <a:pt x="46" y="202"/>
                    <a:pt x="46" y="202"/>
                    <a:pt x="46" y="202"/>
                  </a:cubicBezTo>
                  <a:cubicBezTo>
                    <a:pt x="41" y="209"/>
                    <a:pt x="26" y="209"/>
                    <a:pt x="22" y="202"/>
                  </a:cubicBezTo>
                  <a:cubicBezTo>
                    <a:pt x="21" y="175"/>
                    <a:pt x="18" y="138"/>
                    <a:pt x="13" y="102"/>
                  </a:cubicBezTo>
                  <a:cubicBezTo>
                    <a:pt x="10" y="70"/>
                    <a:pt x="6" y="40"/>
                    <a:pt x="0" y="8"/>
                  </a:cubicBezTo>
                  <a:cubicBezTo>
                    <a:pt x="3" y="1"/>
                    <a:pt x="19" y="0"/>
                    <a:pt x="24" y="4"/>
                  </a:cubicBezTo>
                  <a:cubicBezTo>
                    <a:pt x="29" y="33"/>
                    <a:pt x="29" y="33"/>
                    <a:pt x="29" y="33"/>
                  </a:cubicBezTo>
                  <a:cubicBezTo>
                    <a:pt x="34" y="56"/>
                    <a:pt x="47" y="69"/>
                    <a:pt x="68" y="79"/>
                  </a:cubicBezTo>
                  <a:cubicBezTo>
                    <a:pt x="117" y="101"/>
                    <a:pt x="199" y="130"/>
                    <a:pt x="302" y="162"/>
                  </a:cubicBezTo>
                  <a:cubicBezTo>
                    <a:pt x="427" y="201"/>
                    <a:pt x="427" y="201"/>
                    <a:pt x="427" y="201"/>
                  </a:cubicBezTo>
                  <a:cubicBezTo>
                    <a:pt x="520" y="229"/>
                    <a:pt x="637" y="262"/>
                    <a:pt x="690" y="273"/>
                  </a:cubicBezTo>
                  <a:cubicBezTo>
                    <a:pt x="692" y="275"/>
                    <a:pt x="693" y="279"/>
                    <a:pt x="694" y="283"/>
                  </a:cubicBezTo>
                  <a:cubicBezTo>
                    <a:pt x="694" y="288"/>
                    <a:pt x="694" y="293"/>
                    <a:pt x="692" y="298"/>
                  </a:cubicBezTo>
                  <a:cubicBezTo>
                    <a:pt x="653" y="313"/>
                    <a:pt x="608" y="335"/>
                    <a:pt x="569" y="357"/>
                  </a:cubicBezTo>
                  <a:lnTo>
                    <a:pt x="170" y="5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7" name="Freeform 245"/>
            <p:cNvSpPr>
              <a:spLocks/>
            </p:cNvSpPr>
            <p:nvPr/>
          </p:nvSpPr>
          <p:spPr bwMode="auto">
            <a:xfrm>
              <a:off x="6881" y="428"/>
              <a:ext cx="91" cy="81"/>
            </a:xfrm>
            <a:custGeom>
              <a:avLst/>
              <a:gdLst>
                <a:gd name="T0" fmla="*/ 555 w 711"/>
                <a:gd name="T1" fmla="*/ 324 h 634"/>
                <a:gd name="T2" fmla="*/ 681 w 711"/>
                <a:gd name="T3" fmla="*/ 278 h 634"/>
                <a:gd name="T4" fmla="*/ 687 w 711"/>
                <a:gd name="T5" fmla="*/ 248 h 634"/>
                <a:gd name="T6" fmla="*/ 711 w 711"/>
                <a:gd name="T7" fmla="*/ 252 h 634"/>
                <a:gd name="T8" fmla="*/ 696 w 711"/>
                <a:gd name="T9" fmla="*/ 378 h 634"/>
                <a:gd name="T10" fmla="*/ 685 w 711"/>
                <a:gd name="T11" fmla="*/ 513 h 634"/>
                <a:gd name="T12" fmla="*/ 661 w 711"/>
                <a:gd name="T13" fmla="*/ 510 h 634"/>
                <a:gd name="T14" fmla="*/ 662 w 711"/>
                <a:gd name="T15" fmla="*/ 475 h 634"/>
                <a:gd name="T16" fmla="*/ 547 w 711"/>
                <a:gd name="T17" fmla="*/ 403 h 634"/>
                <a:gd name="T18" fmla="*/ 116 w 711"/>
                <a:gd name="T19" fmla="*/ 360 h 634"/>
                <a:gd name="T20" fmla="*/ 82 w 711"/>
                <a:gd name="T21" fmla="*/ 386 h 634"/>
                <a:gd name="T22" fmla="*/ 76 w 711"/>
                <a:gd name="T23" fmla="*/ 439 h 634"/>
                <a:gd name="T24" fmla="*/ 88 w 711"/>
                <a:gd name="T25" fmla="*/ 560 h 634"/>
                <a:gd name="T26" fmla="*/ 151 w 711"/>
                <a:gd name="T27" fmla="*/ 610 h 634"/>
                <a:gd name="T28" fmla="*/ 141 w 711"/>
                <a:gd name="T29" fmla="*/ 634 h 634"/>
                <a:gd name="T30" fmla="*/ 1 w 711"/>
                <a:gd name="T31" fmla="*/ 583 h 634"/>
                <a:gd name="T32" fmla="*/ 3 w 711"/>
                <a:gd name="T33" fmla="*/ 565 h 634"/>
                <a:gd name="T34" fmla="*/ 41 w 711"/>
                <a:gd name="T35" fmla="*/ 486 h 634"/>
                <a:gd name="T36" fmla="*/ 81 w 711"/>
                <a:gd name="T37" fmla="*/ 95 h 634"/>
                <a:gd name="T38" fmla="*/ 61 w 711"/>
                <a:gd name="T39" fmla="*/ 17 h 634"/>
                <a:gd name="T40" fmla="*/ 66 w 711"/>
                <a:gd name="T41" fmla="*/ 0 h 634"/>
                <a:gd name="T42" fmla="*/ 211 w 711"/>
                <a:gd name="T43" fmla="*/ 29 h 634"/>
                <a:gd name="T44" fmla="*/ 211 w 711"/>
                <a:gd name="T45" fmla="*/ 54 h 634"/>
                <a:gd name="T46" fmla="*/ 138 w 711"/>
                <a:gd name="T47" fmla="*/ 71 h 634"/>
                <a:gd name="T48" fmla="*/ 102 w 711"/>
                <a:gd name="T49" fmla="*/ 181 h 634"/>
                <a:gd name="T50" fmla="*/ 95 w 711"/>
                <a:gd name="T51" fmla="*/ 249 h 634"/>
                <a:gd name="T52" fmla="*/ 125 w 711"/>
                <a:gd name="T53" fmla="*/ 281 h 634"/>
                <a:gd name="T54" fmla="*/ 555 w 711"/>
                <a:gd name="T55" fmla="*/ 3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1" h="634">
                  <a:moveTo>
                    <a:pt x="555" y="324"/>
                  </a:moveTo>
                  <a:cubicBezTo>
                    <a:pt x="656" y="334"/>
                    <a:pt x="670" y="334"/>
                    <a:pt x="681" y="278"/>
                  </a:cubicBezTo>
                  <a:cubicBezTo>
                    <a:pt x="687" y="248"/>
                    <a:pt x="687" y="248"/>
                    <a:pt x="687" y="248"/>
                  </a:cubicBezTo>
                  <a:cubicBezTo>
                    <a:pt x="692" y="242"/>
                    <a:pt x="709" y="246"/>
                    <a:pt x="711" y="252"/>
                  </a:cubicBezTo>
                  <a:cubicBezTo>
                    <a:pt x="704" y="307"/>
                    <a:pt x="700" y="340"/>
                    <a:pt x="696" y="378"/>
                  </a:cubicBezTo>
                  <a:cubicBezTo>
                    <a:pt x="692" y="417"/>
                    <a:pt x="689" y="451"/>
                    <a:pt x="685" y="513"/>
                  </a:cubicBezTo>
                  <a:cubicBezTo>
                    <a:pt x="682" y="518"/>
                    <a:pt x="665" y="519"/>
                    <a:pt x="661" y="510"/>
                  </a:cubicBezTo>
                  <a:cubicBezTo>
                    <a:pt x="662" y="475"/>
                    <a:pt x="662" y="475"/>
                    <a:pt x="662" y="475"/>
                  </a:cubicBezTo>
                  <a:cubicBezTo>
                    <a:pt x="662" y="420"/>
                    <a:pt x="648" y="413"/>
                    <a:pt x="547" y="403"/>
                  </a:cubicBezTo>
                  <a:cubicBezTo>
                    <a:pt x="116" y="360"/>
                    <a:pt x="116" y="360"/>
                    <a:pt x="116" y="360"/>
                  </a:cubicBezTo>
                  <a:cubicBezTo>
                    <a:pt x="86" y="357"/>
                    <a:pt x="85" y="357"/>
                    <a:pt x="82" y="386"/>
                  </a:cubicBezTo>
                  <a:cubicBezTo>
                    <a:pt x="76" y="439"/>
                    <a:pt x="76" y="439"/>
                    <a:pt x="76" y="439"/>
                  </a:cubicBezTo>
                  <a:cubicBezTo>
                    <a:pt x="72" y="480"/>
                    <a:pt x="69" y="533"/>
                    <a:pt x="88" y="560"/>
                  </a:cubicBezTo>
                  <a:cubicBezTo>
                    <a:pt x="107" y="585"/>
                    <a:pt x="128" y="597"/>
                    <a:pt x="151" y="610"/>
                  </a:cubicBezTo>
                  <a:cubicBezTo>
                    <a:pt x="156" y="618"/>
                    <a:pt x="150" y="631"/>
                    <a:pt x="141" y="634"/>
                  </a:cubicBezTo>
                  <a:cubicBezTo>
                    <a:pt x="100" y="615"/>
                    <a:pt x="39" y="594"/>
                    <a:pt x="1" y="583"/>
                  </a:cubicBezTo>
                  <a:cubicBezTo>
                    <a:pt x="0" y="580"/>
                    <a:pt x="0" y="567"/>
                    <a:pt x="3" y="565"/>
                  </a:cubicBezTo>
                  <a:cubicBezTo>
                    <a:pt x="35" y="562"/>
                    <a:pt x="37" y="530"/>
                    <a:pt x="41" y="486"/>
                  </a:cubicBezTo>
                  <a:cubicBezTo>
                    <a:pt x="81" y="95"/>
                    <a:pt x="81" y="95"/>
                    <a:pt x="81" y="95"/>
                  </a:cubicBezTo>
                  <a:cubicBezTo>
                    <a:pt x="86" y="43"/>
                    <a:pt x="85" y="34"/>
                    <a:pt x="61" y="17"/>
                  </a:cubicBezTo>
                  <a:cubicBezTo>
                    <a:pt x="60" y="12"/>
                    <a:pt x="62" y="1"/>
                    <a:pt x="66" y="0"/>
                  </a:cubicBezTo>
                  <a:cubicBezTo>
                    <a:pt x="105" y="14"/>
                    <a:pt x="182" y="29"/>
                    <a:pt x="211" y="29"/>
                  </a:cubicBezTo>
                  <a:cubicBezTo>
                    <a:pt x="219" y="33"/>
                    <a:pt x="217" y="50"/>
                    <a:pt x="211" y="54"/>
                  </a:cubicBezTo>
                  <a:cubicBezTo>
                    <a:pt x="186" y="55"/>
                    <a:pt x="150" y="58"/>
                    <a:pt x="138" y="71"/>
                  </a:cubicBezTo>
                  <a:cubicBezTo>
                    <a:pt x="119" y="92"/>
                    <a:pt x="108" y="128"/>
                    <a:pt x="102" y="181"/>
                  </a:cubicBezTo>
                  <a:cubicBezTo>
                    <a:pt x="95" y="249"/>
                    <a:pt x="95" y="249"/>
                    <a:pt x="95" y="249"/>
                  </a:cubicBezTo>
                  <a:cubicBezTo>
                    <a:pt x="93" y="278"/>
                    <a:pt x="94" y="278"/>
                    <a:pt x="125" y="281"/>
                  </a:cubicBezTo>
                  <a:lnTo>
                    <a:pt x="55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8" name="Freeform 246"/>
            <p:cNvSpPr>
              <a:spLocks noEditPoints="1"/>
            </p:cNvSpPr>
            <p:nvPr/>
          </p:nvSpPr>
          <p:spPr bwMode="auto">
            <a:xfrm>
              <a:off x="6900" y="337"/>
              <a:ext cx="97" cy="97"/>
            </a:xfrm>
            <a:custGeom>
              <a:avLst/>
              <a:gdLst>
                <a:gd name="T0" fmla="*/ 275 w 762"/>
                <a:gd name="T1" fmla="*/ 704 h 762"/>
                <a:gd name="T2" fmla="*/ 66 w 762"/>
                <a:gd name="T3" fmla="*/ 264 h 762"/>
                <a:gd name="T4" fmla="*/ 492 w 762"/>
                <a:gd name="T5" fmla="*/ 57 h 762"/>
                <a:gd name="T6" fmla="*/ 699 w 762"/>
                <a:gd name="T7" fmla="*/ 487 h 762"/>
                <a:gd name="T8" fmla="*/ 275 w 762"/>
                <a:gd name="T9" fmla="*/ 704 h 762"/>
                <a:gd name="T10" fmla="*/ 488 w 762"/>
                <a:gd name="T11" fmla="*/ 158 h 762"/>
                <a:gd name="T12" fmla="*/ 89 w 762"/>
                <a:gd name="T13" fmla="*/ 290 h 762"/>
                <a:gd name="T14" fmla="*/ 278 w 762"/>
                <a:gd name="T15" fmla="*/ 602 h 762"/>
                <a:gd name="T16" fmla="*/ 675 w 762"/>
                <a:gd name="T17" fmla="*/ 465 h 762"/>
                <a:gd name="T18" fmla="*/ 488 w 762"/>
                <a:gd name="T19" fmla="*/ 15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275" y="704"/>
                  </a:moveTo>
                  <a:cubicBezTo>
                    <a:pt x="92" y="640"/>
                    <a:pt x="0" y="453"/>
                    <a:pt x="66" y="264"/>
                  </a:cubicBezTo>
                  <a:cubicBezTo>
                    <a:pt x="140" y="53"/>
                    <a:pt x="331" y="0"/>
                    <a:pt x="492" y="57"/>
                  </a:cubicBezTo>
                  <a:cubicBezTo>
                    <a:pt x="676" y="122"/>
                    <a:pt x="762" y="310"/>
                    <a:pt x="699" y="487"/>
                  </a:cubicBezTo>
                  <a:cubicBezTo>
                    <a:pt x="628" y="690"/>
                    <a:pt x="440" y="762"/>
                    <a:pt x="275" y="704"/>
                  </a:cubicBezTo>
                  <a:close/>
                  <a:moveTo>
                    <a:pt x="488" y="158"/>
                  </a:moveTo>
                  <a:cubicBezTo>
                    <a:pt x="337" y="105"/>
                    <a:pt x="151" y="115"/>
                    <a:pt x="89" y="290"/>
                  </a:cubicBezTo>
                  <a:cubicBezTo>
                    <a:pt x="56" y="385"/>
                    <a:pt x="77" y="532"/>
                    <a:pt x="278" y="602"/>
                  </a:cubicBezTo>
                  <a:cubicBezTo>
                    <a:pt x="413" y="650"/>
                    <a:pt x="612" y="645"/>
                    <a:pt x="675" y="465"/>
                  </a:cubicBezTo>
                  <a:cubicBezTo>
                    <a:pt x="714" y="355"/>
                    <a:pt x="668" y="222"/>
                    <a:pt x="488"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9" name="Freeform 247"/>
            <p:cNvSpPr>
              <a:spLocks/>
            </p:cNvSpPr>
            <p:nvPr/>
          </p:nvSpPr>
          <p:spPr bwMode="auto">
            <a:xfrm>
              <a:off x="6977" y="224"/>
              <a:ext cx="82" cy="83"/>
            </a:xfrm>
            <a:custGeom>
              <a:avLst/>
              <a:gdLst>
                <a:gd name="T0" fmla="*/ 558 w 640"/>
                <a:gd name="T1" fmla="*/ 560 h 652"/>
                <a:gd name="T2" fmla="*/ 433 w 640"/>
                <a:gd name="T3" fmla="*/ 652 h 652"/>
                <a:gd name="T4" fmla="*/ 312 w 640"/>
                <a:gd name="T5" fmla="*/ 584 h 652"/>
                <a:gd name="T6" fmla="*/ 325 w 640"/>
                <a:gd name="T7" fmla="*/ 564 h 652"/>
                <a:gd name="T8" fmla="*/ 543 w 640"/>
                <a:gd name="T9" fmla="*/ 531 h 652"/>
                <a:gd name="T10" fmla="*/ 537 w 640"/>
                <a:gd name="T11" fmla="*/ 366 h 652"/>
                <a:gd name="T12" fmla="*/ 382 w 640"/>
                <a:gd name="T13" fmla="*/ 339 h 652"/>
                <a:gd name="T14" fmla="*/ 276 w 640"/>
                <a:gd name="T15" fmla="*/ 370 h 652"/>
                <a:gd name="T16" fmla="*/ 81 w 640"/>
                <a:gd name="T17" fmla="*/ 342 h 652"/>
                <a:gd name="T18" fmla="*/ 82 w 640"/>
                <a:gd name="T19" fmla="*/ 83 h 652"/>
                <a:gd name="T20" fmla="*/ 150 w 640"/>
                <a:gd name="T21" fmla="*/ 22 h 652"/>
                <a:gd name="T22" fmla="*/ 177 w 640"/>
                <a:gd name="T23" fmla="*/ 0 h 652"/>
                <a:gd name="T24" fmla="*/ 278 w 640"/>
                <a:gd name="T25" fmla="*/ 64 h 652"/>
                <a:gd name="T26" fmla="*/ 265 w 640"/>
                <a:gd name="T27" fmla="*/ 84 h 652"/>
                <a:gd name="T28" fmla="*/ 95 w 640"/>
                <a:gd name="T29" fmla="*/ 114 h 652"/>
                <a:gd name="T30" fmla="*/ 103 w 640"/>
                <a:gd name="T31" fmla="*/ 271 h 652"/>
                <a:gd name="T32" fmla="*/ 247 w 640"/>
                <a:gd name="T33" fmla="*/ 286 h 652"/>
                <a:gd name="T34" fmla="*/ 334 w 640"/>
                <a:gd name="T35" fmla="*/ 258 h 652"/>
                <a:gd name="T36" fmla="*/ 555 w 640"/>
                <a:gd name="T37" fmla="*/ 286 h 652"/>
                <a:gd name="T38" fmla="*/ 558 w 640"/>
                <a:gd name="T39" fmla="*/ 56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0" h="652">
                  <a:moveTo>
                    <a:pt x="558" y="560"/>
                  </a:moveTo>
                  <a:cubicBezTo>
                    <a:pt x="505" y="622"/>
                    <a:pt x="453" y="645"/>
                    <a:pt x="433" y="652"/>
                  </a:cubicBezTo>
                  <a:cubicBezTo>
                    <a:pt x="409" y="647"/>
                    <a:pt x="348" y="612"/>
                    <a:pt x="312" y="584"/>
                  </a:cubicBezTo>
                  <a:cubicBezTo>
                    <a:pt x="310" y="576"/>
                    <a:pt x="318" y="564"/>
                    <a:pt x="325" y="564"/>
                  </a:cubicBezTo>
                  <a:cubicBezTo>
                    <a:pt x="372" y="585"/>
                    <a:pt x="470" y="617"/>
                    <a:pt x="543" y="531"/>
                  </a:cubicBezTo>
                  <a:cubicBezTo>
                    <a:pt x="596" y="469"/>
                    <a:pt x="581" y="404"/>
                    <a:pt x="537" y="366"/>
                  </a:cubicBezTo>
                  <a:cubicBezTo>
                    <a:pt x="504" y="338"/>
                    <a:pt x="462" y="314"/>
                    <a:pt x="382" y="339"/>
                  </a:cubicBezTo>
                  <a:cubicBezTo>
                    <a:pt x="276" y="370"/>
                    <a:pt x="276" y="370"/>
                    <a:pt x="276" y="370"/>
                  </a:cubicBezTo>
                  <a:cubicBezTo>
                    <a:pt x="220" y="386"/>
                    <a:pt x="142" y="393"/>
                    <a:pt x="81" y="342"/>
                  </a:cubicBezTo>
                  <a:cubicBezTo>
                    <a:pt x="11" y="282"/>
                    <a:pt x="0" y="179"/>
                    <a:pt x="82" y="83"/>
                  </a:cubicBezTo>
                  <a:cubicBezTo>
                    <a:pt x="102" y="60"/>
                    <a:pt x="128" y="37"/>
                    <a:pt x="150" y="22"/>
                  </a:cubicBezTo>
                  <a:cubicBezTo>
                    <a:pt x="160" y="15"/>
                    <a:pt x="171" y="6"/>
                    <a:pt x="177" y="0"/>
                  </a:cubicBezTo>
                  <a:cubicBezTo>
                    <a:pt x="200" y="9"/>
                    <a:pt x="247" y="37"/>
                    <a:pt x="278" y="64"/>
                  </a:cubicBezTo>
                  <a:cubicBezTo>
                    <a:pt x="280" y="70"/>
                    <a:pt x="272" y="84"/>
                    <a:pt x="265" y="84"/>
                  </a:cubicBezTo>
                  <a:cubicBezTo>
                    <a:pt x="221" y="63"/>
                    <a:pt x="156" y="43"/>
                    <a:pt x="95" y="114"/>
                  </a:cubicBezTo>
                  <a:cubicBezTo>
                    <a:pt x="34" y="186"/>
                    <a:pt x="69" y="242"/>
                    <a:pt x="103" y="271"/>
                  </a:cubicBezTo>
                  <a:cubicBezTo>
                    <a:pt x="146" y="308"/>
                    <a:pt x="206" y="298"/>
                    <a:pt x="247" y="286"/>
                  </a:cubicBezTo>
                  <a:cubicBezTo>
                    <a:pt x="334" y="258"/>
                    <a:pt x="334" y="258"/>
                    <a:pt x="334" y="258"/>
                  </a:cubicBezTo>
                  <a:cubicBezTo>
                    <a:pt x="403" y="236"/>
                    <a:pt x="485" y="226"/>
                    <a:pt x="555" y="286"/>
                  </a:cubicBezTo>
                  <a:cubicBezTo>
                    <a:pt x="636" y="355"/>
                    <a:pt x="640" y="464"/>
                    <a:pt x="558" y="5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0" name="Freeform 248"/>
            <p:cNvSpPr>
              <a:spLocks/>
            </p:cNvSpPr>
            <p:nvPr/>
          </p:nvSpPr>
          <p:spPr bwMode="auto">
            <a:xfrm>
              <a:off x="7008" y="156"/>
              <a:ext cx="87" cy="95"/>
            </a:xfrm>
            <a:custGeom>
              <a:avLst/>
              <a:gdLst>
                <a:gd name="T0" fmla="*/ 142 w 676"/>
                <a:gd name="T1" fmla="*/ 449 h 740"/>
                <a:gd name="T2" fmla="*/ 31 w 676"/>
                <a:gd name="T3" fmla="*/ 437 h 740"/>
                <a:gd name="T4" fmla="*/ 17 w 676"/>
                <a:gd name="T5" fmla="*/ 446 h 740"/>
                <a:gd name="T6" fmla="*/ 3 w 676"/>
                <a:gd name="T7" fmla="*/ 426 h 740"/>
                <a:gd name="T8" fmla="*/ 83 w 676"/>
                <a:gd name="T9" fmla="*/ 365 h 740"/>
                <a:gd name="T10" fmla="*/ 172 w 676"/>
                <a:gd name="T11" fmla="*/ 289 h 740"/>
                <a:gd name="T12" fmla="*/ 189 w 676"/>
                <a:gd name="T13" fmla="*/ 306 h 740"/>
                <a:gd name="T14" fmla="*/ 179 w 676"/>
                <a:gd name="T15" fmla="*/ 317 h 740"/>
                <a:gd name="T16" fmla="*/ 155 w 676"/>
                <a:gd name="T17" fmla="*/ 360 h 740"/>
                <a:gd name="T18" fmla="*/ 278 w 676"/>
                <a:gd name="T19" fmla="*/ 435 h 740"/>
                <a:gd name="T20" fmla="*/ 596 w 676"/>
                <a:gd name="T21" fmla="*/ 608 h 740"/>
                <a:gd name="T22" fmla="*/ 533 w 676"/>
                <a:gd name="T23" fmla="*/ 382 h 740"/>
                <a:gd name="T24" fmla="*/ 466 w 676"/>
                <a:gd name="T25" fmla="*/ 156 h 740"/>
                <a:gd name="T26" fmla="*/ 449 w 676"/>
                <a:gd name="T27" fmla="*/ 122 h 740"/>
                <a:gd name="T28" fmla="*/ 403 w 676"/>
                <a:gd name="T29" fmla="*/ 135 h 740"/>
                <a:gd name="T30" fmla="*/ 389 w 676"/>
                <a:gd name="T31" fmla="*/ 144 h 740"/>
                <a:gd name="T32" fmla="*/ 375 w 676"/>
                <a:gd name="T33" fmla="*/ 124 h 740"/>
                <a:gd name="T34" fmla="*/ 455 w 676"/>
                <a:gd name="T35" fmla="*/ 63 h 740"/>
                <a:gd name="T36" fmla="*/ 526 w 676"/>
                <a:gd name="T37" fmla="*/ 1 h 740"/>
                <a:gd name="T38" fmla="*/ 543 w 676"/>
                <a:gd name="T39" fmla="*/ 19 h 740"/>
                <a:gd name="T40" fmla="*/ 522 w 676"/>
                <a:gd name="T41" fmla="*/ 39 h 740"/>
                <a:gd name="T42" fmla="*/ 504 w 676"/>
                <a:gd name="T43" fmla="*/ 97 h 740"/>
                <a:gd name="T44" fmla="*/ 560 w 676"/>
                <a:gd name="T45" fmla="*/ 339 h 740"/>
                <a:gd name="T46" fmla="*/ 595 w 676"/>
                <a:gd name="T47" fmla="*/ 464 h 740"/>
                <a:gd name="T48" fmla="*/ 676 w 676"/>
                <a:gd name="T49" fmla="*/ 724 h 740"/>
                <a:gd name="T50" fmla="*/ 669 w 676"/>
                <a:gd name="T51" fmla="*/ 733 h 740"/>
                <a:gd name="T52" fmla="*/ 656 w 676"/>
                <a:gd name="T53" fmla="*/ 740 h 740"/>
                <a:gd name="T54" fmla="*/ 540 w 676"/>
                <a:gd name="T55" fmla="*/ 668 h 740"/>
                <a:gd name="T56" fmla="*/ 142 w 676"/>
                <a:gd name="T57" fmla="*/ 44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6" h="740">
                  <a:moveTo>
                    <a:pt x="142" y="449"/>
                  </a:moveTo>
                  <a:cubicBezTo>
                    <a:pt x="91" y="421"/>
                    <a:pt x="67" y="414"/>
                    <a:pt x="31" y="437"/>
                  </a:cubicBezTo>
                  <a:cubicBezTo>
                    <a:pt x="17" y="446"/>
                    <a:pt x="17" y="446"/>
                    <a:pt x="17" y="446"/>
                  </a:cubicBezTo>
                  <a:cubicBezTo>
                    <a:pt x="8" y="446"/>
                    <a:pt x="0" y="435"/>
                    <a:pt x="3" y="426"/>
                  </a:cubicBezTo>
                  <a:cubicBezTo>
                    <a:pt x="26" y="410"/>
                    <a:pt x="51" y="391"/>
                    <a:pt x="83" y="365"/>
                  </a:cubicBezTo>
                  <a:cubicBezTo>
                    <a:pt x="116" y="338"/>
                    <a:pt x="142" y="316"/>
                    <a:pt x="172" y="289"/>
                  </a:cubicBezTo>
                  <a:cubicBezTo>
                    <a:pt x="180" y="287"/>
                    <a:pt x="191" y="297"/>
                    <a:pt x="189" y="306"/>
                  </a:cubicBezTo>
                  <a:cubicBezTo>
                    <a:pt x="179" y="317"/>
                    <a:pt x="179" y="317"/>
                    <a:pt x="179" y="317"/>
                  </a:cubicBezTo>
                  <a:cubicBezTo>
                    <a:pt x="153" y="344"/>
                    <a:pt x="151" y="353"/>
                    <a:pt x="155" y="360"/>
                  </a:cubicBezTo>
                  <a:cubicBezTo>
                    <a:pt x="163" y="366"/>
                    <a:pt x="209" y="397"/>
                    <a:pt x="278" y="435"/>
                  </a:cubicBezTo>
                  <a:cubicBezTo>
                    <a:pt x="384" y="494"/>
                    <a:pt x="489" y="553"/>
                    <a:pt x="596" y="608"/>
                  </a:cubicBezTo>
                  <a:cubicBezTo>
                    <a:pt x="579" y="539"/>
                    <a:pt x="549" y="435"/>
                    <a:pt x="533" y="382"/>
                  </a:cubicBezTo>
                  <a:cubicBezTo>
                    <a:pt x="514" y="312"/>
                    <a:pt x="480" y="199"/>
                    <a:pt x="466" y="156"/>
                  </a:cubicBezTo>
                  <a:cubicBezTo>
                    <a:pt x="459" y="136"/>
                    <a:pt x="453" y="127"/>
                    <a:pt x="449" y="122"/>
                  </a:cubicBezTo>
                  <a:cubicBezTo>
                    <a:pt x="445" y="116"/>
                    <a:pt x="432" y="116"/>
                    <a:pt x="403" y="135"/>
                  </a:cubicBezTo>
                  <a:cubicBezTo>
                    <a:pt x="389" y="144"/>
                    <a:pt x="389" y="144"/>
                    <a:pt x="389" y="144"/>
                  </a:cubicBezTo>
                  <a:cubicBezTo>
                    <a:pt x="380" y="144"/>
                    <a:pt x="372" y="131"/>
                    <a:pt x="375" y="124"/>
                  </a:cubicBezTo>
                  <a:cubicBezTo>
                    <a:pt x="397" y="109"/>
                    <a:pt x="427" y="86"/>
                    <a:pt x="455" y="63"/>
                  </a:cubicBezTo>
                  <a:cubicBezTo>
                    <a:pt x="480" y="43"/>
                    <a:pt x="503" y="23"/>
                    <a:pt x="526" y="1"/>
                  </a:cubicBezTo>
                  <a:cubicBezTo>
                    <a:pt x="534" y="0"/>
                    <a:pt x="544" y="12"/>
                    <a:pt x="543" y="19"/>
                  </a:cubicBezTo>
                  <a:cubicBezTo>
                    <a:pt x="522" y="39"/>
                    <a:pt x="522" y="39"/>
                    <a:pt x="522" y="39"/>
                  </a:cubicBezTo>
                  <a:cubicBezTo>
                    <a:pt x="505" y="55"/>
                    <a:pt x="501" y="73"/>
                    <a:pt x="504" y="97"/>
                  </a:cubicBezTo>
                  <a:cubicBezTo>
                    <a:pt x="512" y="149"/>
                    <a:pt x="532" y="234"/>
                    <a:pt x="560" y="339"/>
                  </a:cubicBezTo>
                  <a:cubicBezTo>
                    <a:pt x="595" y="464"/>
                    <a:pt x="595" y="464"/>
                    <a:pt x="595" y="464"/>
                  </a:cubicBezTo>
                  <a:cubicBezTo>
                    <a:pt x="621" y="558"/>
                    <a:pt x="656" y="674"/>
                    <a:pt x="676" y="724"/>
                  </a:cubicBezTo>
                  <a:cubicBezTo>
                    <a:pt x="675" y="728"/>
                    <a:pt x="672" y="731"/>
                    <a:pt x="669" y="733"/>
                  </a:cubicBezTo>
                  <a:cubicBezTo>
                    <a:pt x="666" y="736"/>
                    <a:pt x="661" y="739"/>
                    <a:pt x="656" y="740"/>
                  </a:cubicBezTo>
                  <a:cubicBezTo>
                    <a:pt x="622" y="715"/>
                    <a:pt x="580" y="689"/>
                    <a:pt x="540" y="668"/>
                  </a:cubicBezTo>
                  <a:lnTo>
                    <a:pt x="142" y="4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1" name="Freeform 249"/>
            <p:cNvSpPr>
              <a:spLocks/>
            </p:cNvSpPr>
            <p:nvPr/>
          </p:nvSpPr>
          <p:spPr bwMode="auto">
            <a:xfrm>
              <a:off x="7084" y="134"/>
              <a:ext cx="68" cy="92"/>
            </a:xfrm>
            <a:custGeom>
              <a:avLst/>
              <a:gdLst>
                <a:gd name="T0" fmla="*/ 374 w 532"/>
                <a:gd name="T1" fmla="*/ 512 h 716"/>
                <a:gd name="T2" fmla="*/ 487 w 532"/>
                <a:gd name="T3" fmla="*/ 589 h 716"/>
                <a:gd name="T4" fmla="*/ 512 w 532"/>
                <a:gd name="T5" fmla="*/ 579 h 716"/>
                <a:gd name="T6" fmla="*/ 522 w 532"/>
                <a:gd name="T7" fmla="*/ 601 h 716"/>
                <a:gd name="T8" fmla="*/ 409 w 532"/>
                <a:gd name="T9" fmla="*/ 658 h 716"/>
                <a:gd name="T10" fmla="*/ 305 w 532"/>
                <a:gd name="T11" fmla="*/ 716 h 716"/>
                <a:gd name="T12" fmla="*/ 292 w 532"/>
                <a:gd name="T13" fmla="*/ 695 h 716"/>
                <a:gd name="T14" fmla="*/ 309 w 532"/>
                <a:gd name="T15" fmla="*/ 683 h 716"/>
                <a:gd name="T16" fmla="*/ 304 w 532"/>
                <a:gd name="T17" fmla="*/ 549 h 716"/>
                <a:gd name="T18" fmla="*/ 136 w 532"/>
                <a:gd name="T19" fmla="*/ 233 h 716"/>
                <a:gd name="T20" fmla="*/ 47 w 532"/>
                <a:gd name="T21" fmla="*/ 162 h 716"/>
                <a:gd name="T22" fmla="*/ 14 w 532"/>
                <a:gd name="T23" fmla="*/ 175 h 716"/>
                <a:gd name="T24" fmla="*/ 5 w 532"/>
                <a:gd name="T25" fmla="*/ 153 h 716"/>
                <a:gd name="T26" fmla="*/ 171 w 532"/>
                <a:gd name="T27" fmla="*/ 56 h 716"/>
                <a:gd name="T28" fmla="*/ 354 w 532"/>
                <a:gd name="T29" fmla="*/ 3 h 716"/>
                <a:gd name="T30" fmla="*/ 491 w 532"/>
                <a:gd name="T31" fmla="*/ 95 h 716"/>
                <a:gd name="T32" fmla="*/ 477 w 532"/>
                <a:gd name="T33" fmla="*/ 277 h 716"/>
                <a:gd name="T34" fmla="*/ 372 w 532"/>
                <a:gd name="T35" fmla="*/ 365 h 716"/>
                <a:gd name="T36" fmla="*/ 362 w 532"/>
                <a:gd name="T37" fmla="*/ 349 h 716"/>
                <a:gd name="T38" fmla="*/ 412 w 532"/>
                <a:gd name="T39" fmla="*/ 138 h 716"/>
                <a:gd name="T40" fmla="*/ 201 w 532"/>
                <a:gd name="T41" fmla="*/ 74 h 716"/>
                <a:gd name="T42" fmla="*/ 171 w 532"/>
                <a:gd name="T43" fmla="*/ 129 h 716"/>
                <a:gd name="T44" fmla="*/ 374 w 532"/>
                <a:gd name="T45" fmla="*/ 51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16">
                  <a:moveTo>
                    <a:pt x="374" y="512"/>
                  </a:moveTo>
                  <a:cubicBezTo>
                    <a:pt x="422" y="602"/>
                    <a:pt x="429" y="612"/>
                    <a:pt x="487" y="589"/>
                  </a:cubicBezTo>
                  <a:cubicBezTo>
                    <a:pt x="512" y="579"/>
                    <a:pt x="512" y="579"/>
                    <a:pt x="512" y="579"/>
                  </a:cubicBezTo>
                  <a:cubicBezTo>
                    <a:pt x="519" y="581"/>
                    <a:pt x="525" y="596"/>
                    <a:pt x="522" y="601"/>
                  </a:cubicBezTo>
                  <a:cubicBezTo>
                    <a:pt x="472" y="626"/>
                    <a:pt x="443" y="640"/>
                    <a:pt x="409" y="658"/>
                  </a:cubicBezTo>
                  <a:cubicBezTo>
                    <a:pt x="373" y="677"/>
                    <a:pt x="342" y="694"/>
                    <a:pt x="305" y="716"/>
                  </a:cubicBezTo>
                  <a:cubicBezTo>
                    <a:pt x="299" y="716"/>
                    <a:pt x="290" y="703"/>
                    <a:pt x="292" y="695"/>
                  </a:cubicBezTo>
                  <a:cubicBezTo>
                    <a:pt x="309" y="683"/>
                    <a:pt x="309" y="683"/>
                    <a:pt x="309" y="683"/>
                  </a:cubicBezTo>
                  <a:cubicBezTo>
                    <a:pt x="355" y="650"/>
                    <a:pt x="351" y="639"/>
                    <a:pt x="304" y="549"/>
                  </a:cubicBezTo>
                  <a:cubicBezTo>
                    <a:pt x="136" y="233"/>
                    <a:pt x="136" y="233"/>
                    <a:pt x="136" y="233"/>
                  </a:cubicBezTo>
                  <a:cubicBezTo>
                    <a:pt x="97" y="160"/>
                    <a:pt x="87" y="145"/>
                    <a:pt x="47" y="162"/>
                  </a:cubicBezTo>
                  <a:cubicBezTo>
                    <a:pt x="14" y="175"/>
                    <a:pt x="14" y="175"/>
                    <a:pt x="14" y="175"/>
                  </a:cubicBezTo>
                  <a:cubicBezTo>
                    <a:pt x="6" y="173"/>
                    <a:pt x="0" y="160"/>
                    <a:pt x="5" y="153"/>
                  </a:cubicBezTo>
                  <a:cubicBezTo>
                    <a:pt x="47" y="123"/>
                    <a:pt x="100" y="94"/>
                    <a:pt x="171" y="56"/>
                  </a:cubicBezTo>
                  <a:cubicBezTo>
                    <a:pt x="242" y="18"/>
                    <a:pt x="300" y="0"/>
                    <a:pt x="354" y="3"/>
                  </a:cubicBezTo>
                  <a:cubicBezTo>
                    <a:pt x="406" y="7"/>
                    <a:pt x="459" y="36"/>
                    <a:pt x="491" y="95"/>
                  </a:cubicBezTo>
                  <a:cubicBezTo>
                    <a:pt x="532" y="174"/>
                    <a:pt x="504" y="240"/>
                    <a:pt x="477" y="277"/>
                  </a:cubicBezTo>
                  <a:cubicBezTo>
                    <a:pt x="449" y="315"/>
                    <a:pt x="407" y="347"/>
                    <a:pt x="372" y="365"/>
                  </a:cubicBezTo>
                  <a:cubicBezTo>
                    <a:pt x="365" y="366"/>
                    <a:pt x="358" y="353"/>
                    <a:pt x="362" y="349"/>
                  </a:cubicBezTo>
                  <a:cubicBezTo>
                    <a:pt x="446" y="283"/>
                    <a:pt x="452" y="213"/>
                    <a:pt x="412" y="138"/>
                  </a:cubicBezTo>
                  <a:cubicBezTo>
                    <a:pt x="368" y="55"/>
                    <a:pt x="291" y="27"/>
                    <a:pt x="201" y="74"/>
                  </a:cubicBezTo>
                  <a:cubicBezTo>
                    <a:pt x="156" y="98"/>
                    <a:pt x="157" y="102"/>
                    <a:pt x="171" y="129"/>
                  </a:cubicBezTo>
                  <a:lnTo>
                    <a:pt x="374" y="5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2" name="Freeform 250"/>
            <p:cNvSpPr>
              <a:spLocks/>
            </p:cNvSpPr>
            <p:nvPr/>
          </p:nvSpPr>
          <p:spPr bwMode="auto">
            <a:xfrm>
              <a:off x="7150" y="103"/>
              <a:ext cx="82" cy="96"/>
            </a:xfrm>
            <a:custGeom>
              <a:avLst/>
              <a:gdLst>
                <a:gd name="T0" fmla="*/ 119 w 645"/>
                <a:gd name="T1" fmla="*/ 248 h 750"/>
                <a:gd name="T2" fmla="*/ 26 w 645"/>
                <a:gd name="T3" fmla="*/ 150 h 750"/>
                <a:gd name="T4" fmla="*/ 10 w 645"/>
                <a:gd name="T5" fmla="*/ 153 h 750"/>
                <a:gd name="T6" fmla="*/ 5 w 645"/>
                <a:gd name="T7" fmla="*/ 129 h 750"/>
                <a:gd name="T8" fmla="*/ 115 w 645"/>
                <a:gd name="T9" fmla="*/ 97 h 750"/>
                <a:gd name="T10" fmla="*/ 289 w 645"/>
                <a:gd name="T11" fmla="*/ 42 h 750"/>
                <a:gd name="T12" fmla="*/ 413 w 645"/>
                <a:gd name="T13" fmla="*/ 0 h 750"/>
                <a:gd name="T14" fmla="*/ 467 w 645"/>
                <a:gd name="T15" fmla="*/ 118 h 750"/>
                <a:gd name="T16" fmla="*/ 444 w 645"/>
                <a:gd name="T17" fmla="*/ 127 h 750"/>
                <a:gd name="T18" fmla="*/ 346 w 645"/>
                <a:gd name="T19" fmla="*/ 62 h 750"/>
                <a:gd name="T20" fmla="*/ 254 w 645"/>
                <a:gd name="T21" fmla="*/ 84 h 750"/>
                <a:gd name="T22" fmla="*/ 188 w 645"/>
                <a:gd name="T23" fmla="*/ 105 h 750"/>
                <a:gd name="T24" fmla="*/ 172 w 645"/>
                <a:gd name="T25" fmla="*/ 151 h 750"/>
                <a:gd name="T26" fmla="*/ 230 w 645"/>
                <a:gd name="T27" fmla="*/ 336 h 750"/>
                <a:gd name="T28" fmla="*/ 269 w 645"/>
                <a:gd name="T29" fmla="*/ 353 h 750"/>
                <a:gd name="T30" fmla="*/ 323 w 645"/>
                <a:gd name="T31" fmla="*/ 336 h 750"/>
                <a:gd name="T32" fmla="*/ 400 w 645"/>
                <a:gd name="T33" fmla="*/ 305 h 750"/>
                <a:gd name="T34" fmla="*/ 412 w 645"/>
                <a:gd name="T35" fmla="*/ 266 h 750"/>
                <a:gd name="T36" fmla="*/ 407 w 645"/>
                <a:gd name="T37" fmla="*/ 225 h 750"/>
                <a:gd name="T38" fmla="*/ 431 w 645"/>
                <a:gd name="T39" fmla="*/ 219 h 750"/>
                <a:gd name="T40" fmla="*/ 457 w 645"/>
                <a:gd name="T41" fmla="*/ 313 h 750"/>
                <a:gd name="T42" fmla="*/ 489 w 645"/>
                <a:gd name="T43" fmla="*/ 401 h 750"/>
                <a:gd name="T44" fmla="*/ 465 w 645"/>
                <a:gd name="T45" fmla="*/ 410 h 750"/>
                <a:gd name="T46" fmla="*/ 445 w 645"/>
                <a:gd name="T47" fmla="*/ 376 h 750"/>
                <a:gd name="T48" fmla="*/ 406 w 645"/>
                <a:gd name="T49" fmla="*/ 350 h 750"/>
                <a:gd name="T50" fmla="*/ 333 w 645"/>
                <a:gd name="T51" fmla="*/ 368 h 750"/>
                <a:gd name="T52" fmla="*/ 279 w 645"/>
                <a:gd name="T53" fmla="*/ 385 h 750"/>
                <a:gd name="T54" fmla="*/ 257 w 645"/>
                <a:gd name="T55" fmla="*/ 420 h 750"/>
                <a:gd name="T56" fmla="*/ 298 w 645"/>
                <a:gd name="T57" fmla="*/ 550 h 750"/>
                <a:gd name="T58" fmla="*/ 346 w 645"/>
                <a:gd name="T59" fmla="*/ 641 h 750"/>
                <a:gd name="T60" fmla="*/ 465 w 645"/>
                <a:gd name="T61" fmla="*/ 626 h 750"/>
                <a:gd name="T62" fmla="*/ 579 w 645"/>
                <a:gd name="T63" fmla="*/ 575 h 750"/>
                <a:gd name="T64" fmla="*/ 616 w 645"/>
                <a:gd name="T65" fmla="*/ 465 h 750"/>
                <a:gd name="T66" fmla="*/ 641 w 645"/>
                <a:gd name="T67" fmla="*/ 464 h 750"/>
                <a:gd name="T68" fmla="*/ 640 w 645"/>
                <a:gd name="T69" fmla="*/ 606 h 750"/>
                <a:gd name="T70" fmla="*/ 391 w 645"/>
                <a:gd name="T71" fmla="*/ 681 h 750"/>
                <a:gd name="T72" fmla="*/ 308 w 645"/>
                <a:gd name="T73" fmla="*/ 708 h 750"/>
                <a:gd name="T74" fmla="*/ 183 w 645"/>
                <a:gd name="T75" fmla="*/ 750 h 750"/>
                <a:gd name="T76" fmla="*/ 174 w 645"/>
                <a:gd name="T77" fmla="*/ 728 h 750"/>
                <a:gd name="T78" fmla="*/ 203 w 645"/>
                <a:gd name="T79" fmla="*/ 715 h 750"/>
                <a:gd name="T80" fmla="*/ 224 w 645"/>
                <a:gd name="T81" fmla="*/ 581 h 750"/>
                <a:gd name="T82" fmla="*/ 119 w 645"/>
                <a:gd name="T83" fmla="*/ 24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5" h="750">
                  <a:moveTo>
                    <a:pt x="119" y="248"/>
                  </a:moveTo>
                  <a:cubicBezTo>
                    <a:pt x="89" y="152"/>
                    <a:pt x="82" y="139"/>
                    <a:pt x="26" y="150"/>
                  </a:cubicBezTo>
                  <a:cubicBezTo>
                    <a:pt x="10" y="153"/>
                    <a:pt x="10" y="153"/>
                    <a:pt x="10" y="153"/>
                  </a:cubicBezTo>
                  <a:cubicBezTo>
                    <a:pt x="4" y="151"/>
                    <a:pt x="0" y="133"/>
                    <a:pt x="5" y="129"/>
                  </a:cubicBezTo>
                  <a:cubicBezTo>
                    <a:pt x="45" y="118"/>
                    <a:pt x="77" y="109"/>
                    <a:pt x="115" y="97"/>
                  </a:cubicBezTo>
                  <a:cubicBezTo>
                    <a:pt x="289" y="42"/>
                    <a:pt x="289" y="42"/>
                    <a:pt x="289" y="42"/>
                  </a:cubicBezTo>
                  <a:cubicBezTo>
                    <a:pt x="348" y="23"/>
                    <a:pt x="403" y="6"/>
                    <a:pt x="413" y="0"/>
                  </a:cubicBezTo>
                  <a:cubicBezTo>
                    <a:pt x="423" y="14"/>
                    <a:pt x="450" y="79"/>
                    <a:pt x="467" y="118"/>
                  </a:cubicBezTo>
                  <a:cubicBezTo>
                    <a:pt x="465" y="125"/>
                    <a:pt x="450" y="131"/>
                    <a:pt x="444" y="127"/>
                  </a:cubicBezTo>
                  <a:cubicBezTo>
                    <a:pt x="417" y="88"/>
                    <a:pt x="398" y="58"/>
                    <a:pt x="346" y="62"/>
                  </a:cubicBezTo>
                  <a:cubicBezTo>
                    <a:pt x="325" y="63"/>
                    <a:pt x="295" y="72"/>
                    <a:pt x="254" y="84"/>
                  </a:cubicBezTo>
                  <a:cubicBezTo>
                    <a:pt x="188" y="105"/>
                    <a:pt x="188" y="105"/>
                    <a:pt x="188" y="105"/>
                  </a:cubicBezTo>
                  <a:cubicBezTo>
                    <a:pt x="160" y="114"/>
                    <a:pt x="161" y="116"/>
                    <a:pt x="172" y="151"/>
                  </a:cubicBezTo>
                  <a:cubicBezTo>
                    <a:pt x="230" y="336"/>
                    <a:pt x="230" y="336"/>
                    <a:pt x="230" y="336"/>
                  </a:cubicBezTo>
                  <a:cubicBezTo>
                    <a:pt x="238" y="362"/>
                    <a:pt x="241" y="361"/>
                    <a:pt x="269" y="353"/>
                  </a:cubicBezTo>
                  <a:cubicBezTo>
                    <a:pt x="323" y="336"/>
                    <a:pt x="323" y="336"/>
                    <a:pt x="323" y="336"/>
                  </a:cubicBezTo>
                  <a:cubicBezTo>
                    <a:pt x="362" y="323"/>
                    <a:pt x="390" y="312"/>
                    <a:pt x="400" y="305"/>
                  </a:cubicBezTo>
                  <a:cubicBezTo>
                    <a:pt x="409" y="298"/>
                    <a:pt x="414" y="290"/>
                    <a:pt x="412" y="266"/>
                  </a:cubicBezTo>
                  <a:cubicBezTo>
                    <a:pt x="407" y="225"/>
                    <a:pt x="407" y="225"/>
                    <a:pt x="407" y="225"/>
                  </a:cubicBezTo>
                  <a:cubicBezTo>
                    <a:pt x="410" y="218"/>
                    <a:pt x="426" y="213"/>
                    <a:pt x="431" y="219"/>
                  </a:cubicBezTo>
                  <a:cubicBezTo>
                    <a:pt x="438" y="241"/>
                    <a:pt x="446" y="278"/>
                    <a:pt x="457" y="313"/>
                  </a:cubicBezTo>
                  <a:cubicBezTo>
                    <a:pt x="468" y="347"/>
                    <a:pt x="482" y="381"/>
                    <a:pt x="489" y="401"/>
                  </a:cubicBezTo>
                  <a:cubicBezTo>
                    <a:pt x="487" y="409"/>
                    <a:pt x="471" y="414"/>
                    <a:pt x="465" y="410"/>
                  </a:cubicBezTo>
                  <a:cubicBezTo>
                    <a:pt x="445" y="376"/>
                    <a:pt x="445" y="376"/>
                    <a:pt x="445" y="376"/>
                  </a:cubicBezTo>
                  <a:cubicBezTo>
                    <a:pt x="436" y="361"/>
                    <a:pt x="426" y="349"/>
                    <a:pt x="406" y="350"/>
                  </a:cubicBezTo>
                  <a:cubicBezTo>
                    <a:pt x="391" y="350"/>
                    <a:pt x="369" y="356"/>
                    <a:pt x="333" y="368"/>
                  </a:cubicBezTo>
                  <a:cubicBezTo>
                    <a:pt x="279" y="385"/>
                    <a:pt x="279" y="385"/>
                    <a:pt x="279" y="385"/>
                  </a:cubicBezTo>
                  <a:cubicBezTo>
                    <a:pt x="251" y="394"/>
                    <a:pt x="249" y="395"/>
                    <a:pt x="257" y="420"/>
                  </a:cubicBezTo>
                  <a:cubicBezTo>
                    <a:pt x="298" y="550"/>
                    <a:pt x="298" y="550"/>
                    <a:pt x="298" y="550"/>
                  </a:cubicBezTo>
                  <a:cubicBezTo>
                    <a:pt x="313" y="599"/>
                    <a:pt x="326" y="630"/>
                    <a:pt x="346" y="641"/>
                  </a:cubicBezTo>
                  <a:cubicBezTo>
                    <a:pt x="360" y="648"/>
                    <a:pt x="383" y="652"/>
                    <a:pt x="465" y="626"/>
                  </a:cubicBezTo>
                  <a:cubicBezTo>
                    <a:pt x="536" y="604"/>
                    <a:pt x="561" y="592"/>
                    <a:pt x="579" y="575"/>
                  </a:cubicBezTo>
                  <a:cubicBezTo>
                    <a:pt x="592" y="561"/>
                    <a:pt x="607" y="520"/>
                    <a:pt x="616" y="465"/>
                  </a:cubicBezTo>
                  <a:cubicBezTo>
                    <a:pt x="621" y="458"/>
                    <a:pt x="635" y="457"/>
                    <a:pt x="641" y="464"/>
                  </a:cubicBezTo>
                  <a:cubicBezTo>
                    <a:pt x="645" y="498"/>
                    <a:pt x="644" y="577"/>
                    <a:pt x="640" y="606"/>
                  </a:cubicBezTo>
                  <a:cubicBezTo>
                    <a:pt x="556" y="630"/>
                    <a:pt x="474" y="655"/>
                    <a:pt x="391" y="681"/>
                  </a:cubicBezTo>
                  <a:cubicBezTo>
                    <a:pt x="308" y="708"/>
                    <a:pt x="308" y="708"/>
                    <a:pt x="308" y="708"/>
                  </a:cubicBezTo>
                  <a:cubicBezTo>
                    <a:pt x="268" y="720"/>
                    <a:pt x="237" y="731"/>
                    <a:pt x="183" y="750"/>
                  </a:cubicBezTo>
                  <a:cubicBezTo>
                    <a:pt x="177" y="749"/>
                    <a:pt x="170" y="735"/>
                    <a:pt x="174" y="728"/>
                  </a:cubicBezTo>
                  <a:cubicBezTo>
                    <a:pt x="203" y="715"/>
                    <a:pt x="203" y="715"/>
                    <a:pt x="203" y="715"/>
                  </a:cubicBezTo>
                  <a:cubicBezTo>
                    <a:pt x="255" y="694"/>
                    <a:pt x="255" y="678"/>
                    <a:pt x="224" y="581"/>
                  </a:cubicBezTo>
                  <a:lnTo>
                    <a:pt x="119" y="2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3" name="Freeform 251"/>
            <p:cNvSpPr>
              <a:spLocks noEditPoints="1"/>
            </p:cNvSpPr>
            <p:nvPr/>
          </p:nvSpPr>
          <p:spPr bwMode="auto">
            <a:xfrm>
              <a:off x="7225" y="93"/>
              <a:ext cx="88" cy="86"/>
            </a:xfrm>
            <a:custGeom>
              <a:avLst/>
              <a:gdLst>
                <a:gd name="T0" fmla="*/ 95 w 683"/>
                <a:gd name="T1" fmla="*/ 172 h 675"/>
                <a:gd name="T2" fmla="*/ 40 w 683"/>
                <a:gd name="T3" fmla="*/ 64 h 675"/>
                <a:gd name="T4" fmla="*/ 9 w 683"/>
                <a:gd name="T5" fmla="*/ 64 h 675"/>
                <a:gd name="T6" fmla="*/ 7 w 683"/>
                <a:gd name="T7" fmla="*/ 40 h 675"/>
                <a:gd name="T8" fmla="*/ 221 w 683"/>
                <a:gd name="T9" fmla="*/ 8 h 675"/>
                <a:gd name="T10" fmla="*/ 385 w 683"/>
                <a:gd name="T11" fmla="*/ 19 h 675"/>
                <a:gd name="T12" fmla="*/ 480 w 683"/>
                <a:gd name="T13" fmla="*/ 146 h 675"/>
                <a:gd name="T14" fmla="*/ 378 w 683"/>
                <a:gd name="T15" fmla="*/ 320 h 675"/>
                <a:gd name="T16" fmla="*/ 385 w 683"/>
                <a:gd name="T17" fmla="*/ 343 h 675"/>
                <a:gd name="T18" fmla="*/ 607 w 683"/>
                <a:gd name="T19" fmla="*/ 578 h 675"/>
                <a:gd name="T20" fmla="*/ 677 w 683"/>
                <a:gd name="T21" fmla="*/ 598 h 675"/>
                <a:gd name="T22" fmla="*/ 679 w 683"/>
                <a:gd name="T23" fmla="*/ 611 h 675"/>
                <a:gd name="T24" fmla="*/ 637 w 683"/>
                <a:gd name="T25" fmla="*/ 620 h 675"/>
                <a:gd name="T26" fmla="*/ 424 w 683"/>
                <a:gd name="T27" fmla="*/ 521 h 675"/>
                <a:gd name="T28" fmla="*/ 313 w 683"/>
                <a:gd name="T29" fmla="*/ 386 h 675"/>
                <a:gd name="T30" fmla="*/ 242 w 683"/>
                <a:gd name="T31" fmla="*/ 362 h 675"/>
                <a:gd name="T32" fmla="*/ 199 w 683"/>
                <a:gd name="T33" fmla="*/ 388 h 675"/>
                <a:gd name="T34" fmla="*/ 212 w 683"/>
                <a:gd name="T35" fmla="*/ 510 h 675"/>
                <a:gd name="T36" fmla="*/ 283 w 683"/>
                <a:gd name="T37" fmla="*/ 624 h 675"/>
                <a:gd name="T38" fmla="*/ 303 w 683"/>
                <a:gd name="T39" fmla="*/ 625 h 675"/>
                <a:gd name="T40" fmla="*/ 304 w 683"/>
                <a:gd name="T41" fmla="*/ 649 h 675"/>
                <a:gd name="T42" fmla="*/ 189 w 683"/>
                <a:gd name="T43" fmla="*/ 659 h 675"/>
                <a:gd name="T44" fmla="*/ 69 w 683"/>
                <a:gd name="T45" fmla="*/ 675 h 675"/>
                <a:gd name="T46" fmla="*/ 64 w 683"/>
                <a:gd name="T47" fmla="*/ 651 h 675"/>
                <a:gd name="T48" fmla="*/ 88 w 683"/>
                <a:gd name="T49" fmla="*/ 645 h 675"/>
                <a:gd name="T50" fmla="*/ 133 w 683"/>
                <a:gd name="T51" fmla="*/ 519 h 675"/>
                <a:gd name="T52" fmla="*/ 95 w 683"/>
                <a:gd name="T53" fmla="*/ 172 h 675"/>
                <a:gd name="T54" fmla="*/ 189 w 683"/>
                <a:gd name="T55" fmla="*/ 302 h 675"/>
                <a:gd name="T56" fmla="*/ 195 w 683"/>
                <a:gd name="T57" fmla="*/ 333 h 675"/>
                <a:gd name="T58" fmla="*/ 262 w 683"/>
                <a:gd name="T59" fmla="*/ 331 h 675"/>
                <a:gd name="T60" fmla="*/ 359 w 683"/>
                <a:gd name="T61" fmla="*/ 295 h 675"/>
                <a:gd name="T62" fmla="*/ 394 w 683"/>
                <a:gd name="T63" fmla="*/ 170 h 675"/>
                <a:gd name="T64" fmla="*/ 223 w 683"/>
                <a:gd name="T65" fmla="*/ 38 h 675"/>
                <a:gd name="T66" fmla="*/ 164 w 683"/>
                <a:gd name="T67" fmla="*/ 76 h 675"/>
                <a:gd name="T68" fmla="*/ 189 w 683"/>
                <a:gd name="T69" fmla="*/ 30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3" h="675">
                  <a:moveTo>
                    <a:pt x="95" y="172"/>
                  </a:moveTo>
                  <a:cubicBezTo>
                    <a:pt x="85" y="81"/>
                    <a:pt x="80" y="65"/>
                    <a:pt x="40" y="64"/>
                  </a:cubicBezTo>
                  <a:cubicBezTo>
                    <a:pt x="9" y="64"/>
                    <a:pt x="9" y="64"/>
                    <a:pt x="9" y="64"/>
                  </a:cubicBezTo>
                  <a:cubicBezTo>
                    <a:pt x="1" y="60"/>
                    <a:pt x="0" y="44"/>
                    <a:pt x="7" y="40"/>
                  </a:cubicBezTo>
                  <a:cubicBezTo>
                    <a:pt x="61" y="29"/>
                    <a:pt x="127" y="18"/>
                    <a:pt x="221" y="8"/>
                  </a:cubicBezTo>
                  <a:cubicBezTo>
                    <a:pt x="281" y="2"/>
                    <a:pt x="339" y="0"/>
                    <a:pt x="385" y="19"/>
                  </a:cubicBezTo>
                  <a:cubicBezTo>
                    <a:pt x="434" y="39"/>
                    <a:pt x="473" y="78"/>
                    <a:pt x="480" y="146"/>
                  </a:cubicBezTo>
                  <a:cubicBezTo>
                    <a:pt x="490" y="237"/>
                    <a:pt x="424" y="295"/>
                    <a:pt x="378" y="320"/>
                  </a:cubicBezTo>
                  <a:cubicBezTo>
                    <a:pt x="373" y="326"/>
                    <a:pt x="379" y="335"/>
                    <a:pt x="385" y="343"/>
                  </a:cubicBezTo>
                  <a:cubicBezTo>
                    <a:pt x="476" y="459"/>
                    <a:pt x="535" y="530"/>
                    <a:pt x="607" y="578"/>
                  </a:cubicBezTo>
                  <a:cubicBezTo>
                    <a:pt x="625" y="590"/>
                    <a:pt x="650" y="598"/>
                    <a:pt x="677" y="598"/>
                  </a:cubicBezTo>
                  <a:cubicBezTo>
                    <a:pt x="682" y="599"/>
                    <a:pt x="683" y="607"/>
                    <a:pt x="679" y="611"/>
                  </a:cubicBezTo>
                  <a:cubicBezTo>
                    <a:pt x="671" y="615"/>
                    <a:pt x="655" y="618"/>
                    <a:pt x="637" y="620"/>
                  </a:cubicBezTo>
                  <a:cubicBezTo>
                    <a:pt x="555" y="629"/>
                    <a:pt x="503" y="611"/>
                    <a:pt x="424" y="521"/>
                  </a:cubicBezTo>
                  <a:cubicBezTo>
                    <a:pt x="395" y="488"/>
                    <a:pt x="348" y="426"/>
                    <a:pt x="313" y="386"/>
                  </a:cubicBezTo>
                  <a:cubicBezTo>
                    <a:pt x="297" y="366"/>
                    <a:pt x="280" y="358"/>
                    <a:pt x="242" y="362"/>
                  </a:cubicBezTo>
                  <a:cubicBezTo>
                    <a:pt x="198" y="367"/>
                    <a:pt x="196" y="368"/>
                    <a:pt x="199" y="388"/>
                  </a:cubicBezTo>
                  <a:cubicBezTo>
                    <a:pt x="212" y="510"/>
                    <a:pt x="212" y="510"/>
                    <a:pt x="212" y="510"/>
                  </a:cubicBezTo>
                  <a:cubicBezTo>
                    <a:pt x="223" y="611"/>
                    <a:pt x="226" y="622"/>
                    <a:pt x="283" y="624"/>
                  </a:cubicBezTo>
                  <a:cubicBezTo>
                    <a:pt x="303" y="625"/>
                    <a:pt x="303" y="625"/>
                    <a:pt x="303" y="625"/>
                  </a:cubicBezTo>
                  <a:cubicBezTo>
                    <a:pt x="310" y="629"/>
                    <a:pt x="310" y="646"/>
                    <a:pt x="304" y="649"/>
                  </a:cubicBezTo>
                  <a:cubicBezTo>
                    <a:pt x="261" y="652"/>
                    <a:pt x="228" y="655"/>
                    <a:pt x="189" y="659"/>
                  </a:cubicBezTo>
                  <a:cubicBezTo>
                    <a:pt x="149" y="663"/>
                    <a:pt x="114" y="668"/>
                    <a:pt x="69" y="675"/>
                  </a:cubicBezTo>
                  <a:cubicBezTo>
                    <a:pt x="63" y="673"/>
                    <a:pt x="59" y="658"/>
                    <a:pt x="64" y="651"/>
                  </a:cubicBezTo>
                  <a:cubicBezTo>
                    <a:pt x="88" y="645"/>
                    <a:pt x="88" y="645"/>
                    <a:pt x="88" y="645"/>
                  </a:cubicBezTo>
                  <a:cubicBezTo>
                    <a:pt x="143" y="633"/>
                    <a:pt x="144" y="620"/>
                    <a:pt x="133" y="519"/>
                  </a:cubicBezTo>
                  <a:lnTo>
                    <a:pt x="95" y="172"/>
                  </a:lnTo>
                  <a:close/>
                  <a:moveTo>
                    <a:pt x="189" y="302"/>
                  </a:moveTo>
                  <a:cubicBezTo>
                    <a:pt x="191" y="319"/>
                    <a:pt x="192" y="330"/>
                    <a:pt x="195" y="333"/>
                  </a:cubicBezTo>
                  <a:cubicBezTo>
                    <a:pt x="199" y="336"/>
                    <a:pt x="213" y="336"/>
                    <a:pt x="262" y="331"/>
                  </a:cubicBezTo>
                  <a:cubicBezTo>
                    <a:pt x="297" y="327"/>
                    <a:pt x="334" y="319"/>
                    <a:pt x="359" y="295"/>
                  </a:cubicBezTo>
                  <a:cubicBezTo>
                    <a:pt x="383" y="272"/>
                    <a:pt x="401" y="235"/>
                    <a:pt x="394" y="170"/>
                  </a:cubicBezTo>
                  <a:cubicBezTo>
                    <a:pt x="386" y="94"/>
                    <a:pt x="331" y="26"/>
                    <a:pt x="223" y="38"/>
                  </a:cubicBezTo>
                  <a:cubicBezTo>
                    <a:pt x="164" y="45"/>
                    <a:pt x="161" y="49"/>
                    <a:pt x="164" y="76"/>
                  </a:cubicBezTo>
                  <a:lnTo>
                    <a:pt x="189" y="3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4" name="Freeform 252"/>
            <p:cNvSpPr>
              <a:spLocks/>
            </p:cNvSpPr>
            <p:nvPr/>
          </p:nvSpPr>
          <p:spPr bwMode="auto">
            <a:xfrm>
              <a:off x="7305" y="91"/>
              <a:ext cx="36" cy="84"/>
            </a:xfrm>
            <a:custGeom>
              <a:avLst/>
              <a:gdLst>
                <a:gd name="T0" fmla="*/ 111 w 286"/>
                <a:gd name="T1" fmla="*/ 153 h 656"/>
                <a:gd name="T2" fmla="*/ 58 w 286"/>
                <a:gd name="T3" fmla="*/ 27 h 656"/>
                <a:gd name="T4" fmla="*/ 34 w 286"/>
                <a:gd name="T5" fmla="*/ 24 h 656"/>
                <a:gd name="T6" fmla="*/ 37 w 286"/>
                <a:gd name="T7" fmla="*/ 0 h 656"/>
                <a:gd name="T8" fmla="*/ 159 w 286"/>
                <a:gd name="T9" fmla="*/ 8 h 656"/>
                <a:gd name="T10" fmla="*/ 279 w 286"/>
                <a:gd name="T11" fmla="*/ 11 h 656"/>
                <a:gd name="T12" fmla="*/ 280 w 286"/>
                <a:gd name="T13" fmla="*/ 35 h 656"/>
                <a:gd name="T14" fmla="*/ 256 w 286"/>
                <a:gd name="T15" fmla="*/ 36 h 656"/>
                <a:gd name="T16" fmla="*/ 191 w 286"/>
                <a:gd name="T17" fmla="*/ 157 h 656"/>
                <a:gd name="T18" fmla="*/ 175 w 286"/>
                <a:gd name="T19" fmla="*/ 502 h 656"/>
                <a:gd name="T20" fmla="*/ 229 w 286"/>
                <a:gd name="T21" fmla="*/ 628 h 656"/>
                <a:gd name="T22" fmla="*/ 253 w 286"/>
                <a:gd name="T23" fmla="*/ 632 h 656"/>
                <a:gd name="T24" fmla="*/ 250 w 286"/>
                <a:gd name="T25" fmla="*/ 656 h 656"/>
                <a:gd name="T26" fmla="*/ 130 w 286"/>
                <a:gd name="T27" fmla="*/ 648 h 656"/>
                <a:gd name="T28" fmla="*/ 7 w 286"/>
                <a:gd name="T29" fmla="*/ 645 h 656"/>
                <a:gd name="T30" fmla="*/ 6 w 286"/>
                <a:gd name="T31" fmla="*/ 621 h 656"/>
                <a:gd name="T32" fmla="*/ 31 w 286"/>
                <a:gd name="T33" fmla="*/ 619 h 656"/>
                <a:gd name="T34" fmla="*/ 96 w 286"/>
                <a:gd name="T35" fmla="*/ 498 h 656"/>
                <a:gd name="T36" fmla="*/ 111 w 286"/>
                <a:gd name="T37" fmla="*/ 1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656">
                  <a:moveTo>
                    <a:pt x="111" y="153"/>
                  </a:moveTo>
                  <a:cubicBezTo>
                    <a:pt x="116" y="51"/>
                    <a:pt x="115" y="34"/>
                    <a:pt x="58" y="27"/>
                  </a:cubicBezTo>
                  <a:cubicBezTo>
                    <a:pt x="34" y="24"/>
                    <a:pt x="34" y="24"/>
                    <a:pt x="34" y="24"/>
                  </a:cubicBezTo>
                  <a:cubicBezTo>
                    <a:pt x="28" y="20"/>
                    <a:pt x="31" y="2"/>
                    <a:pt x="37" y="0"/>
                  </a:cubicBezTo>
                  <a:cubicBezTo>
                    <a:pt x="85" y="4"/>
                    <a:pt x="118" y="6"/>
                    <a:pt x="159" y="8"/>
                  </a:cubicBezTo>
                  <a:cubicBezTo>
                    <a:pt x="198" y="10"/>
                    <a:pt x="231" y="10"/>
                    <a:pt x="279" y="11"/>
                  </a:cubicBezTo>
                  <a:cubicBezTo>
                    <a:pt x="285" y="14"/>
                    <a:pt x="286" y="31"/>
                    <a:pt x="280" y="35"/>
                  </a:cubicBezTo>
                  <a:cubicBezTo>
                    <a:pt x="256" y="36"/>
                    <a:pt x="256" y="36"/>
                    <a:pt x="256" y="36"/>
                  </a:cubicBezTo>
                  <a:cubicBezTo>
                    <a:pt x="198" y="38"/>
                    <a:pt x="196" y="54"/>
                    <a:pt x="191" y="157"/>
                  </a:cubicBezTo>
                  <a:cubicBezTo>
                    <a:pt x="175" y="502"/>
                    <a:pt x="175" y="502"/>
                    <a:pt x="175" y="502"/>
                  </a:cubicBezTo>
                  <a:cubicBezTo>
                    <a:pt x="170" y="605"/>
                    <a:pt x="172" y="618"/>
                    <a:pt x="229" y="628"/>
                  </a:cubicBezTo>
                  <a:cubicBezTo>
                    <a:pt x="253" y="632"/>
                    <a:pt x="253" y="632"/>
                    <a:pt x="253" y="632"/>
                  </a:cubicBezTo>
                  <a:cubicBezTo>
                    <a:pt x="258" y="636"/>
                    <a:pt x="256" y="653"/>
                    <a:pt x="250" y="656"/>
                  </a:cubicBezTo>
                  <a:cubicBezTo>
                    <a:pt x="201" y="652"/>
                    <a:pt x="168" y="649"/>
                    <a:pt x="130" y="648"/>
                  </a:cubicBezTo>
                  <a:cubicBezTo>
                    <a:pt x="89" y="646"/>
                    <a:pt x="56" y="645"/>
                    <a:pt x="7" y="645"/>
                  </a:cubicBezTo>
                  <a:cubicBezTo>
                    <a:pt x="2" y="642"/>
                    <a:pt x="0" y="626"/>
                    <a:pt x="6" y="621"/>
                  </a:cubicBezTo>
                  <a:cubicBezTo>
                    <a:pt x="31" y="619"/>
                    <a:pt x="31" y="619"/>
                    <a:pt x="31" y="619"/>
                  </a:cubicBezTo>
                  <a:cubicBezTo>
                    <a:pt x="88" y="615"/>
                    <a:pt x="91" y="601"/>
                    <a:pt x="96" y="498"/>
                  </a:cubicBezTo>
                  <a:lnTo>
                    <a:pt x="111" y="1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5" name="Freeform 253"/>
            <p:cNvSpPr>
              <a:spLocks noEditPoints="1"/>
            </p:cNvSpPr>
            <p:nvPr/>
          </p:nvSpPr>
          <p:spPr bwMode="auto">
            <a:xfrm>
              <a:off x="7343" y="95"/>
              <a:ext cx="95" cy="94"/>
            </a:xfrm>
            <a:custGeom>
              <a:avLst/>
              <a:gdLst>
                <a:gd name="T0" fmla="*/ 39 w 744"/>
                <a:gd name="T1" fmla="*/ 301 h 741"/>
                <a:gd name="T2" fmla="*/ 452 w 744"/>
                <a:gd name="T3" fmla="*/ 45 h 741"/>
                <a:gd name="T4" fmla="*/ 706 w 744"/>
                <a:gd name="T5" fmla="*/ 445 h 741"/>
                <a:gd name="T6" fmla="*/ 302 w 744"/>
                <a:gd name="T7" fmla="*/ 699 h 741"/>
                <a:gd name="T8" fmla="*/ 39 w 744"/>
                <a:gd name="T9" fmla="*/ 301 h 741"/>
                <a:gd name="T10" fmla="*/ 605 w 744"/>
                <a:gd name="T11" fmla="*/ 452 h 741"/>
                <a:gd name="T12" fmla="*/ 430 w 744"/>
                <a:gd name="T13" fmla="*/ 70 h 741"/>
                <a:gd name="T14" fmla="*/ 141 w 744"/>
                <a:gd name="T15" fmla="*/ 293 h 741"/>
                <a:gd name="T16" fmla="*/ 321 w 744"/>
                <a:gd name="T17" fmla="*/ 673 h 741"/>
                <a:gd name="T18" fmla="*/ 605 w 744"/>
                <a:gd name="T19" fmla="*/ 45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1">
                  <a:moveTo>
                    <a:pt x="39" y="301"/>
                  </a:moveTo>
                  <a:cubicBezTo>
                    <a:pt x="83" y="112"/>
                    <a:pt x="258" y="0"/>
                    <a:pt x="452" y="45"/>
                  </a:cubicBezTo>
                  <a:cubicBezTo>
                    <a:pt x="671" y="95"/>
                    <a:pt x="744" y="278"/>
                    <a:pt x="706" y="445"/>
                  </a:cubicBezTo>
                  <a:cubicBezTo>
                    <a:pt x="662" y="635"/>
                    <a:pt x="485" y="741"/>
                    <a:pt x="302" y="699"/>
                  </a:cubicBezTo>
                  <a:cubicBezTo>
                    <a:pt x="92" y="651"/>
                    <a:pt x="0" y="471"/>
                    <a:pt x="39" y="301"/>
                  </a:cubicBezTo>
                  <a:close/>
                  <a:moveTo>
                    <a:pt x="605" y="452"/>
                  </a:moveTo>
                  <a:cubicBezTo>
                    <a:pt x="641" y="296"/>
                    <a:pt x="610" y="112"/>
                    <a:pt x="430" y="70"/>
                  </a:cubicBezTo>
                  <a:cubicBezTo>
                    <a:pt x="331" y="48"/>
                    <a:pt x="188" y="86"/>
                    <a:pt x="141" y="293"/>
                  </a:cubicBezTo>
                  <a:cubicBezTo>
                    <a:pt x="108" y="432"/>
                    <a:pt x="135" y="630"/>
                    <a:pt x="321" y="673"/>
                  </a:cubicBezTo>
                  <a:cubicBezTo>
                    <a:pt x="435" y="699"/>
                    <a:pt x="562" y="638"/>
                    <a:pt x="605" y="4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6" name="Freeform 254"/>
            <p:cNvSpPr>
              <a:spLocks noEditPoints="1"/>
            </p:cNvSpPr>
            <p:nvPr/>
          </p:nvSpPr>
          <p:spPr bwMode="auto">
            <a:xfrm>
              <a:off x="7423" y="120"/>
              <a:ext cx="85" cy="108"/>
            </a:xfrm>
            <a:custGeom>
              <a:avLst/>
              <a:gdLst>
                <a:gd name="T0" fmla="*/ 296 w 665"/>
                <a:gd name="T1" fmla="*/ 160 h 844"/>
                <a:gd name="T2" fmla="*/ 308 w 665"/>
                <a:gd name="T3" fmla="*/ 39 h 844"/>
                <a:gd name="T4" fmla="*/ 282 w 665"/>
                <a:gd name="T5" fmla="*/ 22 h 844"/>
                <a:gd name="T6" fmla="*/ 294 w 665"/>
                <a:gd name="T7" fmla="*/ 0 h 844"/>
                <a:gd name="T8" fmla="*/ 491 w 665"/>
                <a:gd name="T9" fmla="*/ 90 h 844"/>
                <a:gd name="T10" fmla="*/ 623 w 665"/>
                <a:gd name="T11" fmla="*/ 188 h 844"/>
                <a:gd name="T12" fmla="*/ 635 w 665"/>
                <a:gd name="T13" fmla="*/ 345 h 844"/>
                <a:gd name="T14" fmla="*/ 455 w 665"/>
                <a:gd name="T15" fmla="*/ 436 h 844"/>
                <a:gd name="T16" fmla="*/ 449 w 665"/>
                <a:gd name="T17" fmla="*/ 459 h 844"/>
                <a:gd name="T18" fmla="*/ 509 w 665"/>
                <a:gd name="T19" fmla="*/ 777 h 844"/>
                <a:gd name="T20" fmla="*/ 557 w 665"/>
                <a:gd name="T21" fmla="*/ 831 h 844"/>
                <a:gd name="T22" fmla="*/ 552 w 665"/>
                <a:gd name="T23" fmla="*/ 844 h 844"/>
                <a:gd name="T24" fmla="*/ 512 w 665"/>
                <a:gd name="T25" fmla="*/ 829 h 844"/>
                <a:gd name="T26" fmla="*/ 386 w 665"/>
                <a:gd name="T27" fmla="*/ 631 h 844"/>
                <a:gd name="T28" fmla="*/ 365 w 665"/>
                <a:gd name="T29" fmla="*/ 457 h 844"/>
                <a:gd name="T30" fmla="*/ 317 w 665"/>
                <a:gd name="T31" fmla="*/ 399 h 844"/>
                <a:gd name="T32" fmla="*/ 267 w 665"/>
                <a:gd name="T33" fmla="*/ 398 h 844"/>
                <a:gd name="T34" fmla="*/ 213 w 665"/>
                <a:gd name="T35" fmla="*/ 507 h 844"/>
                <a:gd name="T36" fmla="*/ 211 w 665"/>
                <a:gd name="T37" fmla="*/ 642 h 844"/>
                <a:gd name="T38" fmla="*/ 228 w 665"/>
                <a:gd name="T39" fmla="*/ 653 h 844"/>
                <a:gd name="T40" fmla="*/ 216 w 665"/>
                <a:gd name="T41" fmla="*/ 674 h 844"/>
                <a:gd name="T42" fmla="*/ 114 w 665"/>
                <a:gd name="T43" fmla="*/ 620 h 844"/>
                <a:gd name="T44" fmla="*/ 3 w 665"/>
                <a:gd name="T45" fmla="*/ 569 h 844"/>
                <a:gd name="T46" fmla="*/ 13 w 665"/>
                <a:gd name="T47" fmla="*/ 547 h 844"/>
                <a:gd name="T48" fmla="*/ 36 w 665"/>
                <a:gd name="T49" fmla="*/ 555 h 844"/>
                <a:gd name="T50" fmla="*/ 142 w 665"/>
                <a:gd name="T51" fmla="*/ 472 h 844"/>
                <a:gd name="T52" fmla="*/ 296 w 665"/>
                <a:gd name="T53" fmla="*/ 160 h 844"/>
                <a:gd name="T54" fmla="*/ 306 w 665"/>
                <a:gd name="T55" fmla="*/ 319 h 844"/>
                <a:gd name="T56" fmla="*/ 294 w 665"/>
                <a:gd name="T57" fmla="*/ 349 h 844"/>
                <a:gd name="T58" fmla="*/ 352 w 665"/>
                <a:gd name="T59" fmla="*/ 383 h 844"/>
                <a:gd name="T60" fmla="*/ 453 w 665"/>
                <a:gd name="T61" fmla="*/ 405 h 844"/>
                <a:gd name="T62" fmla="*/ 550 w 665"/>
                <a:gd name="T63" fmla="*/ 319 h 844"/>
                <a:gd name="T64" fmla="*/ 477 w 665"/>
                <a:gd name="T65" fmla="*/ 116 h 844"/>
                <a:gd name="T66" fmla="*/ 406 w 665"/>
                <a:gd name="T67" fmla="*/ 116 h 844"/>
                <a:gd name="T68" fmla="*/ 306 w 665"/>
                <a:gd name="T69" fmla="*/ 31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5" h="844">
                  <a:moveTo>
                    <a:pt x="296" y="160"/>
                  </a:moveTo>
                  <a:cubicBezTo>
                    <a:pt x="337" y="77"/>
                    <a:pt x="342" y="61"/>
                    <a:pt x="308" y="39"/>
                  </a:cubicBezTo>
                  <a:cubicBezTo>
                    <a:pt x="282" y="22"/>
                    <a:pt x="282" y="22"/>
                    <a:pt x="282" y="22"/>
                  </a:cubicBezTo>
                  <a:cubicBezTo>
                    <a:pt x="278" y="15"/>
                    <a:pt x="285" y="1"/>
                    <a:pt x="294" y="0"/>
                  </a:cubicBezTo>
                  <a:cubicBezTo>
                    <a:pt x="344" y="20"/>
                    <a:pt x="406" y="47"/>
                    <a:pt x="491" y="90"/>
                  </a:cubicBezTo>
                  <a:cubicBezTo>
                    <a:pt x="545" y="116"/>
                    <a:pt x="594" y="146"/>
                    <a:pt x="623" y="188"/>
                  </a:cubicBezTo>
                  <a:cubicBezTo>
                    <a:pt x="654" y="230"/>
                    <a:pt x="665" y="284"/>
                    <a:pt x="635" y="345"/>
                  </a:cubicBezTo>
                  <a:cubicBezTo>
                    <a:pt x="594" y="428"/>
                    <a:pt x="507" y="441"/>
                    <a:pt x="455" y="436"/>
                  </a:cubicBezTo>
                  <a:cubicBezTo>
                    <a:pt x="448" y="439"/>
                    <a:pt x="448" y="450"/>
                    <a:pt x="449" y="459"/>
                  </a:cubicBezTo>
                  <a:cubicBezTo>
                    <a:pt x="463" y="606"/>
                    <a:pt x="475" y="698"/>
                    <a:pt x="509" y="777"/>
                  </a:cubicBezTo>
                  <a:cubicBezTo>
                    <a:pt x="517" y="798"/>
                    <a:pt x="534" y="818"/>
                    <a:pt x="557" y="831"/>
                  </a:cubicBezTo>
                  <a:cubicBezTo>
                    <a:pt x="561" y="835"/>
                    <a:pt x="558" y="843"/>
                    <a:pt x="552" y="844"/>
                  </a:cubicBezTo>
                  <a:cubicBezTo>
                    <a:pt x="543" y="843"/>
                    <a:pt x="528" y="837"/>
                    <a:pt x="512" y="829"/>
                  </a:cubicBezTo>
                  <a:cubicBezTo>
                    <a:pt x="438" y="793"/>
                    <a:pt x="404" y="749"/>
                    <a:pt x="386" y="631"/>
                  </a:cubicBezTo>
                  <a:cubicBezTo>
                    <a:pt x="379" y="587"/>
                    <a:pt x="373" y="510"/>
                    <a:pt x="365" y="457"/>
                  </a:cubicBezTo>
                  <a:cubicBezTo>
                    <a:pt x="362" y="431"/>
                    <a:pt x="352" y="416"/>
                    <a:pt x="317" y="399"/>
                  </a:cubicBezTo>
                  <a:cubicBezTo>
                    <a:pt x="278" y="379"/>
                    <a:pt x="276" y="379"/>
                    <a:pt x="267" y="398"/>
                  </a:cubicBezTo>
                  <a:cubicBezTo>
                    <a:pt x="213" y="507"/>
                    <a:pt x="213" y="507"/>
                    <a:pt x="213" y="507"/>
                  </a:cubicBezTo>
                  <a:cubicBezTo>
                    <a:pt x="168" y="598"/>
                    <a:pt x="164" y="610"/>
                    <a:pt x="211" y="642"/>
                  </a:cubicBezTo>
                  <a:cubicBezTo>
                    <a:pt x="228" y="653"/>
                    <a:pt x="228" y="653"/>
                    <a:pt x="228" y="653"/>
                  </a:cubicBezTo>
                  <a:cubicBezTo>
                    <a:pt x="231" y="660"/>
                    <a:pt x="222" y="674"/>
                    <a:pt x="216" y="674"/>
                  </a:cubicBezTo>
                  <a:cubicBezTo>
                    <a:pt x="178" y="653"/>
                    <a:pt x="148" y="638"/>
                    <a:pt x="114" y="620"/>
                  </a:cubicBezTo>
                  <a:cubicBezTo>
                    <a:pt x="77" y="602"/>
                    <a:pt x="45" y="588"/>
                    <a:pt x="3" y="569"/>
                  </a:cubicBezTo>
                  <a:cubicBezTo>
                    <a:pt x="0" y="564"/>
                    <a:pt x="4" y="550"/>
                    <a:pt x="13" y="547"/>
                  </a:cubicBezTo>
                  <a:cubicBezTo>
                    <a:pt x="36" y="555"/>
                    <a:pt x="36" y="555"/>
                    <a:pt x="36" y="555"/>
                  </a:cubicBezTo>
                  <a:cubicBezTo>
                    <a:pt x="89" y="574"/>
                    <a:pt x="96" y="563"/>
                    <a:pt x="142" y="472"/>
                  </a:cubicBezTo>
                  <a:lnTo>
                    <a:pt x="296" y="160"/>
                  </a:lnTo>
                  <a:close/>
                  <a:moveTo>
                    <a:pt x="306" y="319"/>
                  </a:moveTo>
                  <a:cubicBezTo>
                    <a:pt x="298" y="335"/>
                    <a:pt x="293" y="345"/>
                    <a:pt x="294" y="349"/>
                  </a:cubicBezTo>
                  <a:cubicBezTo>
                    <a:pt x="295" y="353"/>
                    <a:pt x="308" y="362"/>
                    <a:pt x="352" y="383"/>
                  </a:cubicBezTo>
                  <a:cubicBezTo>
                    <a:pt x="383" y="399"/>
                    <a:pt x="418" y="412"/>
                    <a:pt x="453" y="405"/>
                  </a:cubicBezTo>
                  <a:cubicBezTo>
                    <a:pt x="485" y="398"/>
                    <a:pt x="520" y="378"/>
                    <a:pt x="550" y="319"/>
                  </a:cubicBezTo>
                  <a:cubicBezTo>
                    <a:pt x="584" y="250"/>
                    <a:pt x="573" y="164"/>
                    <a:pt x="477" y="116"/>
                  </a:cubicBezTo>
                  <a:cubicBezTo>
                    <a:pt x="423" y="89"/>
                    <a:pt x="418" y="92"/>
                    <a:pt x="406" y="116"/>
                  </a:cubicBezTo>
                  <a:lnTo>
                    <a:pt x="306" y="3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7" name="Freeform 255"/>
            <p:cNvSpPr>
              <a:spLocks/>
            </p:cNvSpPr>
            <p:nvPr/>
          </p:nvSpPr>
          <p:spPr bwMode="auto">
            <a:xfrm>
              <a:off x="7485" y="160"/>
              <a:ext cx="96" cy="101"/>
            </a:xfrm>
            <a:custGeom>
              <a:avLst/>
              <a:gdLst>
                <a:gd name="T0" fmla="*/ 378 w 750"/>
                <a:gd name="T1" fmla="*/ 163 h 795"/>
                <a:gd name="T2" fmla="*/ 405 w 750"/>
                <a:gd name="T3" fmla="*/ 30 h 795"/>
                <a:gd name="T4" fmla="*/ 394 w 750"/>
                <a:gd name="T5" fmla="*/ 19 h 795"/>
                <a:gd name="T6" fmla="*/ 411 w 750"/>
                <a:gd name="T7" fmla="*/ 1 h 795"/>
                <a:gd name="T8" fmla="*/ 500 w 750"/>
                <a:gd name="T9" fmla="*/ 73 h 795"/>
                <a:gd name="T10" fmla="*/ 644 w 750"/>
                <a:gd name="T11" fmla="*/ 185 h 795"/>
                <a:gd name="T12" fmla="*/ 750 w 750"/>
                <a:gd name="T13" fmla="*/ 262 h 795"/>
                <a:gd name="T14" fmla="*/ 684 w 750"/>
                <a:gd name="T15" fmla="*/ 374 h 795"/>
                <a:gd name="T16" fmla="*/ 663 w 750"/>
                <a:gd name="T17" fmla="*/ 361 h 795"/>
                <a:gd name="T18" fmla="*/ 661 w 750"/>
                <a:gd name="T19" fmla="*/ 243 h 795"/>
                <a:gd name="T20" fmla="*/ 590 w 750"/>
                <a:gd name="T21" fmla="*/ 181 h 795"/>
                <a:gd name="T22" fmla="*/ 535 w 750"/>
                <a:gd name="T23" fmla="*/ 138 h 795"/>
                <a:gd name="T24" fmla="*/ 488 w 750"/>
                <a:gd name="T25" fmla="*/ 151 h 795"/>
                <a:gd name="T26" fmla="*/ 369 w 750"/>
                <a:gd name="T27" fmla="*/ 305 h 795"/>
                <a:gd name="T28" fmla="*/ 378 w 750"/>
                <a:gd name="T29" fmla="*/ 346 h 795"/>
                <a:gd name="T30" fmla="*/ 423 w 750"/>
                <a:gd name="T31" fmla="*/ 380 h 795"/>
                <a:gd name="T32" fmla="*/ 492 w 750"/>
                <a:gd name="T33" fmla="*/ 426 h 795"/>
                <a:gd name="T34" fmla="*/ 531 w 750"/>
                <a:gd name="T35" fmla="*/ 413 h 795"/>
                <a:gd name="T36" fmla="*/ 561 w 750"/>
                <a:gd name="T37" fmla="*/ 386 h 795"/>
                <a:gd name="T38" fmla="*/ 581 w 750"/>
                <a:gd name="T39" fmla="*/ 402 h 795"/>
                <a:gd name="T40" fmla="*/ 518 w 750"/>
                <a:gd name="T41" fmla="*/ 478 h 795"/>
                <a:gd name="T42" fmla="*/ 464 w 750"/>
                <a:gd name="T43" fmla="*/ 554 h 795"/>
                <a:gd name="T44" fmla="*/ 444 w 750"/>
                <a:gd name="T45" fmla="*/ 539 h 795"/>
                <a:gd name="T46" fmla="*/ 460 w 750"/>
                <a:gd name="T47" fmla="*/ 504 h 795"/>
                <a:gd name="T48" fmla="*/ 458 w 750"/>
                <a:gd name="T49" fmla="*/ 456 h 795"/>
                <a:gd name="T50" fmla="*/ 402 w 750"/>
                <a:gd name="T51" fmla="*/ 407 h 795"/>
                <a:gd name="T52" fmla="*/ 358 w 750"/>
                <a:gd name="T53" fmla="*/ 373 h 795"/>
                <a:gd name="T54" fmla="*/ 316 w 750"/>
                <a:gd name="T55" fmla="*/ 374 h 795"/>
                <a:gd name="T56" fmla="*/ 233 w 750"/>
                <a:gd name="T57" fmla="*/ 482 h 795"/>
                <a:gd name="T58" fmla="*/ 186 w 750"/>
                <a:gd name="T59" fmla="*/ 574 h 795"/>
                <a:gd name="T60" fmla="*/ 266 w 750"/>
                <a:gd name="T61" fmla="*/ 663 h 795"/>
                <a:gd name="T62" fmla="*/ 373 w 750"/>
                <a:gd name="T63" fmla="*/ 727 h 795"/>
                <a:gd name="T64" fmla="*/ 485 w 750"/>
                <a:gd name="T65" fmla="*/ 694 h 795"/>
                <a:gd name="T66" fmla="*/ 500 w 750"/>
                <a:gd name="T67" fmla="*/ 715 h 795"/>
                <a:gd name="T68" fmla="*/ 383 w 750"/>
                <a:gd name="T69" fmla="*/ 795 h 795"/>
                <a:gd name="T70" fmla="*/ 179 w 750"/>
                <a:gd name="T71" fmla="*/ 634 h 795"/>
                <a:gd name="T72" fmla="*/ 109 w 750"/>
                <a:gd name="T73" fmla="*/ 581 h 795"/>
                <a:gd name="T74" fmla="*/ 3 w 750"/>
                <a:gd name="T75" fmla="*/ 503 h 795"/>
                <a:gd name="T76" fmla="*/ 16 w 750"/>
                <a:gd name="T77" fmla="*/ 482 h 795"/>
                <a:gd name="T78" fmla="*/ 43 w 750"/>
                <a:gd name="T79" fmla="*/ 499 h 795"/>
                <a:gd name="T80" fmla="*/ 165 w 750"/>
                <a:gd name="T81" fmla="*/ 440 h 795"/>
                <a:gd name="T82" fmla="*/ 378 w 750"/>
                <a:gd name="T83" fmla="*/ 16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795">
                  <a:moveTo>
                    <a:pt x="378" y="163"/>
                  </a:moveTo>
                  <a:cubicBezTo>
                    <a:pt x="440" y="83"/>
                    <a:pt x="447" y="70"/>
                    <a:pt x="405" y="30"/>
                  </a:cubicBezTo>
                  <a:cubicBezTo>
                    <a:pt x="394" y="19"/>
                    <a:pt x="394" y="19"/>
                    <a:pt x="394" y="19"/>
                  </a:cubicBezTo>
                  <a:cubicBezTo>
                    <a:pt x="392" y="13"/>
                    <a:pt x="404" y="0"/>
                    <a:pt x="411" y="1"/>
                  </a:cubicBezTo>
                  <a:cubicBezTo>
                    <a:pt x="442" y="28"/>
                    <a:pt x="468" y="49"/>
                    <a:pt x="500" y="73"/>
                  </a:cubicBezTo>
                  <a:cubicBezTo>
                    <a:pt x="644" y="185"/>
                    <a:pt x="644" y="185"/>
                    <a:pt x="644" y="185"/>
                  </a:cubicBezTo>
                  <a:cubicBezTo>
                    <a:pt x="694" y="222"/>
                    <a:pt x="739" y="257"/>
                    <a:pt x="750" y="262"/>
                  </a:cubicBezTo>
                  <a:cubicBezTo>
                    <a:pt x="744" y="279"/>
                    <a:pt x="707" y="338"/>
                    <a:pt x="684" y="374"/>
                  </a:cubicBezTo>
                  <a:cubicBezTo>
                    <a:pt x="677" y="376"/>
                    <a:pt x="664" y="368"/>
                    <a:pt x="663" y="361"/>
                  </a:cubicBezTo>
                  <a:cubicBezTo>
                    <a:pt x="680" y="316"/>
                    <a:pt x="693" y="283"/>
                    <a:pt x="661" y="243"/>
                  </a:cubicBezTo>
                  <a:cubicBezTo>
                    <a:pt x="648" y="226"/>
                    <a:pt x="624" y="206"/>
                    <a:pt x="590" y="181"/>
                  </a:cubicBezTo>
                  <a:cubicBezTo>
                    <a:pt x="535" y="138"/>
                    <a:pt x="535" y="138"/>
                    <a:pt x="535" y="138"/>
                  </a:cubicBezTo>
                  <a:cubicBezTo>
                    <a:pt x="511" y="120"/>
                    <a:pt x="510" y="122"/>
                    <a:pt x="488" y="151"/>
                  </a:cubicBezTo>
                  <a:cubicBezTo>
                    <a:pt x="369" y="305"/>
                    <a:pt x="369" y="305"/>
                    <a:pt x="369" y="305"/>
                  </a:cubicBezTo>
                  <a:cubicBezTo>
                    <a:pt x="353" y="326"/>
                    <a:pt x="355" y="328"/>
                    <a:pt x="378" y="346"/>
                  </a:cubicBezTo>
                  <a:cubicBezTo>
                    <a:pt x="423" y="380"/>
                    <a:pt x="423" y="380"/>
                    <a:pt x="423" y="380"/>
                  </a:cubicBezTo>
                  <a:cubicBezTo>
                    <a:pt x="455" y="405"/>
                    <a:pt x="480" y="422"/>
                    <a:pt x="492" y="426"/>
                  </a:cubicBezTo>
                  <a:cubicBezTo>
                    <a:pt x="504" y="430"/>
                    <a:pt x="512" y="429"/>
                    <a:pt x="531" y="413"/>
                  </a:cubicBezTo>
                  <a:cubicBezTo>
                    <a:pt x="561" y="386"/>
                    <a:pt x="561" y="386"/>
                    <a:pt x="561" y="386"/>
                  </a:cubicBezTo>
                  <a:cubicBezTo>
                    <a:pt x="569" y="385"/>
                    <a:pt x="582" y="395"/>
                    <a:pt x="581" y="402"/>
                  </a:cubicBezTo>
                  <a:cubicBezTo>
                    <a:pt x="567" y="421"/>
                    <a:pt x="541" y="449"/>
                    <a:pt x="518" y="478"/>
                  </a:cubicBezTo>
                  <a:cubicBezTo>
                    <a:pt x="497" y="505"/>
                    <a:pt x="477" y="537"/>
                    <a:pt x="464" y="554"/>
                  </a:cubicBezTo>
                  <a:cubicBezTo>
                    <a:pt x="457" y="557"/>
                    <a:pt x="444" y="547"/>
                    <a:pt x="444" y="539"/>
                  </a:cubicBezTo>
                  <a:cubicBezTo>
                    <a:pt x="460" y="504"/>
                    <a:pt x="460" y="504"/>
                    <a:pt x="460" y="504"/>
                  </a:cubicBezTo>
                  <a:cubicBezTo>
                    <a:pt x="467" y="488"/>
                    <a:pt x="471" y="472"/>
                    <a:pt x="458" y="456"/>
                  </a:cubicBezTo>
                  <a:cubicBezTo>
                    <a:pt x="450" y="445"/>
                    <a:pt x="432" y="430"/>
                    <a:pt x="402" y="407"/>
                  </a:cubicBezTo>
                  <a:cubicBezTo>
                    <a:pt x="358" y="373"/>
                    <a:pt x="358" y="373"/>
                    <a:pt x="358" y="373"/>
                  </a:cubicBezTo>
                  <a:cubicBezTo>
                    <a:pt x="335" y="355"/>
                    <a:pt x="332" y="354"/>
                    <a:pt x="316" y="374"/>
                  </a:cubicBezTo>
                  <a:cubicBezTo>
                    <a:pt x="233" y="482"/>
                    <a:pt x="233" y="482"/>
                    <a:pt x="233" y="482"/>
                  </a:cubicBezTo>
                  <a:cubicBezTo>
                    <a:pt x="202" y="523"/>
                    <a:pt x="184" y="551"/>
                    <a:pt x="186" y="574"/>
                  </a:cubicBezTo>
                  <a:cubicBezTo>
                    <a:pt x="188" y="590"/>
                    <a:pt x="198" y="611"/>
                    <a:pt x="266" y="663"/>
                  </a:cubicBezTo>
                  <a:cubicBezTo>
                    <a:pt x="325" y="708"/>
                    <a:pt x="349" y="723"/>
                    <a:pt x="373" y="727"/>
                  </a:cubicBezTo>
                  <a:cubicBezTo>
                    <a:pt x="393" y="730"/>
                    <a:pt x="434" y="719"/>
                    <a:pt x="485" y="694"/>
                  </a:cubicBezTo>
                  <a:cubicBezTo>
                    <a:pt x="493" y="695"/>
                    <a:pt x="502" y="705"/>
                    <a:pt x="500" y="715"/>
                  </a:cubicBezTo>
                  <a:cubicBezTo>
                    <a:pt x="474" y="737"/>
                    <a:pt x="409" y="782"/>
                    <a:pt x="383" y="795"/>
                  </a:cubicBezTo>
                  <a:cubicBezTo>
                    <a:pt x="315" y="740"/>
                    <a:pt x="247" y="687"/>
                    <a:pt x="179" y="634"/>
                  </a:cubicBezTo>
                  <a:cubicBezTo>
                    <a:pt x="109" y="581"/>
                    <a:pt x="109" y="581"/>
                    <a:pt x="109" y="581"/>
                  </a:cubicBezTo>
                  <a:cubicBezTo>
                    <a:pt x="76" y="555"/>
                    <a:pt x="50" y="536"/>
                    <a:pt x="3" y="503"/>
                  </a:cubicBezTo>
                  <a:cubicBezTo>
                    <a:pt x="0" y="497"/>
                    <a:pt x="8" y="483"/>
                    <a:pt x="16" y="482"/>
                  </a:cubicBezTo>
                  <a:cubicBezTo>
                    <a:pt x="43" y="499"/>
                    <a:pt x="43" y="499"/>
                    <a:pt x="43" y="499"/>
                  </a:cubicBezTo>
                  <a:cubicBezTo>
                    <a:pt x="90" y="529"/>
                    <a:pt x="103" y="521"/>
                    <a:pt x="165" y="440"/>
                  </a:cubicBezTo>
                  <a:lnTo>
                    <a:pt x="378"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8" name="Freeform 256"/>
            <p:cNvSpPr>
              <a:spLocks noEditPoints="1"/>
            </p:cNvSpPr>
            <p:nvPr/>
          </p:nvSpPr>
          <p:spPr bwMode="auto">
            <a:xfrm>
              <a:off x="7574" y="261"/>
              <a:ext cx="101" cy="102"/>
            </a:xfrm>
            <a:custGeom>
              <a:avLst/>
              <a:gdLst>
                <a:gd name="T0" fmla="*/ 485 w 796"/>
                <a:gd name="T1" fmla="*/ 125 h 792"/>
                <a:gd name="T2" fmla="*/ 543 w 796"/>
                <a:gd name="T3" fmla="*/ 38 h 792"/>
                <a:gd name="T4" fmla="*/ 534 w 796"/>
                <a:gd name="T5" fmla="*/ 18 h 792"/>
                <a:gd name="T6" fmla="*/ 556 w 796"/>
                <a:gd name="T7" fmla="*/ 6 h 792"/>
                <a:gd name="T8" fmla="*/ 687 w 796"/>
                <a:gd name="T9" fmla="*/ 212 h 792"/>
                <a:gd name="T10" fmla="*/ 770 w 796"/>
                <a:gd name="T11" fmla="*/ 410 h 792"/>
                <a:gd name="T12" fmla="*/ 625 w 796"/>
                <a:gd name="T13" fmla="*/ 726 h 792"/>
                <a:gd name="T14" fmla="*/ 290 w 796"/>
                <a:gd name="T15" fmla="*/ 727 h 792"/>
                <a:gd name="T16" fmla="*/ 139 w 796"/>
                <a:gd name="T17" fmla="*/ 564 h 792"/>
                <a:gd name="T18" fmla="*/ 65 w 796"/>
                <a:gd name="T19" fmla="*/ 424 h 792"/>
                <a:gd name="T20" fmla="*/ 0 w 796"/>
                <a:gd name="T21" fmla="*/ 321 h 792"/>
                <a:gd name="T22" fmla="*/ 20 w 796"/>
                <a:gd name="T23" fmla="*/ 307 h 792"/>
                <a:gd name="T24" fmla="*/ 34 w 796"/>
                <a:gd name="T25" fmla="*/ 325 h 792"/>
                <a:gd name="T26" fmla="*/ 168 w 796"/>
                <a:gd name="T27" fmla="*/ 313 h 792"/>
                <a:gd name="T28" fmla="*/ 485 w 796"/>
                <a:gd name="T29" fmla="*/ 125 h 792"/>
                <a:gd name="T30" fmla="*/ 228 w 796"/>
                <a:gd name="T31" fmla="*/ 370 h 792"/>
                <a:gd name="T32" fmla="*/ 147 w 796"/>
                <a:gd name="T33" fmla="*/ 441 h 792"/>
                <a:gd name="T34" fmla="*/ 174 w 796"/>
                <a:gd name="T35" fmla="*/ 564 h 792"/>
                <a:gd name="T36" fmla="*/ 574 w 796"/>
                <a:gd name="T37" fmla="*/ 643 h 792"/>
                <a:gd name="T38" fmla="*/ 665 w 796"/>
                <a:gd name="T39" fmla="*/ 234 h 792"/>
                <a:gd name="T40" fmla="*/ 604 w 796"/>
                <a:gd name="T41" fmla="*/ 158 h 792"/>
                <a:gd name="T42" fmla="*/ 536 w 796"/>
                <a:gd name="T43" fmla="*/ 187 h 792"/>
                <a:gd name="T44" fmla="*/ 228 w 796"/>
                <a:gd name="T45" fmla="*/ 37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 h="792">
                  <a:moveTo>
                    <a:pt x="485" y="125"/>
                  </a:moveTo>
                  <a:cubicBezTo>
                    <a:pt x="543" y="90"/>
                    <a:pt x="558" y="76"/>
                    <a:pt x="543" y="38"/>
                  </a:cubicBezTo>
                  <a:cubicBezTo>
                    <a:pt x="534" y="18"/>
                    <a:pt x="534" y="18"/>
                    <a:pt x="534" y="18"/>
                  </a:cubicBezTo>
                  <a:cubicBezTo>
                    <a:pt x="535" y="9"/>
                    <a:pt x="547" y="0"/>
                    <a:pt x="556" y="6"/>
                  </a:cubicBezTo>
                  <a:cubicBezTo>
                    <a:pt x="602" y="75"/>
                    <a:pt x="644" y="141"/>
                    <a:pt x="687" y="212"/>
                  </a:cubicBezTo>
                  <a:cubicBezTo>
                    <a:pt x="728" y="282"/>
                    <a:pt x="758" y="344"/>
                    <a:pt x="770" y="410"/>
                  </a:cubicBezTo>
                  <a:cubicBezTo>
                    <a:pt x="796" y="547"/>
                    <a:pt x="735" y="660"/>
                    <a:pt x="625" y="726"/>
                  </a:cubicBezTo>
                  <a:cubicBezTo>
                    <a:pt x="519" y="789"/>
                    <a:pt x="398" y="792"/>
                    <a:pt x="290" y="727"/>
                  </a:cubicBezTo>
                  <a:cubicBezTo>
                    <a:pt x="228" y="690"/>
                    <a:pt x="177" y="628"/>
                    <a:pt x="139" y="564"/>
                  </a:cubicBezTo>
                  <a:cubicBezTo>
                    <a:pt x="107" y="511"/>
                    <a:pt x="82" y="453"/>
                    <a:pt x="65" y="424"/>
                  </a:cubicBezTo>
                  <a:cubicBezTo>
                    <a:pt x="44" y="389"/>
                    <a:pt x="25" y="360"/>
                    <a:pt x="0" y="321"/>
                  </a:cubicBezTo>
                  <a:cubicBezTo>
                    <a:pt x="0" y="315"/>
                    <a:pt x="12" y="305"/>
                    <a:pt x="20" y="307"/>
                  </a:cubicBezTo>
                  <a:cubicBezTo>
                    <a:pt x="34" y="325"/>
                    <a:pt x="34" y="325"/>
                    <a:pt x="34" y="325"/>
                  </a:cubicBezTo>
                  <a:cubicBezTo>
                    <a:pt x="70" y="369"/>
                    <a:pt x="81" y="365"/>
                    <a:pt x="168" y="313"/>
                  </a:cubicBezTo>
                  <a:lnTo>
                    <a:pt x="485" y="125"/>
                  </a:lnTo>
                  <a:close/>
                  <a:moveTo>
                    <a:pt x="228" y="370"/>
                  </a:moveTo>
                  <a:cubicBezTo>
                    <a:pt x="184" y="396"/>
                    <a:pt x="158" y="415"/>
                    <a:pt x="147" y="441"/>
                  </a:cubicBezTo>
                  <a:cubicBezTo>
                    <a:pt x="132" y="474"/>
                    <a:pt x="142" y="511"/>
                    <a:pt x="174" y="564"/>
                  </a:cubicBezTo>
                  <a:cubicBezTo>
                    <a:pt x="270" y="726"/>
                    <a:pt x="419" y="735"/>
                    <a:pt x="574" y="643"/>
                  </a:cubicBezTo>
                  <a:cubicBezTo>
                    <a:pt x="666" y="589"/>
                    <a:pt x="794" y="452"/>
                    <a:pt x="665" y="234"/>
                  </a:cubicBezTo>
                  <a:cubicBezTo>
                    <a:pt x="635" y="185"/>
                    <a:pt x="613" y="162"/>
                    <a:pt x="604" y="158"/>
                  </a:cubicBezTo>
                  <a:cubicBezTo>
                    <a:pt x="595" y="154"/>
                    <a:pt x="573" y="165"/>
                    <a:pt x="536" y="187"/>
                  </a:cubicBezTo>
                  <a:lnTo>
                    <a:pt x="228" y="3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9" name="Freeform 257"/>
            <p:cNvSpPr>
              <a:spLocks/>
            </p:cNvSpPr>
            <p:nvPr/>
          </p:nvSpPr>
          <p:spPr bwMode="auto">
            <a:xfrm>
              <a:off x="7616" y="348"/>
              <a:ext cx="88" cy="60"/>
            </a:xfrm>
            <a:custGeom>
              <a:avLst/>
              <a:gdLst>
                <a:gd name="T0" fmla="*/ 493 w 691"/>
                <a:gd name="T1" fmla="*/ 134 h 463"/>
                <a:gd name="T2" fmla="*/ 589 w 691"/>
                <a:gd name="T3" fmla="*/ 35 h 463"/>
                <a:gd name="T4" fmla="*/ 582 w 691"/>
                <a:gd name="T5" fmla="*/ 11 h 463"/>
                <a:gd name="T6" fmla="*/ 605 w 691"/>
                <a:gd name="T7" fmla="*/ 4 h 463"/>
                <a:gd name="T8" fmla="*/ 645 w 691"/>
                <a:gd name="T9" fmla="*/ 120 h 463"/>
                <a:gd name="T10" fmla="*/ 691 w 691"/>
                <a:gd name="T11" fmla="*/ 232 h 463"/>
                <a:gd name="T12" fmla="*/ 668 w 691"/>
                <a:gd name="T13" fmla="*/ 242 h 463"/>
                <a:gd name="T14" fmla="*/ 658 w 691"/>
                <a:gd name="T15" fmla="*/ 220 h 463"/>
                <a:gd name="T16" fmla="*/ 521 w 691"/>
                <a:gd name="T17" fmla="*/ 208 h 463"/>
                <a:gd name="T18" fmla="*/ 198 w 691"/>
                <a:gd name="T19" fmla="*/ 329 h 463"/>
                <a:gd name="T20" fmla="*/ 103 w 691"/>
                <a:gd name="T21" fmla="*/ 428 h 463"/>
                <a:gd name="T22" fmla="*/ 109 w 691"/>
                <a:gd name="T23" fmla="*/ 452 h 463"/>
                <a:gd name="T24" fmla="*/ 85 w 691"/>
                <a:gd name="T25" fmla="*/ 458 h 463"/>
                <a:gd name="T26" fmla="*/ 46 w 691"/>
                <a:gd name="T27" fmla="*/ 345 h 463"/>
                <a:gd name="T28" fmla="*/ 0 w 691"/>
                <a:gd name="T29" fmla="*/ 231 h 463"/>
                <a:gd name="T30" fmla="*/ 22 w 691"/>
                <a:gd name="T31" fmla="*/ 221 h 463"/>
                <a:gd name="T32" fmla="*/ 34 w 691"/>
                <a:gd name="T33" fmla="*/ 243 h 463"/>
                <a:gd name="T34" fmla="*/ 170 w 691"/>
                <a:gd name="T35" fmla="*/ 255 h 463"/>
                <a:gd name="T36" fmla="*/ 493 w 691"/>
                <a:gd name="T37"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1" h="463">
                  <a:moveTo>
                    <a:pt x="493" y="134"/>
                  </a:moveTo>
                  <a:cubicBezTo>
                    <a:pt x="589" y="98"/>
                    <a:pt x="604" y="90"/>
                    <a:pt x="589" y="35"/>
                  </a:cubicBezTo>
                  <a:cubicBezTo>
                    <a:pt x="582" y="11"/>
                    <a:pt x="582" y="11"/>
                    <a:pt x="582" y="11"/>
                  </a:cubicBezTo>
                  <a:cubicBezTo>
                    <a:pt x="583" y="4"/>
                    <a:pt x="601" y="0"/>
                    <a:pt x="605" y="4"/>
                  </a:cubicBezTo>
                  <a:cubicBezTo>
                    <a:pt x="621" y="51"/>
                    <a:pt x="631" y="82"/>
                    <a:pt x="645" y="120"/>
                  </a:cubicBezTo>
                  <a:cubicBezTo>
                    <a:pt x="659" y="156"/>
                    <a:pt x="672" y="187"/>
                    <a:pt x="691" y="232"/>
                  </a:cubicBezTo>
                  <a:cubicBezTo>
                    <a:pt x="690" y="238"/>
                    <a:pt x="674" y="246"/>
                    <a:pt x="668" y="242"/>
                  </a:cubicBezTo>
                  <a:cubicBezTo>
                    <a:pt x="658" y="220"/>
                    <a:pt x="658" y="220"/>
                    <a:pt x="658" y="220"/>
                  </a:cubicBezTo>
                  <a:cubicBezTo>
                    <a:pt x="633" y="168"/>
                    <a:pt x="617" y="172"/>
                    <a:pt x="521" y="208"/>
                  </a:cubicBezTo>
                  <a:cubicBezTo>
                    <a:pt x="198" y="329"/>
                    <a:pt x="198" y="329"/>
                    <a:pt x="198" y="329"/>
                  </a:cubicBezTo>
                  <a:cubicBezTo>
                    <a:pt x="101" y="365"/>
                    <a:pt x="89" y="372"/>
                    <a:pt x="103" y="428"/>
                  </a:cubicBezTo>
                  <a:cubicBezTo>
                    <a:pt x="109" y="452"/>
                    <a:pt x="109" y="452"/>
                    <a:pt x="109" y="452"/>
                  </a:cubicBezTo>
                  <a:cubicBezTo>
                    <a:pt x="107" y="459"/>
                    <a:pt x="90" y="463"/>
                    <a:pt x="85" y="458"/>
                  </a:cubicBezTo>
                  <a:cubicBezTo>
                    <a:pt x="70" y="412"/>
                    <a:pt x="60" y="381"/>
                    <a:pt x="46" y="345"/>
                  </a:cubicBezTo>
                  <a:cubicBezTo>
                    <a:pt x="32" y="306"/>
                    <a:pt x="19" y="276"/>
                    <a:pt x="0" y="231"/>
                  </a:cubicBezTo>
                  <a:cubicBezTo>
                    <a:pt x="1" y="225"/>
                    <a:pt x="15" y="217"/>
                    <a:pt x="22" y="221"/>
                  </a:cubicBezTo>
                  <a:cubicBezTo>
                    <a:pt x="34" y="243"/>
                    <a:pt x="34" y="243"/>
                    <a:pt x="34" y="243"/>
                  </a:cubicBezTo>
                  <a:cubicBezTo>
                    <a:pt x="60" y="294"/>
                    <a:pt x="74" y="291"/>
                    <a:pt x="170" y="255"/>
                  </a:cubicBezTo>
                  <a:lnTo>
                    <a:pt x="493"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0" name="Freeform 258"/>
            <p:cNvSpPr>
              <a:spLocks/>
            </p:cNvSpPr>
            <p:nvPr/>
          </p:nvSpPr>
          <p:spPr bwMode="auto">
            <a:xfrm>
              <a:off x="7639" y="460"/>
              <a:ext cx="87" cy="50"/>
            </a:xfrm>
            <a:custGeom>
              <a:avLst/>
              <a:gdLst>
                <a:gd name="T0" fmla="*/ 6 w 682"/>
                <a:gd name="T1" fmla="*/ 189 h 391"/>
                <a:gd name="T2" fmla="*/ 31 w 682"/>
                <a:gd name="T3" fmla="*/ 36 h 391"/>
                <a:gd name="T4" fmla="*/ 165 w 682"/>
                <a:gd name="T5" fmla="*/ 0 h 391"/>
                <a:gd name="T6" fmla="*/ 170 w 682"/>
                <a:gd name="T7" fmla="*/ 23 h 391"/>
                <a:gd name="T8" fmla="*/ 37 w 682"/>
                <a:gd name="T9" fmla="*/ 200 h 391"/>
                <a:gd name="T10" fmla="*/ 157 w 682"/>
                <a:gd name="T11" fmla="*/ 313 h 391"/>
                <a:gd name="T12" fmla="*/ 287 w 682"/>
                <a:gd name="T13" fmla="*/ 225 h 391"/>
                <a:gd name="T14" fmla="*/ 340 w 682"/>
                <a:gd name="T15" fmla="*/ 128 h 391"/>
                <a:gd name="T16" fmla="*/ 499 w 682"/>
                <a:gd name="T17" fmla="*/ 12 h 391"/>
                <a:gd name="T18" fmla="*/ 680 w 682"/>
                <a:gd name="T19" fmla="*/ 198 h 391"/>
                <a:gd name="T20" fmla="*/ 673 w 682"/>
                <a:gd name="T21" fmla="*/ 289 h 391"/>
                <a:gd name="T22" fmla="*/ 670 w 682"/>
                <a:gd name="T23" fmla="*/ 324 h 391"/>
                <a:gd name="T24" fmla="*/ 553 w 682"/>
                <a:gd name="T25" fmla="*/ 349 h 391"/>
                <a:gd name="T26" fmla="*/ 548 w 682"/>
                <a:gd name="T27" fmla="*/ 325 h 391"/>
                <a:gd name="T28" fmla="*/ 649 w 682"/>
                <a:gd name="T29" fmla="*/ 186 h 391"/>
                <a:gd name="T30" fmla="*/ 533 w 682"/>
                <a:gd name="T31" fmla="*/ 78 h 391"/>
                <a:gd name="T32" fmla="*/ 420 w 682"/>
                <a:gd name="T33" fmla="*/ 169 h 391"/>
                <a:gd name="T34" fmla="*/ 377 w 682"/>
                <a:gd name="T35" fmla="*/ 249 h 391"/>
                <a:gd name="T36" fmla="*/ 199 w 682"/>
                <a:gd name="T37" fmla="*/ 383 h 391"/>
                <a:gd name="T38" fmla="*/ 6 w 682"/>
                <a:gd name="T39" fmla="*/ 18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 h="391">
                  <a:moveTo>
                    <a:pt x="6" y="189"/>
                  </a:moveTo>
                  <a:cubicBezTo>
                    <a:pt x="0" y="108"/>
                    <a:pt x="22" y="55"/>
                    <a:pt x="31" y="36"/>
                  </a:cubicBezTo>
                  <a:cubicBezTo>
                    <a:pt x="52" y="23"/>
                    <a:pt x="120" y="6"/>
                    <a:pt x="165" y="0"/>
                  </a:cubicBezTo>
                  <a:cubicBezTo>
                    <a:pt x="172" y="5"/>
                    <a:pt x="175" y="19"/>
                    <a:pt x="170" y="23"/>
                  </a:cubicBezTo>
                  <a:cubicBezTo>
                    <a:pt x="121" y="41"/>
                    <a:pt x="29" y="88"/>
                    <a:pt x="37" y="200"/>
                  </a:cubicBezTo>
                  <a:cubicBezTo>
                    <a:pt x="43" y="281"/>
                    <a:pt x="98" y="317"/>
                    <a:pt x="157" y="313"/>
                  </a:cubicBezTo>
                  <a:cubicBezTo>
                    <a:pt x="199" y="310"/>
                    <a:pt x="246" y="298"/>
                    <a:pt x="287" y="225"/>
                  </a:cubicBezTo>
                  <a:cubicBezTo>
                    <a:pt x="340" y="128"/>
                    <a:pt x="340" y="128"/>
                    <a:pt x="340" y="128"/>
                  </a:cubicBezTo>
                  <a:cubicBezTo>
                    <a:pt x="369" y="78"/>
                    <a:pt x="420" y="18"/>
                    <a:pt x="499" y="12"/>
                  </a:cubicBezTo>
                  <a:cubicBezTo>
                    <a:pt x="592" y="6"/>
                    <a:pt x="671" y="73"/>
                    <a:pt x="680" y="198"/>
                  </a:cubicBezTo>
                  <a:cubicBezTo>
                    <a:pt x="682" y="228"/>
                    <a:pt x="679" y="264"/>
                    <a:pt x="673" y="289"/>
                  </a:cubicBezTo>
                  <a:cubicBezTo>
                    <a:pt x="671" y="302"/>
                    <a:pt x="669" y="316"/>
                    <a:pt x="670" y="324"/>
                  </a:cubicBezTo>
                  <a:cubicBezTo>
                    <a:pt x="647" y="334"/>
                    <a:pt x="593" y="346"/>
                    <a:pt x="553" y="349"/>
                  </a:cubicBezTo>
                  <a:cubicBezTo>
                    <a:pt x="547" y="346"/>
                    <a:pt x="543" y="330"/>
                    <a:pt x="548" y="325"/>
                  </a:cubicBezTo>
                  <a:cubicBezTo>
                    <a:pt x="594" y="309"/>
                    <a:pt x="655" y="279"/>
                    <a:pt x="649" y="186"/>
                  </a:cubicBezTo>
                  <a:cubicBezTo>
                    <a:pt x="642" y="91"/>
                    <a:pt x="578" y="75"/>
                    <a:pt x="533" y="78"/>
                  </a:cubicBezTo>
                  <a:cubicBezTo>
                    <a:pt x="477" y="82"/>
                    <a:pt x="441" y="131"/>
                    <a:pt x="420" y="169"/>
                  </a:cubicBezTo>
                  <a:cubicBezTo>
                    <a:pt x="377" y="249"/>
                    <a:pt x="377" y="249"/>
                    <a:pt x="377" y="249"/>
                  </a:cubicBezTo>
                  <a:cubicBezTo>
                    <a:pt x="343" y="313"/>
                    <a:pt x="291" y="377"/>
                    <a:pt x="199" y="383"/>
                  </a:cubicBezTo>
                  <a:cubicBezTo>
                    <a:pt x="93" y="391"/>
                    <a:pt x="15" y="315"/>
                    <a:pt x="6" y="1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1" name="Freeform 259"/>
            <p:cNvSpPr>
              <a:spLocks noEditPoints="1"/>
            </p:cNvSpPr>
            <p:nvPr/>
          </p:nvSpPr>
          <p:spPr bwMode="auto">
            <a:xfrm>
              <a:off x="7635" y="509"/>
              <a:ext cx="88" cy="83"/>
            </a:xfrm>
            <a:custGeom>
              <a:avLst/>
              <a:gdLst>
                <a:gd name="T0" fmla="*/ 253 w 689"/>
                <a:gd name="T1" fmla="*/ 444 h 649"/>
                <a:gd name="T2" fmla="*/ 281 w 689"/>
                <a:gd name="T3" fmla="*/ 407 h 649"/>
                <a:gd name="T4" fmla="*/ 299 w 689"/>
                <a:gd name="T5" fmla="*/ 262 h 649"/>
                <a:gd name="T6" fmla="*/ 280 w 689"/>
                <a:gd name="T7" fmla="*/ 222 h 649"/>
                <a:gd name="T8" fmla="*/ 183 w 689"/>
                <a:gd name="T9" fmla="*/ 176 h 649"/>
                <a:gd name="T10" fmla="*/ 105 w 689"/>
                <a:gd name="T11" fmla="*/ 146 h 649"/>
                <a:gd name="T12" fmla="*/ 83 w 689"/>
                <a:gd name="T13" fmla="*/ 171 h 649"/>
                <a:gd name="T14" fmla="*/ 76 w 689"/>
                <a:gd name="T15" fmla="*/ 203 h 649"/>
                <a:gd name="T16" fmla="*/ 52 w 689"/>
                <a:gd name="T17" fmla="*/ 198 h 649"/>
                <a:gd name="T18" fmla="*/ 67 w 689"/>
                <a:gd name="T19" fmla="*/ 98 h 649"/>
                <a:gd name="T20" fmla="*/ 75 w 689"/>
                <a:gd name="T21" fmla="*/ 5 h 649"/>
                <a:gd name="T22" fmla="*/ 99 w 689"/>
                <a:gd name="T23" fmla="*/ 6 h 649"/>
                <a:gd name="T24" fmla="*/ 98 w 689"/>
                <a:gd name="T25" fmla="*/ 38 h 649"/>
                <a:gd name="T26" fmla="*/ 139 w 689"/>
                <a:gd name="T27" fmla="*/ 102 h 649"/>
                <a:gd name="T28" fmla="*/ 344 w 689"/>
                <a:gd name="T29" fmla="*/ 212 h 649"/>
                <a:gd name="T30" fmla="*/ 592 w 689"/>
                <a:gd name="T31" fmla="*/ 341 h 649"/>
                <a:gd name="T32" fmla="*/ 658 w 689"/>
                <a:gd name="T33" fmla="*/ 366 h 649"/>
                <a:gd name="T34" fmla="*/ 689 w 689"/>
                <a:gd name="T35" fmla="*/ 420 h 649"/>
                <a:gd name="T36" fmla="*/ 679 w 689"/>
                <a:gd name="T37" fmla="*/ 434 h 649"/>
                <a:gd name="T38" fmla="*/ 545 w 689"/>
                <a:gd name="T39" fmla="*/ 461 h 649"/>
                <a:gd name="T40" fmla="*/ 142 w 689"/>
                <a:gd name="T41" fmla="*/ 547 h 649"/>
                <a:gd name="T42" fmla="*/ 30 w 689"/>
                <a:gd name="T43" fmla="*/ 617 h 649"/>
                <a:gd name="T44" fmla="*/ 24 w 689"/>
                <a:gd name="T45" fmla="*/ 642 h 649"/>
                <a:gd name="T46" fmla="*/ 0 w 689"/>
                <a:gd name="T47" fmla="*/ 640 h 649"/>
                <a:gd name="T48" fmla="*/ 17 w 689"/>
                <a:gd name="T49" fmla="*/ 523 h 649"/>
                <a:gd name="T50" fmla="*/ 27 w 689"/>
                <a:gd name="T51" fmla="*/ 412 h 649"/>
                <a:gd name="T52" fmla="*/ 51 w 689"/>
                <a:gd name="T53" fmla="*/ 413 h 649"/>
                <a:gd name="T54" fmla="*/ 51 w 689"/>
                <a:gd name="T55" fmla="*/ 441 h 649"/>
                <a:gd name="T56" fmla="*/ 64 w 689"/>
                <a:gd name="T57" fmla="*/ 477 h 649"/>
                <a:gd name="T58" fmla="*/ 117 w 689"/>
                <a:gd name="T59" fmla="*/ 471 h 649"/>
                <a:gd name="T60" fmla="*/ 253 w 689"/>
                <a:gd name="T61" fmla="*/ 444 h 649"/>
                <a:gd name="T62" fmla="*/ 361 w 689"/>
                <a:gd name="T63" fmla="*/ 263 h 649"/>
                <a:gd name="T64" fmla="*/ 335 w 689"/>
                <a:gd name="T65" fmla="*/ 281 h 649"/>
                <a:gd name="T66" fmla="*/ 321 w 689"/>
                <a:gd name="T67" fmla="*/ 399 h 649"/>
                <a:gd name="T68" fmla="*/ 349 w 689"/>
                <a:gd name="T69" fmla="*/ 424 h 649"/>
                <a:gd name="T70" fmla="*/ 512 w 689"/>
                <a:gd name="T71" fmla="*/ 390 h 649"/>
                <a:gd name="T72" fmla="*/ 575 w 689"/>
                <a:gd name="T73" fmla="*/ 375 h 649"/>
                <a:gd name="T74" fmla="*/ 576 w 689"/>
                <a:gd name="T75" fmla="*/ 373 h 649"/>
                <a:gd name="T76" fmla="*/ 521 w 689"/>
                <a:gd name="T77" fmla="*/ 343 h 649"/>
                <a:gd name="T78" fmla="*/ 361 w 689"/>
                <a:gd name="T79" fmla="*/ 26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9" h="649">
                  <a:moveTo>
                    <a:pt x="253" y="444"/>
                  </a:moveTo>
                  <a:cubicBezTo>
                    <a:pt x="275" y="439"/>
                    <a:pt x="278" y="436"/>
                    <a:pt x="281" y="407"/>
                  </a:cubicBezTo>
                  <a:cubicBezTo>
                    <a:pt x="299" y="262"/>
                    <a:pt x="299" y="262"/>
                    <a:pt x="299" y="262"/>
                  </a:cubicBezTo>
                  <a:cubicBezTo>
                    <a:pt x="301" y="237"/>
                    <a:pt x="299" y="231"/>
                    <a:pt x="280" y="222"/>
                  </a:cubicBezTo>
                  <a:cubicBezTo>
                    <a:pt x="183" y="176"/>
                    <a:pt x="183" y="176"/>
                    <a:pt x="183" y="176"/>
                  </a:cubicBezTo>
                  <a:cubicBezTo>
                    <a:pt x="141" y="157"/>
                    <a:pt x="116" y="147"/>
                    <a:pt x="105" y="146"/>
                  </a:cubicBezTo>
                  <a:cubicBezTo>
                    <a:pt x="93" y="144"/>
                    <a:pt x="87" y="149"/>
                    <a:pt x="83" y="171"/>
                  </a:cubicBezTo>
                  <a:cubicBezTo>
                    <a:pt x="76" y="203"/>
                    <a:pt x="76" y="203"/>
                    <a:pt x="76" y="203"/>
                  </a:cubicBezTo>
                  <a:cubicBezTo>
                    <a:pt x="70" y="209"/>
                    <a:pt x="55" y="207"/>
                    <a:pt x="52" y="198"/>
                  </a:cubicBezTo>
                  <a:cubicBezTo>
                    <a:pt x="57" y="173"/>
                    <a:pt x="61" y="143"/>
                    <a:pt x="67" y="98"/>
                  </a:cubicBezTo>
                  <a:cubicBezTo>
                    <a:pt x="71" y="66"/>
                    <a:pt x="73" y="32"/>
                    <a:pt x="75" y="5"/>
                  </a:cubicBezTo>
                  <a:cubicBezTo>
                    <a:pt x="79" y="0"/>
                    <a:pt x="95" y="0"/>
                    <a:pt x="99" y="6"/>
                  </a:cubicBezTo>
                  <a:cubicBezTo>
                    <a:pt x="98" y="38"/>
                    <a:pt x="98" y="38"/>
                    <a:pt x="98" y="38"/>
                  </a:cubicBezTo>
                  <a:cubicBezTo>
                    <a:pt x="98" y="62"/>
                    <a:pt x="106" y="84"/>
                    <a:pt x="139" y="102"/>
                  </a:cubicBezTo>
                  <a:cubicBezTo>
                    <a:pt x="181" y="125"/>
                    <a:pt x="240" y="159"/>
                    <a:pt x="344" y="212"/>
                  </a:cubicBezTo>
                  <a:cubicBezTo>
                    <a:pt x="592" y="341"/>
                    <a:pt x="592" y="341"/>
                    <a:pt x="592" y="341"/>
                  </a:cubicBezTo>
                  <a:cubicBezTo>
                    <a:pt x="625" y="359"/>
                    <a:pt x="643" y="367"/>
                    <a:pt x="658" y="366"/>
                  </a:cubicBezTo>
                  <a:cubicBezTo>
                    <a:pt x="662" y="390"/>
                    <a:pt x="678" y="408"/>
                    <a:pt x="689" y="420"/>
                  </a:cubicBezTo>
                  <a:cubicBezTo>
                    <a:pt x="688" y="426"/>
                    <a:pt x="686" y="432"/>
                    <a:pt x="679" y="434"/>
                  </a:cubicBezTo>
                  <a:cubicBezTo>
                    <a:pt x="635" y="441"/>
                    <a:pt x="589" y="451"/>
                    <a:pt x="545" y="461"/>
                  </a:cubicBezTo>
                  <a:cubicBezTo>
                    <a:pt x="142" y="547"/>
                    <a:pt x="142" y="547"/>
                    <a:pt x="142" y="547"/>
                  </a:cubicBezTo>
                  <a:cubicBezTo>
                    <a:pt x="56" y="565"/>
                    <a:pt x="40" y="576"/>
                    <a:pt x="30" y="617"/>
                  </a:cubicBezTo>
                  <a:cubicBezTo>
                    <a:pt x="24" y="642"/>
                    <a:pt x="24" y="642"/>
                    <a:pt x="24" y="642"/>
                  </a:cubicBezTo>
                  <a:cubicBezTo>
                    <a:pt x="18" y="649"/>
                    <a:pt x="3" y="645"/>
                    <a:pt x="0" y="640"/>
                  </a:cubicBezTo>
                  <a:cubicBezTo>
                    <a:pt x="7" y="600"/>
                    <a:pt x="11" y="567"/>
                    <a:pt x="17" y="523"/>
                  </a:cubicBezTo>
                  <a:cubicBezTo>
                    <a:pt x="22" y="477"/>
                    <a:pt x="25" y="440"/>
                    <a:pt x="27" y="412"/>
                  </a:cubicBezTo>
                  <a:cubicBezTo>
                    <a:pt x="32" y="405"/>
                    <a:pt x="47" y="406"/>
                    <a:pt x="51" y="413"/>
                  </a:cubicBezTo>
                  <a:cubicBezTo>
                    <a:pt x="51" y="441"/>
                    <a:pt x="51" y="441"/>
                    <a:pt x="51" y="441"/>
                  </a:cubicBezTo>
                  <a:cubicBezTo>
                    <a:pt x="50" y="462"/>
                    <a:pt x="55" y="476"/>
                    <a:pt x="64" y="477"/>
                  </a:cubicBezTo>
                  <a:cubicBezTo>
                    <a:pt x="75" y="478"/>
                    <a:pt x="93" y="476"/>
                    <a:pt x="117" y="471"/>
                  </a:cubicBezTo>
                  <a:lnTo>
                    <a:pt x="253" y="444"/>
                  </a:lnTo>
                  <a:close/>
                  <a:moveTo>
                    <a:pt x="361" y="263"/>
                  </a:moveTo>
                  <a:cubicBezTo>
                    <a:pt x="340" y="253"/>
                    <a:pt x="339" y="253"/>
                    <a:pt x="335" y="281"/>
                  </a:cubicBezTo>
                  <a:cubicBezTo>
                    <a:pt x="321" y="399"/>
                    <a:pt x="321" y="399"/>
                    <a:pt x="321" y="399"/>
                  </a:cubicBezTo>
                  <a:cubicBezTo>
                    <a:pt x="318" y="427"/>
                    <a:pt x="322" y="429"/>
                    <a:pt x="349" y="424"/>
                  </a:cubicBezTo>
                  <a:cubicBezTo>
                    <a:pt x="512" y="390"/>
                    <a:pt x="512" y="390"/>
                    <a:pt x="512" y="390"/>
                  </a:cubicBezTo>
                  <a:cubicBezTo>
                    <a:pt x="536" y="385"/>
                    <a:pt x="563" y="380"/>
                    <a:pt x="575" y="375"/>
                  </a:cubicBezTo>
                  <a:cubicBezTo>
                    <a:pt x="576" y="373"/>
                    <a:pt x="576" y="373"/>
                    <a:pt x="576" y="373"/>
                  </a:cubicBezTo>
                  <a:cubicBezTo>
                    <a:pt x="571" y="370"/>
                    <a:pt x="549" y="358"/>
                    <a:pt x="521" y="343"/>
                  </a:cubicBezTo>
                  <a:lnTo>
                    <a:pt x="361" y="2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2" name="Freeform 260"/>
            <p:cNvSpPr>
              <a:spLocks/>
            </p:cNvSpPr>
            <p:nvPr/>
          </p:nvSpPr>
          <p:spPr bwMode="auto">
            <a:xfrm>
              <a:off x="7608" y="588"/>
              <a:ext cx="106" cy="112"/>
            </a:xfrm>
            <a:custGeom>
              <a:avLst/>
              <a:gdLst>
                <a:gd name="T0" fmla="*/ 167 w 832"/>
                <a:gd name="T1" fmla="*/ 628 h 877"/>
                <a:gd name="T2" fmla="*/ 7 w 832"/>
                <a:gd name="T3" fmla="*/ 572 h 877"/>
                <a:gd name="T4" fmla="*/ 4 w 832"/>
                <a:gd name="T5" fmla="*/ 551 h 877"/>
                <a:gd name="T6" fmla="*/ 184 w 832"/>
                <a:gd name="T7" fmla="*/ 486 h 877"/>
                <a:gd name="T8" fmla="*/ 503 w 832"/>
                <a:gd name="T9" fmla="*/ 364 h 877"/>
                <a:gd name="T10" fmla="*/ 665 w 832"/>
                <a:gd name="T11" fmla="*/ 305 h 877"/>
                <a:gd name="T12" fmla="*/ 666 w 832"/>
                <a:gd name="T13" fmla="*/ 303 h 877"/>
                <a:gd name="T14" fmla="*/ 608 w 832"/>
                <a:gd name="T15" fmla="*/ 276 h 877"/>
                <a:gd name="T16" fmla="*/ 410 w 832"/>
                <a:gd name="T17" fmla="*/ 202 h 877"/>
                <a:gd name="T18" fmla="*/ 216 w 832"/>
                <a:gd name="T19" fmla="*/ 148 h 877"/>
                <a:gd name="T20" fmla="*/ 182 w 832"/>
                <a:gd name="T21" fmla="*/ 188 h 877"/>
                <a:gd name="T22" fmla="*/ 168 w 832"/>
                <a:gd name="T23" fmla="*/ 215 h 877"/>
                <a:gd name="T24" fmla="*/ 146 w 832"/>
                <a:gd name="T25" fmla="*/ 205 h 877"/>
                <a:gd name="T26" fmla="*/ 189 w 832"/>
                <a:gd name="T27" fmla="*/ 100 h 877"/>
                <a:gd name="T28" fmla="*/ 221 w 832"/>
                <a:gd name="T29" fmla="*/ 4 h 877"/>
                <a:gd name="T30" fmla="*/ 245 w 832"/>
                <a:gd name="T31" fmla="*/ 11 h 877"/>
                <a:gd name="T32" fmla="*/ 238 w 832"/>
                <a:gd name="T33" fmla="*/ 36 h 877"/>
                <a:gd name="T34" fmla="*/ 242 w 832"/>
                <a:gd name="T35" fmla="*/ 83 h 877"/>
                <a:gd name="T36" fmla="*/ 424 w 832"/>
                <a:gd name="T37" fmla="*/ 165 h 877"/>
                <a:gd name="T38" fmla="*/ 687 w 832"/>
                <a:gd name="T39" fmla="*/ 263 h 877"/>
                <a:gd name="T40" fmla="*/ 760 w 832"/>
                <a:gd name="T41" fmla="*/ 268 h 877"/>
                <a:gd name="T42" fmla="*/ 803 w 832"/>
                <a:gd name="T43" fmla="*/ 220 h 877"/>
                <a:gd name="T44" fmla="*/ 810 w 832"/>
                <a:gd name="T45" fmla="*/ 205 h 877"/>
                <a:gd name="T46" fmla="*/ 832 w 832"/>
                <a:gd name="T47" fmla="*/ 215 h 877"/>
                <a:gd name="T48" fmla="*/ 791 w 832"/>
                <a:gd name="T49" fmla="*/ 317 h 877"/>
                <a:gd name="T50" fmla="*/ 778 w 832"/>
                <a:gd name="T51" fmla="*/ 360 h 877"/>
                <a:gd name="T52" fmla="*/ 520 w 832"/>
                <a:gd name="T53" fmla="*/ 440 h 877"/>
                <a:gd name="T54" fmla="*/ 388 w 832"/>
                <a:gd name="T55" fmla="*/ 491 h 877"/>
                <a:gd name="T56" fmla="*/ 168 w 832"/>
                <a:gd name="T57" fmla="*/ 580 h 877"/>
                <a:gd name="T58" fmla="*/ 167 w 832"/>
                <a:gd name="T59" fmla="*/ 582 h 877"/>
                <a:gd name="T60" fmla="*/ 204 w 832"/>
                <a:gd name="T61" fmla="*/ 599 h 877"/>
                <a:gd name="T62" fmla="*/ 398 w 832"/>
                <a:gd name="T63" fmla="*/ 672 h 877"/>
                <a:gd name="T64" fmla="*/ 593 w 832"/>
                <a:gd name="T65" fmla="*/ 724 h 877"/>
                <a:gd name="T66" fmla="*/ 632 w 832"/>
                <a:gd name="T67" fmla="*/ 675 h 877"/>
                <a:gd name="T68" fmla="*/ 640 w 832"/>
                <a:gd name="T69" fmla="*/ 660 h 877"/>
                <a:gd name="T70" fmla="*/ 662 w 832"/>
                <a:gd name="T71" fmla="*/ 670 h 877"/>
                <a:gd name="T72" fmla="*/ 619 w 832"/>
                <a:gd name="T73" fmla="*/ 777 h 877"/>
                <a:gd name="T74" fmla="*/ 587 w 832"/>
                <a:gd name="T75" fmla="*/ 871 h 877"/>
                <a:gd name="T76" fmla="*/ 563 w 832"/>
                <a:gd name="T77" fmla="*/ 865 h 877"/>
                <a:gd name="T78" fmla="*/ 566 w 832"/>
                <a:gd name="T79" fmla="*/ 851 h 877"/>
                <a:gd name="T80" fmla="*/ 566 w 832"/>
                <a:gd name="T81" fmla="*/ 793 h 877"/>
                <a:gd name="T82" fmla="*/ 384 w 832"/>
                <a:gd name="T83" fmla="*/ 710 h 877"/>
                <a:gd name="T84" fmla="*/ 167 w 832"/>
                <a:gd name="T85" fmla="*/ 62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2" h="877">
                  <a:moveTo>
                    <a:pt x="167" y="628"/>
                  </a:moveTo>
                  <a:cubicBezTo>
                    <a:pt x="140" y="618"/>
                    <a:pt x="32" y="578"/>
                    <a:pt x="7" y="572"/>
                  </a:cubicBezTo>
                  <a:cubicBezTo>
                    <a:pt x="2" y="568"/>
                    <a:pt x="0" y="561"/>
                    <a:pt x="4" y="551"/>
                  </a:cubicBezTo>
                  <a:cubicBezTo>
                    <a:pt x="23" y="545"/>
                    <a:pt x="65" y="531"/>
                    <a:pt x="184" y="486"/>
                  </a:cubicBezTo>
                  <a:cubicBezTo>
                    <a:pt x="503" y="364"/>
                    <a:pt x="503" y="364"/>
                    <a:pt x="503" y="364"/>
                  </a:cubicBezTo>
                  <a:cubicBezTo>
                    <a:pt x="541" y="350"/>
                    <a:pt x="638" y="316"/>
                    <a:pt x="665" y="305"/>
                  </a:cubicBezTo>
                  <a:cubicBezTo>
                    <a:pt x="666" y="303"/>
                    <a:pt x="666" y="303"/>
                    <a:pt x="666" y="303"/>
                  </a:cubicBezTo>
                  <a:cubicBezTo>
                    <a:pt x="656" y="295"/>
                    <a:pt x="636" y="287"/>
                    <a:pt x="608" y="276"/>
                  </a:cubicBezTo>
                  <a:cubicBezTo>
                    <a:pt x="410" y="202"/>
                    <a:pt x="410" y="202"/>
                    <a:pt x="410" y="202"/>
                  </a:cubicBezTo>
                  <a:cubicBezTo>
                    <a:pt x="368" y="186"/>
                    <a:pt x="249" y="144"/>
                    <a:pt x="216" y="148"/>
                  </a:cubicBezTo>
                  <a:cubicBezTo>
                    <a:pt x="204" y="151"/>
                    <a:pt x="192" y="166"/>
                    <a:pt x="182" y="188"/>
                  </a:cubicBezTo>
                  <a:cubicBezTo>
                    <a:pt x="168" y="215"/>
                    <a:pt x="168" y="215"/>
                    <a:pt x="168" y="215"/>
                  </a:cubicBezTo>
                  <a:cubicBezTo>
                    <a:pt x="159" y="218"/>
                    <a:pt x="148" y="213"/>
                    <a:pt x="146" y="205"/>
                  </a:cubicBezTo>
                  <a:cubicBezTo>
                    <a:pt x="163" y="165"/>
                    <a:pt x="176" y="133"/>
                    <a:pt x="189" y="100"/>
                  </a:cubicBezTo>
                  <a:cubicBezTo>
                    <a:pt x="203" y="61"/>
                    <a:pt x="211" y="37"/>
                    <a:pt x="221" y="4"/>
                  </a:cubicBezTo>
                  <a:cubicBezTo>
                    <a:pt x="228" y="0"/>
                    <a:pt x="241" y="3"/>
                    <a:pt x="245" y="11"/>
                  </a:cubicBezTo>
                  <a:cubicBezTo>
                    <a:pt x="238" y="36"/>
                    <a:pt x="238" y="36"/>
                    <a:pt x="238" y="36"/>
                  </a:cubicBezTo>
                  <a:cubicBezTo>
                    <a:pt x="232" y="58"/>
                    <a:pt x="233" y="75"/>
                    <a:pt x="242" y="83"/>
                  </a:cubicBezTo>
                  <a:cubicBezTo>
                    <a:pt x="270" y="108"/>
                    <a:pt x="381" y="149"/>
                    <a:pt x="424" y="165"/>
                  </a:cubicBezTo>
                  <a:cubicBezTo>
                    <a:pt x="687" y="263"/>
                    <a:pt x="687" y="263"/>
                    <a:pt x="687" y="263"/>
                  </a:cubicBezTo>
                  <a:cubicBezTo>
                    <a:pt x="712" y="273"/>
                    <a:pt x="732" y="279"/>
                    <a:pt x="760" y="268"/>
                  </a:cubicBezTo>
                  <a:cubicBezTo>
                    <a:pt x="777" y="260"/>
                    <a:pt x="792" y="240"/>
                    <a:pt x="803" y="220"/>
                  </a:cubicBezTo>
                  <a:cubicBezTo>
                    <a:pt x="810" y="205"/>
                    <a:pt x="810" y="205"/>
                    <a:pt x="810" y="205"/>
                  </a:cubicBezTo>
                  <a:cubicBezTo>
                    <a:pt x="818" y="201"/>
                    <a:pt x="831" y="206"/>
                    <a:pt x="832" y="215"/>
                  </a:cubicBezTo>
                  <a:cubicBezTo>
                    <a:pt x="816" y="252"/>
                    <a:pt x="797" y="300"/>
                    <a:pt x="791" y="317"/>
                  </a:cubicBezTo>
                  <a:cubicBezTo>
                    <a:pt x="786" y="331"/>
                    <a:pt x="781" y="347"/>
                    <a:pt x="778" y="360"/>
                  </a:cubicBezTo>
                  <a:cubicBezTo>
                    <a:pt x="725" y="360"/>
                    <a:pt x="565" y="424"/>
                    <a:pt x="520" y="440"/>
                  </a:cubicBezTo>
                  <a:cubicBezTo>
                    <a:pt x="388" y="491"/>
                    <a:pt x="388" y="491"/>
                    <a:pt x="388" y="491"/>
                  </a:cubicBezTo>
                  <a:cubicBezTo>
                    <a:pt x="294" y="527"/>
                    <a:pt x="227" y="554"/>
                    <a:pt x="168" y="580"/>
                  </a:cubicBezTo>
                  <a:cubicBezTo>
                    <a:pt x="167" y="582"/>
                    <a:pt x="167" y="582"/>
                    <a:pt x="167" y="582"/>
                  </a:cubicBezTo>
                  <a:cubicBezTo>
                    <a:pt x="170" y="587"/>
                    <a:pt x="185" y="592"/>
                    <a:pt x="204" y="599"/>
                  </a:cubicBezTo>
                  <a:cubicBezTo>
                    <a:pt x="398" y="672"/>
                    <a:pt x="398" y="672"/>
                    <a:pt x="398" y="672"/>
                  </a:cubicBezTo>
                  <a:cubicBezTo>
                    <a:pt x="441" y="688"/>
                    <a:pt x="559" y="732"/>
                    <a:pt x="593" y="724"/>
                  </a:cubicBezTo>
                  <a:cubicBezTo>
                    <a:pt x="603" y="722"/>
                    <a:pt x="614" y="710"/>
                    <a:pt x="632" y="675"/>
                  </a:cubicBezTo>
                  <a:cubicBezTo>
                    <a:pt x="640" y="660"/>
                    <a:pt x="640" y="660"/>
                    <a:pt x="640" y="660"/>
                  </a:cubicBezTo>
                  <a:cubicBezTo>
                    <a:pt x="648" y="656"/>
                    <a:pt x="662" y="662"/>
                    <a:pt x="662" y="670"/>
                  </a:cubicBezTo>
                  <a:cubicBezTo>
                    <a:pt x="644" y="712"/>
                    <a:pt x="632" y="742"/>
                    <a:pt x="619" y="777"/>
                  </a:cubicBezTo>
                  <a:cubicBezTo>
                    <a:pt x="604" y="816"/>
                    <a:pt x="597" y="840"/>
                    <a:pt x="587" y="871"/>
                  </a:cubicBezTo>
                  <a:cubicBezTo>
                    <a:pt x="579" y="877"/>
                    <a:pt x="567" y="872"/>
                    <a:pt x="563" y="865"/>
                  </a:cubicBezTo>
                  <a:cubicBezTo>
                    <a:pt x="566" y="851"/>
                    <a:pt x="566" y="851"/>
                    <a:pt x="566" y="851"/>
                  </a:cubicBezTo>
                  <a:cubicBezTo>
                    <a:pt x="573" y="821"/>
                    <a:pt x="572" y="800"/>
                    <a:pt x="566" y="793"/>
                  </a:cubicBezTo>
                  <a:cubicBezTo>
                    <a:pt x="539" y="766"/>
                    <a:pt x="426" y="725"/>
                    <a:pt x="384" y="710"/>
                  </a:cubicBezTo>
                  <a:lnTo>
                    <a:pt x="167" y="6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3" name="Freeform 261"/>
            <p:cNvSpPr>
              <a:spLocks/>
            </p:cNvSpPr>
            <p:nvPr/>
          </p:nvSpPr>
          <p:spPr bwMode="auto">
            <a:xfrm>
              <a:off x="7585" y="672"/>
              <a:ext cx="87" cy="70"/>
            </a:xfrm>
            <a:custGeom>
              <a:avLst/>
              <a:gdLst>
                <a:gd name="T0" fmla="*/ 508 w 679"/>
                <a:gd name="T1" fmla="*/ 331 h 550"/>
                <a:gd name="T2" fmla="*/ 645 w 679"/>
                <a:gd name="T3" fmla="*/ 345 h 550"/>
                <a:gd name="T4" fmla="*/ 659 w 679"/>
                <a:gd name="T5" fmla="*/ 325 h 550"/>
                <a:gd name="T6" fmla="*/ 679 w 679"/>
                <a:gd name="T7" fmla="*/ 339 h 550"/>
                <a:gd name="T8" fmla="*/ 613 w 679"/>
                <a:gd name="T9" fmla="*/ 442 h 550"/>
                <a:gd name="T10" fmla="*/ 552 w 679"/>
                <a:gd name="T11" fmla="*/ 546 h 550"/>
                <a:gd name="T12" fmla="*/ 531 w 679"/>
                <a:gd name="T13" fmla="*/ 536 h 550"/>
                <a:gd name="T14" fmla="*/ 542 w 679"/>
                <a:gd name="T15" fmla="*/ 514 h 550"/>
                <a:gd name="T16" fmla="*/ 466 w 679"/>
                <a:gd name="T17" fmla="*/ 399 h 550"/>
                <a:gd name="T18" fmla="*/ 172 w 679"/>
                <a:gd name="T19" fmla="*/ 219 h 550"/>
                <a:gd name="T20" fmla="*/ 36 w 679"/>
                <a:gd name="T21" fmla="*/ 205 h 550"/>
                <a:gd name="T22" fmla="*/ 21 w 679"/>
                <a:gd name="T23" fmla="*/ 224 h 550"/>
                <a:gd name="T24" fmla="*/ 1 w 679"/>
                <a:gd name="T25" fmla="*/ 210 h 550"/>
                <a:gd name="T26" fmla="*/ 66 w 679"/>
                <a:gd name="T27" fmla="*/ 109 h 550"/>
                <a:gd name="T28" fmla="*/ 127 w 679"/>
                <a:gd name="T29" fmla="*/ 3 h 550"/>
                <a:gd name="T30" fmla="*/ 149 w 679"/>
                <a:gd name="T31" fmla="*/ 14 h 550"/>
                <a:gd name="T32" fmla="*/ 139 w 679"/>
                <a:gd name="T33" fmla="*/ 36 h 550"/>
                <a:gd name="T34" fmla="*/ 213 w 679"/>
                <a:gd name="T35" fmla="*/ 151 h 550"/>
                <a:gd name="T36" fmla="*/ 508 w 679"/>
                <a:gd name="T37" fmla="*/ 33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9" h="550">
                  <a:moveTo>
                    <a:pt x="508" y="331"/>
                  </a:moveTo>
                  <a:cubicBezTo>
                    <a:pt x="596" y="384"/>
                    <a:pt x="611" y="391"/>
                    <a:pt x="645" y="345"/>
                  </a:cubicBezTo>
                  <a:cubicBezTo>
                    <a:pt x="659" y="325"/>
                    <a:pt x="659" y="325"/>
                    <a:pt x="659" y="325"/>
                  </a:cubicBezTo>
                  <a:cubicBezTo>
                    <a:pt x="666" y="322"/>
                    <a:pt x="679" y="333"/>
                    <a:pt x="679" y="339"/>
                  </a:cubicBezTo>
                  <a:cubicBezTo>
                    <a:pt x="652" y="380"/>
                    <a:pt x="634" y="407"/>
                    <a:pt x="613" y="442"/>
                  </a:cubicBezTo>
                  <a:cubicBezTo>
                    <a:pt x="592" y="475"/>
                    <a:pt x="576" y="504"/>
                    <a:pt x="552" y="546"/>
                  </a:cubicBezTo>
                  <a:cubicBezTo>
                    <a:pt x="547" y="550"/>
                    <a:pt x="531" y="543"/>
                    <a:pt x="531" y="536"/>
                  </a:cubicBezTo>
                  <a:cubicBezTo>
                    <a:pt x="542" y="514"/>
                    <a:pt x="542" y="514"/>
                    <a:pt x="542" y="514"/>
                  </a:cubicBezTo>
                  <a:cubicBezTo>
                    <a:pt x="567" y="462"/>
                    <a:pt x="554" y="452"/>
                    <a:pt x="466" y="399"/>
                  </a:cubicBezTo>
                  <a:cubicBezTo>
                    <a:pt x="172" y="219"/>
                    <a:pt x="172" y="219"/>
                    <a:pt x="172" y="219"/>
                  </a:cubicBezTo>
                  <a:cubicBezTo>
                    <a:pt x="84" y="165"/>
                    <a:pt x="71" y="160"/>
                    <a:pt x="36" y="205"/>
                  </a:cubicBezTo>
                  <a:cubicBezTo>
                    <a:pt x="21" y="224"/>
                    <a:pt x="21" y="224"/>
                    <a:pt x="21" y="224"/>
                  </a:cubicBezTo>
                  <a:cubicBezTo>
                    <a:pt x="14" y="227"/>
                    <a:pt x="0" y="217"/>
                    <a:pt x="1" y="210"/>
                  </a:cubicBezTo>
                  <a:cubicBezTo>
                    <a:pt x="28" y="170"/>
                    <a:pt x="46" y="142"/>
                    <a:pt x="66" y="109"/>
                  </a:cubicBezTo>
                  <a:cubicBezTo>
                    <a:pt x="87" y="74"/>
                    <a:pt x="104" y="46"/>
                    <a:pt x="127" y="3"/>
                  </a:cubicBezTo>
                  <a:cubicBezTo>
                    <a:pt x="133" y="0"/>
                    <a:pt x="147" y="6"/>
                    <a:pt x="149" y="14"/>
                  </a:cubicBezTo>
                  <a:cubicBezTo>
                    <a:pt x="139" y="36"/>
                    <a:pt x="139" y="36"/>
                    <a:pt x="139" y="36"/>
                  </a:cubicBezTo>
                  <a:cubicBezTo>
                    <a:pt x="115" y="89"/>
                    <a:pt x="125" y="97"/>
                    <a:pt x="213" y="151"/>
                  </a:cubicBezTo>
                  <a:lnTo>
                    <a:pt x="508" y="3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4" name="Freeform 262"/>
            <p:cNvSpPr>
              <a:spLocks/>
            </p:cNvSpPr>
            <p:nvPr/>
          </p:nvSpPr>
          <p:spPr bwMode="auto">
            <a:xfrm>
              <a:off x="7549" y="718"/>
              <a:ext cx="99" cy="100"/>
            </a:xfrm>
            <a:custGeom>
              <a:avLst/>
              <a:gdLst>
                <a:gd name="T0" fmla="*/ 171 w 773"/>
                <a:gd name="T1" fmla="*/ 232 h 780"/>
                <a:gd name="T2" fmla="*/ 41 w 773"/>
                <a:gd name="T3" fmla="*/ 196 h 780"/>
                <a:gd name="T4" fmla="*/ 19 w 773"/>
                <a:gd name="T5" fmla="*/ 218 h 780"/>
                <a:gd name="T6" fmla="*/ 2 w 773"/>
                <a:gd name="T7" fmla="*/ 200 h 780"/>
                <a:gd name="T8" fmla="*/ 88 w 773"/>
                <a:gd name="T9" fmla="*/ 106 h 780"/>
                <a:gd name="T10" fmla="*/ 174 w 773"/>
                <a:gd name="T11" fmla="*/ 3 h 780"/>
                <a:gd name="T12" fmla="*/ 192 w 773"/>
                <a:gd name="T13" fmla="*/ 19 h 780"/>
                <a:gd name="T14" fmla="*/ 171 w 773"/>
                <a:gd name="T15" fmla="*/ 47 h 780"/>
                <a:gd name="T16" fmla="*/ 223 w 773"/>
                <a:gd name="T17" fmla="*/ 172 h 780"/>
                <a:gd name="T18" fmla="*/ 550 w 773"/>
                <a:gd name="T19" fmla="*/ 457 h 780"/>
                <a:gd name="T20" fmla="*/ 593 w 773"/>
                <a:gd name="T21" fmla="*/ 455 h 780"/>
                <a:gd name="T22" fmla="*/ 628 w 773"/>
                <a:gd name="T23" fmla="*/ 415 h 780"/>
                <a:gd name="T24" fmla="*/ 688 w 773"/>
                <a:gd name="T25" fmla="*/ 309 h 780"/>
                <a:gd name="T26" fmla="*/ 666 w 773"/>
                <a:gd name="T27" fmla="*/ 232 h 780"/>
                <a:gd name="T28" fmla="*/ 688 w 773"/>
                <a:gd name="T29" fmla="*/ 217 h 780"/>
                <a:gd name="T30" fmla="*/ 773 w 773"/>
                <a:gd name="T31" fmla="*/ 340 h 780"/>
                <a:gd name="T32" fmla="*/ 760 w 773"/>
                <a:gd name="T33" fmla="*/ 354 h 780"/>
                <a:gd name="T34" fmla="*/ 684 w 773"/>
                <a:gd name="T35" fmla="*/ 396 h 780"/>
                <a:gd name="T36" fmla="*/ 426 w 773"/>
                <a:gd name="T37" fmla="*/ 693 h 780"/>
                <a:gd name="T38" fmla="*/ 396 w 773"/>
                <a:gd name="T39" fmla="*/ 768 h 780"/>
                <a:gd name="T40" fmla="*/ 383 w 773"/>
                <a:gd name="T41" fmla="*/ 779 h 780"/>
                <a:gd name="T42" fmla="*/ 281 w 773"/>
                <a:gd name="T43" fmla="*/ 671 h 780"/>
                <a:gd name="T44" fmla="*/ 296 w 773"/>
                <a:gd name="T45" fmla="*/ 651 h 780"/>
                <a:gd name="T46" fmla="*/ 366 w 773"/>
                <a:gd name="T47" fmla="*/ 679 h 780"/>
                <a:gd name="T48" fmla="*/ 458 w 773"/>
                <a:gd name="T49" fmla="*/ 610 h 780"/>
                <a:gd name="T50" fmla="*/ 503 w 773"/>
                <a:gd name="T51" fmla="*/ 558 h 780"/>
                <a:gd name="T52" fmla="*/ 497 w 773"/>
                <a:gd name="T53" fmla="*/ 515 h 780"/>
                <a:gd name="T54" fmla="*/ 171 w 773"/>
                <a:gd name="T55" fmla="*/ 232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3" h="780">
                  <a:moveTo>
                    <a:pt x="171" y="232"/>
                  </a:moveTo>
                  <a:cubicBezTo>
                    <a:pt x="94" y="165"/>
                    <a:pt x="83" y="157"/>
                    <a:pt x="41" y="196"/>
                  </a:cubicBezTo>
                  <a:cubicBezTo>
                    <a:pt x="19" y="218"/>
                    <a:pt x="19" y="218"/>
                    <a:pt x="19" y="218"/>
                  </a:cubicBezTo>
                  <a:cubicBezTo>
                    <a:pt x="12" y="220"/>
                    <a:pt x="0" y="206"/>
                    <a:pt x="2" y="200"/>
                  </a:cubicBezTo>
                  <a:cubicBezTo>
                    <a:pt x="40" y="160"/>
                    <a:pt x="62" y="136"/>
                    <a:pt x="88" y="106"/>
                  </a:cubicBezTo>
                  <a:cubicBezTo>
                    <a:pt x="113" y="77"/>
                    <a:pt x="134" y="51"/>
                    <a:pt x="174" y="3"/>
                  </a:cubicBezTo>
                  <a:cubicBezTo>
                    <a:pt x="180" y="0"/>
                    <a:pt x="193" y="9"/>
                    <a:pt x="192" y="19"/>
                  </a:cubicBezTo>
                  <a:cubicBezTo>
                    <a:pt x="171" y="47"/>
                    <a:pt x="171" y="47"/>
                    <a:pt x="171" y="47"/>
                  </a:cubicBezTo>
                  <a:cubicBezTo>
                    <a:pt x="139" y="92"/>
                    <a:pt x="146" y="105"/>
                    <a:pt x="223" y="172"/>
                  </a:cubicBezTo>
                  <a:cubicBezTo>
                    <a:pt x="550" y="457"/>
                    <a:pt x="550" y="457"/>
                    <a:pt x="550" y="457"/>
                  </a:cubicBezTo>
                  <a:cubicBezTo>
                    <a:pt x="573" y="476"/>
                    <a:pt x="574" y="477"/>
                    <a:pt x="593" y="455"/>
                  </a:cubicBezTo>
                  <a:cubicBezTo>
                    <a:pt x="628" y="415"/>
                    <a:pt x="628" y="415"/>
                    <a:pt x="628" y="415"/>
                  </a:cubicBezTo>
                  <a:cubicBezTo>
                    <a:pt x="655" y="383"/>
                    <a:pt x="689" y="342"/>
                    <a:pt x="688" y="309"/>
                  </a:cubicBezTo>
                  <a:cubicBezTo>
                    <a:pt x="687" y="277"/>
                    <a:pt x="677" y="256"/>
                    <a:pt x="666" y="232"/>
                  </a:cubicBezTo>
                  <a:cubicBezTo>
                    <a:pt x="667" y="222"/>
                    <a:pt x="680" y="215"/>
                    <a:pt x="688" y="217"/>
                  </a:cubicBezTo>
                  <a:cubicBezTo>
                    <a:pt x="710" y="257"/>
                    <a:pt x="748" y="309"/>
                    <a:pt x="773" y="340"/>
                  </a:cubicBezTo>
                  <a:cubicBezTo>
                    <a:pt x="772" y="343"/>
                    <a:pt x="764" y="354"/>
                    <a:pt x="760" y="354"/>
                  </a:cubicBezTo>
                  <a:cubicBezTo>
                    <a:pt x="733" y="338"/>
                    <a:pt x="713" y="363"/>
                    <a:pt x="684" y="396"/>
                  </a:cubicBezTo>
                  <a:cubicBezTo>
                    <a:pt x="426" y="693"/>
                    <a:pt x="426" y="693"/>
                    <a:pt x="426" y="693"/>
                  </a:cubicBezTo>
                  <a:cubicBezTo>
                    <a:pt x="391" y="732"/>
                    <a:pt x="387" y="740"/>
                    <a:pt x="396" y="768"/>
                  </a:cubicBezTo>
                  <a:cubicBezTo>
                    <a:pt x="395" y="773"/>
                    <a:pt x="387" y="780"/>
                    <a:pt x="383" y="779"/>
                  </a:cubicBezTo>
                  <a:cubicBezTo>
                    <a:pt x="360" y="745"/>
                    <a:pt x="305" y="688"/>
                    <a:pt x="281" y="671"/>
                  </a:cubicBezTo>
                  <a:cubicBezTo>
                    <a:pt x="278" y="663"/>
                    <a:pt x="289" y="651"/>
                    <a:pt x="296" y="651"/>
                  </a:cubicBezTo>
                  <a:cubicBezTo>
                    <a:pt x="316" y="665"/>
                    <a:pt x="348" y="683"/>
                    <a:pt x="366" y="679"/>
                  </a:cubicBezTo>
                  <a:cubicBezTo>
                    <a:pt x="393" y="673"/>
                    <a:pt x="423" y="650"/>
                    <a:pt x="458" y="610"/>
                  </a:cubicBezTo>
                  <a:cubicBezTo>
                    <a:pt x="503" y="558"/>
                    <a:pt x="503" y="558"/>
                    <a:pt x="503" y="558"/>
                  </a:cubicBezTo>
                  <a:cubicBezTo>
                    <a:pt x="522" y="536"/>
                    <a:pt x="521" y="536"/>
                    <a:pt x="497" y="515"/>
                  </a:cubicBezTo>
                  <a:lnTo>
                    <a:pt x="171" y="2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5" name="Freeform 263"/>
            <p:cNvSpPr>
              <a:spLocks noEditPoints="1"/>
            </p:cNvSpPr>
            <p:nvPr/>
          </p:nvSpPr>
          <p:spPr bwMode="auto">
            <a:xfrm>
              <a:off x="7473" y="757"/>
              <a:ext cx="111" cy="98"/>
            </a:xfrm>
            <a:custGeom>
              <a:avLst/>
              <a:gdLst>
                <a:gd name="T0" fmla="*/ 317 w 865"/>
                <a:gd name="T1" fmla="*/ 431 h 772"/>
                <a:gd name="T2" fmla="*/ 364 w 865"/>
                <a:gd name="T3" fmla="*/ 426 h 772"/>
                <a:gd name="T4" fmla="*/ 481 w 865"/>
                <a:gd name="T5" fmla="*/ 339 h 772"/>
                <a:gd name="T6" fmla="*/ 497 w 865"/>
                <a:gd name="T7" fmla="*/ 298 h 772"/>
                <a:gd name="T8" fmla="*/ 464 w 865"/>
                <a:gd name="T9" fmla="*/ 196 h 772"/>
                <a:gd name="T10" fmla="*/ 433 w 865"/>
                <a:gd name="T11" fmla="*/ 119 h 772"/>
                <a:gd name="T12" fmla="*/ 399 w 865"/>
                <a:gd name="T13" fmla="*/ 120 h 772"/>
                <a:gd name="T14" fmla="*/ 371 w 865"/>
                <a:gd name="T15" fmla="*/ 137 h 772"/>
                <a:gd name="T16" fmla="*/ 359 w 865"/>
                <a:gd name="T17" fmla="*/ 116 h 772"/>
                <a:gd name="T18" fmla="*/ 441 w 865"/>
                <a:gd name="T19" fmla="*/ 59 h 772"/>
                <a:gd name="T20" fmla="*/ 514 w 865"/>
                <a:gd name="T21" fmla="*/ 1 h 772"/>
                <a:gd name="T22" fmla="*/ 530 w 865"/>
                <a:gd name="T23" fmla="*/ 19 h 772"/>
                <a:gd name="T24" fmla="*/ 506 w 865"/>
                <a:gd name="T25" fmla="*/ 41 h 772"/>
                <a:gd name="T26" fmla="*/ 488 w 865"/>
                <a:gd name="T27" fmla="*/ 113 h 772"/>
                <a:gd name="T28" fmla="*/ 548 w 865"/>
                <a:gd name="T29" fmla="*/ 338 h 772"/>
                <a:gd name="T30" fmla="*/ 625 w 865"/>
                <a:gd name="T31" fmla="*/ 607 h 772"/>
                <a:gd name="T32" fmla="*/ 653 w 865"/>
                <a:gd name="T33" fmla="*/ 672 h 772"/>
                <a:gd name="T34" fmla="*/ 634 w 865"/>
                <a:gd name="T35" fmla="*/ 732 h 772"/>
                <a:gd name="T36" fmla="*/ 617 w 865"/>
                <a:gd name="T37" fmla="*/ 734 h 772"/>
                <a:gd name="T38" fmla="*/ 505 w 865"/>
                <a:gd name="T39" fmla="*/ 655 h 772"/>
                <a:gd name="T40" fmla="*/ 166 w 865"/>
                <a:gd name="T41" fmla="*/ 421 h 772"/>
                <a:gd name="T42" fmla="*/ 39 w 865"/>
                <a:gd name="T43" fmla="*/ 388 h 772"/>
                <a:gd name="T44" fmla="*/ 16 w 865"/>
                <a:gd name="T45" fmla="*/ 401 h 772"/>
                <a:gd name="T46" fmla="*/ 1 w 865"/>
                <a:gd name="T47" fmla="*/ 381 h 772"/>
                <a:gd name="T48" fmla="*/ 98 w 865"/>
                <a:gd name="T49" fmla="*/ 314 h 772"/>
                <a:gd name="T50" fmla="*/ 185 w 865"/>
                <a:gd name="T51" fmla="*/ 245 h 772"/>
                <a:gd name="T52" fmla="*/ 201 w 865"/>
                <a:gd name="T53" fmla="*/ 263 h 772"/>
                <a:gd name="T54" fmla="*/ 181 w 865"/>
                <a:gd name="T55" fmla="*/ 282 h 772"/>
                <a:gd name="T56" fmla="*/ 164 w 865"/>
                <a:gd name="T57" fmla="*/ 316 h 772"/>
                <a:gd name="T58" fmla="*/ 204 w 865"/>
                <a:gd name="T59" fmla="*/ 350 h 772"/>
                <a:gd name="T60" fmla="*/ 317 w 865"/>
                <a:gd name="T61" fmla="*/ 431 h 772"/>
                <a:gd name="T62" fmla="*/ 523 w 865"/>
                <a:gd name="T63" fmla="*/ 386 h 772"/>
                <a:gd name="T64" fmla="*/ 493 w 865"/>
                <a:gd name="T65" fmla="*/ 379 h 772"/>
                <a:gd name="T66" fmla="*/ 397 w 865"/>
                <a:gd name="T67" fmla="*/ 450 h 772"/>
                <a:gd name="T68" fmla="*/ 398 w 865"/>
                <a:gd name="T69" fmla="*/ 487 h 772"/>
                <a:gd name="T70" fmla="*/ 534 w 865"/>
                <a:gd name="T71" fmla="*/ 583 h 772"/>
                <a:gd name="T72" fmla="*/ 589 w 865"/>
                <a:gd name="T73" fmla="*/ 619 h 772"/>
                <a:gd name="T74" fmla="*/ 590 w 865"/>
                <a:gd name="T75" fmla="*/ 617 h 772"/>
                <a:gd name="T76" fmla="*/ 575 w 865"/>
                <a:gd name="T77" fmla="*/ 558 h 772"/>
                <a:gd name="T78" fmla="*/ 523 w 865"/>
                <a:gd name="T79" fmla="*/ 386 h 772"/>
                <a:gd name="T80" fmla="*/ 821 w 865"/>
                <a:gd name="T81" fmla="*/ 707 h 772"/>
                <a:gd name="T82" fmla="*/ 851 w 865"/>
                <a:gd name="T83" fmla="*/ 705 h 772"/>
                <a:gd name="T84" fmla="*/ 863 w 865"/>
                <a:gd name="T85" fmla="*/ 734 h 772"/>
                <a:gd name="T86" fmla="*/ 857 w 865"/>
                <a:gd name="T87" fmla="*/ 766 h 772"/>
                <a:gd name="T88" fmla="*/ 828 w 865"/>
                <a:gd name="T89" fmla="*/ 772 h 772"/>
                <a:gd name="T90" fmla="*/ 638 w 865"/>
                <a:gd name="T91" fmla="*/ 769 h 772"/>
                <a:gd name="T92" fmla="*/ 634 w 865"/>
                <a:gd name="T93" fmla="*/ 750 h 772"/>
                <a:gd name="T94" fmla="*/ 821 w 865"/>
                <a:gd name="T95" fmla="*/ 70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5" h="772">
                  <a:moveTo>
                    <a:pt x="317" y="431"/>
                  </a:moveTo>
                  <a:cubicBezTo>
                    <a:pt x="336" y="444"/>
                    <a:pt x="340" y="444"/>
                    <a:pt x="364" y="426"/>
                  </a:cubicBezTo>
                  <a:cubicBezTo>
                    <a:pt x="481" y="339"/>
                    <a:pt x="481" y="339"/>
                    <a:pt x="481" y="339"/>
                  </a:cubicBezTo>
                  <a:cubicBezTo>
                    <a:pt x="501" y="325"/>
                    <a:pt x="504" y="319"/>
                    <a:pt x="497" y="298"/>
                  </a:cubicBezTo>
                  <a:cubicBezTo>
                    <a:pt x="464" y="196"/>
                    <a:pt x="464" y="196"/>
                    <a:pt x="464" y="196"/>
                  </a:cubicBezTo>
                  <a:cubicBezTo>
                    <a:pt x="450" y="153"/>
                    <a:pt x="439" y="128"/>
                    <a:pt x="433" y="119"/>
                  </a:cubicBezTo>
                  <a:cubicBezTo>
                    <a:pt x="426" y="110"/>
                    <a:pt x="419" y="108"/>
                    <a:pt x="399" y="120"/>
                  </a:cubicBezTo>
                  <a:cubicBezTo>
                    <a:pt x="371" y="137"/>
                    <a:pt x="371" y="137"/>
                    <a:pt x="371" y="137"/>
                  </a:cubicBezTo>
                  <a:cubicBezTo>
                    <a:pt x="363" y="137"/>
                    <a:pt x="354" y="125"/>
                    <a:pt x="359" y="116"/>
                  </a:cubicBezTo>
                  <a:cubicBezTo>
                    <a:pt x="380" y="103"/>
                    <a:pt x="404" y="85"/>
                    <a:pt x="441" y="59"/>
                  </a:cubicBezTo>
                  <a:cubicBezTo>
                    <a:pt x="467" y="40"/>
                    <a:pt x="494" y="17"/>
                    <a:pt x="514" y="1"/>
                  </a:cubicBezTo>
                  <a:cubicBezTo>
                    <a:pt x="521" y="0"/>
                    <a:pt x="532" y="12"/>
                    <a:pt x="530" y="19"/>
                  </a:cubicBezTo>
                  <a:cubicBezTo>
                    <a:pt x="506" y="41"/>
                    <a:pt x="506" y="41"/>
                    <a:pt x="506" y="41"/>
                  </a:cubicBezTo>
                  <a:cubicBezTo>
                    <a:pt x="489" y="56"/>
                    <a:pt x="478" y="77"/>
                    <a:pt x="488" y="113"/>
                  </a:cubicBezTo>
                  <a:cubicBezTo>
                    <a:pt x="500" y="160"/>
                    <a:pt x="516" y="226"/>
                    <a:pt x="548" y="338"/>
                  </a:cubicBezTo>
                  <a:cubicBezTo>
                    <a:pt x="625" y="607"/>
                    <a:pt x="625" y="607"/>
                    <a:pt x="625" y="607"/>
                  </a:cubicBezTo>
                  <a:cubicBezTo>
                    <a:pt x="635" y="644"/>
                    <a:pt x="641" y="662"/>
                    <a:pt x="653" y="672"/>
                  </a:cubicBezTo>
                  <a:cubicBezTo>
                    <a:pt x="638" y="692"/>
                    <a:pt x="635" y="716"/>
                    <a:pt x="634" y="732"/>
                  </a:cubicBezTo>
                  <a:cubicBezTo>
                    <a:pt x="629" y="736"/>
                    <a:pt x="623" y="738"/>
                    <a:pt x="617" y="734"/>
                  </a:cubicBezTo>
                  <a:cubicBezTo>
                    <a:pt x="582" y="707"/>
                    <a:pt x="542" y="680"/>
                    <a:pt x="505" y="655"/>
                  </a:cubicBezTo>
                  <a:cubicBezTo>
                    <a:pt x="166" y="421"/>
                    <a:pt x="166" y="421"/>
                    <a:pt x="166" y="421"/>
                  </a:cubicBezTo>
                  <a:cubicBezTo>
                    <a:pt x="94" y="371"/>
                    <a:pt x="75" y="367"/>
                    <a:pt x="39" y="388"/>
                  </a:cubicBezTo>
                  <a:cubicBezTo>
                    <a:pt x="16" y="401"/>
                    <a:pt x="16" y="401"/>
                    <a:pt x="16" y="401"/>
                  </a:cubicBezTo>
                  <a:cubicBezTo>
                    <a:pt x="8" y="401"/>
                    <a:pt x="0" y="387"/>
                    <a:pt x="1" y="381"/>
                  </a:cubicBezTo>
                  <a:cubicBezTo>
                    <a:pt x="35" y="359"/>
                    <a:pt x="63" y="340"/>
                    <a:pt x="98" y="314"/>
                  </a:cubicBezTo>
                  <a:cubicBezTo>
                    <a:pt x="135" y="286"/>
                    <a:pt x="163" y="262"/>
                    <a:pt x="185" y="245"/>
                  </a:cubicBezTo>
                  <a:cubicBezTo>
                    <a:pt x="194" y="243"/>
                    <a:pt x="204" y="255"/>
                    <a:pt x="201" y="263"/>
                  </a:cubicBezTo>
                  <a:cubicBezTo>
                    <a:pt x="181" y="282"/>
                    <a:pt x="181" y="282"/>
                    <a:pt x="181" y="282"/>
                  </a:cubicBezTo>
                  <a:cubicBezTo>
                    <a:pt x="165" y="296"/>
                    <a:pt x="158" y="309"/>
                    <a:pt x="164" y="316"/>
                  </a:cubicBezTo>
                  <a:cubicBezTo>
                    <a:pt x="170" y="325"/>
                    <a:pt x="184" y="336"/>
                    <a:pt x="204" y="350"/>
                  </a:cubicBezTo>
                  <a:lnTo>
                    <a:pt x="317" y="431"/>
                  </a:lnTo>
                  <a:close/>
                  <a:moveTo>
                    <a:pt x="523" y="386"/>
                  </a:moveTo>
                  <a:cubicBezTo>
                    <a:pt x="516" y="363"/>
                    <a:pt x="515" y="363"/>
                    <a:pt x="493" y="379"/>
                  </a:cubicBezTo>
                  <a:cubicBezTo>
                    <a:pt x="397" y="450"/>
                    <a:pt x="397" y="450"/>
                    <a:pt x="397" y="450"/>
                  </a:cubicBezTo>
                  <a:cubicBezTo>
                    <a:pt x="375" y="467"/>
                    <a:pt x="375" y="471"/>
                    <a:pt x="398" y="487"/>
                  </a:cubicBezTo>
                  <a:cubicBezTo>
                    <a:pt x="534" y="583"/>
                    <a:pt x="534" y="583"/>
                    <a:pt x="534" y="583"/>
                  </a:cubicBezTo>
                  <a:cubicBezTo>
                    <a:pt x="554" y="597"/>
                    <a:pt x="577" y="613"/>
                    <a:pt x="589" y="619"/>
                  </a:cubicBezTo>
                  <a:cubicBezTo>
                    <a:pt x="590" y="617"/>
                    <a:pt x="590" y="617"/>
                    <a:pt x="590" y="617"/>
                  </a:cubicBezTo>
                  <a:cubicBezTo>
                    <a:pt x="590" y="612"/>
                    <a:pt x="583" y="587"/>
                    <a:pt x="575" y="558"/>
                  </a:cubicBezTo>
                  <a:lnTo>
                    <a:pt x="523" y="386"/>
                  </a:lnTo>
                  <a:close/>
                  <a:moveTo>
                    <a:pt x="821" y="707"/>
                  </a:moveTo>
                  <a:cubicBezTo>
                    <a:pt x="835" y="704"/>
                    <a:pt x="844" y="702"/>
                    <a:pt x="851" y="705"/>
                  </a:cubicBezTo>
                  <a:cubicBezTo>
                    <a:pt x="857" y="708"/>
                    <a:pt x="862" y="719"/>
                    <a:pt x="863" y="734"/>
                  </a:cubicBezTo>
                  <a:cubicBezTo>
                    <a:pt x="865" y="748"/>
                    <a:pt x="862" y="762"/>
                    <a:pt x="857" y="766"/>
                  </a:cubicBezTo>
                  <a:cubicBezTo>
                    <a:pt x="851" y="770"/>
                    <a:pt x="842" y="772"/>
                    <a:pt x="828" y="772"/>
                  </a:cubicBezTo>
                  <a:cubicBezTo>
                    <a:pt x="638" y="769"/>
                    <a:pt x="638" y="769"/>
                    <a:pt x="638" y="769"/>
                  </a:cubicBezTo>
                  <a:cubicBezTo>
                    <a:pt x="630" y="764"/>
                    <a:pt x="630" y="756"/>
                    <a:pt x="634" y="750"/>
                  </a:cubicBezTo>
                  <a:lnTo>
                    <a:pt x="821" y="70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grpSp>
      <p:pic>
        <p:nvPicPr>
          <p:cNvPr id="46" name="Picture 2" descr="https://www.agenziafarmaco.gov.it/registri/resources/AIFA.gif"/>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t="50000" r="2799"/>
          <a:stretch/>
        </p:blipFill>
        <p:spPr bwMode="auto">
          <a:xfrm>
            <a:off x="-108520" y="6353248"/>
            <a:ext cx="2014458" cy="5181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01770562"/>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3568" y="2660"/>
            <a:ext cx="8077200" cy="1143000"/>
          </a:xfrm>
        </p:spPr>
        <p:txBody>
          <a:bodyPr>
            <a:normAutofit/>
          </a:bodyPr>
          <a:lstStyle/>
          <a:p>
            <a:r>
              <a:rPr lang="it-IT" dirty="0" smtClean="0"/>
              <a:t>Revisione dei Dati</a:t>
            </a:r>
            <a:endParaRPr lang="it-IT" dirty="0"/>
          </a:p>
        </p:txBody>
      </p:sp>
      <p:sp>
        <p:nvSpPr>
          <p:cNvPr id="5" name="Content Placeholder 4"/>
          <p:cNvSpPr>
            <a:spLocks noGrp="1"/>
          </p:cNvSpPr>
          <p:nvPr>
            <p:ph idx="1"/>
            <p:custDataLst>
              <p:tags r:id="rId3"/>
            </p:custDataLst>
          </p:nvPr>
        </p:nvSpPr>
        <p:spPr>
          <a:xfrm>
            <a:off x="827584" y="1124744"/>
            <a:ext cx="8077200" cy="5112568"/>
          </a:xfrm>
        </p:spPr>
        <p:txBody>
          <a:bodyPr>
            <a:noAutofit/>
          </a:bodyPr>
          <a:lstStyle/>
          <a:p>
            <a:pPr>
              <a:buFont typeface="Wingdings" panose="05000000000000000000" pitchFamily="2" charset="2"/>
              <a:buChar char="Ø"/>
            </a:pPr>
            <a:r>
              <a:rPr lang="it-IT" sz="2400" b="1" dirty="0">
                <a:effectLst>
                  <a:glow>
                    <a:srgbClr val="000000"/>
                  </a:glow>
                  <a:outerShdw blurRad="69850" dist="43180" dir="5400000" sx="0" sy="0">
                    <a:srgbClr val="000000">
                      <a:alpha val="65000"/>
                    </a:srgbClr>
                  </a:outerShdw>
                  <a:reflection stA="0" endPos="0" fadeDir="0" sx="0" sy="0"/>
                </a:effectLst>
              </a:rPr>
              <a:t>Chi effettua la revisione dei dati elettronici ha avuto un apposito training</a:t>
            </a:r>
            <a:r>
              <a:rPr lang="it-IT" sz="2400" b="1" dirty="0" smtClean="0">
                <a:effectLst>
                  <a:glow>
                    <a:srgbClr val="000000"/>
                  </a:glow>
                  <a:outerShdw blurRad="69850" dist="43180" dir="5400000" sx="0" sy="0">
                    <a:srgbClr val="000000">
                      <a:alpha val="65000"/>
                    </a:srgbClr>
                  </a:outerShdw>
                  <a:reflection stA="0" endPos="0" fadeDir="0" sx="0" sy="0"/>
                </a:effectLst>
              </a:rPr>
              <a:t>?</a:t>
            </a:r>
          </a:p>
          <a:p>
            <a:pPr marL="0" indent="0">
              <a:buNone/>
            </a:pPr>
            <a:endParaRPr lang="it-IT" sz="2400" b="1" dirty="0">
              <a:effectLst>
                <a:glow>
                  <a:srgbClr val="000000"/>
                </a:glow>
                <a:outerShdw blurRad="69850" dist="43180" dir="5400000" sx="0" sy="0">
                  <a:srgbClr val="000000">
                    <a:alpha val="65000"/>
                  </a:srgbClr>
                </a:outerShdw>
                <a:reflection stA="0" endPos="0" fadeDir="0" sx="0" sy="0"/>
              </a:effectLst>
            </a:endParaRPr>
          </a:p>
          <a:p>
            <a:pPr>
              <a:buFont typeface="Wingdings" panose="05000000000000000000" pitchFamily="2" charset="2"/>
              <a:buChar char="Ø"/>
            </a:pPr>
            <a:r>
              <a:rPr lang="it-IT" sz="2400" b="1" dirty="0">
                <a:effectLst>
                  <a:glow>
                    <a:srgbClr val="000000"/>
                  </a:glow>
                  <a:outerShdw blurRad="69850" dist="43180" dir="5400000" sx="0" sy="0">
                    <a:srgbClr val="000000">
                      <a:alpha val="65000"/>
                    </a:srgbClr>
                  </a:outerShdw>
                  <a:reflection stA="0" endPos="0" fadeDir="0" sx="0" sy="0"/>
                </a:effectLst>
              </a:rPr>
              <a:t>Con che frequenza viene effettuata la verifica/revisione dei dati elettronici?</a:t>
            </a:r>
          </a:p>
          <a:p>
            <a:pPr marL="0" indent="0">
              <a:buNone/>
            </a:pPr>
            <a:r>
              <a:rPr lang="it-IT" sz="2400" i="1" dirty="0">
                <a:effectLst>
                  <a:glow>
                    <a:srgbClr val="000000"/>
                  </a:glow>
                  <a:reflection stA="0" endPos="0" fadeDir="0" sx="0" sy="0"/>
                </a:effectLst>
              </a:rPr>
              <a:t>Una risposta sensata è: “prima di rilasciare il lotto si riguardano tutti i dati registrati elettronicamente per quel lotto”. Oppure, se si tratta di dati riguardanti il CQ, prima di emettere il </a:t>
            </a:r>
            <a:r>
              <a:rPr lang="it-IT" sz="2400" i="1" dirty="0" err="1">
                <a:effectLst>
                  <a:glow>
                    <a:srgbClr val="000000"/>
                  </a:glow>
                  <a:reflection stA="0" endPos="0" fadeDir="0" sx="0" sy="0"/>
                </a:effectLst>
              </a:rPr>
              <a:t>CoA</a:t>
            </a:r>
            <a:r>
              <a:rPr lang="it-IT" sz="2400" i="1" dirty="0">
                <a:effectLst>
                  <a:glow>
                    <a:srgbClr val="000000"/>
                  </a:glow>
                  <a:reflection stA="0" endPos="0" fadeDir="0" sx="0" sy="0"/>
                </a:effectLst>
              </a:rPr>
              <a:t>. Una semplice revisione periodica, invece, può essere considerata accettabile solo se è stata ben valutata con un’analisi del rischio.</a:t>
            </a:r>
          </a:p>
        </p:txBody>
      </p:sp>
      <p:grpSp>
        <p:nvGrpSpPr>
          <p:cNvPr id="4" name="Group 223"/>
          <p:cNvGrpSpPr>
            <a:grpSpLocks/>
          </p:cNvGrpSpPr>
          <p:nvPr/>
        </p:nvGrpSpPr>
        <p:grpSpPr bwMode="auto">
          <a:xfrm>
            <a:off x="49094" y="5589240"/>
            <a:ext cx="1085740" cy="1010527"/>
            <a:chOff x="6881" y="91"/>
            <a:chExt cx="845" cy="835"/>
          </a:xfrm>
        </p:grpSpPr>
        <p:sp>
          <p:nvSpPr>
            <p:cNvPr id="6" name="Freeform 224"/>
            <p:cNvSpPr>
              <a:spLocks/>
            </p:cNvSpPr>
            <p:nvPr/>
          </p:nvSpPr>
          <p:spPr bwMode="auto">
            <a:xfrm>
              <a:off x="7256" y="675"/>
              <a:ext cx="96" cy="251"/>
            </a:xfrm>
            <a:custGeom>
              <a:avLst/>
              <a:gdLst>
                <a:gd name="T0" fmla="*/ 72 w 96"/>
                <a:gd name="T1" fmla="*/ 21 h 251"/>
                <a:gd name="T2" fmla="*/ 72 w 96"/>
                <a:gd name="T3" fmla="*/ 237 h 251"/>
                <a:gd name="T4" fmla="*/ 96 w 96"/>
                <a:gd name="T5" fmla="*/ 237 h 251"/>
                <a:gd name="T6" fmla="*/ 96 w 96"/>
                <a:gd name="T7" fmla="*/ 251 h 251"/>
                <a:gd name="T8" fmla="*/ 0 w 96"/>
                <a:gd name="T9" fmla="*/ 251 h 251"/>
                <a:gd name="T10" fmla="*/ 0 w 96"/>
                <a:gd name="T11" fmla="*/ 237 h 251"/>
                <a:gd name="T12" fmla="*/ 25 w 96"/>
                <a:gd name="T13" fmla="*/ 237 h 251"/>
                <a:gd name="T14" fmla="*/ 25 w 96"/>
                <a:gd name="T15" fmla="*/ 0 h 251"/>
                <a:gd name="T16" fmla="*/ 72 w 96"/>
                <a:gd name="T17" fmla="*/ 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1">
                  <a:moveTo>
                    <a:pt x="72" y="21"/>
                  </a:moveTo>
                  <a:lnTo>
                    <a:pt x="72" y="237"/>
                  </a:lnTo>
                  <a:lnTo>
                    <a:pt x="96" y="237"/>
                  </a:lnTo>
                  <a:lnTo>
                    <a:pt x="96" y="251"/>
                  </a:lnTo>
                  <a:lnTo>
                    <a:pt x="0" y="251"/>
                  </a:lnTo>
                  <a:lnTo>
                    <a:pt x="0" y="237"/>
                  </a:lnTo>
                  <a:lnTo>
                    <a:pt x="25" y="237"/>
                  </a:lnTo>
                  <a:lnTo>
                    <a:pt x="25" y="0"/>
                  </a:lnTo>
                  <a:lnTo>
                    <a:pt x="72"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7" name="Freeform 225"/>
            <p:cNvSpPr>
              <a:spLocks/>
            </p:cNvSpPr>
            <p:nvPr/>
          </p:nvSpPr>
          <p:spPr bwMode="auto">
            <a:xfrm>
              <a:off x="7281" y="539"/>
              <a:ext cx="47" cy="90"/>
            </a:xfrm>
            <a:custGeom>
              <a:avLst/>
              <a:gdLst>
                <a:gd name="T0" fmla="*/ 366 w 366"/>
                <a:gd name="T1" fmla="*/ 703 h 703"/>
                <a:gd name="T2" fmla="*/ 366 w 366"/>
                <a:gd name="T3" fmla="*/ 173 h 703"/>
                <a:gd name="T4" fmla="*/ 0 w 366"/>
                <a:gd name="T5" fmla="*/ 0 h 703"/>
                <a:gd name="T6" fmla="*/ 0 w 366"/>
                <a:gd name="T7" fmla="*/ 530 h 703"/>
                <a:gd name="T8" fmla="*/ 366 w 366"/>
                <a:gd name="T9" fmla="*/ 703 h 703"/>
              </a:gdLst>
              <a:ahLst/>
              <a:cxnLst>
                <a:cxn ang="0">
                  <a:pos x="T0" y="T1"/>
                </a:cxn>
                <a:cxn ang="0">
                  <a:pos x="T2" y="T3"/>
                </a:cxn>
                <a:cxn ang="0">
                  <a:pos x="T4" y="T5"/>
                </a:cxn>
                <a:cxn ang="0">
                  <a:pos x="T6" y="T7"/>
                </a:cxn>
                <a:cxn ang="0">
                  <a:pos x="T8" y="T9"/>
                </a:cxn>
              </a:cxnLst>
              <a:rect l="0" t="0" r="r" b="b"/>
              <a:pathLst>
                <a:path w="366" h="703">
                  <a:moveTo>
                    <a:pt x="366" y="703"/>
                  </a:moveTo>
                  <a:cubicBezTo>
                    <a:pt x="366" y="173"/>
                    <a:pt x="366" y="173"/>
                    <a:pt x="366" y="173"/>
                  </a:cubicBezTo>
                  <a:cubicBezTo>
                    <a:pt x="326" y="153"/>
                    <a:pt x="0" y="0"/>
                    <a:pt x="0" y="0"/>
                  </a:cubicBezTo>
                  <a:cubicBezTo>
                    <a:pt x="0" y="530"/>
                    <a:pt x="0" y="530"/>
                    <a:pt x="0" y="530"/>
                  </a:cubicBezTo>
                  <a:lnTo>
                    <a:pt x="366" y="7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8" name="Freeform 226"/>
            <p:cNvSpPr>
              <a:spLocks/>
            </p:cNvSpPr>
            <p:nvPr/>
          </p:nvSpPr>
          <p:spPr bwMode="auto">
            <a:xfrm>
              <a:off x="7256" y="239"/>
              <a:ext cx="96" cy="255"/>
            </a:xfrm>
            <a:custGeom>
              <a:avLst/>
              <a:gdLst>
                <a:gd name="T0" fmla="*/ 72 w 96"/>
                <a:gd name="T1" fmla="*/ 255 h 255"/>
                <a:gd name="T2" fmla="*/ 72 w 96"/>
                <a:gd name="T3" fmla="*/ 14 h 255"/>
                <a:gd name="T4" fmla="*/ 96 w 96"/>
                <a:gd name="T5" fmla="*/ 14 h 255"/>
                <a:gd name="T6" fmla="*/ 96 w 96"/>
                <a:gd name="T7" fmla="*/ 0 h 255"/>
                <a:gd name="T8" fmla="*/ 0 w 96"/>
                <a:gd name="T9" fmla="*/ 0 h 255"/>
                <a:gd name="T10" fmla="*/ 0 w 96"/>
                <a:gd name="T11" fmla="*/ 14 h 255"/>
                <a:gd name="T12" fmla="*/ 25 w 96"/>
                <a:gd name="T13" fmla="*/ 14 h 255"/>
                <a:gd name="T14" fmla="*/ 25 w 96"/>
                <a:gd name="T15" fmla="*/ 231 h 255"/>
                <a:gd name="T16" fmla="*/ 72 w 9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5">
                  <a:moveTo>
                    <a:pt x="72" y="255"/>
                  </a:moveTo>
                  <a:lnTo>
                    <a:pt x="72" y="14"/>
                  </a:lnTo>
                  <a:lnTo>
                    <a:pt x="96" y="14"/>
                  </a:lnTo>
                  <a:lnTo>
                    <a:pt x="96" y="0"/>
                  </a:lnTo>
                  <a:lnTo>
                    <a:pt x="0" y="0"/>
                  </a:lnTo>
                  <a:lnTo>
                    <a:pt x="0" y="14"/>
                  </a:lnTo>
                  <a:lnTo>
                    <a:pt x="25" y="14"/>
                  </a:lnTo>
                  <a:lnTo>
                    <a:pt x="25" y="231"/>
                  </a:lnTo>
                  <a:lnTo>
                    <a:pt x="72" y="2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9" name="Freeform 227"/>
            <p:cNvSpPr>
              <a:spLocks/>
            </p:cNvSpPr>
            <p:nvPr/>
          </p:nvSpPr>
          <p:spPr bwMode="auto">
            <a:xfrm>
              <a:off x="7337" y="252"/>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0" name="Freeform 228"/>
            <p:cNvSpPr>
              <a:spLocks/>
            </p:cNvSpPr>
            <p:nvPr/>
          </p:nvSpPr>
          <p:spPr bwMode="auto">
            <a:xfrm>
              <a:off x="7210" y="70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1" name="Freeform 229"/>
            <p:cNvSpPr>
              <a:spLocks/>
            </p:cNvSpPr>
            <p:nvPr/>
          </p:nvSpPr>
          <p:spPr bwMode="auto">
            <a:xfrm>
              <a:off x="7210" y="83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2" name="Freeform 230"/>
            <p:cNvSpPr>
              <a:spLocks/>
            </p:cNvSpPr>
            <p:nvPr/>
          </p:nvSpPr>
          <p:spPr bwMode="auto">
            <a:xfrm>
              <a:off x="7337" y="381"/>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3" name="Freeform 231"/>
            <p:cNvSpPr>
              <a:spLocks/>
            </p:cNvSpPr>
            <p:nvPr/>
          </p:nvSpPr>
          <p:spPr bwMode="auto">
            <a:xfrm>
              <a:off x="7201" y="316"/>
              <a:ext cx="74" cy="93"/>
            </a:xfrm>
            <a:custGeom>
              <a:avLst/>
              <a:gdLst>
                <a:gd name="T0" fmla="*/ 558 w 577"/>
                <a:gd name="T1" fmla="*/ 0 h 730"/>
                <a:gd name="T2" fmla="*/ 111 w 577"/>
                <a:gd name="T3" fmla="*/ 327 h 730"/>
                <a:gd name="T4" fmla="*/ 45 w 577"/>
                <a:gd name="T5" fmla="*/ 730 h 730"/>
                <a:gd name="T6" fmla="*/ 401 w 577"/>
                <a:gd name="T7" fmla="*/ 442 h 730"/>
                <a:gd name="T8" fmla="*/ 558 w 577"/>
                <a:gd name="T9" fmla="*/ 369 h 730"/>
                <a:gd name="T10" fmla="*/ 558 w 577"/>
                <a:gd name="T11" fmla="*/ 0 h 730"/>
              </a:gdLst>
              <a:ahLst/>
              <a:cxnLst>
                <a:cxn ang="0">
                  <a:pos x="T0" y="T1"/>
                </a:cxn>
                <a:cxn ang="0">
                  <a:pos x="T2" y="T3"/>
                </a:cxn>
                <a:cxn ang="0">
                  <a:pos x="T4" y="T5"/>
                </a:cxn>
                <a:cxn ang="0">
                  <a:pos x="T6" y="T7"/>
                </a:cxn>
                <a:cxn ang="0">
                  <a:pos x="T8" y="T9"/>
                </a:cxn>
                <a:cxn ang="0">
                  <a:pos x="T10" y="T11"/>
                </a:cxn>
              </a:cxnLst>
              <a:rect l="0" t="0" r="r" b="b"/>
              <a:pathLst>
                <a:path w="577" h="730">
                  <a:moveTo>
                    <a:pt x="558" y="0"/>
                  </a:moveTo>
                  <a:cubicBezTo>
                    <a:pt x="558" y="0"/>
                    <a:pt x="221" y="106"/>
                    <a:pt x="111" y="327"/>
                  </a:cubicBezTo>
                  <a:cubicBezTo>
                    <a:pt x="0" y="547"/>
                    <a:pt x="45" y="730"/>
                    <a:pt x="45" y="730"/>
                  </a:cubicBezTo>
                  <a:cubicBezTo>
                    <a:pt x="45" y="730"/>
                    <a:pt x="224" y="526"/>
                    <a:pt x="401" y="442"/>
                  </a:cubicBezTo>
                  <a:cubicBezTo>
                    <a:pt x="577" y="357"/>
                    <a:pt x="558" y="369"/>
                    <a:pt x="558" y="369"/>
                  </a:cubicBezTo>
                  <a:lnTo>
                    <a:pt x="5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4" name="Freeform 232"/>
            <p:cNvSpPr>
              <a:spLocks/>
            </p:cNvSpPr>
            <p:nvPr/>
          </p:nvSpPr>
          <p:spPr bwMode="auto">
            <a:xfrm>
              <a:off x="7334" y="758"/>
              <a:ext cx="74" cy="94"/>
            </a:xfrm>
            <a:custGeom>
              <a:avLst/>
              <a:gdLst>
                <a:gd name="T0" fmla="*/ 19 w 578"/>
                <a:gd name="T1" fmla="*/ 730 h 730"/>
                <a:gd name="T2" fmla="*/ 467 w 578"/>
                <a:gd name="T3" fmla="*/ 403 h 730"/>
                <a:gd name="T4" fmla="*/ 532 w 578"/>
                <a:gd name="T5" fmla="*/ 0 h 730"/>
                <a:gd name="T6" fmla="*/ 177 w 578"/>
                <a:gd name="T7" fmla="*/ 288 h 730"/>
                <a:gd name="T8" fmla="*/ 19 w 578"/>
                <a:gd name="T9" fmla="*/ 361 h 730"/>
                <a:gd name="T10" fmla="*/ 19 w 578"/>
                <a:gd name="T11" fmla="*/ 730 h 730"/>
              </a:gdLst>
              <a:ahLst/>
              <a:cxnLst>
                <a:cxn ang="0">
                  <a:pos x="T0" y="T1"/>
                </a:cxn>
                <a:cxn ang="0">
                  <a:pos x="T2" y="T3"/>
                </a:cxn>
                <a:cxn ang="0">
                  <a:pos x="T4" y="T5"/>
                </a:cxn>
                <a:cxn ang="0">
                  <a:pos x="T6" y="T7"/>
                </a:cxn>
                <a:cxn ang="0">
                  <a:pos x="T8" y="T9"/>
                </a:cxn>
                <a:cxn ang="0">
                  <a:pos x="T10" y="T11"/>
                </a:cxn>
              </a:cxnLst>
              <a:rect l="0" t="0" r="r" b="b"/>
              <a:pathLst>
                <a:path w="578" h="730">
                  <a:moveTo>
                    <a:pt x="19" y="730"/>
                  </a:moveTo>
                  <a:cubicBezTo>
                    <a:pt x="19" y="730"/>
                    <a:pt x="356" y="623"/>
                    <a:pt x="467" y="403"/>
                  </a:cubicBezTo>
                  <a:cubicBezTo>
                    <a:pt x="578" y="183"/>
                    <a:pt x="532" y="0"/>
                    <a:pt x="532" y="0"/>
                  </a:cubicBezTo>
                  <a:cubicBezTo>
                    <a:pt x="532" y="0"/>
                    <a:pt x="353" y="204"/>
                    <a:pt x="177" y="288"/>
                  </a:cubicBezTo>
                  <a:cubicBezTo>
                    <a:pt x="0" y="373"/>
                    <a:pt x="19" y="361"/>
                    <a:pt x="19" y="361"/>
                  </a:cubicBezTo>
                  <a:lnTo>
                    <a:pt x="19" y="7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5" name="Freeform 233"/>
            <p:cNvSpPr>
              <a:spLocks/>
            </p:cNvSpPr>
            <p:nvPr/>
          </p:nvSpPr>
          <p:spPr bwMode="auto">
            <a:xfrm>
              <a:off x="7256" y="445"/>
              <a:ext cx="17" cy="20"/>
            </a:xfrm>
            <a:custGeom>
              <a:avLst/>
              <a:gdLst>
                <a:gd name="T0" fmla="*/ 17 w 17"/>
                <a:gd name="T1" fmla="*/ 0 h 20"/>
                <a:gd name="T2" fmla="*/ 17 w 17"/>
                <a:gd name="T3" fmla="*/ 20 h 20"/>
                <a:gd name="T4" fmla="*/ 0 w 17"/>
                <a:gd name="T5" fmla="*/ 10 h 20"/>
                <a:gd name="T6" fmla="*/ 17 w 17"/>
                <a:gd name="T7" fmla="*/ 0 h 20"/>
              </a:gdLst>
              <a:ahLst/>
              <a:cxnLst>
                <a:cxn ang="0">
                  <a:pos x="T0" y="T1"/>
                </a:cxn>
                <a:cxn ang="0">
                  <a:pos x="T2" y="T3"/>
                </a:cxn>
                <a:cxn ang="0">
                  <a:pos x="T4" y="T5"/>
                </a:cxn>
                <a:cxn ang="0">
                  <a:pos x="T6" y="T7"/>
                </a:cxn>
              </a:cxnLst>
              <a:rect l="0" t="0" r="r" b="b"/>
              <a:pathLst>
                <a:path w="17" h="20">
                  <a:moveTo>
                    <a:pt x="17" y="0"/>
                  </a:moveTo>
                  <a:lnTo>
                    <a:pt x="17" y="20"/>
                  </a:lnTo>
                  <a:lnTo>
                    <a:pt x="0" y="10"/>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6" name="Freeform 234"/>
            <p:cNvSpPr>
              <a:spLocks/>
            </p:cNvSpPr>
            <p:nvPr/>
          </p:nvSpPr>
          <p:spPr bwMode="auto">
            <a:xfrm>
              <a:off x="7337" y="701"/>
              <a:ext cx="18" cy="19"/>
            </a:xfrm>
            <a:custGeom>
              <a:avLst/>
              <a:gdLst>
                <a:gd name="T0" fmla="*/ 0 w 18"/>
                <a:gd name="T1" fmla="*/ 19 h 19"/>
                <a:gd name="T2" fmla="*/ 0 w 18"/>
                <a:gd name="T3" fmla="*/ 0 h 19"/>
                <a:gd name="T4" fmla="*/ 18 w 18"/>
                <a:gd name="T5" fmla="*/ 9 h 19"/>
                <a:gd name="T6" fmla="*/ 0 w 18"/>
                <a:gd name="T7" fmla="*/ 19 h 19"/>
              </a:gdLst>
              <a:ahLst/>
              <a:cxnLst>
                <a:cxn ang="0">
                  <a:pos x="T0" y="T1"/>
                </a:cxn>
                <a:cxn ang="0">
                  <a:pos x="T2" y="T3"/>
                </a:cxn>
                <a:cxn ang="0">
                  <a:pos x="T4" y="T5"/>
                </a:cxn>
                <a:cxn ang="0">
                  <a:pos x="T6" y="T7"/>
                </a:cxn>
              </a:cxnLst>
              <a:rect l="0" t="0" r="r" b="b"/>
              <a:pathLst>
                <a:path w="18" h="19">
                  <a:moveTo>
                    <a:pt x="0" y="19"/>
                  </a:moveTo>
                  <a:lnTo>
                    <a:pt x="0" y="0"/>
                  </a:lnTo>
                  <a:lnTo>
                    <a:pt x="18" y="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7" name="Freeform 235"/>
            <p:cNvSpPr>
              <a:spLocks/>
            </p:cNvSpPr>
            <p:nvPr/>
          </p:nvSpPr>
          <p:spPr bwMode="auto">
            <a:xfrm>
              <a:off x="7207" y="432"/>
              <a:ext cx="198" cy="174"/>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49"/>
                    <a:pt x="1208" y="1062"/>
                  </a:cubicBezTo>
                  <a:cubicBezTo>
                    <a:pt x="970" y="916"/>
                    <a:pt x="656" y="817"/>
                    <a:pt x="491" y="727"/>
                  </a:cubicBezTo>
                  <a:cubicBezTo>
                    <a:pt x="366" y="658"/>
                    <a:pt x="263" y="595"/>
                    <a:pt x="186" y="521"/>
                  </a:cubicBezTo>
                  <a:cubicBezTo>
                    <a:pt x="57" y="398"/>
                    <a:pt x="0" y="247"/>
                    <a:pt x="18" y="0"/>
                  </a:cubicBezTo>
                  <a:cubicBezTo>
                    <a:pt x="197" y="207"/>
                    <a:pt x="524" y="341"/>
                    <a:pt x="828" y="491"/>
                  </a:cubicBezTo>
                  <a:cubicBezTo>
                    <a:pt x="1193" y="672"/>
                    <a:pt x="1544" y="851"/>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8" name="Freeform 236"/>
            <p:cNvSpPr>
              <a:spLocks/>
            </p:cNvSpPr>
            <p:nvPr/>
          </p:nvSpPr>
          <p:spPr bwMode="auto">
            <a:xfrm>
              <a:off x="7207" y="567"/>
              <a:ext cx="198" cy="173"/>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50"/>
                    <a:pt x="1208" y="1062"/>
                  </a:cubicBezTo>
                  <a:cubicBezTo>
                    <a:pt x="970" y="916"/>
                    <a:pt x="656" y="817"/>
                    <a:pt x="491" y="727"/>
                  </a:cubicBezTo>
                  <a:cubicBezTo>
                    <a:pt x="366" y="658"/>
                    <a:pt x="263" y="595"/>
                    <a:pt x="186" y="521"/>
                  </a:cubicBezTo>
                  <a:cubicBezTo>
                    <a:pt x="57" y="398"/>
                    <a:pt x="0" y="247"/>
                    <a:pt x="18" y="0"/>
                  </a:cubicBezTo>
                  <a:cubicBezTo>
                    <a:pt x="197" y="207"/>
                    <a:pt x="524" y="342"/>
                    <a:pt x="828" y="491"/>
                  </a:cubicBezTo>
                  <a:cubicBezTo>
                    <a:pt x="1193" y="672"/>
                    <a:pt x="1544" y="852"/>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9" name="Freeform 237"/>
            <p:cNvSpPr>
              <a:spLocks/>
            </p:cNvSpPr>
            <p:nvPr/>
          </p:nvSpPr>
          <p:spPr bwMode="auto">
            <a:xfrm>
              <a:off x="7207" y="492"/>
              <a:ext cx="27" cy="46"/>
            </a:xfrm>
            <a:custGeom>
              <a:avLst/>
              <a:gdLst>
                <a:gd name="T0" fmla="*/ 132 w 213"/>
                <a:gd name="T1" fmla="*/ 91 h 362"/>
                <a:gd name="T2" fmla="*/ 52 w 213"/>
                <a:gd name="T3" fmla="*/ 0 h 362"/>
                <a:gd name="T4" fmla="*/ 11 w 213"/>
                <a:gd name="T5" fmla="*/ 158 h 362"/>
                <a:gd name="T6" fmla="*/ 3 w 213"/>
                <a:gd name="T7" fmla="*/ 362 h 362"/>
                <a:gd name="T8" fmla="*/ 114 w 213"/>
                <a:gd name="T9" fmla="*/ 246 h 362"/>
                <a:gd name="T10" fmla="*/ 213 w 213"/>
                <a:gd name="T11" fmla="*/ 161 h 362"/>
                <a:gd name="T12" fmla="*/ 132 w 213"/>
                <a:gd name="T13" fmla="*/ 91 h 362"/>
              </a:gdLst>
              <a:ahLst/>
              <a:cxnLst>
                <a:cxn ang="0">
                  <a:pos x="T0" y="T1"/>
                </a:cxn>
                <a:cxn ang="0">
                  <a:pos x="T2" y="T3"/>
                </a:cxn>
                <a:cxn ang="0">
                  <a:pos x="T4" y="T5"/>
                </a:cxn>
                <a:cxn ang="0">
                  <a:pos x="T6" y="T7"/>
                </a:cxn>
                <a:cxn ang="0">
                  <a:pos x="T8" y="T9"/>
                </a:cxn>
                <a:cxn ang="0">
                  <a:pos x="T10" y="T11"/>
                </a:cxn>
                <a:cxn ang="0">
                  <a:pos x="T12" y="T13"/>
                </a:cxn>
              </a:cxnLst>
              <a:rect l="0" t="0" r="r" b="b"/>
              <a:pathLst>
                <a:path w="213" h="362">
                  <a:moveTo>
                    <a:pt x="132" y="91"/>
                  </a:moveTo>
                  <a:cubicBezTo>
                    <a:pt x="66" y="25"/>
                    <a:pt x="52" y="0"/>
                    <a:pt x="52" y="0"/>
                  </a:cubicBezTo>
                  <a:cubicBezTo>
                    <a:pt x="52" y="0"/>
                    <a:pt x="23" y="72"/>
                    <a:pt x="11" y="158"/>
                  </a:cubicBezTo>
                  <a:cubicBezTo>
                    <a:pt x="0" y="245"/>
                    <a:pt x="3" y="362"/>
                    <a:pt x="3" y="362"/>
                  </a:cubicBezTo>
                  <a:cubicBezTo>
                    <a:pt x="3" y="362"/>
                    <a:pt x="45" y="315"/>
                    <a:pt x="114" y="246"/>
                  </a:cubicBezTo>
                  <a:cubicBezTo>
                    <a:pt x="184" y="176"/>
                    <a:pt x="213" y="161"/>
                    <a:pt x="213" y="161"/>
                  </a:cubicBezTo>
                  <a:cubicBezTo>
                    <a:pt x="213" y="161"/>
                    <a:pt x="198" y="157"/>
                    <a:pt x="132" y="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0" name="Freeform 238"/>
            <p:cNvSpPr>
              <a:spLocks/>
            </p:cNvSpPr>
            <p:nvPr/>
          </p:nvSpPr>
          <p:spPr bwMode="auto">
            <a:xfrm>
              <a:off x="7376" y="627"/>
              <a:ext cx="27" cy="47"/>
            </a:xfrm>
            <a:custGeom>
              <a:avLst/>
              <a:gdLst>
                <a:gd name="T0" fmla="*/ 81 w 214"/>
                <a:gd name="T1" fmla="*/ 270 h 362"/>
                <a:gd name="T2" fmla="*/ 161 w 214"/>
                <a:gd name="T3" fmla="*/ 362 h 362"/>
                <a:gd name="T4" fmla="*/ 201 w 214"/>
                <a:gd name="T5" fmla="*/ 203 h 362"/>
                <a:gd name="T6" fmla="*/ 211 w 214"/>
                <a:gd name="T7" fmla="*/ 0 h 362"/>
                <a:gd name="T8" fmla="*/ 99 w 214"/>
                <a:gd name="T9" fmla="*/ 116 h 362"/>
                <a:gd name="T10" fmla="*/ 0 w 214"/>
                <a:gd name="T11" fmla="*/ 201 h 362"/>
                <a:gd name="T12" fmla="*/ 81 w 214"/>
                <a:gd name="T13" fmla="*/ 270 h 362"/>
              </a:gdLst>
              <a:ahLst/>
              <a:cxnLst>
                <a:cxn ang="0">
                  <a:pos x="T0" y="T1"/>
                </a:cxn>
                <a:cxn ang="0">
                  <a:pos x="T2" y="T3"/>
                </a:cxn>
                <a:cxn ang="0">
                  <a:pos x="T4" y="T5"/>
                </a:cxn>
                <a:cxn ang="0">
                  <a:pos x="T6" y="T7"/>
                </a:cxn>
                <a:cxn ang="0">
                  <a:pos x="T8" y="T9"/>
                </a:cxn>
                <a:cxn ang="0">
                  <a:pos x="T10" y="T11"/>
                </a:cxn>
                <a:cxn ang="0">
                  <a:pos x="T12" y="T13"/>
                </a:cxn>
              </a:cxnLst>
              <a:rect l="0" t="0" r="r" b="b"/>
              <a:pathLst>
                <a:path w="214" h="362">
                  <a:moveTo>
                    <a:pt x="81" y="270"/>
                  </a:moveTo>
                  <a:cubicBezTo>
                    <a:pt x="147" y="336"/>
                    <a:pt x="161" y="362"/>
                    <a:pt x="161" y="362"/>
                  </a:cubicBezTo>
                  <a:cubicBezTo>
                    <a:pt x="161" y="362"/>
                    <a:pt x="190" y="290"/>
                    <a:pt x="201" y="203"/>
                  </a:cubicBezTo>
                  <a:cubicBezTo>
                    <a:pt x="214" y="117"/>
                    <a:pt x="211" y="0"/>
                    <a:pt x="211" y="0"/>
                  </a:cubicBezTo>
                  <a:cubicBezTo>
                    <a:pt x="211" y="0"/>
                    <a:pt x="168" y="47"/>
                    <a:pt x="99" y="116"/>
                  </a:cubicBezTo>
                  <a:cubicBezTo>
                    <a:pt x="29" y="186"/>
                    <a:pt x="0" y="201"/>
                    <a:pt x="0" y="201"/>
                  </a:cubicBezTo>
                  <a:cubicBezTo>
                    <a:pt x="0" y="201"/>
                    <a:pt x="15" y="205"/>
                    <a:pt x="81" y="2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1" name="Freeform 239"/>
            <p:cNvSpPr>
              <a:spLocks/>
            </p:cNvSpPr>
            <p:nvPr/>
          </p:nvSpPr>
          <p:spPr bwMode="auto">
            <a:xfrm>
              <a:off x="7049" y="776"/>
              <a:ext cx="74" cy="85"/>
            </a:xfrm>
            <a:custGeom>
              <a:avLst/>
              <a:gdLst>
                <a:gd name="T0" fmla="*/ 222 w 579"/>
                <a:gd name="T1" fmla="*/ 498 h 669"/>
                <a:gd name="T2" fmla="*/ 197 w 579"/>
                <a:gd name="T3" fmla="*/ 633 h 669"/>
                <a:gd name="T4" fmla="*/ 216 w 579"/>
                <a:gd name="T5" fmla="*/ 649 h 669"/>
                <a:gd name="T6" fmla="*/ 200 w 579"/>
                <a:gd name="T7" fmla="*/ 668 h 669"/>
                <a:gd name="T8" fmla="*/ 103 w 579"/>
                <a:gd name="T9" fmla="*/ 594 h 669"/>
                <a:gd name="T10" fmla="*/ 3 w 579"/>
                <a:gd name="T11" fmla="*/ 527 h 669"/>
                <a:gd name="T12" fmla="*/ 16 w 579"/>
                <a:gd name="T13" fmla="*/ 506 h 669"/>
                <a:gd name="T14" fmla="*/ 36 w 579"/>
                <a:gd name="T15" fmla="*/ 518 h 669"/>
                <a:gd name="T16" fmla="*/ 157 w 579"/>
                <a:gd name="T17" fmla="*/ 452 h 669"/>
                <a:gd name="T18" fmla="*/ 358 w 579"/>
                <a:gd name="T19" fmla="*/ 171 h 669"/>
                <a:gd name="T20" fmla="*/ 381 w 579"/>
                <a:gd name="T21" fmla="*/ 36 h 669"/>
                <a:gd name="T22" fmla="*/ 363 w 579"/>
                <a:gd name="T23" fmla="*/ 20 h 669"/>
                <a:gd name="T24" fmla="*/ 379 w 579"/>
                <a:gd name="T25" fmla="*/ 1 h 669"/>
                <a:gd name="T26" fmla="*/ 475 w 579"/>
                <a:gd name="T27" fmla="*/ 73 h 669"/>
                <a:gd name="T28" fmla="*/ 576 w 579"/>
                <a:gd name="T29" fmla="*/ 142 h 669"/>
                <a:gd name="T30" fmla="*/ 564 w 579"/>
                <a:gd name="T31" fmla="*/ 163 h 669"/>
                <a:gd name="T32" fmla="*/ 542 w 579"/>
                <a:gd name="T33" fmla="*/ 151 h 669"/>
                <a:gd name="T34" fmla="*/ 422 w 579"/>
                <a:gd name="T35" fmla="*/ 217 h 669"/>
                <a:gd name="T36" fmla="*/ 222 w 579"/>
                <a:gd name="T37" fmla="*/ 49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9" h="669">
                  <a:moveTo>
                    <a:pt x="222" y="498"/>
                  </a:moveTo>
                  <a:cubicBezTo>
                    <a:pt x="162" y="582"/>
                    <a:pt x="154" y="596"/>
                    <a:pt x="197" y="633"/>
                  </a:cubicBezTo>
                  <a:cubicBezTo>
                    <a:pt x="216" y="649"/>
                    <a:pt x="216" y="649"/>
                    <a:pt x="216" y="649"/>
                  </a:cubicBezTo>
                  <a:cubicBezTo>
                    <a:pt x="219" y="656"/>
                    <a:pt x="207" y="669"/>
                    <a:pt x="200" y="668"/>
                  </a:cubicBezTo>
                  <a:cubicBezTo>
                    <a:pt x="162" y="638"/>
                    <a:pt x="136" y="618"/>
                    <a:pt x="103" y="594"/>
                  </a:cubicBezTo>
                  <a:cubicBezTo>
                    <a:pt x="71" y="572"/>
                    <a:pt x="44" y="553"/>
                    <a:pt x="3" y="527"/>
                  </a:cubicBezTo>
                  <a:cubicBezTo>
                    <a:pt x="0" y="521"/>
                    <a:pt x="9" y="506"/>
                    <a:pt x="16" y="506"/>
                  </a:cubicBezTo>
                  <a:cubicBezTo>
                    <a:pt x="36" y="518"/>
                    <a:pt x="36" y="518"/>
                    <a:pt x="36" y="518"/>
                  </a:cubicBezTo>
                  <a:cubicBezTo>
                    <a:pt x="86" y="548"/>
                    <a:pt x="97" y="535"/>
                    <a:pt x="157" y="452"/>
                  </a:cubicBezTo>
                  <a:cubicBezTo>
                    <a:pt x="358" y="171"/>
                    <a:pt x="358" y="171"/>
                    <a:pt x="358" y="171"/>
                  </a:cubicBezTo>
                  <a:cubicBezTo>
                    <a:pt x="417" y="87"/>
                    <a:pt x="424" y="75"/>
                    <a:pt x="381" y="36"/>
                  </a:cubicBezTo>
                  <a:cubicBezTo>
                    <a:pt x="363" y="20"/>
                    <a:pt x="363" y="20"/>
                    <a:pt x="363" y="20"/>
                  </a:cubicBezTo>
                  <a:cubicBezTo>
                    <a:pt x="361" y="13"/>
                    <a:pt x="372" y="0"/>
                    <a:pt x="379" y="1"/>
                  </a:cubicBezTo>
                  <a:cubicBezTo>
                    <a:pt x="417" y="31"/>
                    <a:pt x="443" y="51"/>
                    <a:pt x="475" y="73"/>
                  </a:cubicBezTo>
                  <a:cubicBezTo>
                    <a:pt x="508" y="97"/>
                    <a:pt x="535" y="115"/>
                    <a:pt x="576" y="142"/>
                  </a:cubicBezTo>
                  <a:cubicBezTo>
                    <a:pt x="579" y="148"/>
                    <a:pt x="572" y="162"/>
                    <a:pt x="564" y="163"/>
                  </a:cubicBezTo>
                  <a:cubicBezTo>
                    <a:pt x="542" y="151"/>
                    <a:pt x="542" y="151"/>
                    <a:pt x="542" y="151"/>
                  </a:cubicBezTo>
                  <a:cubicBezTo>
                    <a:pt x="492" y="123"/>
                    <a:pt x="482" y="133"/>
                    <a:pt x="422" y="217"/>
                  </a:cubicBezTo>
                  <a:lnTo>
                    <a:pt x="222" y="4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2" name="Freeform 240"/>
            <p:cNvSpPr>
              <a:spLocks/>
            </p:cNvSpPr>
            <p:nvPr/>
          </p:nvSpPr>
          <p:spPr bwMode="auto">
            <a:xfrm>
              <a:off x="7006" y="747"/>
              <a:ext cx="84" cy="80"/>
            </a:xfrm>
            <a:custGeom>
              <a:avLst/>
              <a:gdLst>
                <a:gd name="T0" fmla="*/ 576 w 662"/>
                <a:gd name="T1" fmla="*/ 87 h 627"/>
                <a:gd name="T2" fmla="*/ 662 w 662"/>
                <a:gd name="T3" fmla="*/ 216 h 627"/>
                <a:gd name="T4" fmla="*/ 589 w 662"/>
                <a:gd name="T5" fmla="*/ 334 h 627"/>
                <a:gd name="T6" fmla="*/ 570 w 662"/>
                <a:gd name="T7" fmla="*/ 320 h 627"/>
                <a:gd name="T8" fmla="*/ 546 w 662"/>
                <a:gd name="T9" fmla="*/ 100 h 627"/>
                <a:gd name="T10" fmla="*/ 381 w 662"/>
                <a:gd name="T11" fmla="*/ 100 h 627"/>
                <a:gd name="T12" fmla="*/ 347 w 662"/>
                <a:gd name="T13" fmla="*/ 254 h 627"/>
                <a:gd name="T14" fmla="*/ 374 w 662"/>
                <a:gd name="T15" fmla="*/ 360 h 627"/>
                <a:gd name="T16" fmla="*/ 338 w 662"/>
                <a:gd name="T17" fmla="*/ 554 h 627"/>
                <a:gd name="T18" fmla="*/ 79 w 662"/>
                <a:gd name="T19" fmla="*/ 542 h 627"/>
                <a:gd name="T20" fmla="*/ 21 w 662"/>
                <a:gd name="T21" fmla="*/ 471 h 627"/>
                <a:gd name="T22" fmla="*/ 0 w 662"/>
                <a:gd name="T23" fmla="*/ 444 h 627"/>
                <a:gd name="T24" fmla="*/ 68 w 662"/>
                <a:gd name="T25" fmla="*/ 345 h 627"/>
                <a:gd name="T26" fmla="*/ 88 w 662"/>
                <a:gd name="T27" fmla="*/ 360 h 627"/>
                <a:gd name="T28" fmla="*/ 110 w 662"/>
                <a:gd name="T29" fmla="*/ 530 h 627"/>
                <a:gd name="T30" fmla="*/ 268 w 662"/>
                <a:gd name="T31" fmla="*/ 529 h 627"/>
                <a:gd name="T32" fmla="*/ 288 w 662"/>
                <a:gd name="T33" fmla="*/ 386 h 627"/>
                <a:gd name="T34" fmla="*/ 265 w 662"/>
                <a:gd name="T35" fmla="*/ 297 h 627"/>
                <a:gd name="T36" fmla="*/ 302 w 662"/>
                <a:gd name="T37" fmla="*/ 78 h 627"/>
                <a:gd name="T38" fmla="*/ 576 w 662"/>
                <a:gd name="T39"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2" h="627">
                  <a:moveTo>
                    <a:pt x="576" y="87"/>
                  </a:moveTo>
                  <a:cubicBezTo>
                    <a:pt x="636" y="142"/>
                    <a:pt x="656" y="196"/>
                    <a:pt x="662" y="216"/>
                  </a:cubicBezTo>
                  <a:cubicBezTo>
                    <a:pt x="657" y="240"/>
                    <a:pt x="619" y="299"/>
                    <a:pt x="589" y="334"/>
                  </a:cubicBezTo>
                  <a:cubicBezTo>
                    <a:pt x="581" y="335"/>
                    <a:pt x="569" y="327"/>
                    <a:pt x="570" y="320"/>
                  </a:cubicBezTo>
                  <a:cubicBezTo>
                    <a:pt x="593" y="274"/>
                    <a:pt x="629" y="177"/>
                    <a:pt x="546" y="100"/>
                  </a:cubicBezTo>
                  <a:cubicBezTo>
                    <a:pt x="486" y="45"/>
                    <a:pt x="421" y="57"/>
                    <a:pt x="381" y="100"/>
                  </a:cubicBezTo>
                  <a:cubicBezTo>
                    <a:pt x="352" y="131"/>
                    <a:pt x="326" y="172"/>
                    <a:pt x="347" y="254"/>
                  </a:cubicBezTo>
                  <a:cubicBezTo>
                    <a:pt x="374" y="360"/>
                    <a:pt x="374" y="360"/>
                    <a:pt x="374" y="360"/>
                  </a:cubicBezTo>
                  <a:cubicBezTo>
                    <a:pt x="388" y="417"/>
                    <a:pt x="392" y="496"/>
                    <a:pt x="338" y="554"/>
                  </a:cubicBezTo>
                  <a:cubicBezTo>
                    <a:pt x="275" y="622"/>
                    <a:pt x="171" y="627"/>
                    <a:pt x="79" y="542"/>
                  </a:cubicBezTo>
                  <a:cubicBezTo>
                    <a:pt x="57" y="521"/>
                    <a:pt x="35" y="494"/>
                    <a:pt x="21" y="471"/>
                  </a:cubicBezTo>
                  <a:cubicBezTo>
                    <a:pt x="14" y="460"/>
                    <a:pt x="6" y="449"/>
                    <a:pt x="0" y="444"/>
                  </a:cubicBezTo>
                  <a:cubicBezTo>
                    <a:pt x="10" y="421"/>
                    <a:pt x="40" y="375"/>
                    <a:pt x="68" y="345"/>
                  </a:cubicBezTo>
                  <a:cubicBezTo>
                    <a:pt x="75" y="343"/>
                    <a:pt x="88" y="352"/>
                    <a:pt x="88" y="360"/>
                  </a:cubicBezTo>
                  <a:cubicBezTo>
                    <a:pt x="65" y="402"/>
                    <a:pt x="42" y="466"/>
                    <a:pt x="110" y="530"/>
                  </a:cubicBezTo>
                  <a:cubicBezTo>
                    <a:pt x="180" y="594"/>
                    <a:pt x="238" y="562"/>
                    <a:pt x="268" y="529"/>
                  </a:cubicBezTo>
                  <a:cubicBezTo>
                    <a:pt x="306" y="488"/>
                    <a:pt x="299" y="427"/>
                    <a:pt x="288" y="386"/>
                  </a:cubicBezTo>
                  <a:cubicBezTo>
                    <a:pt x="265" y="297"/>
                    <a:pt x="265" y="297"/>
                    <a:pt x="265" y="297"/>
                  </a:cubicBezTo>
                  <a:cubicBezTo>
                    <a:pt x="245" y="228"/>
                    <a:pt x="240" y="146"/>
                    <a:pt x="302" y="78"/>
                  </a:cubicBezTo>
                  <a:cubicBezTo>
                    <a:pt x="375" y="0"/>
                    <a:pt x="483" y="1"/>
                    <a:pt x="576"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3" name="Freeform 241"/>
            <p:cNvSpPr>
              <a:spLocks/>
            </p:cNvSpPr>
            <p:nvPr/>
          </p:nvSpPr>
          <p:spPr bwMode="auto">
            <a:xfrm>
              <a:off x="6943" y="699"/>
              <a:ext cx="103" cy="93"/>
            </a:xfrm>
            <a:custGeom>
              <a:avLst/>
              <a:gdLst>
                <a:gd name="T0" fmla="*/ 582 w 806"/>
                <a:gd name="T1" fmla="*/ 161 h 727"/>
                <a:gd name="T2" fmla="*/ 644 w 806"/>
                <a:gd name="T3" fmla="*/ 42 h 727"/>
                <a:gd name="T4" fmla="*/ 628 w 806"/>
                <a:gd name="T5" fmla="*/ 15 h 727"/>
                <a:gd name="T6" fmla="*/ 648 w 806"/>
                <a:gd name="T7" fmla="*/ 2 h 727"/>
                <a:gd name="T8" fmla="*/ 722 w 806"/>
                <a:gd name="T9" fmla="*/ 106 h 727"/>
                <a:gd name="T10" fmla="*/ 805 w 806"/>
                <a:gd name="T11" fmla="*/ 212 h 727"/>
                <a:gd name="T12" fmla="*/ 786 w 806"/>
                <a:gd name="T13" fmla="*/ 227 h 727"/>
                <a:gd name="T14" fmla="*/ 763 w 806"/>
                <a:gd name="T15" fmla="*/ 201 h 727"/>
                <a:gd name="T16" fmla="*/ 629 w 806"/>
                <a:gd name="T17" fmla="*/ 225 h 727"/>
                <a:gd name="T18" fmla="*/ 282 w 806"/>
                <a:gd name="T19" fmla="*/ 485 h 727"/>
                <a:gd name="T20" fmla="*/ 275 w 806"/>
                <a:gd name="T21" fmla="*/ 526 h 727"/>
                <a:gd name="T22" fmla="*/ 307 w 806"/>
                <a:gd name="T23" fmla="*/ 569 h 727"/>
                <a:gd name="T24" fmla="*/ 397 w 806"/>
                <a:gd name="T25" fmla="*/ 650 h 727"/>
                <a:gd name="T26" fmla="*/ 477 w 806"/>
                <a:gd name="T27" fmla="*/ 645 h 727"/>
                <a:gd name="T28" fmla="*/ 487 w 806"/>
                <a:gd name="T29" fmla="*/ 670 h 727"/>
                <a:gd name="T30" fmla="*/ 349 w 806"/>
                <a:gd name="T31" fmla="*/ 727 h 727"/>
                <a:gd name="T32" fmla="*/ 338 w 806"/>
                <a:gd name="T33" fmla="*/ 712 h 727"/>
                <a:gd name="T34" fmla="*/ 313 w 806"/>
                <a:gd name="T35" fmla="*/ 628 h 727"/>
                <a:gd name="T36" fmla="*/ 77 w 806"/>
                <a:gd name="T37" fmla="*/ 313 h 727"/>
                <a:gd name="T38" fmla="*/ 10 w 806"/>
                <a:gd name="T39" fmla="*/ 268 h 727"/>
                <a:gd name="T40" fmla="*/ 2 w 806"/>
                <a:gd name="T41" fmla="*/ 253 h 727"/>
                <a:gd name="T42" fmla="*/ 129 w 806"/>
                <a:gd name="T43" fmla="*/ 176 h 727"/>
                <a:gd name="T44" fmla="*/ 146 w 806"/>
                <a:gd name="T45" fmla="*/ 195 h 727"/>
                <a:gd name="T46" fmla="*/ 104 w 806"/>
                <a:gd name="T47" fmla="*/ 257 h 727"/>
                <a:gd name="T48" fmla="*/ 152 w 806"/>
                <a:gd name="T49" fmla="*/ 362 h 727"/>
                <a:gd name="T50" fmla="*/ 193 w 806"/>
                <a:gd name="T51" fmla="*/ 417 h 727"/>
                <a:gd name="T52" fmla="*/ 236 w 806"/>
                <a:gd name="T53" fmla="*/ 420 h 727"/>
                <a:gd name="T54" fmla="*/ 582 w 806"/>
                <a:gd name="T55" fmla="*/ 1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6" h="727">
                  <a:moveTo>
                    <a:pt x="582" y="161"/>
                  </a:moveTo>
                  <a:cubicBezTo>
                    <a:pt x="663" y="100"/>
                    <a:pt x="673" y="91"/>
                    <a:pt x="644" y="42"/>
                  </a:cubicBezTo>
                  <a:cubicBezTo>
                    <a:pt x="628" y="15"/>
                    <a:pt x="628" y="15"/>
                    <a:pt x="628" y="15"/>
                  </a:cubicBezTo>
                  <a:cubicBezTo>
                    <a:pt x="627" y="9"/>
                    <a:pt x="643" y="0"/>
                    <a:pt x="648" y="2"/>
                  </a:cubicBezTo>
                  <a:cubicBezTo>
                    <a:pt x="680" y="48"/>
                    <a:pt x="699" y="75"/>
                    <a:pt x="722" y="106"/>
                  </a:cubicBezTo>
                  <a:cubicBezTo>
                    <a:pt x="746" y="137"/>
                    <a:pt x="766" y="164"/>
                    <a:pt x="805" y="212"/>
                  </a:cubicBezTo>
                  <a:cubicBezTo>
                    <a:pt x="806" y="219"/>
                    <a:pt x="794" y="230"/>
                    <a:pt x="786" y="227"/>
                  </a:cubicBezTo>
                  <a:cubicBezTo>
                    <a:pt x="763" y="201"/>
                    <a:pt x="763" y="201"/>
                    <a:pt x="763" y="201"/>
                  </a:cubicBezTo>
                  <a:cubicBezTo>
                    <a:pt x="726" y="159"/>
                    <a:pt x="711" y="164"/>
                    <a:pt x="629" y="225"/>
                  </a:cubicBezTo>
                  <a:cubicBezTo>
                    <a:pt x="282" y="485"/>
                    <a:pt x="282" y="485"/>
                    <a:pt x="282" y="485"/>
                  </a:cubicBezTo>
                  <a:cubicBezTo>
                    <a:pt x="258" y="503"/>
                    <a:pt x="257" y="503"/>
                    <a:pt x="275" y="526"/>
                  </a:cubicBezTo>
                  <a:cubicBezTo>
                    <a:pt x="307" y="569"/>
                    <a:pt x="307" y="569"/>
                    <a:pt x="307" y="569"/>
                  </a:cubicBezTo>
                  <a:cubicBezTo>
                    <a:pt x="332" y="603"/>
                    <a:pt x="365" y="644"/>
                    <a:pt x="397" y="650"/>
                  </a:cubicBezTo>
                  <a:cubicBezTo>
                    <a:pt x="428" y="656"/>
                    <a:pt x="451" y="651"/>
                    <a:pt x="477" y="645"/>
                  </a:cubicBezTo>
                  <a:cubicBezTo>
                    <a:pt x="487" y="648"/>
                    <a:pt x="491" y="662"/>
                    <a:pt x="487" y="670"/>
                  </a:cubicBezTo>
                  <a:cubicBezTo>
                    <a:pt x="443" y="683"/>
                    <a:pt x="384" y="709"/>
                    <a:pt x="349" y="727"/>
                  </a:cubicBezTo>
                  <a:cubicBezTo>
                    <a:pt x="346" y="725"/>
                    <a:pt x="337" y="716"/>
                    <a:pt x="338" y="712"/>
                  </a:cubicBezTo>
                  <a:cubicBezTo>
                    <a:pt x="359" y="688"/>
                    <a:pt x="339" y="663"/>
                    <a:pt x="313" y="628"/>
                  </a:cubicBezTo>
                  <a:cubicBezTo>
                    <a:pt x="77" y="313"/>
                    <a:pt x="77" y="313"/>
                    <a:pt x="77" y="313"/>
                  </a:cubicBezTo>
                  <a:cubicBezTo>
                    <a:pt x="46" y="271"/>
                    <a:pt x="39" y="265"/>
                    <a:pt x="10" y="268"/>
                  </a:cubicBezTo>
                  <a:cubicBezTo>
                    <a:pt x="6" y="266"/>
                    <a:pt x="0" y="256"/>
                    <a:pt x="2" y="253"/>
                  </a:cubicBezTo>
                  <a:cubicBezTo>
                    <a:pt x="41" y="237"/>
                    <a:pt x="108" y="196"/>
                    <a:pt x="129" y="176"/>
                  </a:cubicBezTo>
                  <a:cubicBezTo>
                    <a:pt x="138" y="175"/>
                    <a:pt x="148" y="188"/>
                    <a:pt x="146" y="195"/>
                  </a:cubicBezTo>
                  <a:cubicBezTo>
                    <a:pt x="128" y="212"/>
                    <a:pt x="103" y="239"/>
                    <a:pt x="104" y="257"/>
                  </a:cubicBezTo>
                  <a:cubicBezTo>
                    <a:pt x="104" y="285"/>
                    <a:pt x="120" y="319"/>
                    <a:pt x="152" y="362"/>
                  </a:cubicBezTo>
                  <a:cubicBezTo>
                    <a:pt x="193" y="417"/>
                    <a:pt x="193" y="417"/>
                    <a:pt x="193" y="417"/>
                  </a:cubicBezTo>
                  <a:cubicBezTo>
                    <a:pt x="210" y="440"/>
                    <a:pt x="210" y="439"/>
                    <a:pt x="236" y="420"/>
                  </a:cubicBezTo>
                  <a:lnTo>
                    <a:pt x="582" y="1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4" name="Freeform 242"/>
            <p:cNvSpPr>
              <a:spLocks/>
            </p:cNvSpPr>
            <p:nvPr/>
          </p:nvSpPr>
          <p:spPr bwMode="auto">
            <a:xfrm>
              <a:off x="6927" y="653"/>
              <a:ext cx="87" cy="67"/>
            </a:xfrm>
            <a:custGeom>
              <a:avLst/>
              <a:gdLst>
                <a:gd name="T0" fmla="*/ 208 w 685"/>
                <a:gd name="T1" fmla="*/ 377 h 523"/>
                <a:gd name="T2" fmla="*/ 126 w 685"/>
                <a:gd name="T3" fmla="*/ 487 h 523"/>
                <a:gd name="T4" fmla="*/ 136 w 685"/>
                <a:gd name="T5" fmla="*/ 510 h 523"/>
                <a:gd name="T6" fmla="*/ 113 w 685"/>
                <a:gd name="T7" fmla="*/ 519 h 523"/>
                <a:gd name="T8" fmla="*/ 59 w 685"/>
                <a:gd name="T9" fmla="*/ 410 h 523"/>
                <a:gd name="T10" fmla="*/ 0 w 685"/>
                <a:gd name="T11" fmla="*/ 305 h 523"/>
                <a:gd name="T12" fmla="*/ 21 w 685"/>
                <a:gd name="T13" fmla="*/ 292 h 523"/>
                <a:gd name="T14" fmla="*/ 34 w 685"/>
                <a:gd name="T15" fmla="*/ 312 h 523"/>
                <a:gd name="T16" fmla="*/ 171 w 685"/>
                <a:gd name="T17" fmla="*/ 307 h 523"/>
                <a:gd name="T18" fmla="*/ 477 w 685"/>
                <a:gd name="T19" fmla="*/ 146 h 523"/>
                <a:gd name="T20" fmla="*/ 558 w 685"/>
                <a:gd name="T21" fmla="*/ 36 h 523"/>
                <a:gd name="T22" fmla="*/ 549 w 685"/>
                <a:gd name="T23" fmla="*/ 13 h 523"/>
                <a:gd name="T24" fmla="*/ 572 w 685"/>
                <a:gd name="T25" fmla="*/ 3 h 523"/>
                <a:gd name="T26" fmla="*/ 625 w 685"/>
                <a:gd name="T27" fmla="*/ 111 h 523"/>
                <a:gd name="T28" fmla="*/ 685 w 685"/>
                <a:gd name="T29" fmla="*/ 218 h 523"/>
                <a:gd name="T30" fmla="*/ 664 w 685"/>
                <a:gd name="T31" fmla="*/ 231 h 523"/>
                <a:gd name="T32" fmla="*/ 650 w 685"/>
                <a:gd name="T33" fmla="*/ 211 h 523"/>
                <a:gd name="T34" fmla="*/ 514 w 685"/>
                <a:gd name="T35" fmla="*/ 216 h 523"/>
                <a:gd name="T36" fmla="*/ 208 w 685"/>
                <a:gd name="T37" fmla="*/ 37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523">
                  <a:moveTo>
                    <a:pt x="208" y="377"/>
                  </a:moveTo>
                  <a:cubicBezTo>
                    <a:pt x="117" y="425"/>
                    <a:pt x="104" y="434"/>
                    <a:pt x="126" y="487"/>
                  </a:cubicBezTo>
                  <a:cubicBezTo>
                    <a:pt x="136" y="510"/>
                    <a:pt x="136" y="510"/>
                    <a:pt x="136" y="510"/>
                  </a:cubicBezTo>
                  <a:cubicBezTo>
                    <a:pt x="135" y="517"/>
                    <a:pt x="119" y="523"/>
                    <a:pt x="113" y="519"/>
                  </a:cubicBezTo>
                  <a:cubicBezTo>
                    <a:pt x="93" y="476"/>
                    <a:pt x="78" y="446"/>
                    <a:pt x="59" y="410"/>
                  </a:cubicBezTo>
                  <a:cubicBezTo>
                    <a:pt x="41" y="376"/>
                    <a:pt x="25" y="347"/>
                    <a:pt x="0" y="305"/>
                  </a:cubicBezTo>
                  <a:cubicBezTo>
                    <a:pt x="0" y="298"/>
                    <a:pt x="15" y="288"/>
                    <a:pt x="21" y="292"/>
                  </a:cubicBezTo>
                  <a:cubicBezTo>
                    <a:pt x="34" y="312"/>
                    <a:pt x="34" y="312"/>
                    <a:pt x="34" y="312"/>
                  </a:cubicBezTo>
                  <a:cubicBezTo>
                    <a:pt x="65" y="361"/>
                    <a:pt x="80" y="355"/>
                    <a:pt x="171" y="307"/>
                  </a:cubicBezTo>
                  <a:cubicBezTo>
                    <a:pt x="477" y="146"/>
                    <a:pt x="477" y="146"/>
                    <a:pt x="477" y="146"/>
                  </a:cubicBezTo>
                  <a:cubicBezTo>
                    <a:pt x="568" y="98"/>
                    <a:pt x="579" y="90"/>
                    <a:pt x="558" y="36"/>
                  </a:cubicBezTo>
                  <a:cubicBezTo>
                    <a:pt x="549" y="13"/>
                    <a:pt x="549" y="13"/>
                    <a:pt x="549" y="13"/>
                  </a:cubicBezTo>
                  <a:cubicBezTo>
                    <a:pt x="550" y="6"/>
                    <a:pt x="566" y="0"/>
                    <a:pt x="572" y="3"/>
                  </a:cubicBezTo>
                  <a:cubicBezTo>
                    <a:pt x="593" y="47"/>
                    <a:pt x="607" y="77"/>
                    <a:pt x="625" y="111"/>
                  </a:cubicBezTo>
                  <a:cubicBezTo>
                    <a:pt x="644" y="147"/>
                    <a:pt x="661" y="176"/>
                    <a:pt x="685" y="218"/>
                  </a:cubicBezTo>
                  <a:cubicBezTo>
                    <a:pt x="685" y="224"/>
                    <a:pt x="672" y="233"/>
                    <a:pt x="664" y="231"/>
                  </a:cubicBezTo>
                  <a:cubicBezTo>
                    <a:pt x="650" y="211"/>
                    <a:pt x="650" y="211"/>
                    <a:pt x="650" y="211"/>
                  </a:cubicBezTo>
                  <a:cubicBezTo>
                    <a:pt x="618" y="163"/>
                    <a:pt x="605" y="168"/>
                    <a:pt x="514" y="216"/>
                  </a:cubicBezTo>
                  <a:lnTo>
                    <a:pt x="208" y="3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5" name="Freeform 243"/>
            <p:cNvSpPr>
              <a:spLocks/>
            </p:cNvSpPr>
            <p:nvPr/>
          </p:nvSpPr>
          <p:spPr bwMode="auto">
            <a:xfrm>
              <a:off x="6892" y="603"/>
              <a:ext cx="100" cy="77"/>
            </a:xfrm>
            <a:custGeom>
              <a:avLst/>
              <a:gdLst>
                <a:gd name="T0" fmla="*/ 583 w 779"/>
                <a:gd name="T1" fmla="*/ 135 h 601"/>
                <a:gd name="T2" fmla="*/ 679 w 779"/>
                <a:gd name="T3" fmla="*/ 41 h 601"/>
                <a:gd name="T4" fmla="*/ 671 w 779"/>
                <a:gd name="T5" fmla="*/ 11 h 601"/>
                <a:gd name="T6" fmla="*/ 695 w 779"/>
                <a:gd name="T7" fmla="*/ 5 h 601"/>
                <a:gd name="T8" fmla="*/ 733 w 779"/>
                <a:gd name="T9" fmla="*/ 126 h 601"/>
                <a:gd name="T10" fmla="*/ 779 w 779"/>
                <a:gd name="T11" fmla="*/ 253 h 601"/>
                <a:gd name="T12" fmla="*/ 756 w 779"/>
                <a:gd name="T13" fmla="*/ 261 h 601"/>
                <a:gd name="T14" fmla="*/ 742 w 779"/>
                <a:gd name="T15" fmla="*/ 229 h 601"/>
                <a:gd name="T16" fmla="*/ 608 w 779"/>
                <a:gd name="T17" fmla="*/ 211 h 601"/>
                <a:gd name="T18" fmla="*/ 197 w 779"/>
                <a:gd name="T19" fmla="*/ 350 h 601"/>
                <a:gd name="T20" fmla="*/ 178 w 779"/>
                <a:gd name="T21" fmla="*/ 388 h 601"/>
                <a:gd name="T22" fmla="*/ 195 w 779"/>
                <a:gd name="T23" fmla="*/ 438 h 601"/>
                <a:gd name="T24" fmla="*/ 256 w 779"/>
                <a:gd name="T25" fmla="*/ 543 h 601"/>
                <a:gd name="T26" fmla="*/ 334 w 779"/>
                <a:gd name="T27" fmla="*/ 563 h 601"/>
                <a:gd name="T28" fmla="*/ 335 w 779"/>
                <a:gd name="T29" fmla="*/ 589 h 601"/>
                <a:gd name="T30" fmla="*/ 187 w 779"/>
                <a:gd name="T31" fmla="*/ 601 h 601"/>
                <a:gd name="T32" fmla="*/ 181 w 779"/>
                <a:gd name="T33" fmla="*/ 584 h 601"/>
                <a:gd name="T34" fmla="*/ 183 w 779"/>
                <a:gd name="T35" fmla="*/ 496 h 601"/>
                <a:gd name="T36" fmla="*/ 56 w 779"/>
                <a:gd name="T37" fmla="*/ 123 h 601"/>
                <a:gd name="T38" fmla="*/ 6 w 779"/>
                <a:gd name="T39" fmla="*/ 61 h 601"/>
                <a:gd name="T40" fmla="*/ 3 w 779"/>
                <a:gd name="T41" fmla="*/ 43 h 601"/>
                <a:gd name="T42" fmla="*/ 147 w 779"/>
                <a:gd name="T43" fmla="*/ 9 h 601"/>
                <a:gd name="T44" fmla="*/ 157 w 779"/>
                <a:gd name="T45" fmla="*/ 33 h 601"/>
                <a:gd name="T46" fmla="*/ 98 w 779"/>
                <a:gd name="T47" fmla="*/ 78 h 601"/>
                <a:gd name="T48" fmla="*/ 111 w 779"/>
                <a:gd name="T49" fmla="*/ 193 h 601"/>
                <a:gd name="T50" fmla="*/ 134 w 779"/>
                <a:gd name="T51" fmla="*/ 258 h 601"/>
                <a:gd name="T52" fmla="*/ 174 w 779"/>
                <a:gd name="T53" fmla="*/ 274 h 601"/>
                <a:gd name="T54" fmla="*/ 583 w 779"/>
                <a:gd name="T55" fmla="*/ 13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9" h="601">
                  <a:moveTo>
                    <a:pt x="583" y="135"/>
                  </a:moveTo>
                  <a:cubicBezTo>
                    <a:pt x="679" y="103"/>
                    <a:pt x="691" y="96"/>
                    <a:pt x="679" y="41"/>
                  </a:cubicBezTo>
                  <a:cubicBezTo>
                    <a:pt x="671" y="11"/>
                    <a:pt x="671" y="11"/>
                    <a:pt x="671" y="11"/>
                  </a:cubicBezTo>
                  <a:cubicBezTo>
                    <a:pt x="673" y="4"/>
                    <a:pt x="690" y="0"/>
                    <a:pt x="695" y="5"/>
                  </a:cubicBezTo>
                  <a:cubicBezTo>
                    <a:pt x="711" y="58"/>
                    <a:pt x="721" y="89"/>
                    <a:pt x="733" y="126"/>
                  </a:cubicBezTo>
                  <a:cubicBezTo>
                    <a:pt x="746" y="163"/>
                    <a:pt x="757" y="195"/>
                    <a:pt x="779" y="253"/>
                  </a:cubicBezTo>
                  <a:cubicBezTo>
                    <a:pt x="778" y="259"/>
                    <a:pt x="763" y="267"/>
                    <a:pt x="756" y="261"/>
                  </a:cubicBezTo>
                  <a:cubicBezTo>
                    <a:pt x="742" y="229"/>
                    <a:pt x="742" y="229"/>
                    <a:pt x="742" y="229"/>
                  </a:cubicBezTo>
                  <a:cubicBezTo>
                    <a:pt x="720" y="178"/>
                    <a:pt x="705" y="178"/>
                    <a:pt x="608" y="211"/>
                  </a:cubicBezTo>
                  <a:cubicBezTo>
                    <a:pt x="197" y="350"/>
                    <a:pt x="197" y="350"/>
                    <a:pt x="197" y="350"/>
                  </a:cubicBezTo>
                  <a:cubicBezTo>
                    <a:pt x="169" y="360"/>
                    <a:pt x="168" y="360"/>
                    <a:pt x="178" y="388"/>
                  </a:cubicBezTo>
                  <a:cubicBezTo>
                    <a:pt x="195" y="438"/>
                    <a:pt x="195" y="438"/>
                    <a:pt x="195" y="438"/>
                  </a:cubicBezTo>
                  <a:cubicBezTo>
                    <a:pt x="208" y="478"/>
                    <a:pt x="227" y="528"/>
                    <a:pt x="256" y="543"/>
                  </a:cubicBezTo>
                  <a:cubicBezTo>
                    <a:pt x="284" y="559"/>
                    <a:pt x="307" y="561"/>
                    <a:pt x="334" y="563"/>
                  </a:cubicBezTo>
                  <a:cubicBezTo>
                    <a:pt x="342" y="569"/>
                    <a:pt x="341" y="583"/>
                    <a:pt x="335" y="589"/>
                  </a:cubicBezTo>
                  <a:cubicBezTo>
                    <a:pt x="289" y="589"/>
                    <a:pt x="225" y="595"/>
                    <a:pt x="187" y="601"/>
                  </a:cubicBezTo>
                  <a:cubicBezTo>
                    <a:pt x="184" y="599"/>
                    <a:pt x="179" y="587"/>
                    <a:pt x="181" y="584"/>
                  </a:cubicBezTo>
                  <a:cubicBezTo>
                    <a:pt x="208" y="568"/>
                    <a:pt x="197" y="538"/>
                    <a:pt x="183" y="496"/>
                  </a:cubicBezTo>
                  <a:cubicBezTo>
                    <a:pt x="56" y="123"/>
                    <a:pt x="56" y="123"/>
                    <a:pt x="56" y="123"/>
                  </a:cubicBezTo>
                  <a:cubicBezTo>
                    <a:pt x="39" y="74"/>
                    <a:pt x="35" y="66"/>
                    <a:pt x="6" y="61"/>
                  </a:cubicBezTo>
                  <a:cubicBezTo>
                    <a:pt x="3" y="57"/>
                    <a:pt x="0" y="46"/>
                    <a:pt x="3" y="43"/>
                  </a:cubicBezTo>
                  <a:cubicBezTo>
                    <a:pt x="44" y="40"/>
                    <a:pt x="121" y="22"/>
                    <a:pt x="147" y="9"/>
                  </a:cubicBezTo>
                  <a:cubicBezTo>
                    <a:pt x="156" y="11"/>
                    <a:pt x="161" y="26"/>
                    <a:pt x="157" y="33"/>
                  </a:cubicBezTo>
                  <a:cubicBezTo>
                    <a:pt x="135" y="43"/>
                    <a:pt x="104" y="61"/>
                    <a:pt x="98" y="78"/>
                  </a:cubicBezTo>
                  <a:cubicBezTo>
                    <a:pt x="90" y="105"/>
                    <a:pt x="94" y="142"/>
                    <a:pt x="111" y="193"/>
                  </a:cubicBezTo>
                  <a:cubicBezTo>
                    <a:pt x="134" y="258"/>
                    <a:pt x="134" y="258"/>
                    <a:pt x="134" y="258"/>
                  </a:cubicBezTo>
                  <a:cubicBezTo>
                    <a:pt x="143" y="286"/>
                    <a:pt x="143" y="284"/>
                    <a:pt x="174" y="274"/>
                  </a:cubicBezTo>
                  <a:lnTo>
                    <a:pt x="583" y="1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6" name="Freeform 244"/>
            <p:cNvSpPr>
              <a:spLocks/>
            </p:cNvSpPr>
            <p:nvPr/>
          </p:nvSpPr>
          <p:spPr bwMode="auto">
            <a:xfrm>
              <a:off x="6884" y="512"/>
              <a:ext cx="88" cy="88"/>
            </a:xfrm>
            <a:custGeom>
              <a:avLst/>
              <a:gdLst>
                <a:gd name="T0" fmla="*/ 170 w 694"/>
                <a:gd name="T1" fmla="*/ 573 h 686"/>
                <a:gd name="T2" fmla="*/ 100 w 694"/>
                <a:gd name="T3" fmla="*/ 660 h 686"/>
                <a:gd name="T4" fmla="*/ 100 w 694"/>
                <a:gd name="T5" fmla="*/ 678 h 686"/>
                <a:gd name="T6" fmla="*/ 75 w 694"/>
                <a:gd name="T7" fmla="*/ 679 h 686"/>
                <a:gd name="T8" fmla="*/ 67 w 694"/>
                <a:gd name="T9" fmla="*/ 578 h 686"/>
                <a:gd name="T10" fmla="*/ 51 w 694"/>
                <a:gd name="T11" fmla="*/ 462 h 686"/>
                <a:gd name="T12" fmla="*/ 75 w 694"/>
                <a:gd name="T13" fmla="*/ 457 h 686"/>
                <a:gd name="T14" fmla="*/ 79 w 694"/>
                <a:gd name="T15" fmla="*/ 471 h 686"/>
                <a:gd name="T16" fmla="*/ 102 w 694"/>
                <a:gd name="T17" fmla="*/ 515 h 686"/>
                <a:gd name="T18" fmla="*/ 231 w 694"/>
                <a:gd name="T19" fmla="*/ 451 h 686"/>
                <a:gd name="T20" fmla="*/ 549 w 694"/>
                <a:gd name="T21" fmla="*/ 277 h 686"/>
                <a:gd name="T22" fmla="*/ 324 w 694"/>
                <a:gd name="T23" fmla="*/ 208 h 686"/>
                <a:gd name="T24" fmla="*/ 98 w 694"/>
                <a:gd name="T25" fmla="*/ 143 h 686"/>
                <a:gd name="T26" fmla="*/ 60 w 694"/>
                <a:gd name="T27" fmla="*/ 139 h 686"/>
                <a:gd name="T28" fmla="*/ 46 w 694"/>
                <a:gd name="T29" fmla="*/ 184 h 686"/>
                <a:gd name="T30" fmla="*/ 46 w 694"/>
                <a:gd name="T31" fmla="*/ 202 h 686"/>
                <a:gd name="T32" fmla="*/ 22 w 694"/>
                <a:gd name="T33" fmla="*/ 202 h 686"/>
                <a:gd name="T34" fmla="*/ 13 w 694"/>
                <a:gd name="T35" fmla="*/ 102 h 686"/>
                <a:gd name="T36" fmla="*/ 0 w 694"/>
                <a:gd name="T37" fmla="*/ 8 h 686"/>
                <a:gd name="T38" fmla="*/ 24 w 694"/>
                <a:gd name="T39" fmla="*/ 4 h 686"/>
                <a:gd name="T40" fmla="*/ 29 w 694"/>
                <a:gd name="T41" fmla="*/ 33 h 686"/>
                <a:gd name="T42" fmla="*/ 68 w 694"/>
                <a:gd name="T43" fmla="*/ 79 h 686"/>
                <a:gd name="T44" fmla="*/ 302 w 694"/>
                <a:gd name="T45" fmla="*/ 162 h 686"/>
                <a:gd name="T46" fmla="*/ 427 w 694"/>
                <a:gd name="T47" fmla="*/ 201 h 686"/>
                <a:gd name="T48" fmla="*/ 690 w 694"/>
                <a:gd name="T49" fmla="*/ 273 h 686"/>
                <a:gd name="T50" fmla="*/ 694 w 694"/>
                <a:gd name="T51" fmla="*/ 283 h 686"/>
                <a:gd name="T52" fmla="*/ 692 w 694"/>
                <a:gd name="T53" fmla="*/ 298 h 686"/>
                <a:gd name="T54" fmla="*/ 569 w 694"/>
                <a:gd name="T55" fmla="*/ 357 h 686"/>
                <a:gd name="T56" fmla="*/ 170 w 694"/>
                <a:gd name="T57" fmla="*/ 57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4" h="686">
                  <a:moveTo>
                    <a:pt x="170" y="573"/>
                  </a:moveTo>
                  <a:cubicBezTo>
                    <a:pt x="119" y="602"/>
                    <a:pt x="100" y="618"/>
                    <a:pt x="100" y="660"/>
                  </a:cubicBezTo>
                  <a:cubicBezTo>
                    <a:pt x="100" y="678"/>
                    <a:pt x="100" y="678"/>
                    <a:pt x="100" y="678"/>
                  </a:cubicBezTo>
                  <a:cubicBezTo>
                    <a:pt x="95" y="685"/>
                    <a:pt x="81" y="686"/>
                    <a:pt x="75" y="679"/>
                  </a:cubicBezTo>
                  <a:cubicBezTo>
                    <a:pt x="74" y="651"/>
                    <a:pt x="72" y="620"/>
                    <a:pt x="67" y="578"/>
                  </a:cubicBezTo>
                  <a:cubicBezTo>
                    <a:pt x="62" y="536"/>
                    <a:pt x="57" y="502"/>
                    <a:pt x="51" y="462"/>
                  </a:cubicBezTo>
                  <a:cubicBezTo>
                    <a:pt x="54" y="455"/>
                    <a:pt x="68" y="451"/>
                    <a:pt x="75" y="457"/>
                  </a:cubicBezTo>
                  <a:cubicBezTo>
                    <a:pt x="79" y="471"/>
                    <a:pt x="79" y="471"/>
                    <a:pt x="79" y="471"/>
                  </a:cubicBezTo>
                  <a:cubicBezTo>
                    <a:pt x="87" y="507"/>
                    <a:pt x="94" y="515"/>
                    <a:pt x="102" y="515"/>
                  </a:cubicBezTo>
                  <a:cubicBezTo>
                    <a:pt x="111" y="512"/>
                    <a:pt x="162" y="489"/>
                    <a:pt x="231" y="451"/>
                  </a:cubicBezTo>
                  <a:cubicBezTo>
                    <a:pt x="338" y="394"/>
                    <a:pt x="444" y="337"/>
                    <a:pt x="549" y="277"/>
                  </a:cubicBezTo>
                  <a:cubicBezTo>
                    <a:pt x="482" y="254"/>
                    <a:pt x="378" y="224"/>
                    <a:pt x="324" y="208"/>
                  </a:cubicBezTo>
                  <a:cubicBezTo>
                    <a:pt x="255" y="187"/>
                    <a:pt x="141" y="155"/>
                    <a:pt x="98" y="143"/>
                  </a:cubicBezTo>
                  <a:cubicBezTo>
                    <a:pt x="77" y="137"/>
                    <a:pt x="66" y="138"/>
                    <a:pt x="60" y="139"/>
                  </a:cubicBezTo>
                  <a:cubicBezTo>
                    <a:pt x="53" y="139"/>
                    <a:pt x="46" y="150"/>
                    <a:pt x="46" y="184"/>
                  </a:cubicBezTo>
                  <a:cubicBezTo>
                    <a:pt x="46" y="202"/>
                    <a:pt x="46" y="202"/>
                    <a:pt x="46" y="202"/>
                  </a:cubicBezTo>
                  <a:cubicBezTo>
                    <a:pt x="41" y="209"/>
                    <a:pt x="26" y="209"/>
                    <a:pt x="22" y="202"/>
                  </a:cubicBezTo>
                  <a:cubicBezTo>
                    <a:pt x="21" y="175"/>
                    <a:pt x="18" y="138"/>
                    <a:pt x="13" y="102"/>
                  </a:cubicBezTo>
                  <a:cubicBezTo>
                    <a:pt x="10" y="70"/>
                    <a:pt x="6" y="40"/>
                    <a:pt x="0" y="8"/>
                  </a:cubicBezTo>
                  <a:cubicBezTo>
                    <a:pt x="3" y="1"/>
                    <a:pt x="19" y="0"/>
                    <a:pt x="24" y="4"/>
                  </a:cubicBezTo>
                  <a:cubicBezTo>
                    <a:pt x="29" y="33"/>
                    <a:pt x="29" y="33"/>
                    <a:pt x="29" y="33"/>
                  </a:cubicBezTo>
                  <a:cubicBezTo>
                    <a:pt x="34" y="56"/>
                    <a:pt x="47" y="69"/>
                    <a:pt x="68" y="79"/>
                  </a:cubicBezTo>
                  <a:cubicBezTo>
                    <a:pt x="117" y="101"/>
                    <a:pt x="199" y="130"/>
                    <a:pt x="302" y="162"/>
                  </a:cubicBezTo>
                  <a:cubicBezTo>
                    <a:pt x="427" y="201"/>
                    <a:pt x="427" y="201"/>
                    <a:pt x="427" y="201"/>
                  </a:cubicBezTo>
                  <a:cubicBezTo>
                    <a:pt x="520" y="229"/>
                    <a:pt x="637" y="262"/>
                    <a:pt x="690" y="273"/>
                  </a:cubicBezTo>
                  <a:cubicBezTo>
                    <a:pt x="692" y="275"/>
                    <a:pt x="693" y="279"/>
                    <a:pt x="694" y="283"/>
                  </a:cubicBezTo>
                  <a:cubicBezTo>
                    <a:pt x="694" y="288"/>
                    <a:pt x="694" y="293"/>
                    <a:pt x="692" y="298"/>
                  </a:cubicBezTo>
                  <a:cubicBezTo>
                    <a:pt x="653" y="313"/>
                    <a:pt x="608" y="335"/>
                    <a:pt x="569" y="357"/>
                  </a:cubicBezTo>
                  <a:lnTo>
                    <a:pt x="170" y="5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7" name="Freeform 245"/>
            <p:cNvSpPr>
              <a:spLocks/>
            </p:cNvSpPr>
            <p:nvPr/>
          </p:nvSpPr>
          <p:spPr bwMode="auto">
            <a:xfrm>
              <a:off x="6881" y="428"/>
              <a:ext cx="91" cy="81"/>
            </a:xfrm>
            <a:custGeom>
              <a:avLst/>
              <a:gdLst>
                <a:gd name="T0" fmla="*/ 555 w 711"/>
                <a:gd name="T1" fmla="*/ 324 h 634"/>
                <a:gd name="T2" fmla="*/ 681 w 711"/>
                <a:gd name="T3" fmla="*/ 278 h 634"/>
                <a:gd name="T4" fmla="*/ 687 w 711"/>
                <a:gd name="T5" fmla="*/ 248 h 634"/>
                <a:gd name="T6" fmla="*/ 711 w 711"/>
                <a:gd name="T7" fmla="*/ 252 h 634"/>
                <a:gd name="T8" fmla="*/ 696 w 711"/>
                <a:gd name="T9" fmla="*/ 378 h 634"/>
                <a:gd name="T10" fmla="*/ 685 w 711"/>
                <a:gd name="T11" fmla="*/ 513 h 634"/>
                <a:gd name="T12" fmla="*/ 661 w 711"/>
                <a:gd name="T13" fmla="*/ 510 h 634"/>
                <a:gd name="T14" fmla="*/ 662 w 711"/>
                <a:gd name="T15" fmla="*/ 475 h 634"/>
                <a:gd name="T16" fmla="*/ 547 w 711"/>
                <a:gd name="T17" fmla="*/ 403 h 634"/>
                <a:gd name="T18" fmla="*/ 116 w 711"/>
                <a:gd name="T19" fmla="*/ 360 h 634"/>
                <a:gd name="T20" fmla="*/ 82 w 711"/>
                <a:gd name="T21" fmla="*/ 386 h 634"/>
                <a:gd name="T22" fmla="*/ 76 w 711"/>
                <a:gd name="T23" fmla="*/ 439 h 634"/>
                <a:gd name="T24" fmla="*/ 88 w 711"/>
                <a:gd name="T25" fmla="*/ 560 h 634"/>
                <a:gd name="T26" fmla="*/ 151 w 711"/>
                <a:gd name="T27" fmla="*/ 610 h 634"/>
                <a:gd name="T28" fmla="*/ 141 w 711"/>
                <a:gd name="T29" fmla="*/ 634 h 634"/>
                <a:gd name="T30" fmla="*/ 1 w 711"/>
                <a:gd name="T31" fmla="*/ 583 h 634"/>
                <a:gd name="T32" fmla="*/ 3 w 711"/>
                <a:gd name="T33" fmla="*/ 565 h 634"/>
                <a:gd name="T34" fmla="*/ 41 w 711"/>
                <a:gd name="T35" fmla="*/ 486 h 634"/>
                <a:gd name="T36" fmla="*/ 81 w 711"/>
                <a:gd name="T37" fmla="*/ 95 h 634"/>
                <a:gd name="T38" fmla="*/ 61 w 711"/>
                <a:gd name="T39" fmla="*/ 17 h 634"/>
                <a:gd name="T40" fmla="*/ 66 w 711"/>
                <a:gd name="T41" fmla="*/ 0 h 634"/>
                <a:gd name="T42" fmla="*/ 211 w 711"/>
                <a:gd name="T43" fmla="*/ 29 h 634"/>
                <a:gd name="T44" fmla="*/ 211 w 711"/>
                <a:gd name="T45" fmla="*/ 54 h 634"/>
                <a:gd name="T46" fmla="*/ 138 w 711"/>
                <a:gd name="T47" fmla="*/ 71 h 634"/>
                <a:gd name="T48" fmla="*/ 102 w 711"/>
                <a:gd name="T49" fmla="*/ 181 h 634"/>
                <a:gd name="T50" fmla="*/ 95 w 711"/>
                <a:gd name="T51" fmla="*/ 249 h 634"/>
                <a:gd name="T52" fmla="*/ 125 w 711"/>
                <a:gd name="T53" fmla="*/ 281 h 634"/>
                <a:gd name="T54" fmla="*/ 555 w 711"/>
                <a:gd name="T55" fmla="*/ 3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1" h="634">
                  <a:moveTo>
                    <a:pt x="555" y="324"/>
                  </a:moveTo>
                  <a:cubicBezTo>
                    <a:pt x="656" y="334"/>
                    <a:pt x="670" y="334"/>
                    <a:pt x="681" y="278"/>
                  </a:cubicBezTo>
                  <a:cubicBezTo>
                    <a:pt x="687" y="248"/>
                    <a:pt x="687" y="248"/>
                    <a:pt x="687" y="248"/>
                  </a:cubicBezTo>
                  <a:cubicBezTo>
                    <a:pt x="692" y="242"/>
                    <a:pt x="709" y="246"/>
                    <a:pt x="711" y="252"/>
                  </a:cubicBezTo>
                  <a:cubicBezTo>
                    <a:pt x="704" y="307"/>
                    <a:pt x="700" y="340"/>
                    <a:pt x="696" y="378"/>
                  </a:cubicBezTo>
                  <a:cubicBezTo>
                    <a:pt x="692" y="417"/>
                    <a:pt x="689" y="451"/>
                    <a:pt x="685" y="513"/>
                  </a:cubicBezTo>
                  <a:cubicBezTo>
                    <a:pt x="682" y="518"/>
                    <a:pt x="665" y="519"/>
                    <a:pt x="661" y="510"/>
                  </a:cubicBezTo>
                  <a:cubicBezTo>
                    <a:pt x="662" y="475"/>
                    <a:pt x="662" y="475"/>
                    <a:pt x="662" y="475"/>
                  </a:cubicBezTo>
                  <a:cubicBezTo>
                    <a:pt x="662" y="420"/>
                    <a:pt x="648" y="413"/>
                    <a:pt x="547" y="403"/>
                  </a:cubicBezTo>
                  <a:cubicBezTo>
                    <a:pt x="116" y="360"/>
                    <a:pt x="116" y="360"/>
                    <a:pt x="116" y="360"/>
                  </a:cubicBezTo>
                  <a:cubicBezTo>
                    <a:pt x="86" y="357"/>
                    <a:pt x="85" y="357"/>
                    <a:pt x="82" y="386"/>
                  </a:cubicBezTo>
                  <a:cubicBezTo>
                    <a:pt x="76" y="439"/>
                    <a:pt x="76" y="439"/>
                    <a:pt x="76" y="439"/>
                  </a:cubicBezTo>
                  <a:cubicBezTo>
                    <a:pt x="72" y="480"/>
                    <a:pt x="69" y="533"/>
                    <a:pt x="88" y="560"/>
                  </a:cubicBezTo>
                  <a:cubicBezTo>
                    <a:pt x="107" y="585"/>
                    <a:pt x="128" y="597"/>
                    <a:pt x="151" y="610"/>
                  </a:cubicBezTo>
                  <a:cubicBezTo>
                    <a:pt x="156" y="618"/>
                    <a:pt x="150" y="631"/>
                    <a:pt x="141" y="634"/>
                  </a:cubicBezTo>
                  <a:cubicBezTo>
                    <a:pt x="100" y="615"/>
                    <a:pt x="39" y="594"/>
                    <a:pt x="1" y="583"/>
                  </a:cubicBezTo>
                  <a:cubicBezTo>
                    <a:pt x="0" y="580"/>
                    <a:pt x="0" y="567"/>
                    <a:pt x="3" y="565"/>
                  </a:cubicBezTo>
                  <a:cubicBezTo>
                    <a:pt x="35" y="562"/>
                    <a:pt x="37" y="530"/>
                    <a:pt x="41" y="486"/>
                  </a:cubicBezTo>
                  <a:cubicBezTo>
                    <a:pt x="81" y="95"/>
                    <a:pt x="81" y="95"/>
                    <a:pt x="81" y="95"/>
                  </a:cubicBezTo>
                  <a:cubicBezTo>
                    <a:pt x="86" y="43"/>
                    <a:pt x="85" y="34"/>
                    <a:pt x="61" y="17"/>
                  </a:cubicBezTo>
                  <a:cubicBezTo>
                    <a:pt x="60" y="12"/>
                    <a:pt x="62" y="1"/>
                    <a:pt x="66" y="0"/>
                  </a:cubicBezTo>
                  <a:cubicBezTo>
                    <a:pt x="105" y="14"/>
                    <a:pt x="182" y="29"/>
                    <a:pt x="211" y="29"/>
                  </a:cubicBezTo>
                  <a:cubicBezTo>
                    <a:pt x="219" y="33"/>
                    <a:pt x="217" y="50"/>
                    <a:pt x="211" y="54"/>
                  </a:cubicBezTo>
                  <a:cubicBezTo>
                    <a:pt x="186" y="55"/>
                    <a:pt x="150" y="58"/>
                    <a:pt x="138" y="71"/>
                  </a:cubicBezTo>
                  <a:cubicBezTo>
                    <a:pt x="119" y="92"/>
                    <a:pt x="108" y="128"/>
                    <a:pt x="102" y="181"/>
                  </a:cubicBezTo>
                  <a:cubicBezTo>
                    <a:pt x="95" y="249"/>
                    <a:pt x="95" y="249"/>
                    <a:pt x="95" y="249"/>
                  </a:cubicBezTo>
                  <a:cubicBezTo>
                    <a:pt x="93" y="278"/>
                    <a:pt x="94" y="278"/>
                    <a:pt x="125" y="281"/>
                  </a:cubicBezTo>
                  <a:lnTo>
                    <a:pt x="55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8" name="Freeform 246"/>
            <p:cNvSpPr>
              <a:spLocks noEditPoints="1"/>
            </p:cNvSpPr>
            <p:nvPr/>
          </p:nvSpPr>
          <p:spPr bwMode="auto">
            <a:xfrm>
              <a:off x="6900" y="337"/>
              <a:ext cx="97" cy="97"/>
            </a:xfrm>
            <a:custGeom>
              <a:avLst/>
              <a:gdLst>
                <a:gd name="T0" fmla="*/ 275 w 762"/>
                <a:gd name="T1" fmla="*/ 704 h 762"/>
                <a:gd name="T2" fmla="*/ 66 w 762"/>
                <a:gd name="T3" fmla="*/ 264 h 762"/>
                <a:gd name="T4" fmla="*/ 492 w 762"/>
                <a:gd name="T5" fmla="*/ 57 h 762"/>
                <a:gd name="T6" fmla="*/ 699 w 762"/>
                <a:gd name="T7" fmla="*/ 487 h 762"/>
                <a:gd name="T8" fmla="*/ 275 w 762"/>
                <a:gd name="T9" fmla="*/ 704 h 762"/>
                <a:gd name="T10" fmla="*/ 488 w 762"/>
                <a:gd name="T11" fmla="*/ 158 h 762"/>
                <a:gd name="T12" fmla="*/ 89 w 762"/>
                <a:gd name="T13" fmla="*/ 290 h 762"/>
                <a:gd name="T14" fmla="*/ 278 w 762"/>
                <a:gd name="T15" fmla="*/ 602 h 762"/>
                <a:gd name="T16" fmla="*/ 675 w 762"/>
                <a:gd name="T17" fmla="*/ 465 h 762"/>
                <a:gd name="T18" fmla="*/ 488 w 762"/>
                <a:gd name="T19" fmla="*/ 15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275" y="704"/>
                  </a:moveTo>
                  <a:cubicBezTo>
                    <a:pt x="92" y="640"/>
                    <a:pt x="0" y="453"/>
                    <a:pt x="66" y="264"/>
                  </a:cubicBezTo>
                  <a:cubicBezTo>
                    <a:pt x="140" y="53"/>
                    <a:pt x="331" y="0"/>
                    <a:pt x="492" y="57"/>
                  </a:cubicBezTo>
                  <a:cubicBezTo>
                    <a:pt x="676" y="122"/>
                    <a:pt x="762" y="310"/>
                    <a:pt x="699" y="487"/>
                  </a:cubicBezTo>
                  <a:cubicBezTo>
                    <a:pt x="628" y="690"/>
                    <a:pt x="440" y="762"/>
                    <a:pt x="275" y="704"/>
                  </a:cubicBezTo>
                  <a:close/>
                  <a:moveTo>
                    <a:pt x="488" y="158"/>
                  </a:moveTo>
                  <a:cubicBezTo>
                    <a:pt x="337" y="105"/>
                    <a:pt x="151" y="115"/>
                    <a:pt x="89" y="290"/>
                  </a:cubicBezTo>
                  <a:cubicBezTo>
                    <a:pt x="56" y="385"/>
                    <a:pt x="77" y="532"/>
                    <a:pt x="278" y="602"/>
                  </a:cubicBezTo>
                  <a:cubicBezTo>
                    <a:pt x="413" y="650"/>
                    <a:pt x="612" y="645"/>
                    <a:pt x="675" y="465"/>
                  </a:cubicBezTo>
                  <a:cubicBezTo>
                    <a:pt x="714" y="355"/>
                    <a:pt x="668" y="222"/>
                    <a:pt x="488"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9" name="Freeform 247"/>
            <p:cNvSpPr>
              <a:spLocks/>
            </p:cNvSpPr>
            <p:nvPr/>
          </p:nvSpPr>
          <p:spPr bwMode="auto">
            <a:xfrm>
              <a:off x="6977" y="224"/>
              <a:ext cx="82" cy="83"/>
            </a:xfrm>
            <a:custGeom>
              <a:avLst/>
              <a:gdLst>
                <a:gd name="T0" fmla="*/ 558 w 640"/>
                <a:gd name="T1" fmla="*/ 560 h 652"/>
                <a:gd name="T2" fmla="*/ 433 w 640"/>
                <a:gd name="T3" fmla="*/ 652 h 652"/>
                <a:gd name="T4" fmla="*/ 312 w 640"/>
                <a:gd name="T5" fmla="*/ 584 h 652"/>
                <a:gd name="T6" fmla="*/ 325 w 640"/>
                <a:gd name="T7" fmla="*/ 564 h 652"/>
                <a:gd name="T8" fmla="*/ 543 w 640"/>
                <a:gd name="T9" fmla="*/ 531 h 652"/>
                <a:gd name="T10" fmla="*/ 537 w 640"/>
                <a:gd name="T11" fmla="*/ 366 h 652"/>
                <a:gd name="T12" fmla="*/ 382 w 640"/>
                <a:gd name="T13" fmla="*/ 339 h 652"/>
                <a:gd name="T14" fmla="*/ 276 w 640"/>
                <a:gd name="T15" fmla="*/ 370 h 652"/>
                <a:gd name="T16" fmla="*/ 81 w 640"/>
                <a:gd name="T17" fmla="*/ 342 h 652"/>
                <a:gd name="T18" fmla="*/ 82 w 640"/>
                <a:gd name="T19" fmla="*/ 83 h 652"/>
                <a:gd name="T20" fmla="*/ 150 w 640"/>
                <a:gd name="T21" fmla="*/ 22 h 652"/>
                <a:gd name="T22" fmla="*/ 177 w 640"/>
                <a:gd name="T23" fmla="*/ 0 h 652"/>
                <a:gd name="T24" fmla="*/ 278 w 640"/>
                <a:gd name="T25" fmla="*/ 64 h 652"/>
                <a:gd name="T26" fmla="*/ 265 w 640"/>
                <a:gd name="T27" fmla="*/ 84 h 652"/>
                <a:gd name="T28" fmla="*/ 95 w 640"/>
                <a:gd name="T29" fmla="*/ 114 h 652"/>
                <a:gd name="T30" fmla="*/ 103 w 640"/>
                <a:gd name="T31" fmla="*/ 271 h 652"/>
                <a:gd name="T32" fmla="*/ 247 w 640"/>
                <a:gd name="T33" fmla="*/ 286 h 652"/>
                <a:gd name="T34" fmla="*/ 334 w 640"/>
                <a:gd name="T35" fmla="*/ 258 h 652"/>
                <a:gd name="T36" fmla="*/ 555 w 640"/>
                <a:gd name="T37" fmla="*/ 286 h 652"/>
                <a:gd name="T38" fmla="*/ 558 w 640"/>
                <a:gd name="T39" fmla="*/ 56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0" h="652">
                  <a:moveTo>
                    <a:pt x="558" y="560"/>
                  </a:moveTo>
                  <a:cubicBezTo>
                    <a:pt x="505" y="622"/>
                    <a:pt x="453" y="645"/>
                    <a:pt x="433" y="652"/>
                  </a:cubicBezTo>
                  <a:cubicBezTo>
                    <a:pt x="409" y="647"/>
                    <a:pt x="348" y="612"/>
                    <a:pt x="312" y="584"/>
                  </a:cubicBezTo>
                  <a:cubicBezTo>
                    <a:pt x="310" y="576"/>
                    <a:pt x="318" y="564"/>
                    <a:pt x="325" y="564"/>
                  </a:cubicBezTo>
                  <a:cubicBezTo>
                    <a:pt x="372" y="585"/>
                    <a:pt x="470" y="617"/>
                    <a:pt x="543" y="531"/>
                  </a:cubicBezTo>
                  <a:cubicBezTo>
                    <a:pt x="596" y="469"/>
                    <a:pt x="581" y="404"/>
                    <a:pt x="537" y="366"/>
                  </a:cubicBezTo>
                  <a:cubicBezTo>
                    <a:pt x="504" y="338"/>
                    <a:pt x="462" y="314"/>
                    <a:pt x="382" y="339"/>
                  </a:cubicBezTo>
                  <a:cubicBezTo>
                    <a:pt x="276" y="370"/>
                    <a:pt x="276" y="370"/>
                    <a:pt x="276" y="370"/>
                  </a:cubicBezTo>
                  <a:cubicBezTo>
                    <a:pt x="220" y="386"/>
                    <a:pt x="142" y="393"/>
                    <a:pt x="81" y="342"/>
                  </a:cubicBezTo>
                  <a:cubicBezTo>
                    <a:pt x="11" y="282"/>
                    <a:pt x="0" y="179"/>
                    <a:pt x="82" y="83"/>
                  </a:cubicBezTo>
                  <a:cubicBezTo>
                    <a:pt x="102" y="60"/>
                    <a:pt x="128" y="37"/>
                    <a:pt x="150" y="22"/>
                  </a:cubicBezTo>
                  <a:cubicBezTo>
                    <a:pt x="160" y="15"/>
                    <a:pt x="171" y="6"/>
                    <a:pt x="177" y="0"/>
                  </a:cubicBezTo>
                  <a:cubicBezTo>
                    <a:pt x="200" y="9"/>
                    <a:pt x="247" y="37"/>
                    <a:pt x="278" y="64"/>
                  </a:cubicBezTo>
                  <a:cubicBezTo>
                    <a:pt x="280" y="70"/>
                    <a:pt x="272" y="84"/>
                    <a:pt x="265" y="84"/>
                  </a:cubicBezTo>
                  <a:cubicBezTo>
                    <a:pt x="221" y="63"/>
                    <a:pt x="156" y="43"/>
                    <a:pt x="95" y="114"/>
                  </a:cubicBezTo>
                  <a:cubicBezTo>
                    <a:pt x="34" y="186"/>
                    <a:pt x="69" y="242"/>
                    <a:pt x="103" y="271"/>
                  </a:cubicBezTo>
                  <a:cubicBezTo>
                    <a:pt x="146" y="308"/>
                    <a:pt x="206" y="298"/>
                    <a:pt x="247" y="286"/>
                  </a:cubicBezTo>
                  <a:cubicBezTo>
                    <a:pt x="334" y="258"/>
                    <a:pt x="334" y="258"/>
                    <a:pt x="334" y="258"/>
                  </a:cubicBezTo>
                  <a:cubicBezTo>
                    <a:pt x="403" y="236"/>
                    <a:pt x="485" y="226"/>
                    <a:pt x="555" y="286"/>
                  </a:cubicBezTo>
                  <a:cubicBezTo>
                    <a:pt x="636" y="355"/>
                    <a:pt x="640" y="464"/>
                    <a:pt x="558" y="5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0" name="Freeform 248"/>
            <p:cNvSpPr>
              <a:spLocks/>
            </p:cNvSpPr>
            <p:nvPr/>
          </p:nvSpPr>
          <p:spPr bwMode="auto">
            <a:xfrm>
              <a:off x="7008" y="156"/>
              <a:ext cx="87" cy="95"/>
            </a:xfrm>
            <a:custGeom>
              <a:avLst/>
              <a:gdLst>
                <a:gd name="T0" fmla="*/ 142 w 676"/>
                <a:gd name="T1" fmla="*/ 449 h 740"/>
                <a:gd name="T2" fmla="*/ 31 w 676"/>
                <a:gd name="T3" fmla="*/ 437 h 740"/>
                <a:gd name="T4" fmla="*/ 17 w 676"/>
                <a:gd name="T5" fmla="*/ 446 h 740"/>
                <a:gd name="T6" fmla="*/ 3 w 676"/>
                <a:gd name="T7" fmla="*/ 426 h 740"/>
                <a:gd name="T8" fmla="*/ 83 w 676"/>
                <a:gd name="T9" fmla="*/ 365 h 740"/>
                <a:gd name="T10" fmla="*/ 172 w 676"/>
                <a:gd name="T11" fmla="*/ 289 h 740"/>
                <a:gd name="T12" fmla="*/ 189 w 676"/>
                <a:gd name="T13" fmla="*/ 306 h 740"/>
                <a:gd name="T14" fmla="*/ 179 w 676"/>
                <a:gd name="T15" fmla="*/ 317 h 740"/>
                <a:gd name="T16" fmla="*/ 155 w 676"/>
                <a:gd name="T17" fmla="*/ 360 h 740"/>
                <a:gd name="T18" fmla="*/ 278 w 676"/>
                <a:gd name="T19" fmla="*/ 435 h 740"/>
                <a:gd name="T20" fmla="*/ 596 w 676"/>
                <a:gd name="T21" fmla="*/ 608 h 740"/>
                <a:gd name="T22" fmla="*/ 533 w 676"/>
                <a:gd name="T23" fmla="*/ 382 h 740"/>
                <a:gd name="T24" fmla="*/ 466 w 676"/>
                <a:gd name="T25" fmla="*/ 156 h 740"/>
                <a:gd name="T26" fmla="*/ 449 w 676"/>
                <a:gd name="T27" fmla="*/ 122 h 740"/>
                <a:gd name="T28" fmla="*/ 403 w 676"/>
                <a:gd name="T29" fmla="*/ 135 h 740"/>
                <a:gd name="T30" fmla="*/ 389 w 676"/>
                <a:gd name="T31" fmla="*/ 144 h 740"/>
                <a:gd name="T32" fmla="*/ 375 w 676"/>
                <a:gd name="T33" fmla="*/ 124 h 740"/>
                <a:gd name="T34" fmla="*/ 455 w 676"/>
                <a:gd name="T35" fmla="*/ 63 h 740"/>
                <a:gd name="T36" fmla="*/ 526 w 676"/>
                <a:gd name="T37" fmla="*/ 1 h 740"/>
                <a:gd name="T38" fmla="*/ 543 w 676"/>
                <a:gd name="T39" fmla="*/ 19 h 740"/>
                <a:gd name="T40" fmla="*/ 522 w 676"/>
                <a:gd name="T41" fmla="*/ 39 h 740"/>
                <a:gd name="T42" fmla="*/ 504 w 676"/>
                <a:gd name="T43" fmla="*/ 97 h 740"/>
                <a:gd name="T44" fmla="*/ 560 w 676"/>
                <a:gd name="T45" fmla="*/ 339 h 740"/>
                <a:gd name="T46" fmla="*/ 595 w 676"/>
                <a:gd name="T47" fmla="*/ 464 h 740"/>
                <a:gd name="T48" fmla="*/ 676 w 676"/>
                <a:gd name="T49" fmla="*/ 724 h 740"/>
                <a:gd name="T50" fmla="*/ 669 w 676"/>
                <a:gd name="T51" fmla="*/ 733 h 740"/>
                <a:gd name="T52" fmla="*/ 656 w 676"/>
                <a:gd name="T53" fmla="*/ 740 h 740"/>
                <a:gd name="T54" fmla="*/ 540 w 676"/>
                <a:gd name="T55" fmla="*/ 668 h 740"/>
                <a:gd name="T56" fmla="*/ 142 w 676"/>
                <a:gd name="T57" fmla="*/ 44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6" h="740">
                  <a:moveTo>
                    <a:pt x="142" y="449"/>
                  </a:moveTo>
                  <a:cubicBezTo>
                    <a:pt x="91" y="421"/>
                    <a:pt x="67" y="414"/>
                    <a:pt x="31" y="437"/>
                  </a:cubicBezTo>
                  <a:cubicBezTo>
                    <a:pt x="17" y="446"/>
                    <a:pt x="17" y="446"/>
                    <a:pt x="17" y="446"/>
                  </a:cubicBezTo>
                  <a:cubicBezTo>
                    <a:pt x="8" y="446"/>
                    <a:pt x="0" y="435"/>
                    <a:pt x="3" y="426"/>
                  </a:cubicBezTo>
                  <a:cubicBezTo>
                    <a:pt x="26" y="410"/>
                    <a:pt x="51" y="391"/>
                    <a:pt x="83" y="365"/>
                  </a:cubicBezTo>
                  <a:cubicBezTo>
                    <a:pt x="116" y="338"/>
                    <a:pt x="142" y="316"/>
                    <a:pt x="172" y="289"/>
                  </a:cubicBezTo>
                  <a:cubicBezTo>
                    <a:pt x="180" y="287"/>
                    <a:pt x="191" y="297"/>
                    <a:pt x="189" y="306"/>
                  </a:cubicBezTo>
                  <a:cubicBezTo>
                    <a:pt x="179" y="317"/>
                    <a:pt x="179" y="317"/>
                    <a:pt x="179" y="317"/>
                  </a:cubicBezTo>
                  <a:cubicBezTo>
                    <a:pt x="153" y="344"/>
                    <a:pt x="151" y="353"/>
                    <a:pt x="155" y="360"/>
                  </a:cubicBezTo>
                  <a:cubicBezTo>
                    <a:pt x="163" y="366"/>
                    <a:pt x="209" y="397"/>
                    <a:pt x="278" y="435"/>
                  </a:cubicBezTo>
                  <a:cubicBezTo>
                    <a:pt x="384" y="494"/>
                    <a:pt x="489" y="553"/>
                    <a:pt x="596" y="608"/>
                  </a:cubicBezTo>
                  <a:cubicBezTo>
                    <a:pt x="579" y="539"/>
                    <a:pt x="549" y="435"/>
                    <a:pt x="533" y="382"/>
                  </a:cubicBezTo>
                  <a:cubicBezTo>
                    <a:pt x="514" y="312"/>
                    <a:pt x="480" y="199"/>
                    <a:pt x="466" y="156"/>
                  </a:cubicBezTo>
                  <a:cubicBezTo>
                    <a:pt x="459" y="136"/>
                    <a:pt x="453" y="127"/>
                    <a:pt x="449" y="122"/>
                  </a:cubicBezTo>
                  <a:cubicBezTo>
                    <a:pt x="445" y="116"/>
                    <a:pt x="432" y="116"/>
                    <a:pt x="403" y="135"/>
                  </a:cubicBezTo>
                  <a:cubicBezTo>
                    <a:pt x="389" y="144"/>
                    <a:pt x="389" y="144"/>
                    <a:pt x="389" y="144"/>
                  </a:cubicBezTo>
                  <a:cubicBezTo>
                    <a:pt x="380" y="144"/>
                    <a:pt x="372" y="131"/>
                    <a:pt x="375" y="124"/>
                  </a:cubicBezTo>
                  <a:cubicBezTo>
                    <a:pt x="397" y="109"/>
                    <a:pt x="427" y="86"/>
                    <a:pt x="455" y="63"/>
                  </a:cubicBezTo>
                  <a:cubicBezTo>
                    <a:pt x="480" y="43"/>
                    <a:pt x="503" y="23"/>
                    <a:pt x="526" y="1"/>
                  </a:cubicBezTo>
                  <a:cubicBezTo>
                    <a:pt x="534" y="0"/>
                    <a:pt x="544" y="12"/>
                    <a:pt x="543" y="19"/>
                  </a:cubicBezTo>
                  <a:cubicBezTo>
                    <a:pt x="522" y="39"/>
                    <a:pt x="522" y="39"/>
                    <a:pt x="522" y="39"/>
                  </a:cubicBezTo>
                  <a:cubicBezTo>
                    <a:pt x="505" y="55"/>
                    <a:pt x="501" y="73"/>
                    <a:pt x="504" y="97"/>
                  </a:cubicBezTo>
                  <a:cubicBezTo>
                    <a:pt x="512" y="149"/>
                    <a:pt x="532" y="234"/>
                    <a:pt x="560" y="339"/>
                  </a:cubicBezTo>
                  <a:cubicBezTo>
                    <a:pt x="595" y="464"/>
                    <a:pt x="595" y="464"/>
                    <a:pt x="595" y="464"/>
                  </a:cubicBezTo>
                  <a:cubicBezTo>
                    <a:pt x="621" y="558"/>
                    <a:pt x="656" y="674"/>
                    <a:pt x="676" y="724"/>
                  </a:cubicBezTo>
                  <a:cubicBezTo>
                    <a:pt x="675" y="728"/>
                    <a:pt x="672" y="731"/>
                    <a:pt x="669" y="733"/>
                  </a:cubicBezTo>
                  <a:cubicBezTo>
                    <a:pt x="666" y="736"/>
                    <a:pt x="661" y="739"/>
                    <a:pt x="656" y="740"/>
                  </a:cubicBezTo>
                  <a:cubicBezTo>
                    <a:pt x="622" y="715"/>
                    <a:pt x="580" y="689"/>
                    <a:pt x="540" y="668"/>
                  </a:cubicBezTo>
                  <a:lnTo>
                    <a:pt x="142" y="4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1" name="Freeform 249"/>
            <p:cNvSpPr>
              <a:spLocks/>
            </p:cNvSpPr>
            <p:nvPr/>
          </p:nvSpPr>
          <p:spPr bwMode="auto">
            <a:xfrm>
              <a:off x="7084" y="134"/>
              <a:ext cx="68" cy="92"/>
            </a:xfrm>
            <a:custGeom>
              <a:avLst/>
              <a:gdLst>
                <a:gd name="T0" fmla="*/ 374 w 532"/>
                <a:gd name="T1" fmla="*/ 512 h 716"/>
                <a:gd name="T2" fmla="*/ 487 w 532"/>
                <a:gd name="T3" fmla="*/ 589 h 716"/>
                <a:gd name="T4" fmla="*/ 512 w 532"/>
                <a:gd name="T5" fmla="*/ 579 h 716"/>
                <a:gd name="T6" fmla="*/ 522 w 532"/>
                <a:gd name="T7" fmla="*/ 601 h 716"/>
                <a:gd name="T8" fmla="*/ 409 w 532"/>
                <a:gd name="T9" fmla="*/ 658 h 716"/>
                <a:gd name="T10" fmla="*/ 305 w 532"/>
                <a:gd name="T11" fmla="*/ 716 h 716"/>
                <a:gd name="T12" fmla="*/ 292 w 532"/>
                <a:gd name="T13" fmla="*/ 695 h 716"/>
                <a:gd name="T14" fmla="*/ 309 w 532"/>
                <a:gd name="T15" fmla="*/ 683 h 716"/>
                <a:gd name="T16" fmla="*/ 304 w 532"/>
                <a:gd name="T17" fmla="*/ 549 h 716"/>
                <a:gd name="T18" fmla="*/ 136 w 532"/>
                <a:gd name="T19" fmla="*/ 233 h 716"/>
                <a:gd name="T20" fmla="*/ 47 w 532"/>
                <a:gd name="T21" fmla="*/ 162 h 716"/>
                <a:gd name="T22" fmla="*/ 14 w 532"/>
                <a:gd name="T23" fmla="*/ 175 h 716"/>
                <a:gd name="T24" fmla="*/ 5 w 532"/>
                <a:gd name="T25" fmla="*/ 153 h 716"/>
                <a:gd name="T26" fmla="*/ 171 w 532"/>
                <a:gd name="T27" fmla="*/ 56 h 716"/>
                <a:gd name="T28" fmla="*/ 354 w 532"/>
                <a:gd name="T29" fmla="*/ 3 h 716"/>
                <a:gd name="T30" fmla="*/ 491 w 532"/>
                <a:gd name="T31" fmla="*/ 95 h 716"/>
                <a:gd name="T32" fmla="*/ 477 w 532"/>
                <a:gd name="T33" fmla="*/ 277 h 716"/>
                <a:gd name="T34" fmla="*/ 372 w 532"/>
                <a:gd name="T35" fmla="*/ 365 h 716"/>
                <a:gd name="T36" fmla="*/ 362 w 532"/>
                <a:gd name="T37" fmla="*/ 349 h 716"/>
                <a:gd name="T38" fmla="*/ 412 w 532"/>
                <a:gd name="T39" fmla="*/ 138 h 716"/>
                <a:gd name="T40" fmla="*/ 201 w 532"/>
                <a:gd name="T41" fmla="*/ 74 h 716"/>
                <a:gd name="T42" fmla="*/ 171 w 532"/>
                <a:gd name="T43" fmla="*/ 129 h 716"/>
                <a:gd name="T44" fmla="*/ 374 w 532"/>
                <a:gd name="T45" fmla="*/ 51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16">
                  <a:moveTo>
                    <a:pt x="374" y="512"/>
                  </a:moveTo>
                  <a:cubicBezTo>
                    <a:pt x="422" y="602"/>
                    <a:pt x="429" y="612"/>
                    <a:pt x="487" y="589"/>
                  </a:cubicBezTo>
                  <a:cubicBezTo>
                    <a:pt x="512" y="579"/>
                    <a:pt x="512" y="579"/>
                    <a:pt x="512" y="579"/>
                  </a:cubicBezTo>
                  <a:cubicBezTo>
                    <a:pt x="519" y="581"/>
                    <a:pt x="525" y="596"/>
                    <a:pt x="522" y="601"/>
                  </a:cubicBezTo>
                  <a:cubicBezTo>
                    <a:pt x="472" y="626"/>
                    <a:pt x="443" y="640"/>
                    <a:pt x="409" y="658"/>
                  </a:cubicBezTo>
                  <a:cubicBezTo>
                    <a:pt x="373" y="677"/>
                    <a:pt x="342" y="694"/>
                    <a:pt x="305" y="716"/>
                  </a:cubicBezTo>
                  <a:cubicBezTo>
                    <a:pt x="299" y="716"/>
                    <a:pt x="290" y="703"/>
                    <a:pt x="292" y="695"/>
                  </a:cubicBezTo>
                  <a:cubicBezTo>
                    <a:pt x="309" y="683"/>
                    <a:pt x="309" y="683"/>
                    <a:pt x="309" y="683"/>
                  </a:cubicBezTo>
                  <a:cubicBezTo>
                    <a:pt x="355" y="650"/>
                    <a:pt x="351" y="639"/>
                    <a:pt x="304" y="549"/>
                  </a:cubicBezTo>
                  <a:cubicBezTo>
                    <a:pt x="136" y="233"/>
                    <a:pt x="136" y="233"/>
                    <a:pt x="136" y="233"/>
                  </a:cubicBezTo>
                  <a:cubicBezTo>
                    <a:pt x="97" y="160"/>
                    <a:pt x="87" y="145"/>
                    <a:pt x="47" y="162"/>
                  </a:cubicBezTo>
                  <a:cubicBezTo>
                    <a:pt x="14" y="175"/>
                    <a:pt x="14" y="175"/>
                    <a:pt x="14" y="175"/>
                  </a:cubicBezTo>
                  <a:cubicBezTo>
                    <a:pt x="6" y="173"/>
                    <a:pt x="0" y="160"/>
                    <a:pt x="5" y="153"/>
                  </a:cubicBezTo>
                  <a:cubicBezTo>
                    <a:pt x="47" y="123"/>
                    <a:pt x="100" y="94"/>
                    <a:pt x="171" y="56"/>
                  </a:cubicBezTo>
                  <a:cubicBezTo>
                    <a:pt x="242" y="18"/>
                    <a:pt x="300" y="0"/>
                    <a:pt x="354" y="3"/>
                  </a:cubicBezTo>
                  <a:cubicBezTo>
                    <a:pt x="406" y="7"/>
                    <a:pt x="459" y="36"/>
                    <a:pt x="491" y="95"/>
                  </a:cubicBezTo>
                  <a:cubicBezTo>
                    <a:pt x="532" y="174"/>
                    <a:pt x="504" y="240"/>
                    <a:pt x="477" y="277"/>
                  </a:cubicBezTo>
                  <a:cubicBezTo>
                    <a:pt x="449" y="315"/>
                    <a:pt x="407" y="347"/>
                    <a:pt x="372" y="365"/>
                  </a:cubicBezTo>
                  <a:cubicBezTo>
                    <a:pt x="365" y="366"/>
                    <a:pt x="358" y="353"/>
                    <a:pt x="362" y="349"/>
                  </a:cubicBezTo>
                  <a:cubicBezTo>
                    <a:pt x="446" y="283"/>
                    <a:pt x="452" y="213"/>
                    <a:pt x="412" y="138"/>
                  </a:cubicBezTo>
                  <a:cubicBezTo>
                    <a:pt x="368" y="55"/>
                    <a:pt x="291" y="27"/>
                    <a:pt x="201" y="74"/>
                  </a:cubicBezTo>
                  <a:cubicBezTo>
                    <a:pt x="156" y="98"/>
                    <a:pt x="157" y="102"/>
                    <a:pt x="171" y="129"/>
                  </a:cubicBezTo>
                  <a:lnTo>
                    <a:pt x="374" y="5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2" name="Freeform 250"/>
            <p:cNvSpPr>
              <a:spLocks/>
            </p:cNvSpPr>
            <p:nvPr/>
          </p:nvSpPr>
          <p:spPr bwMode="auto">
            <a:xfrm>
              <a:off x="7150" y="103"/>
              <a:ext cx="82" cy="96"/>
            </a:xfrm>
            <a:custGeom>
              <a:avLst/>
              <a:gdLst>
                <a:gd name="T0" fmla="*/ 119 w 645"/>
                <a:gd name="T1" fmla="*/ 248 h 750"/>
                <a:gd name="T2" fmla="*/ 26 w 645"/>
                <a:gd name="T3" fmla="*/ 150 h 750"/>
                <a:gd name="T4" fmla="*/ 10 w 645"/>
                <a:gd name="T5" fmla="*/ 153 h 750"/>
                <a:gd name="T6" fmla="*/ 5 w 645"/>
                <a:gd name="T7" fmla="*/ 129 h 750"/>
                <a:gd name="T8" fmla="*/ 115 w 645"/>
                <a:gd name="T9" fmla="*/ 97 h 750"/>
                <a:gd name="T10" fmla="*/ 289 w 645"/>
                <a:gd name="T11" fmla="*/ 42 h 750"/>
                <a:gd name="T12" fmla="*/ 413 w 645"/>
                <a:gd name="T13" fmla="*/ 0 h 750"/>
                <a:gd name="T14" fmla="*/ 467 w 645"/>
                <a:gd name="T15" fmla="*/ 118 h 750"/>
                <a:gd name="T16" fmla="*/ 444 w 645"/>
                <a:gd name="T17" fmla="*/ 127 h 750"/>
                <a:gd name="T18" fmla="*/ 346 w 645"/>
                <a:gd name="T19" fmla="*/ 62 h 750"/>
                <a:gd name="T20" fmla="*/ 254 w 645"/>
                <a:gd name="T21" fmla="*/ 84 h 750"/>
                <a:gd name="T22" fmla="*/ 188 w 645"/>
                <a:gd name="T23" fmla="*/ 105 h 750"/>
                <a:gd name="T24" fmla="*/ 172 w 645"/>
                <a:gd name="T25" fmla="*/ 151 h 750"/>
                <a:gd name="T26" fmla="*/ 230 w 645"/>
                <a:gd name="T27" fmla="*/ 336 h 750"/>
                <a:gd name="T28" fmla="*/ 269 w 645"/>
                <a:gd name="T29" fmla="*/ 353 h 750"/>
                <a:gd name="T30" fmla="*/ 323 w 645"/>
                <a:gd name="T31" fmla="*/ 336 h 750"/>
                <a:gd name="T32" fmla="*/ 400 w 645"/>
                <a:gd name="T33" fmla="*/ 305 h 750"/>
                <a:gd name="T34" fmla="*/ 412 w 645"/>
                <a:gd name="T35" fmla="*/ 266 h 750"/>
                <a:gd name="T36" fmla="*/ 407 w 645"/>
                <a:gd name="T37" fmla="*/ 225 h 750"/>
                <a:gd name="T38" fmla="*/ 431 w 645"/>
                <a:gd name="T39" fmla="*/ 219 h 750"/>
                <a:gd name="T40" fmla="*/ 457 w 645"/>
                <a:gd name="T41" fmla="*/ 313 h 750"/>
                <a:gd name="T42" fmla="*/ 489 w 645"/>
                <a:gd name="T43" fmla="*/ 401 h 750"/>
                <a:gd name="T44" fmla="*/ 465 w 645"/>
                <a:gd name="T45" fmla="*/ 410 h 750"/>
                <a:gd name="T46" fmla="*/ 445 w 645"/>
                <a:gd name="T47" fmla="*/ 376 h 750"/>
                <a:gd name="T48" fmla="*/ 406 w 645"/>
                <a:gd name="T49" fmla="*/ 350 h 750"/>
                <a:gd name="T50" fmla="*/ 333 w 645"/>
                <a:gd name="T51" fmla="*/ 368 h 750"/>
                <a:gd name="T52" fmla="*/ 279 w 645"/>
                <a:gd name="T53" fmla="*/ 385 h 750"/>
                <a:gd name="T54" fmla="*/ 257 w 645"/>
                <a:gd name="T55" fmla="*/ 420 h 750"/>
                <a:gd name="T56" fmla="*/ 298 w 645"/>
                <a:gd name="T57" fmla="*/ 550 h 750"/>
                <a:gd name="T58" fmla="*/ 346 w 645"/>
                <a:gd name="T59" fmla="*/ 641 h 750"/>
                <a:gd name="T60" fmla="*/ 465 w 645"/>
                <a:gd name="T61" fmla="*/ 626 h 750"/>
                <a:gd name="T62" fmla="*/ 579 w 645"/>
                <a:gd name="T63" fmla="*/ 575 h 750"/>
                <a:gd name="T64" fmla="*/ 616 w 645"/>
                <a:gd name="T65" fmla="*/ 465 h 750"/>
                <a:gd name="T66" fmla="*/ 641 w 645"/>
                <a:gd name="T67" fmla="*/ 464 h 750"/>
                <a:gd name="T68" fmla="*/ 640 w 645"/>
                <a:gd name="T69" fmla="*/ 606 h 750"/>
                <a:gd name="T70" fmla="*/ 391 w 645"/>
                <a:gd name="T71" fmla="*/ 681 h 750"/>
                <a:gd name="T72" fmla="*/ 308 w 645"/>
                <a:gd name="T73" fmla="*/ 708 h 750"/>
                <a:gd name="T74" fmla="*/ 183 w 645"/>
                <a:gd name="T75" fmla="*/ 750 h 750"/>
                <a:gd name="T76" fmla="*/ 174 w 645"/>
                <a:gd name="T77" fmla="*/ 728 h 750"/>
                <a:gd name="T78" fmla="*/ 203 w 645"/>
                <a:gd name="T79" fmla="*/ 715 h 750"/>
                <a:gd name="T80" fmla="*/ 224 w 645"/>
                <a:gd name="T81" fmla="*/ 581 h 750"/>
                <a:gd name="T82" fmla="*/ 119 w 645"/>
                <a:gd name="T83" fmla="*/ 24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5" h="750">
                  <a:moveTo>
                    <a:pt x="119" y="248"/>
                  </a:moveTo>
                  <a:cubicBezTo>
                    <a:pt x="89" y="152"/>
                    <a:pt x="82" y="139"/>
                    <a:pt x="26" y="150"/>
                  </a:cubicBezTo>
                  <a:cubicBezTo>
                    <a:pt x="10" y="153"/>
                    <a:pt x="10" y="153"/>
                    <a:pt x="10" y="153"/>
                  </a:cubicBezTo>
                  <a:cubicBezTo>
                    <a:pt x="4" y="151"/>
                    <a:pt x="0" y="133"/>
                    <a:pt x="5" y="129"/>
                  </a:cubicBezTo>
                  <a:cubicBezTo>
                    <a:pt x="45" y="118"/>
                    <a:pt x="77" y="109"/>
                    <a:pt x="115" y="97"/>
                  </a:cubicBezTo>
                  <a:cubicBezTo>
                    <a:pt x="289" y="42"/>
                    <a:pt x="289" y="42"/>
                    <a:pt x="289" y="42"/>
                  </a:cubicBezTo>
                  <a:cubicBezTo>
                    <a:pt x="348" y="23"/>
                    <a:pt x="403" y="6"/>
                    <a:pt x="413" y="0"/>
                  </a:cubicBezTo>
                  <a:cubicBezTo>
                    <a:pt x="423" y="14"/>
                    <a:pt x="450" y="79"/>
                    <a:pt x="467" y="118"/>
                  </a:cubicBezTo>
                  <a:cubicBezTo>
                    <a:pt x="465" y="125"/>
                    <a:pt x="450" y="131"/>
                    <a:pt x="444" y="127"/>
                  </a:cubicBezTo>
                  <a:cubicBezTo>
                    <a:pt x="417" y="88"/>
                    <a:pt x="398" y="58"/>
                    <a:pt x="346" y="62"/>
                  </a:cubicBezTo>
                  <a:cubicBezTo>
                    <a:pt x="325" y="63"/>
                    <a:pt x="295" y="72"/>
                    <a:pt x="254" y="84"/>
                  </a:cubicBezTo>
                  <a:cubicBezTo>
                    <a:pt x="188" y="105"/>
                    <a:pt x="188" y="105"/>
                    <a:pt x="188" y="105"/>
                  </a:cubicBezTo>
                  <a:cubicBezTo>
                    <a:pt x="160" y="114"/>
                    <a:pt x="161" y="116"/>
                    <a:pt x="172" y="151"/>
                  </a:cubicBezTo>
                  <a:cubicBezTo>
                    <a:pt x="230" y="336"/>
                    <a:pt x="230" y="336"/>
                    <a:pt x="230" y="336"/>
                  </a:cubicBezTo>
                  <a:cubicBezTo>
                    <a:pt x="238" y="362"/>
                    <a:pt x="241" y="361"/>
                    <a:pt x="269" y="353"/>
                  </a:cubicBezTo>
                  <a:cubicBezTo>
                    <a:pt x="323" y="336"/>
                    <a:pt x="323" y="336"/>
                    <a:pt x="323" y="336"/>
                  </a:cubicBezTo>
                  <a:cubicBezTo>
                    <a:pt x="362" y="323"/>
                    <a:pt x="390" y="312"/>
                    <a:pt x="400" y="305"/>
                  </a:cubicBezTo>
                  <a:cubicBezTo>
                    <a:pt x="409" y="298"/>
                    <a:pt x="414" y="290"/>
                    <a:pt x="412" y="266"/>
                  </a:cubicBezTo>
                  <a:cubicBezTo>
                    <a:pt x="407" y="225"/>
                    <a:pt x="407" y="225"/>
                    <a:pt x="407" y="225"/>
                  </a:cubicBezTo>
                  <a:cubicBezTo>
                    <a:pt x="410" y="218"/>
                    <a:pt x="426" y="213"/>
                    <a:pt x="431" y="219"/>
                  </a:cubicBezTo>
                  <a:cubicBezTo>
                    <a:pt x="438" y="241"/>
                    <a:pt x="446" y="278"/>
                    <a:pt x="457" y="313"/>
                  </a:cubicBezTo>
                  <a:cubicBezTo>
                    <a:pt x="468" y="347"/>
                    <a:pt x="482" y="381"/>
                    <a:pt x="489" y="401"/>
                  </a:cubicBezTo>
                  <a:cubicBezTo>
                    <a:pt x="487" y="409"/>
                    <a:pt x="471" y="414"/>
                    <a:pt x="465" y="410"/>
                  </a:cubicBezTo>
                  <a:cubicBezTo>
                    <a:pt x="445" y="376"/>
                    <a:pt x="445" y="376"/>
                    <a:pt x="445" y="376"/>
                  </a:cubicBezTo>
                  <a:cubicBezTo>
                    <a:pt x="436" y="361"/>
                    <a:pt x="426" y="349"/>
                    <a:pt x="406" y="350"/>
                  </a:cubicBezTo>
                  <a:cubicBezTo>
                    <a:pt x="391" y="350"/>
                    <a:pt x="369" y="356"/>
                    <a:pt x="333" y="368"/>
                  </a:cubicBezTo>
                  <a:cubicBezTo>
                    <a:pt x="279" y="385"/>
                    <a:pt x="279" y="385"/>
                    <a:pt x="279" y="385"/>
                  </a:cubicBezTo>
                  <a:cubicBezTo>
                    <a:pt x="251" y="394"/>
                    <a:pt x="249" y="395"/>
                    <a:pt x="257" y="420"/>
                  </a:cubicBezTo>
                  <a:cubicBezTo>
                    <a:pt x="298" y="550"/>
                    <a:pt x="298" y="550"/>
                    <a:pt x="298" y="550"/>
                  </a:cubicBezTo>
                  <a:cubicBezTo>
                    <a:pt x="313" y="599"/>
                    <a:pt x="326" y="630"/>
                    <a:pt x="346" y="641"/>
                  </a:cubicBezTo>
                  <a:cubicBezTo>
                    <a:pt x="360" y="648"/>
                    <a:pt x="383" y="652"/>
                    <a:pt x="465" y="626"/>
                  </a:cubicBezTo>
                  <a:cubicBezTo>
                    <a:pt x="536" y="604"/>
                    <a:pt x="561" y="592"/>
                    <a:pt x="579" y="575"/>
                  </a:cubicBezTo>
                  <a:cubicBezTo>
                    <a:pt x="592" y="561"/>
                    <a:pt x="607" y="520"/>
                    <a:pt x="616" y="465"/>
                  </a:cubicBezTo>
                  <a:cubicBezTo>
                    <a:pt x="621" y="458"/>
                    <a:pt x="635" y="457"/>
                    <a:pt x="641" y="464"/>
                  </a:cubicBezTo>
                  <a:cubicBezTo>
                    <a:pt x="645" y="498"/>
                    <a:pt x="644" y="577"/>
                    <a:pt x="640" y="606"/>
                  </a:cubicBezTo>
                  <a:cubicBezTo>
                    <a:pt x="556" y="630"/>
                    <a:pt x="474" y="655"/>
                    <a:pt x="391" y="681"/>
                  </a:cubicBezTo>
                  <a:cubicBezTo>
                    <a:pt x="308" y="708"/>
                    <a:pt x="308" y="708"/>
                    <a:pt x="308" y="708"/>
                  </a:cubicBezTo>
                  <a:cubicBezTo>
                    <a:pt x="268" y="720"/>
                    <a:pt x="237" y="731"/>
                    <a:pt x="183" y="750"/>
                  </a:cubicBezTo>
                  <a:cubicBezTo>
                    <a:pt x="177" y="749"/>
                    <a:pt x="170" y="735"/>
                    <a:pt x="174" y="728"/>
                  </a:cubicBezTo>
                  <a:cubicBezTo>
                    <a:pt x="203" y="715"/>
                    <a:pt x="203" y="715"/>
                    <a:pt x="203" y="715"/>
                  </a:cubicBezTo>
                  <a:cubicBezTo>
                    <a:pt x="255" y="694"/>
                    <a:pt x="255" y="678"/>
                    <a:pt x="224" y="581"/>
                  </a:cubicBezTo>
                  <a:lnTo>
                    <a:pt x="119" y="2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3" name="Freeform 251"/>
            <p:cNvSpPr>
              <a:spLocks noEditPoints="1"/>
            </p:cNvSpPr>
            <p:nvPr/>
          </p:nvSpPr>
          <p:spPr bwMode="auto">
            <a:xfrm>
              <a:off x="7225" y="93"/>
              <a:ext cx="88" cy="86"/>
            </a:xfrm>
            <a:custGeom>
              <a:avLst/>
              <a:gdLst>
                <a:gd name="T0" fmla="*/ 95 w 683"/>
                <a:gd name="T1" fmla="*/ 172 h 675"/>
                <a:gd name="T2" fmla="*/ 40 w 683"/>
                <a:gd name="T3" fmla="*/ 64 h 675"/>
                <a:gd name="T4" fmla="*/ 9 w 683"/>
                <a:gd name="T5" fmla="*/ 64 h 675"/>
                <a:gd name="T6" fmla="*/ 7 w 683"/>
                <a:gd name="T7" fmla="*/ 40 h 675"/>
                <a:gd name="T8" fmla="*/ 221 w 683"/>
                <a:gd name="T9" fmla="*/ 8 h 675"/>
                <a:gd name="T10" fmla="*/ 385 w 683"/>
                <a:gd name="T11" fmla="*/ 19 h 675"/>
                <a:gd name="T12" fmla="*/ 480 w 683"/>
                <a:gd name="T13" fmla="*/ 146 h 675"/>
                <a:gd name="T14" fmla="*/ 378 w 683"/>
                <a:gd name="T15" fmla="*/ 320 h 675"/>
                <a:gd name="T16" fmla="*/ 385 w 683"/>
                <a:gd name="T17" fmla="*/ 343 h 675"/>
                <a:gd name="T18" fmla="*/ 607 w 683"/>
                <a:gd name="T19" fmla="*/ 578 h 675"/>
                <a:gd name="T20" fmla="*/ 677 w 683"/>
                <a:gd name="T21" fmla="*/ 598 h 675"/>
                <a:gd name="T22" fmla="*/ 679 w 683"/>
                <a:gd name="T23" fmla="*/ 611 h 675"/>
                <a:gd name="T24" fmla="*/ 637 w 683"/>
                <a:gd name="T25" fmla="*/ 620 h 675"/>
                <a:gd name="T26" fmla="*/ 424 w 683"/>
                <a:gd name="T27" fmla="*/ 521 h 675"/>
                <a:gd name="T28" fmla="*/ 313 w 683"/>
                <a:gd name="T29" fmla="*/ 386 h 675"/>
                <a:gd name="T30" fmla="*/ 242 w 683"/>
                <a:gd name="T31" fmla="*/ 362 h 675"/>
                <a:gd name="T32" fmla="*/ 199 w 683"/>
                <a:gd name="T33" fmla="*/ 388 h 675"/>
                <a:gd name="T34" fmla="*/ 212 w 683"/>
                <a:gd name="T35" fmla="*/ 510 h 675"/>
                <a:gd name="T36" fmla="*/ 283 w 683"/>
                <a:gd name="T37" fmla="*/ 624 h 675"/>
                <a:gd name="T38" fmla="*/ 303 w 683"/>
                <a:gd name="T39" fmla="*/ 625 h 675"/>
                <a:gd name="T40" fmla="*/ 304 w 683"/>
                <a:gd name="T41" fmla="*/ 649 h 675"/>
                <a:gd name="T42" fmla="*/ 189 w 683"/>
                <a:gd name="T43" fmla="*/ 659 h 675"/>
                <a:gd name="T44" fmla="*/ 69 w 683"/>
                <a:gd name="T45" fmla="*/ 675 h 675"/>
                <a:gd name="T46" fmla="*/ 64 w 683"/>
                <a:gd name="T47" fmla="*/ 651 h 675"/>
                <a:gd name="T48" fmla="*/ 88 w 683"/>
                <a:gd name="T49" fmla="*/ 645 h 675"/>
                <a:gd name="T50" fmla="*/ 133 w 683"/>
                <a:gd name="T51" fmla="*/ 519 h 675"/>
                <a:gd name="T52" fmla="*/ 95 w 683"/>
                <a:gd name="T53" fmla="*/ 172 h 675"/>
                <a:gd name="T54" fmla="*/ 189 w 683"/>
                <a:gd name="T55" fmla="*/ 302 h 675"/>
                <a:gd name="T56" fmla="*/ 195 w 683"/>
                <a:gd name="T57" fmla="*/ 333 h 675"/>
                <a:gd name="T58" fmla="*/ 262 w 683"/>
                <a:gd name="T59" fmla="*/ 331 h 675"/>
                <a:gd name="T60" fmla="*/ 359 w 683"/>
                <a:gd name="T61" fmla="*/ 295 h 675"/>
                <a:gd name="T62" fmla="*/ 394 w 683"/>
                <a:gd name="T63" fmla="*/ 170 h 675"/>
                <a:gd name="T64" fmla="*/ 223 w 683"/>
                <a:gd name="T65" fmla="*/ 38 h 675"/>
                <a:gd name="T66" fmla="*/ 164 w 683"/>
                <a:gd name="T67" fmla="*/ 76 h 675"/>
                <a:gd name="T68" fmla="*/ 189 w 683"/>
                <a:gd name="T69" fmla="*/ 30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3" h="675">
                  <a:moveTo>
                    <a:pt x="95" y="172"/>
                  </a:moveTo>
                  <a:cubicBezTo>
                    <a:pt x="85" y="81"/>
                    <a:pt x="80" y="65"/>
                    <a:pt x="40" y="64"/>
                  </a:cubicBezTo>
                  <a:cubicBezTo>
                    <a:pt x="9" y="64"/>
                    <a:pt x="9" y="64"/>
                    <a:pt x="9" y="64"/>
                  </a:cubicBezTo>
                  <a:cubicBezTo>
                    <a:pt x="1" y="60"/>
                    <a:pt x="0" y="44"/>
                    <a:pt x="7" y="40"/>
                  </a:cubicBezTo>
                  <a:cubicBezTo>
                    <a:pt x="61" y="29"/>
                    <a:pt x="127" y="18"/>
                    <a:pt x="221" y="8"/>
                  </a:cubicBezTo>
                  <a:cubicBezTo>
                    <a:pt x="281" y="2"/>
                    <a:pt x="339" y="0"/>
                    <a:pt x="385" y="19"/>
                  </a:cubicBezTo>
                  <a:cubicBezTo>
                    <a:pt x="434" y="39"/>
                    <a:pt x="473" y="78"/>
                    <a:pt x="480" y="146"/>
                  </a:cubicBezTo>
                  <a:cubicBezTo>
                    <a:pt x="490" y="237"/>
                    <a:pt x="424" y="295"/>
                    <a:pt x="378" y="320"/>
                  </a:cubicBezTo>
                  <a:cubicBezTo>
                    <a:pt x="373" y="326"/>
                    <a:pt x="379" y="335"/>
                    <a:pt x="385" y="343"/>
                  </a:cubicBezTo>
                  <a:cubicBezTo>
                    <a:pt x="476" y="459"/>
                    <a:pt x="535" y="530"/>
                    <a:pt x="607" y="578"/>
                  </a:cubicBezTo>
                  <a:cubicBezTo>
                    <a:pt x="625" y="590"/>
                    <a:pt x="650" y="598"/>
                    <a:pt x="677" y="598"/>
                  </a:cubicBezTo>
                  <a:cubicBezTo>
                    <a:pt x="682" y="599"/>
                    <a:pt x="683" y="607"/>
                    <a:pt x="679" y="611"/>
                  </a:cubicBezTo>
                  <a:cubicBezTo>
                    <a:pt x="671" y="615"/>
                    <a:pt x="655" y="618"/>
                    <a:pt x="637" y="620"/>
                  </a:cubicBezTo>
                  <a:cubicBezTo>
                    <a:pt x="555" y="629"/>
                    <a:pt x="503" y="611"/>
                    <a:pt x="424" y="521"/>
                  </a:cubicBezTo>
                  <a:cubicBezTo>
                    <a:pt x="395" y="488"/>
                    <a:pt x="348" y="426"/>
                    <a:pt x="313" y="386"/>
                  </a:cubicBezTo>
                  <a:cubicBezTo>
                    <a:pt x="297" y="366"/>
                    <a:pt x="280" y="358"/>
                    <a:pt x="242" y="362"/>
                  </a:cubicBezTo>
                  <a:cubicBezTo>
                    <a:pt x="198" y="367"/>
                    <a:pt x="196" y="368"/>
                    <a:pt x="199" y="388"/>
                  </a:cubicBezTo>
                  <a:cubicBezTo>
                    <a:pt x="212" y="510"/>
                    <a:pt x="212" y="510"/>
                    <a:pt x="212" y="510"/>
                  </a:cubicBezTo>
                  <a:cubicBezTo>
                    <a:pt x="223" y="611"/>
                    <a:pt x="226" y="622"/>
                    <a:pt x="283" y="624"/>
                  </a:cubicBezTo>
                  <a:cubicBezTo>
                    <a:pt x="303" y="625"/>
                    <a:pt x="303" y="625"/>
                    <a:pt x="303" y="625"/>
                  </a:cubicBezTo>
                  <a:cubicBezTo>
                    <a:pt x="310" y="629"/>
                    <a:pt x="310" y="646"/>
                    <a:pt x="304" y="649"/>
                  </a:cubicBezTo>
                  <a:cubicBezTo>
                    <a:pt x="261" y="652"/>
                    <a:pt x="228" y="655"/>
                    <a:pt x="189" y="659"/>
                  </a:cubicBezTo>
                  <a:cubicBezTo>
                    <a:pt x="149" y="663"/>
                    <a:pt x="114" y="668"/>
                    <a:pt x="69" y="675"/>
                  </a:cubicBezTo>
                  <a:cubicBezTo>
                    <a:pt x="63" y="673"/>
                    <a:pt x="59" y="658"/>
                    <a:pt x="64" y="651"/>
                  </a:cubicBezTo>
                  <a:cubicBezTo>
                    <a:pt x="88" y="645"/>
                    <a:pt x="88" y="645"/>
                    <a:pt x="88" y="645"/>
                  </a:cubicBezTo>
                  <a:cubicBezTo>
                    <a:pt x="143" y="633"/>
                    <a:pt x="144" y="620"/>
                    <a:pt x="133" y="519"/>
                  </a:cubicBezTo>
                  <a:lnTo>
                    <a:pt x="95" y="172"/>
                  </a:lnTo>
                  <a:close/>
                  <a:moveTo>
                    <a:pt x="189" y="302"/>
                  </a:moveTo>
                  <a:cubicBezTo>
                    <a:pt x="191" y="319"/>
                    <a:pt x="192" y="330"/>
                    <a:pt x="195" y="333"/>
                  </a:cubicBezTo>
                  <a:cubicBezTo>
                    <a:pt x="199" y="336"/>
                    <a:pt x="213" y="336"/>
                    <a:pt x="262" y="331"/>
                  </a:cubicBezTo>
                  <a:cubicBezTo>
                    <a:pt x="297" y="327"/>
                    <a:pt x="334" y="319"/>
                    <a:pt x="359" y="295"/>
                  </a:cubicBezTo>
                  <a:cubicBezTo>
                    <a:pt x="383" y="272"/>
                    <a:pt x="401" y="235"/>
                    <a:pt x="394" y="170"/>
                  </a:cubicBezTo>
                  <a:cubicBezTo>
                    <a:pt x="386" y="94"/>
                    <a:pt x="331" y="26"/>
                    <a:pt x="223" y="38"/>
                  </a:cubicBezTo>
                  <a:cubicBezTo>
                    <a:pt x="164" y="45"/>
                    <a:pt x="161" y="49"/>
                    <a:pt x="164" y="76"/>
                  </a:cubicBezTo>
                  <a:lnTo>
                    <a:pt x="189" y="3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4" name="Freeform 252"/>
            <p:cNvSpPr>
              <a:spLocks/>
            </p:cNvSpPr>
            <p:nvPr/>
          </p:nvSpPr>
          <p:spPr bwMode="auto">
            <a:xfrm>
              <a:off x="7305" y="91"/>
              <a:ext cx="36" cy="84"/>
            </a:xfrm>
            <a:custGeom>
              <a:avLst/>
              <a:gdLst>
                <a:gd name="T0" fmla="*/ 111 w 286"/>
                <a:gd name="T1" fmla="*/ 153 h 656"/>
                <a:gd name="T2" fmla="*/ 58 w 286"/>
                <a:gd name="T3" fmla="*/ 27 h 656"/>
                <a:gd name="T4" fmla="*/ 34 w 286"/>
                <a:gd name="T5" fmla="*/ 24 h 656"/>
                <a:gd name="T6" fmla="*/ 37 w 286"/>
                <a:gd name="T7" fmla="*/ 0 h 656"/>
                <a:gd name="T8" fmla="*/ 159 w 286"/>
                <a:gd name="T9" fmla="*/ 8 h 656"/>
                <a:gd name="T10" fmla="*/ 279 w 286"/>
                <a:gd name="T11" fmla="*/ 11 h 656"/>
                <a:gd name="T12" fmla="*/ 280 w 286"/>
                <a:gd name="T13" fmla="*/ 35 h 656"/>
                <a:gd name="T14" fmla="*/ 256 w 286"/>
                <a:gd name="T15" fmla="*/ 36 h 656"/>
                <a:gd name="T16" fmla="*/ 191 w 286"/>
                <a:gd name="T17" fmla="*/ 157 h 656"/>
                <a:gd name="T18" fmla="*/ 175 w 286"/>
                <a:gd name="T19" fmla="*/ 502 h 656"/>
                <a:gd name="T20" fmla="*/ 229 w 286"/>
                <a:gd name="T21" fmla="*/ 628 h 656"/>
                <a:gd name="T22" fmla="*/ 253 w 286"/>
                <a:gd name="T23" fmla="*/ 632 h 656"/>
                <a:gd name="T24" fmla="*/ 250 w 286"/>
                <a:gd name="T25" fmla="*/ 656 h 656"/>
                <a:gd name="T26" fmla="*/ 130 w 286"/>
                <a:gd name="T27" fmla="*/ 648 h 656"/>
                <a:gd name="T28" fmla="*/ 7 w 286"/>
                <a:gd name="T29" fmla="*/ 645 h 656"/>
                <a:gd name="T30" fmla="*/ 6 w 286"/>
                <a:gd name="T31" fmla="*/ 621 h 656"/>
                <a:gd name="T32" fmla="*/ 31 w 286"/>
                <a:gd name="T33" fmla="*/ 619 h 656"/>
                <a:gd name="T34" fmla="*/ 96 w 286"/>
                <a:gd name="T35" fmla="*/ 498 h 656"/>
                <a:gd name="T36" fmla="*/ 111 w 286"/>
                <a:gd name="T37" fmla="*/ 1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656">
                  <a:moveTo>
                    <a:pt x="111" y="153"/>
                  </a:moveTo>
                  <a:cubicBezTo>
                    <a:pt x="116" y="51"/>
                    <a:pt x="115" y="34"/>
                    <a:pt x="58" y="27"/>
                  </a:cubicBezTo>
                  <a:cubicBezTo>
                    <a:pt x="34" y="24"/>
                    <a:pt x="34" y="24"/>
                    <a:pt x="34" y="24"/>
                  </a:cubicBezTo>
                  <a:cubicBezTo>
                    <a:pt x="28" y="20"/>
                    <a:pt x="31" y="2"/>
                    <a:pt x="37" y="0"/>
                  </a:cubicBezTo>
                  <a:cubicBezTo>
                    <a:pt x="85" y="4"/>
                    <a:pt x="118" y="6"/>
                    <a:pt x="159" y="8"/>
                  </a:cubicBezTo>
                  <a:cubicBezTo>
                    <a:pt x="198" y="10"/>
                    <a:pt x="231" y="10"/>
                    <a:pt x="279" y="11"/>
                  </a:cubicBezTo>
                  <a:cubicBezTo>
                    <a:pt x="285" y="14"/>
                    <a:pt x="286" y="31"/>
                    <a:pt x="280" y="35"/>
                  </a:cubicBezTo>
                  <a:cubicBezTo>
                    <a:pt x="256" y="36"/>
                    <a:pt x="256" y="36"/>
                    <a:pt x="256" y="36"/>
                  </a:cubicBezTo>
                  <a:cubicBezTo>
                    <a:pt x="198" y="38"/>
                    <a:pt x="196" y="54"/>
                    <a:pt x="191" y="157"/>
                  </a:cubicBezTo>
                  <a:cubicBezTo>
                    <a:pt x="175" y="502"/>
                    <a:pt x="175" y="502"/>
                    <a:pt x="175" y="502"/>
                  </a:cubicBezTo>
                  <a:cubicBezTo>
                    <a:pt x="170" y="605"/>
                    <a:pt x="172" y="618"/>
                    <a:pt x="229" y="628"/>
                  </a:cubicBezTo>
                  <a:cubicBezTo>
                    <a:pt x="253" y="632"/>
                    <a:pt x="253" y="632"/>
                    <a:pt x="253" y="632"/>
                  </a:cubicBezTo>
                  <a:cubicBezTo>
                    <a:pt x="258" y="636"/>
                    <a:pt x="256" y="653"/>
                    <a:pt x="250" y="656"/>
                  </a:cubicBezTo>
                  <a:cubicBezTo>
                    <a:pt x="201" y="652"/>
                    <a:pt x="168" y="649"/>
                    <a:pt x="130" y="648"/>
                  </a:cubicBezTo>
                  <a:cubicBezTo>
                    <a:pt x="89" y="646"/>
                    <a:pt x="56" y="645"/>
                    <a:pt x="7" y="645"/>
                  </a:cubicBezTo>
                  <a:cubicBezTo>
                    <a:pt x="2" y="642"/>
                    <a:pt x="0" y="626"/>
                    <a:pt x="6" y="621"/>
                  </a:cubicBezTo>
                  <a:cubicBezTo>
                    <a:pt x="31" y="619"/>
                    <a:pt x="31" y="619"/>
                    <a:pt x="31" y="619"/>
                  </a:cubicBezTo>
                  <a:cubicBezTo>
                    <a:pt x="88" y="615"/>
                    <a:pt x="91" y="601"/>
                    <a:pt x="96" y="498"/>
                  </a:cubicBezTo>
                  <a:lnTo>
                    <a:pt x="111" y="1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5" name="Freeform 253"/>
            <p:cNvSpPr>
              <a:spLocks noEditPoints="1"/>
            </p:cNvSpPr>
            <p:nvPr/>
          </p:nvSpPr>
          <p:spPr bwMode="auto">
            <a:xfrm>
              <a:off x="7343" y="95"/>
              <a:ext cx="95" cy="94"/>
            </a:xfrm>
            <a:custGeom>
              <a:avLst/>
              <a:gdLst>
                <a:gd name="T0" fmla="*/ 39 w 744"/>
                <a:gd name="T1" fmla="*/ 301 h 741"/>
                <a:gd name="T2" fmla="*/ 452 w 744"/>
                <a:gd name="T3" fmla="*/ 45 h 741"/>
                <a:gd name="T4" fmla="*/ 706 w 744"/>
                <a:gd name="T5" fmla="*/ 445 h 741"/>
                <a:gd name="T6" fmla="*/ 302 w 744"/>
                <a:gd name="T7" fmla="*/ 699 h 741"/>
                <a:gd name="T8" fmla="*/ 39 w 744"/>
                <a:gd name="T9" fmla="*/ 301 h 741"/>
                <a:gd name="T10" fmla="*/ 605 w 744"/>
                <a:gd name="T11" fmla="*/ 452 h 741"/>
                <a:gd name="T12" fmla="*/ 430 w 744"/>
                <a:gd name="T13" fmla="*/ 70 h 741"/>
                <a:gd name="T14" fmla="*/ 141 w 744"/>
                <a:gd name="T15" fmla="*/ 293 h 741"/>
                <a:gd name="T16" fmla="*/ 321 w 744"/>
                <a:gd name="T17" fmla="*/ 673 h 741"/>
                <a:gd name="T18" fmla="*/ 605 w 744"/>
                <a:gd name="T19" fmla="*/ 45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1">
                  <a:moveTo>
                    <a:pt x="39" y="301"/>
                  </a:moveTo>
                  <a:cubicBezTo>
                    <a:pt x="83" y="112"/>
                    <a:pt x="258" y="0"/>
                    <a:pt x="452" y="45"/>
                  </a:cubicBezTo>
                  <a:cubicBezTo>
                    <a:pt x="671" y="95"/>
                    <a:pt x="744" y="278"/>
                    <a:pt x="706" y="445"/>
                  </a:cubicBezTo>
                  <a:cubicBezTo>
                    <a:pt x="662" y="635"/>
                    <a:pt x="485" y="741"/>
                    <a:pt x="302" y="699"/>
                  </a:cubicBezTo>
                  <a:cubicBezTo>
                    <a:pt x="92" y="651"/>
                    <a:pt x="0" y="471"/>
                    <a:pt x="39" y="301"/>
                  </a:cubicBezTo>
                  <a:close/>
                  <a:moveTo>
                    <a:pt x="605" y="452"/>
                  </a:moveTo>
                  <a:cubicBezTo>
                    <a:pt x="641" y="296"/>
                    <a:pt x="610" y="112"/>
                    <a:pt x="430" y="70"/>
                  </a:cubicBezTo>
                  <a:cubicBezTo>
                    <a:pt x="331" y="48"/>
                    <a:pt x="188" y="86"/>
                    <a:pt x="141" y="293"/>
                  </a:cubicBezTo>
                  <a:cubicBezTo>
                    <a:pt x="108" y="432"/>
                    <a:pt x="135" y="630"/>
                    <a:pt x="321" y="673"/>
                  </a:cubicBezTo>
                  <a:cubicBezTo>
                    <a:pt x="435" y="699"/>
                    <a:pt x="562" y="638"/>
                    <a:pt x="605" y="4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6" name="Freeform 254"/>
            <p:cNvSpPr>
              <a:spLocks noEditPoints="1"/>
            </p:cNvSpPr>
            <p:nvPr/>
          </p:nvSpPr>
          <p:spPr bwMode="auto">
            <a:xfrm>
              <a:off x="7423" y="120"/>
              <a:ext cx="85" cy="108"/>
            </a:xfrm>
            <a:custGeom>
              <a:avLst/>
              <a:gdLst>
                <a:gd name="T0" fmla="*/ 296 w 665"/>
                <a:gd name="T1" fmla="*/ 160 h 844"/>
                <a:gd name="T2" fmla="*/ 308 w 665"/>
                <a:gd name="T3" fmla="*/ 39 h 844"/>
                <a:gd name="T4" fmla="*/ 282 w 665"/>
                <a:gd name="T5" fmla="*/ 22 h 844"/>
                <a:gd name="T6" fmla="*/ 294 w 665"/>
                <a:gd name="T7" fmla="*/ 0 h 844"/>
                <a:gd name="T8" fmla="*/ 491 w 665"/>
                <a:gd name="T9" fmla="*/ 90 h 844"/>
                <a:gd name="T10" fmla="*/ 623 w 665"/>
                <a:gd name="T11" fmla="*/ 188 h 844"/>
                <a:gd name="T12" fmla="*/ 635 w 665"/>
                <a:gd name="T13" fmla="*/ 345 h 844"/>
                <a:gd name="T14" fmla="*/ 455 w 665"/>
                <a:gd name="T15" fmla="*/ 436 h 844"/>
                <a:gd name="T16" fmla="*/ 449 w 665"/>
                <a:gd name="T17" fmla="*/ 459 h 844"/>
                <a:gd name="T18" fmla="*/ 509 w 665"/>
                <a:gd name="T19" fmla="*/ 777 h 844"/>
                <a:gd name="T20" fmla="*/ 557 w 665"/>
                <a:gd name="T21" fmla="*/ 831 h 844"/>
                <a:gd name="T22" fmla="*/ 552 w 665"/>
                <a:gd name="T23" fmla="*/ 844 h 844"/>
                <a:gd name="T24" fmla="*/ 512 w 665"/>
                <a:gd name="T25" fmla="*/ 829 h 844"/>
                <a:gd name="T26" fmla="*/ 386 w 665"/>
                <a:gd name="T27" fmla="*/ 631 h 844"/>
                <a:gd name="T28" fmla="*/ 365 w 665"/>
                <a:gd name="T29" fmla="*/ 457 h 844"/>
                <a:gd name="T30" fmla="*/ 317 w 665"/>
                <a:gd name="T31" fmla="*/ 399 h 844"/>
                <a:gd name="T32" fmla="*/ 267 w 665"/>
                <a:gd name="T33" fmla="*/ 398 h 844"/>
                <a:gd name="T34" fmla="*/ 213 w 665"/>
                <a:gd name="T35" fmla="*/ 507 h 844"/>
                <a:gd name="T36" fmla="*/ 211 w 665"/>
                <a:gd name="T37" fmla="*/ 642 h 844"/>
                <a:gd name="T38" fmla="*/ 228 w 665"/>
                <a:gd name="T39" fmla="*/ 653 h 844"/>
                <a:gd name="T40" fmla="*/ 216 w 665"/>
                <a:gd name="T41" fmla="*/ 674 h 844"/>
                <a:gd name="T42" fmla="*/ 114 w 665"/>
                <a:gd name="T43" fmla="*/ 620 h 844"/>
                <a:gd name="T44" fmla="*/ 3 w 665"/>
                <a:gd name="T45" fmla="*/ 569 h 844"/>
                <a:gd name="T46" fmla="*/ 13 w 665"/>
                <a:gd name="T47" fmla="*/ 547 h 844"/>
                <a:gd name="T48" fmla="*/ 36 w 665"/>
                <a:gd name="T49" fmla="*/ 555 h 844"/>
                <a:gd name="T50" fmla="*/ 142 w 665"/>
                <a:gd name="T51" fmla="*/ 472 h 844"/>
                <a:gd name="T52" fmla="*/ 296 w 665"/>
                <a:gd name="T53" fmla="*/ 160 h 844"/>
                <a:gd name="T54" fmla="*/ 306 w 665"/>
                <a:gd name="T55" fmla="*/ 319 h 844"/>
                <a:gd name="T56" fmla="*/ 294 w 665"/>
                <a:gd name="T57" fmla="*/ 349 h 844"/>
                <a:gd name="T58" fmla="*/ 352 w 665"/>
                <a:gd name="T59" fmla="*/ 383 h 844"/>
                <a:gd name="T60" fmla="*/ 453 w 665"/>
                <a:gd name="T61" fmla="*/ 405 h 844"/>
                <a:gd name="T62" fmla="*/ 550 w 665"/>
                <a:gd name="T63" fmla="*/ 319 h 844"/>
                <a:gd name="T64" fmla="*/ 477 w 665"/>
                <a:gd name="T65" fmla="*/ 116 h 844"/>
                <a:gd name="T66" fmla="*/ 406 w 665"/>
                <a:gd name="T67" fmla="*/ 116 h 844"/>
                <a:gd name="T68" fmla="*/ 306 w 665"/>
                <a:gd name="T69" fmla="*/ 31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5" h="844">
                  <a:moveTo>
                    <a:pt x="296" y="160"/>
                  </a:moveTo>
                  <a:cubicBezTo>
                    <a:pt x="337" y="77"/>
                    <a:pt x="342" y="61"/>
                    <a:pt x="308" y="39"/>
                  </a:cubicBezTo>
                  <a:cubicBezTo>
                    <a:pt x="282" y="22"/>
                    <a:pt x="282" y="22"/>
                    <a:pt x="282" y="22"/>
                  </a:cubicBezTo>
                  <a:cubicBezTo>
                    <a:pt x="278" y="15"/>
                    <a:pt x="285" y="1"/>
                    <a:pt x="294" y="0"/>
                  </a:cubicBezTo>
                  <a:cubicBezTo>
                    <a:pt x="344" y="20"/>
                    <a:pt x="406" y="47"/>
                    <a:pt x="491" y="90"/>
                  </a:cubicBezTo>
                  <a:cubicBezTo>
                    <a:pt x="545" y="116"/>
                    <a:pt x="594" y="146"/>
                    <a:pt x="623" y="188"/>
                  </a:cubicBezTo>
                  <a:cubicBezTo>
                    <a:pt x="654" y="230"/>
                    <a:pt x="665" y="284"/>
                    <a:pt x="635" y="345"/>
                  </a:cubicBezTo>
                  <a:cubicBezTo>
                    <a:pt x="594" y="428"/>
                    <a:pt x="507" y="441"/>
                    <a:pt x="455" y="436"/>
                  </a:cubicBezTo>
                  <a:cubicBezTo>
                    <a:pt x="448" y="439"/>
                    <a:pt x="448" y="450"/>
                    <a:pt x="449" y="459"/>
                  </a:cubicBezTo>
                  <a:cubicBezTo>
                    <a:pt x="463" y="606"/>
                    <a:pt x="475" y="698"/>
                    <a:pt x="509" y="777"/>
                  </a:cubicBezTo>
                  <a:cubicBezTo>
                    <a:pt x="517" y="798"/>
                    <a:pt x="534" y="818"/>
                    <a:pt x="557" y="831"/>
                  </a:cubicBezTo>
                  <a:cubicBezTo>
                    <a:pt x="561" y="835"/>
                    <a:pt x="558" y="843"/>
                    <a:pt x="552" y="844"/>
                  </a:cubicBezTo>
                  <a:cubicBezTo>
                    <a:pt x="543" y="843"/>
                    <a:pt x="528" y="837"/>
                    <a:pt x="512" y="829"/>
                  </a:cubicBezTo>
                  <a:cubicBezTo>
                    <a:pt x="438" y="793"/>
                    <a:pt x="404" y="749"/>
                    <a:pt x="386" y="631"/>
                  </a:cubicBezTo>
                  <a:cubicBezTo>
                    <a:pt x="379" y="587"/>
                    <a:pt x="373" y="510"/>
                    <a:pt x="365" y="457"/>
                  </a:cubicBezTo>
                  <a:cubicBezTo>
                    <a:pt x="362" y="431"/>
                    <a:pt x="352" y="416"/>
                    <a:pt x="317" y="399"/>
                  </a:cubicBezTo>
                  <a:cubicBezTo>
                    <a:pt x="278" y="379"/>
                    <a:pt x="276" y="379"/>
                    <a:pt x="267" y="398"/>
                  </a:cubicBezTo>
                  <a:cubicBezTo>
                    <a:pt x="213" y="507"/>
                    <a:pt x="213" y="507"/>
                    <a:pt x="213" y="507"/>
                  </a:cubicBezTo>
                  <a:cubicBezTo>
                    <a:pt x="168" y="598"/>
                    <a:pt x="164" y="610"/>
                    <a:pt x="211" y="642"/>
                  </a:cubicBezTo>
                  <a:cubicBezTo>
                    <a:pt x="228" y="653"/>
                    <a:pt x="228" y="653"/>
                    <a:pt x="228" y="653"/>
                  </a:cubicBezTo>
                  <a:cubicBezTo>
                    <a:pt x="231" y="660"/>
                    <a:pt x="222" y="674"/>
                    <a:pt x="216" y="674"/>
                  </a:cubicBezTo>
                  <a:cubicBezTo>
                    <a:pt x="178" y="653"/>
                    <a:pt x="148" y="638"/>
                    <a:pt x="114" y="620"/>
                  </a:cubicBezTo>
                  <a:cubicBezTo>
                    <a:pt x="77" y="602"/>
                    <a:pt x="45" y="588"/>
                    <a:pt x="3" y="569"/>
                  </a:cubicBezTo>
                  <a:cubicBezTo>
                    <a:pt x="0" y="564"/>
                    <a:pt x="4" y="550"/>
                    <a:pt x="13" y="547"/>
                  </a:cubicBezTo>
                  <a:cubicBezTo>
                    <a:pt x="36" y="555"/>
                    <a:pt x="36" y="555"/>
                    <a:pt x="36" y="555"/>
                  </a:cubicBezTo>
                  <a:cubicBezTo>
                    <a:pt x="89" y="574"/>
                    <a:pt x="96" y="563"/>
                    <a:pt x="142" y="472"/>
                  </a:cubicBezTo>
                  <a:lnTo>
                    <a:pt x="296" y="160"/>
                  </a:lnTo>
                  <a:close/>
                  <a:moveTo>
                    <a:pt x="306" y="319"/>
                  </a:moveTo>
                  <a:cubicBezTo>
                    <a:pt x="298" y="335"/>
                    <a:pt x="293" y="345"/>
                    <a:pt x="294" y="349"/>
                  </a:cubicBezTo>
                  <a:cubicBezTo>
                    <a:pt x="295" y="353"/>
                    <a:pt x="308" y="362"/>
                    <a:pt x="352" y="383"/>
                  </a:cubicBezTo>
                  <a:cubicBezTo>
                    <a:pt x="383" y="399"/>
                    <a:pt x="418" y="412"/>
                    <a:pt x="453" y="405"/>
                  </a:cubicBezTo>
                  <a:cubicBezTo>
                    <a:pt x="485" y="398"/>
                    <a:pt x="520" y="378"/>
                    <a:pt x="550" y="319"/>
                  </a:cubicBezTo>
                  <a:cubicBezTo>
                    <a:pt x="584" y="250"/>
                    <a:pt x="573" y="164"/>
                    <a:pt x="477" y="116"/>
                  </a:cubicBezTo>
                  <a:cubicBezTo>
                    <a:pt x="423" y="89"/>
                    <a:pt x="418" y="92"/>
                    <a:pt x="406" y="116"/>
                  </a:cubicBezTo>
                  <a:lnTo>
                    <a:pt x="306" y="3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7" name="Freeform 255"/>
            <p:cNvSpPr>
              <a:spLocks/>
            </p:cNvSpPr>
            <p:nvPr/>
          </p:nvSpPr>
          <p:spPr bwMode="auto">
            <a:xfrm>
              <a:off x="7485" y="160"/>
              <a:ext cx="96" cy="101"/>
            </a:xfrm>
            <a:custGeom>
              <a:avLst/>
              <a:gdLst>
                <a:gd name="T0" fmla="*/ 378 w 750"/>
                <a:gd name="T1" fmla="*/ 163 h 795"/>
                <a:gd name="T2" fmla="*/ 405 w 750"/>
                <a:gd name="T3" fmla="*/ 30 h 795"/>
                <a:gd name="T4" fmla="*/ 394 w 750"/>
                <a:gd name="T5" fmla="*/ 19 h 795"/>
                <a:gd name="T6" fmla="*/ 411 w 750"/>
                <a:gd name="T7" fmla="*/ 1 h 795"/>
                <a:gd name="T8" fmla="*/ 500 w 750"/>
                <a:gd name="T9" fmla="*/ 73 h 795"/>
                <a:gd name="T10" fmla="*/ 644 w 750"/>
                <a:gd name="T11" fmla="*/ 185 h 795"/>
                <a:gd name="T12" fmla="*/ 750 w 750"/>
                <a:gd name="T13" fmla="*/ 262 h 795"/>
                <a:gd name="T14" fmla="*/ 684 w 750"/>
                <a:gd name="T15" fmla="*/ 374 h 795"/>
                <a:gd name="T16" fmla="*/ 663 w 750"/>
                <a:gd name="T17" fmla="*/ 361 h 795"/>
                <a:gd name="T18" fmla="*/ 661 w 750"/>
                <a:gd name="T19" fmla="*/ 243 h 795"/>
                <a:gd name="T20" fmla="*/ 590 w 750"/>
                <a:gd name="T21" fmla="*/ 181 h 795"/>
                <a:gd name="T22" fmla="*/ 535 w 750"/>
                <a:gd name="T23" fmla="*/ 138 h 795"/>
                <a:gd name="T24" fmla="*/ 488 w 750"/>
                <a:gd name="T25" fmla="*/ 151 h 795"/>
                <a:gd name="T26" fmla="*/ 369 w 750"/>
                <a:gd name="T27" fmla="*/ 305 h 795"/>
                <a:gd name="T28" fmla="*/ 378 w 750"/>
                <a:gd name="T29" fmla="*/ 346 h 795"/>
                <a:gd name="T30" fmla="*/ 423 w 750"/>
                <a:gd name="T31" fmla="*/ 380 h 795"/>
                <a:gd name="T32" fmla="*/ 492 w 750"/>
                <a:gd name="T33" fmla="*/ 426 h 795"/>
                <a:gd name="T34" fmla="*/ 531 w 750"/>
                <a:gd name="T35" fmla="*/ 413 h 795"/>
                <a:gd name="T36" fmla="*/ 561 w 750"/>
                <a:gd name="T37" fmla="*/ 386 h 795"/>
                <a:gd name="T38" fmla="*/ 581 w 750"/>
                <a:gd name="T39" fmla="*/ 402 h 795"/>
                <a:gd name="T40" fmla="*/ 518 w 750"/>
                <a:gd name="T41" fmla="*/ 478 h 795"/>
                <a:gd name="T42" fmla="*/ 464 w 750"/>
                <a:gd name="T43" fmla="*/ 554 h 795"/>
                <a:gd name="T44" fmla="*/ 444 w 750"/>
                <a:gd name="T45" fmla="*/ 539 h 795"/>
                <a:gd name="T46" fmla="*/ 460 w 750"/>
                <a:gd name="T47" fmla="*/ 504 h 795"/>
                <a:gd name="T48" fmla="*/ 458 w 750"/>
                <a:gd name="T49" fmla="*/ 456 h 795"/>
                <a:gd name="T50" fmla="*/ 402 w 750"/>
                <a:gd name="T51" fmla="*/ 407 h 795"/>
                <a:gd name="T52" fmla="*/ 358 w 750"/>
                <a:gd name="T53" fmla="*/ 373 h 795"/>
                <a:gd name="T54" fmla="*/ 316 w 750"/>
                <a:gd name="T55" fmla="*/ 374 h 795"/>
                <a:gd name="T56" fmla="*/ 233 w 750"/>
                <a:gd name="T57" fmla="*/ 482 h 795"/>
                <a:gd name="T58" fmla="*/ 186 w 750"/>
                <a:gd name="T59" fmla="*/ 574 h 795"/>
                <a:gd name="T60" fmla="*/ 266 w 750"/>
                <a:gd name="T61" fmla="*/ 663 h 795"/>
                <a:gd name="T62" fmla="*/ 373 w 750"/>
                <a:gd name="T63" fmla="*/ 727 h 795"/>
                <a:gd name="T64" fmla="*/ 485 w 750"/>
                <a:gd name="T65" fmla="*/ 694 h 795"/>
                <a:gd name="T66" fmla="*/ 500 w 750"/>
                <a:gd name="T67" fmla="*/ 715 h 795"/>
                <a:gd name="T68" fmla="*/ 383 w 750"/>
                <a:gd name="T69" fmla="*/ 795 h 795"/>
                <a:gd name="T70" fmla="*/ 179 w 750"/>
                <a:gd name="T71" fmla="*/ 634 h 795"/>
                <a:gd name="T72" fmla="*/ 109 w 750"/>
                <a:gd name="T73" fmla="*/ 581 h 795"/>
                <a:gd name="T74" fmla="*/ 3 w 750"/>
                <a:gd name="T75" fmla="*/ 503 h 795"/>
                <a:gd name="T76" fmla="*/ 16 w 750"/>
                <a:gd name="T77" fmla="*/ 482 h 795"/>
                <a:gd name="T78" fmla="*/ 43 w 750"/>
                <a:gd name="T79" fmla="*/ 499 h 795"/>
                <a:gd name="T80" fmla="*/ 165 w 750"/>
                <a:gd name="T81" fmla="*/ 440 h 795"/>
                <a:gd name="T82" fmla="*/ 378 w 750"/>
                <a:gd name="T83" fmla="*/ 16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795">
                  <a:moveTo>
                    <a:pt x="378" y="163"/>
                  </a:moveTo>
                  <a:cubicBezTo>
                    <a:pt x="440" y="83"/>
                    <a:pt x="447" y="70"/>
                    <a:pt x="405" y="30"/>
                  </a:cubicBezTo>
                  <a:cubicBezTo>
                    <a:pt x="394" y="19"/>
                    <a:pt x="394" y="19"/>
                    <a:pt x="394" y="19"/>
                  </a:cubicBezTo>
                  <a:cubicBezTo>
                    <a:pt x="392" y="13"/>
                    <a:pt x="404" y="0"/>
                    <a:pt x="411" y="1"/>
                  </a:cubicBezTo>
                  <a:cubicBezTo>
                    <a:pt x="442" y="28"/>
                    <a:pt x="468" y="49"/>
                    <a:pt x="500" y="73"/>
                  </a:cubicBezTo>
                  <a:cubicBezTo>
                    <a:pt x="644" y="185"/>
                    <a:pt x="644" y="185"/>
                    <a:pt x="644" y="185"/>
                  </a:cubicBezTo>
                  <a:cubicBezTo>
                    <a:pt x="694" y="222"/>
                    <a:pt x="739" y="257"/>
                    <a:pt x="750" y="262"/>
                  </a:cubicBezTo>
                  <a:cubicBezTo>
                    <a:pt x="744" y="279"/>
                    <a:pt x="707" y="338"/>
                    <a:pt x="684" y="374"/>
                  </a:cubicBezTo>
                  <a:cubicBezTo>
                    <a:pt x="677" y="376"/>
                    <a:pt x="664" y="368"/>
                    <a:pt x="663" y="361"/>
                  </a:cubicBezTo>
                  <a:cubicBezTo>
                    <a:pt x="680" y="316"/>
                    <a:pt x="693" y="283"/>
                    <a:pt x="661" y="243"/>
                  </a:cubicBezTo>
                  <a:cubicBezTo>
                    <a:pt x="648" y="226"/>
                    <a:pt x="624" y="206"/>
                    <a:pt x="590" y="181"/>
                  </a:cubicBezTo>
                  <a:cubicBezTo>
                    <a:pt x="535" y="138"/>
                    <a:pt x="535" y="138"/>
                    <a:pt x="535" y="138"/>
                  </a:cubicBezTo>
                  <a:cubicBezTo>
                    <a:pt x="511" y="120"/>
                    <a:pt x="510" y="122"/>
                    <a:pt x="488" y="151"/>
                  </a:cubicBezTo>
                  <a:cubicBezTo>
                    <a:pt x="369" y="305"/>
                    <a:pt x="369" y="305"/>
                    <a:pt x="369" y="305"/>
                  </a:cubicBezTo>
                  <a:cubicBezTo>
                    <a:pt x="353" y="326"/>
                    <a:pt x="355" y="328"/>
                    <a:pt x="378" y="346"/>
                  </a:cubicBezTo>
                  <a:cubicBezTo>
                    <a:pt x="423" y="380"/>
                    <a:pt x="423" y="380"/>
                    <a:pt x="423" y="380"/>
                  </a:cubicBezTo>
                  <a:cubicBezTo>
                    <a:pt x="455" y="405"/>
                    <a:pt x="480" y="422"/>
                    <a:pt x="492" y="426"/>
                  </a:cubicBezTo>
                  <a:cubicBezTo>
                    <a:pt x="504" y="430"/>
                    <a:pt x="512" y="429"/>
                    <a:pt x="531" y="413"/>
                  </a:cubicBezTo>
                  <a:cubicBezTo>
                    <a:pt x="561" y="386"/>
                    <a:pt x="561" y="386"/>
                    <a:pt x="561" y="386"/>
                  </a:cubicBezTo>
                  <a:cubicBezTo>
                    <a:pt x="569" y="385"/>
                    <a:pt x="582" y="395"/>
                    <a:pt x="581" y="402"/>
                  </a:cubicBezTo>
                  <a:cubicBezTo>
                    <a:pt x="567" y="421"/>
                    <a:pt x="541" y="449"/>
                    <a:pt x="518" y="478"/>
                  </a:cubicBezTo>
                  <a:cubicBezTo>
                    <a:pt x="497" y="505"/>
                    <a:pt x="477" y="537"/>
                    <a:pt x="464" y="554"/>
                  </a:cubicBezTo>
                  <a:cubicBezTo>
                    <a:pt x="457" y="557"/>
                    <a:pt x="444" y="547"/>
                    <a:pt x="444" y="539"/>
                  </a:cubicBezTo>
                  <a:cubicBezTo>
                    <a:pt x="460" y="504"/>
                    <a:pt x="460" y="504"/>
                    <a:pt x="460" y="504"/>
                  </a:cubicBezTo>
                  <a:cubicBezTo>
                    <a:pt x="467" y="488"/>
                    <a:pt x="471" y="472"/>
                    <a:pt x="458" y="456"/>
                  </a:cubicBezTo>
                  <a:cubicBezTo>
                    <a:pt x="450" y="445"/>
                    <a:pt x="432" y="430"/>
                    <a:pt x="402" y="407"/>
                  </a:cubicBezTo>
                  <a:cubicBezTo>
                    <a:pt x="358" y="373"/>
                    <a:pt x="358" y="373"/>
                    <a:pt x="358" y="373"/>
                  </a:cubicBezTo>
                  <a:cubicBezTo>
                    <a:pt x="335" y="355"/>
                    <a:pt x="332" y="354"/>
                    <a:pt x="316" y="374"/>
                  </a:cubicBezTo>
                  <a:cubicBezTo>
                    <a:pt x="233" y="482"/>
                    <a:pt x="233" y="482"/>
                    <a:pt x="233" y="482"/>
                  </a:cubicBezTo>
                  <a:cubicBezTo>
                    <a:pt x="202" y="523"/>
                    <a:pt x="184" y="551"/>
                    <a:pt x="186" y="574"/>
                  </a:cubicBezTo>
                  <a:cubicBezTo>
                    <a:pt x="188" y="590"/>
                    <a:pt x="198" y="611"/>
                    <a:pt x="266" y="663"/>
                  </a:cubicBezTo>
                  <a:cubicBezTo>
                    <a:pt x="325" y="708"/>
                    <a:pt x="349" y="723"/>
                    <a:pt x="373" y="727"/>
                  </a:cubicBezTo>
                  <a:cubicBezTo>
                    <a:pt x="393" y="730"/>
                    <a:pt x="434" y="719"/>
                    <a:pt x="485" y="694"/>
                  </a:cubicBezTo>
                  <a:cubicBezTo>
                    <a:pt x="493" y="695"/>
                    <a:pt x="502" y="705"/>
                    <a:pt x="500" y="715"/>
                  </a:cubicBezTo>
                  <a:cubicBezTo>
                    <a:pt x="474" y="737"/>
                    <a:pt x="409" y="782"/>
                    <a:pt x="383" y="795"/>
                  </a:cubicBezTo>
                  <a:cubicBezTo>
                    <a:pt x="315" y="740"/>
                    <a:pt x="247" y="687"/>
                    <a:pt x="179" y="634"/>
                  </a:cubicBezTo>
                  <a:cubicBezTo>
                    <a:pt x="109" y="581"/>
                    <a:pt x="109" y="581"/>
                    <a:pt x="109" y="581"/>
                  </a:cubicBezTo>
                  <a:cubicBezTo>
                    <a:pt x="76" y="555"/>
                    <a:pt x="50" y="536"/>
                    <a:pt x="3" y="503"/>
                  </a:cubicBezTo>
                  <a:cubicBezTo>
                    <a:pt x="0" y="497"/>
                    <a:pt x="8" y="483"/>
                    <a:pt x="16" y="482"/>
                  </a:cubicBezTo>
                  <a:cubicBezTo>
                    <a:pt x="43" y="499"/>
                    <a:pt x="43" y="499"/>
                    <a:pt x="43" y="499"/>
                  </a:cubicBezTo>
                  <a:cubicBezTo>
                    <a:pt x="90" y="529"/>
                    <a:pt x="103" y="521"/>
                    <a:pt x="165" y="440"/>
                  </a:cubicBezTo>
                  <a:lnTo>
                    <a:pt x="378"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8" name="Freeform 256"/>
            <p:cNvSpPr>
              <a:spLocks noEditPoints="1"/>
            </p:cNvSpPr>
            <p:nvPr/>
          </p:nvSpPr>
          <p:spPr bwMode="auto">
            <a:xfrm>
              <a:off x="7574" y="261"/>
              <a:ext cx="101" cy="102"/>
            </a:xfrm>
            <a:custGeom>
              <a:avLst/>
              <a:gdLst>
                <a:gd name="T0" fmla="*/ 485 w 796"/>
                <a:gd name="T1" fmla="*/ 125 h 792"/>
                <a:gd name="T2" fmla="*/ 543 w 796"/>
                <a:gd name="T3" fmla="*/ 38 h 792"/>
                <a:gd name="T4" fmla="*/ 534 w 796"/>
                <a:gd name="T5" fmla="*/ 18 h 792"/>
                <a:gd name="T6" fmla="*/ 556 w 796"/>
                <a:gd name="T7" fmla="*/ 6 h 792"/>
                <a:gd name="T8" fmla="*/ 687 w 796"/>
                <a:gd name="T9" fmla="*/ 212 h 792"/>
                <a:gd name="T10" fmla="*/ 770 w 796"/>
                <a:gd name="T11" fmla="*/ 410 h 792"/>
                <a:gd name="T12" fmla="*/ 625 w 796"/>
                <a:gd name="T13" fmla="*/ 726 h 792"/>
                <a:gd name="T14" fmla="*/ 290 w 796"/>
                <a:gd name="T15" fmla="*/ 727 h 792"/>
                <a:gd name="T16" fmla="*/ 139 w 796"/>
                <a:gd name="T17" fmla="*/ 564 h 792"/>
                <a:gd name="T18" fmla="*/ 65 w 796"/>
                <a:gd name="T19" fmla="*/ 424 h 792"/>
                <a:gd name="T20" fmla="*/ 0 w 796"/>
                <a:gd name="T21" fmla="*/ 321 h 792"/>
                <a:gd name="T22" fmla="*/ 20 w 796"/>
                <a:gd name="T23" fmla="*/ 307 h 792"/>
                <a:gd name="T24" fmla="*/ 34 w 796"/>
                <a:gd name="T25" fmla="*/ 325 h 792"/>
                <a:gd name="T26" fmla="*/ 168 w 796"/>
                <a:gd name="T27" fmla="*/ 313 h 792"/>
                <a:gd name="T28" fmla="*/ 485 w 796"/>
                <a:gd name="T29" fmla="*/ 125 h 792"/>
                <a:gd name="T30" fmla="*/ 228 w 796"/>
                <a:gd name="T31" fmla="*/ 370 h 792"/>
                <a:gd name="T32" fmla="*/ 147 w 796"/>
                <a:gd name="T33" fmla="*/ 441 h 792"/>
                <a:gd name="T34" fmla="*/ 174 w 796"/>
                <a:gd name="T35" fmla="*/ 564 h 792"/>
                <a:gd name="T36" fmla="*/ 574 w 796"/>
                <a:gd name="T37" fmla="*/ 643 h 792"/>
                <a:gd name="T38" fmla="*/ 665 w 796"/>
                <a:gd name="T39" fmla="*/ 234 h 792"/>
                <a:gd name="T40" fmla="*/ 604 w 796"/>
                <a:gd name="T41" fmla="*/ 158 h 792"/>
                <a:gd name="T42" fmla="*/ 536 w 796"/>
                <a:gd name="T43" fmla="*/ 187 h 792"/>
                <a:gd name="T44" fmla="*/ 228 w 796"/>
                <a:gd name="T45" fmla="*/ 37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 h="792">
                  <a:moveTo>
                    <a:pt x="485" y="125"/>
                  </a:moveTo>
                  <a:cubicBezTo>
                    <a:pt x="543" y="90"/>
                    <a:pt x="558" y="76"/>
                    <a:pt x="543" y="38"/>
                  </a:cubicBezTo>
                  <a:cubicBezTo>
                    <a:pt x="534" y="18"/>
                    <a:pt x="534" y="18"/>
                    <a:pt x="534" y="18"/>
                  </a:cubicBezTo>
                  <a:cubicBezTo>
                    <a:pt x="535" y="9"/>
                    <a:pt x="547" y="0"/>
                    <a:pt x="556" y="6"/>
                  </a:cubicBezTo>
                  <a:cubicBezTo>
                    <a:pt x="602" y="75"/>
                    <a:pt x="644" y="141"/>
                    <a:pt x="687" y="212"/>
                  </a:cubicBezTo>
                  <a:cubicBezTo>
                    <a:pt x="728" y="282"/>
                    <a:pt x="758" y="344"/>
                    <a:pt x="770" y="410"/>
                  </a:cubicBezTo>
                  <a:cubicBezTo>
                    <a:pt x="796" y="547"/>
                    <a:pt x="735" y="660"/>
                    <a:pt x="625" y="726"/>
                  </a:cubicBezTo>
                  <a:cubicBezTo>
                    <a:pt x="519" y="789"/>
                    <a:pt x="398" y="792"/>
                    <a:pt x="290" y="727"/>
                  </a:cubicBezTo>
                  <a:cubicBezTo>
                    <a:pt x="228" y="690"/>
                    <a:pt x="177" y="628"/>
                    <a:pt x="139" y="564"/>
                  </a:cubicBezTo>
                  <a:cubicBezTo>
                    <a:pt x="107" y="511"/>
                    <a:pt x="82" y="453"/>
                    <a:pt x="65" y="424"/>
                  </a:cubicBezTo>
                  <a:cubicBezTo>
                    <a:pt x="44" y="389"/>
                    <a:pt x="25" y="360"/>
                    <a:pt x="0" y="321"/>
                  </a:cubicBezTo>
                  <a:cubicBezTo>
                    <a:pt x="0" y="315"/>
                    <a:pt x="12" y="305"/>
                    <a:pt x="20" y="307"/>
                  </a:cubicBezTo>
                  <a:cubicBezTo>
                    <a:pt x="34" y="325"/>
                    <a:pt x="34" y="325"/>
                    <a:pt x="34" y="325"/>
                  </a:cubicBezTo>
                  <a:cubicBezTo>
                    <a:pt x="70" y="369"/>
                    <a:pt x="81" y="365"/>
                    <a:pt x="168" y="313"/>
                  </a:cubicBezTo>
                  <a:lnTo>
                    <a:pt x="485" y="125"/>
                  </a:lnTo>
                  <a:close/>
                  <a:moveTo>
                    <a:pt x="228" y="370"/>
                  </a:moveTo>
                  <a:cubicBezTo>
                    <a:pt x="184" y="396"/>
                    <a:pt x="158" y="415"/>
                    <a:pt x="147" y="441"/>
                  </a:cubicBezTo>
                  <a:cubicBezTo>
                    <a:pt x="132" y="474"/>
                    <a:pt x="142" y="511"/>
                    <a:pt x="174" y="564"/>
                  </a:cubicBezTo>
                  <a:cubicBezTo>
                    <a:pt x="270" y="726"/>
                    <a:pt x="419" y="735"/>
                    <a:pt x="574" y="643"/>
                  </a:cubicBezTo>
                  <a:cubicBezTo>
                    <a:pt x="666" y="589"/>
                    <a:pt x="794" y="452"/>
                    <a:pt x="665" y="234"/>
                  </a:cubicBezTo>
                  <a:cubicBezTo>
                    <a:pt x="635" y="185"/>
                    <a:pt x="613" y="162"/>
                    <a:pt x="604" y="158"/>
                  </a:cubicBezTo>
                  <a:cubicBezTo>
                    <a:pt x="595" y="154"/>
                    <a:pt x="573" y="165"/>
                    <a:pt x="536" y="187"/>
                  </a:cubicBezTo>
                  <a:lnTo>
                    <a:pt x="228" y="3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9" name="Freeform 257"/>
            <p:cNvSpPr>
              <a:spLocks/>
            </p:cNvSpPr>
            <p:nvPr/>
          </p:nvSpPr>
          <p:spPr bwMode="auto">
            <a:xfrm>
              <a:off x="7616" y="348"/>
              <a:ext cx="88" cy="60"/>
            </a:xfrm>
            <a:custGeom>
              <a:avLst/>
              <a:gdLst>
                <a:gd name="T0" fmla="*/ 493 w 691"/>
                <a:gd name="T1" fmla="*/ 134 h 463"/>
                <a:gd name="T2" fmla="*/ 589 w 691"/>
                <a:gd name="T3" fmla="*/ 35 h 463"/>
                <a:gd name="T4" fmla="*/ 582 w 691"/>
                <a:gd name="T5" fmla="*/ 11 h 463"/>
                <a:gd name="T6" fmla="*/ 605 w 691"/>
                <a:gd name="T7" fmla="*/ 4 h 463"/>
                <a:gd name="T8" fmla="*/ 645 w 691"/>
                <a:gd name="T9" fmla="*/ 120 h 463"/>
                <a:gd name="T10" fmla="*/ 691 w 691"/>
                <a:gd name="T11" fmla="*/ 232 h 463"/>
                <a:gd name="T12" fmla="*/ 668 w 691"/>
                <a:gd name="T13" fmla="*/ 242 h 463"/>
                <a:gd name="T14" fmla="*/ 658 w 691"/>
                <a:gd name="T15" fmla="*/ 220 h 463"/>
                <a:gd name="T16" fmla="*/ 521 w 691"/>
                <a:gd name="T17" fmla="*/ 208 h 463"/>
                <a:gd name="T18" fmla="*/ 198 w 691"/>
                <a:gd name="T19" fmla="*/ 329 h 463"/>
                <a:gd name="T20" fmla="*/ 103 w 691"/>
                <a:gd name="T21" fmla="*/ 428 h 463"/>
                <a:gd name="T22" fmla="*/ 109 w 691"/>
                <a:gd name="T23" fmla="*/ 452 h 463"/>
                <a:gd name="T24" fmla="*/ 85 w 691"/>
                <a:gd name="T25" fmla="*/ 458 h 463"/>
                <a:gd name="T26" fmla="*/ 46 w 691"/>
                <a:gd name="T27" fmla="*/ 345 h 463"/>
                <a:gd name="T28" fmla="*/ 0 w 691"/>
                <a:gd name="T29" fmla="*/ 231 h 463"/>
                <a:gd name="T30" fmla="*/ 22 w 691"/>
                <a:gd name="T31" fmla="*/ 221 h 463"/>
                <a:gd name="T32" fmla="*/ 34 w 691"/>
                <a:gd name="T33" fmla="*/ 243 h 463"/>
                <a:gd name="T34" fmla="*/ 170 w 691"/>
                <a:gd name="T35" fmla="*/ 255 h 463"/>
                <a:gd name="T36" fmla="*/ 493 w 691"/>
                <a:gd name="T37"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1" h="463">
                  <a:moveTo>
                    <a:pt x="493" y="134"/>
                  </a:moveTo>
                  <a:cubicBezTo>
                    <a:pt x="589" y="98"/>
                    <a:pt x="604" y="90"/>
                    <a:pt x="589" y="35"/>
                  </a:cubicBezTo>
                  <a:cubicBezTo>
                    <a:pt x="582" y="11"/>
                    <a:pt x="582" y="11"/>
                    <a:pt x="582" y="11"/>
                  </a:cubicBezTo>
                  <a:cubicBezTo>
                    <a:pt x="583" y="4"/>
                    <a:pt x="601" y="0"/>
                    <a:pt x="605" y="4"/>
                  </a:cubicBezTo>
                  <a:cubicBezTo>
                    <a:pt x="621" y="51"/>
                    <a:pt x="631" y="82"/>
                    <a:pt x="645" y="120"/>
                  </a:cubicBezTo>
                  <a:cubicBezTo>
                    <a:pt x="659" y="156"/>
                    <a:pt x="672" y="187"/>
                    <a:pt x="691" y="232"/>
                  </a:cubicBezTo>
                  <a:cubicBezTo>
                    <a:pt x="690" y="238"/>
                    <a:pt x="674" y="246"/>
                    <a:pt x="668" y="242"/>
                  </a:cubicBezTo>
                  <a:cubicBezTo>
                    <a:pt x="658" y="220"/>
                    <a:pt x="658" y="220"/>
                    <a:pt x="658" y="220"/>
                  </a:cubicBezTo>
                  <a:cubicBezTo>
                    <a:pt x="633" y="168"/>
                    <a:pt x="617" y="172"/>
                    <a:pt x="521" y="208"/>
                  </a:cubicBezTo>
                  <a:cubicBezTo>
                    <a:pt x="198" y="329"/>
                    <a:pt x="198" y="329"/>
                    <a:pt x="198" y="329"/>
                  </a:cubicBezTo>
                  <a:cubicBezTo>
                    <a:pt x="101" y="365"/>
                    <a:pt x="89" y="372"/>
                    <a:pt x="103" y="428"/>
                  </a:cubicBezTo>
                  <a:cubicBezTo>
                    <a:pt x="109" y="452"/>
                    <a:pt x="109" y="452"/>
                    <a:pt x="109" y="452"/>
                  </a:cubicBezTo>
                  <a:cubicBezTo>
                    <a:pt x="107" y="459"/>
                    <a:pt x="90" y="463"/>
                    <a:pt x="85" y="458"/>
                  </a:cubicBezTo>
                  <a:cubicBezTo>
                    <a:pt x="70" y="412"/>
                    <a:pt x="60" y="381"/>
                    <a:pt x="46" y="345"/>
                  </a:cubicBezTo>
                  <a:cubicBezTo>
                    <a:pt x="32" y="306"/>
                    <a:pt x="19" y="276"/>
                    <a:pt x="0" y="231"/>
                  </a:cubicBezTo>
                  <a:cubicBezTo>
                    <a:pt x="1" y="225"/>
                    <a:pt x="15" y="217"/>
                    <a:pt x="22" y="221"/>
                  </a:cubicBezTo>
                  <a:cubicBezTo>
                    <a:pt x="34" y="243"/>
                    <a:pt x="34" y="243"/>
                    <a:pt x="34" y="243"/>
                  </a:cubicBezTo>
                  <a:cubicBezTo>
                    <a:pt x="60" y="294"/>
                    <a:pt x="74" y="291"/>
                    <a:pt x="170" y="255"/>
                  </a:cubicBezTo>
                  <a:lnTo>
                    <a:pt x="493"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0" name="Freeform 258"/>
            <p:cNvSpPr>
              <a:spLocks/>
            </p:cNvSpPr>
            <p:nvPr/>
          </p:nvSpPr>
          <p:spPr bwMode="auto">
            <a:xfrm>
              <a:off x="7639" y="460"/>
              <a:ext cx="87" cy="50"/>
            </a:xfrm>
            <a:custGeom>
              <a:avLst/>
              <a:gdLst>
                <a:gd name="T0" fmla="*/ 6 w 682"/>
                <a:gd name="T1" fmla="*/ 189 h 391"/>
                <a:gd name="T2" fmla="*/ 31 w 682"/>
                <a:gd name="T3" fmla="*/ 36 h 391"/>
                <a:gd name="T4" fmla="*/ 165 w 682"/>
                <a:gd name="T5" fmla="*/ 0 h 391"/>
                <a:gd name="T6" fmla="*/ 170 w 682"/>
                <a:gd name="T7" fmla="*/ 23 h 391"/>
                <a:gd name="T8" fmla="*/ 37 w 682"/>
                <a:gd name="T9" fmla="*/ 200 h 391"/>
                <a:gd name="T10" fmla="*/ 157 w 682"/>
                <a:gd name="T11" fmla="*/ 313 h 391"/>
                <a:gd name="T12" fmla="*/ 287 w 682"/>
                <a:gd name="T13" fmla="*/ 225 h 391"/>
                <a:gd name="T14" fmla="*/ 340 w 682"/>
                <a:gd name="T15" fmla="*/ 128 h 391"/>
                <a:gd name="T16" fmla="*/ 499 w 682"/>
                <a:gd name="T17" fmla="*/ 12 h 391"/>
                <a:gd name="T18" fmla="*/ 680 w 682"/>
                <a:gd name="T19" fmla="*/ 198 h 391"/>
                <a:gd name="T20" fmla="*/ 673 w 682"/>
                <a:gd name="T21" fmla="*/ 289 h 391"/>
                <a:gd name="T22" fmla="*/ 670 w 682"/>
                <a:gd name="T23" fmla="*/ 324 h 391"/>
                <a:gd name="T24" fmla="*/ 553 w 682"/>
                <a:gd name="T25" fmla="*/ 349 h 391"/>
                <a:gd name="T26" fmla="*/ 548 w 682"/>
                <a:gd name="T27" fmla="*/ 325 h 391"/>
                <a:gd name="T28" fmla="*/ 649 w 682"/>
                <a:gd name="T29" fmla="*/ 186 h 391"/>
                <a:gd name="T30" fmla="*/ 533 w 682"/>
                <a:gd name="T31" fmla="*/ 78 h 391"/>
                <a:gd name="T32" fmla="*/ 420 w 682"/>
                <a:gd name="T33" fmla="*/ 169 h 391"/>
                <a:gd name="T34" fmla="*/ 377 w 682"/>
                <a:gd name="T35" fmla="*/ 249 h 391"/>
                <a:gd name="T36" fmla="*/ 199 w 682"/>
                <a:gd name="T37" fmla="*/ 383 h 391"/>
                <a:gd name="T38" fmla="*/ 6 w 682"/>
                <a:gd name="T39" fmla="*/ 18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 h="391">
                  <a:moveTo>
                    <a:pt x="6" y="189"/>
                  </a:moveTo>
                  <a:cubicBezTo>
                    <a:pt x="0" y="108"/>
                    <a:pt x="22" y="55"/>
                    <a:pt x="31" y="36"/>
                  </a:cubicBezTo>
                  <a:cubicBezTo>
                    <a:pt x="52" y="23"/>
                    <a:pt x="120" y="6"/>
                    <a:pt x="165" y="0"/>
                  </a:cubicBezTo>
                  <a:cubicBezTo>
                    <a:pt x="172" y="5"/>
                    <a:pt x="175" y="19"/>
                    <a:pt x="170" y="23"/>
                  </a:cubicBezTo>
                  <a:cubicBezTo>
                    <a:pt x="121" y="41"/>
                    <a:pt x="29" y="88"/>
                    <a:pt x="37" y="200"/>
                  </a:cubicBezTo>
                  <a:cubicBezTo>
                    <a:pt x="43" y="281"/>
                    <a:pt x="98" y="317"/>
                    <a:pt x="157" y="313"/>
                  </a:cubicBezTo>
                  <a:cubicBezTo>
                    <a:pt x="199" y="310"/>
                    <a:pt x="246" y="298"/>
                    <a:pt x="287" y="225"/>
                  </a:cubicBezTo>
                  <a:cubicBezTo>
                    <a:pt x="340" y="128"/>
                    <a:pt x="340" y="128"/>
                    <a:pt x="340" y="128"/>
                  </a:cubicBezTo>
                  <a:cubicBezTo>
                    <a:pt x="369" y="78"/>
                    <a:pt x="420" y="18"/>
                    <a:pt x="499" y="12"/>
                  </a:cubicBezTo>
                  <a:cubicBezTo>
                    <a:pt x="592" y="6"/>
                    <a:pt x="671" y="73"/>
                    <a:pt x="680" y="198"/>
                  </a:cubicBezTo>
                  <a:cubicBezTo>
                    <a:pt x="682" y="228"/>
                    <a:pt x="679" y="264"/>
                    <a:pt x="673" y="289"/>
                  </a:cubicBezTo>
                  <a:cubicBezTo>
                    <a:pt x="671" y="302"/>
                    <a:pt x="669" y="316"/>
                    <a:pt x="670" y="324"/>
                  </a:cubicBezTo>
                  <a:cubicBezTo>
                    <a:pt x="647" y="334"/>
                    <a:pt x="593" y="346"/>
                    <a:pt x="553" y="349"/>
                  </a:cubicBezTo>
                  <a:cubicBezTo>
                    <a:pt x="547" y="346"/>
                    <a:pt x="543" y="330"/>
                    <a:pt x="548" y="325"/>
                  </a:cubicBezTo>
                  <a:cubicBezTo>
                    <a:pt x="594" y="309"/>
                    <a:pt x="655" y="279"/>
                    <a:pt x="649" y="186"/>
                  </a:cubicBezTo>
                  <a:cubicBezTo>
                    <a:pt x="642" y="91"/>
                    <a:pt x="578" y="75"/>
                    <a:pt x="533" y="78"/>
                  </a:cubicBezTo>
                  <a:cubicBezTo>
                    <a:pt x="477" y="82"/>
                    <a:pt x="441" y="131"/>
                    <a:pt x="420" y="169"/>
                  </a:cubicBezTo>
                  <a:cubicBezTo>
                    <a:pt x="377" y="249"/>
                    <a:pt x="377" y="249"/>
                    <a:pt x="377" y="249"/>
                  </a:cubicBezTo>
                  <a:cubicBezTo>
                    <a:pt x="343" y="313"/>
                    <a:pt x="291" y="377"/>
                    <a:pt x="199" y="383"/>
                  </a:cubicBezTo>
                  <a:cubicBezTo>
                    <a:pt x="93" y="391"/>
                    <a:pt x="15" y="315"/>
                    <a:pt x="6" y="1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1" name="Freeform 259"/>
            <p:cNvSpPr>
              <a:spLocks noEditPoints="1"/>
            </p:cNvSpPr>
            <p:nvPr/>
          </p:nvSpPr>
          <p:spPr bwMode="auto">
            <a:xfrm>
              <a:off x="7635" y="509"/>
              <a:ext cx="88" cy="83"/>
            </a:xfrm>
            <a:custGeom>
              <a:avLst/>
              <a:gdLst>
                <a:gd name="T0" fmla="*/ 253 w 689"/>
                <a:gd name="T1" fmla="*/ 444 h 649"/>
                <a:gd name="T2" fmla="*/ 281 w 689"/>
                <a:gd name="T3" fmla="*/ 407 h 649"/>
                <a:gd name="T4" fmla="*/ 299 w 689"/>
                <a:gd name="T5" fmla="*/ 262 h 649"/>
                <a:gd name="T6" fmla="*/ 280 w 689"/>
                <a:gd name="T7" fmla="*/ 222 h 649"/>
                <a:gd name="T8" fmla="*/ 183 w 689"/>
                <a:gd name="T9" fmla="*/ 176 h 649"/>
                <a:gd name="T10" fmla="*/ 105 w 689"/>
                <a:gd name="T11" fmla="*/ 146 h 649"/>
                <a:gd name="T12" fmla="*/ 83 w 689"/>
                <a:gd name="T13" fmla="*/ 171 h 649"/>
                <a:gd name="T14" fmla="*/ 76 w 689"/>
                <a:gd name="T15" fmla="*/ 203 h 649"/>
                <a:gd name="T16" fmla="*/ 52 w 689"/>
                <a:gd name="T17" fmla="*/ 198 h 649"/>
                <a:gd name="T18" fmla="*/ 67 w 689"/>
                <a:gd name="T19" fmla="*/ 98 h 649"/>
                <a:gd name="T20" fmla="*/ 75 w 689"/>
                <a:gd name="T21" fmla="*/ 5 h 649"/>
                <a:gd name="T22" fmla="*/ 99 w 689"/>
                <a:gd name="T23" fmla="*/ 6 h 649"/>
                <a:gd name="T24" fmla="*/ 98 w 689"/>
                <a:gd name="T25" fmla="*/ 38 h 649"/>
                <a:gd name="T26" fmla="*/ 139 w 689"/>
                <a:gd name="T27" fmla="*/ 102 h 649"/>
                <a:gd name="T28" fmla="*/ 344 w 689"/>
                <a:gd name="T29" fmla="*/ 212 h 649"/>
                <a:gd name="T30" fmla="*/ 592 w 689"/>
                <a:gd name="T31" fmla="*/ 341 h 649"/>
                <a:gd name="T32" fmla="*/ 658 w 689"/>
                <a:gd name="T33" fmla="*/ 366 h 649"/>
                <a:gd name="T34" fmla="*/ 689 w 689"/>
                <a:gd name="T35" fmla="*/ 420 h 649"/>
                <a:gd name="T36" fmla="*/ 679 w 689"/>
                <a:gd name="T37" fmla="*/ 434 h 649"/>
                <a:gd name="T38" fmla="*/ 545 w 689"/>
                <a:gd name="T39" fmla="*/ 461 h 649"/>
                <a:gd name="T40" fmla="*/ 142 w 689"/>
                <a:gd name="T41" fmla="*/ 547 h 649"/>
                <a:gd name="T42" fmla="*/ 30 w 689"/>
                <a:gd name="T43" fmla="*/ 617 h 649"/>
                <a:gd name="T44" fmla="*/ 24 w 689"/>
                <a:gd name="T45" fmla="*/ 642 h 649"/>
                <a:gd name="T46" fmla="*/ 0 w 689"/>
                <a:gd name="T47" fmla="*/ 640 h 649"/>
                <a:gd name="T48" fmla="*/ 17 w 689"/>
                <a:gd name="T49" fmla="*/ 523 h 649"/>
                <a:gd name="T50" fmla="*/ 27 w 689"/>
                <a:gd name="T51" fmla="*/ 412 h 649"/>
                <a:gd name="T52" fmla="*/ 51 w 689"/>
                <a:gd name="T53" fmla="*/ 413 h 649"/>
                <a:gd name="T54" fmla="*/ 51 w 689"/>
                <a:gd name="T55" fmla="*/ 441 h 649"/>
                <a:gd name="T56" fmla="*/ 64 w 689"/>
                <a:gd name="T57" fmla="*/ 477 h 649"/>
                <a:gd name="T58" fmla="*/ 117 w 689"/>
                <a:gd name="T59" fmla="*/ 471 h 649"/>
                <a:gd name="T60" fmla="*/ 253 w 689"/>
                <a:gd name="T61" fmla="*/ 444 h 649"/>
                <a:gd name="T62" fmla="*/ 361 w 689"/>
                <a:gd name="T63" fmla="*/ 263 h 649"/>
                <a:gd name="T64" fmla="*/ 335 w 689"/>
                <a:gd name="T65" fmla="*/ 281 h 649"/>
                <a:gd name="T66" fmla="*/ 321 w 689"/>
                <a:gd name="T67" fmla="*/ 399 h 649"/>
                <a:gd name="T68" fmla="*/ 349 w 689"/>
                <a:gd name="T69" fmla="*/ 424 h 649"/>
                <a:gd name="T70" fmla="*/ 512 w 689"/>
                <a:gd name="T71" fmla="*/ 390 h 649"/>
                <a:gd name="T72" fmla="*/ 575 w 689"/>
                <a:gd name="T73" fmla="*/ 375 h 649"/>
                <a:gd name="T74" fmla="*/ 576 w 689"/>
                <a:gd name="T75" fmla="*/ 373 h 649"/>
                <a:gd name="T76" fmla="*/ 521 w 689"/>
                <a:gd name="T77" fmla="*/ 343 h 649"/>
                <a:gd name="T78" fmla="*/ 361 w 689"/>
                <a:gd name="T79" fmla="*/ 26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9" h="649">
                  <a:moveTo>
                    <a:pt x="253" y="444"/>
                  </a:moveTo>
                  <a:cubicBezTo>
                    <a:pt x="275" y="439"/>
                    <a:pt x="278" y="436"/>
                    <a:pt x="281" y="407"/>
                  </a:cubicBezTo>
                  <a:cubicBezTo>
                    <a:pt x="299" y="262"/>
                    <a:pt x="299" y="262"/>
                    <a:pt x="299" y="262"/>
                  </a:cubicBezTo>
                  <a:cubicBezTo>
                    <a:pt x="301" y="237"/>
                    <a:pt x="299" y="231"/>
                    <a:pt x="280" y="222"/>
                  </a:cubicBezTo>
                  <a:cubicBezTo>
                    <a:pt x="183" y="176"/>
                    <a:pt x="183" y="176"/>
                    <a:pt x="183" y="176"/>
                  </a:cubicBezTo>
                  <a:cubicBezTo>
                    <a:pt x="141" y="157"/>
                    <a:pt x="116" y="147"/>
                    <a:pt x="105" y="146"/>
                  </a:cubicBezTo>
                  <a:cubicBezTo>
                    <a:pt x="93" y="144"/>
                    <a:pt x="87" y="149"/>
                    <a:pt x="83" y="171"/>
                  </a:cubicBezTo>
                  <a:cubicBezTo>
                    <a:pt x="76" y="203"/>
                    <a:pt x="76" y="203"/>
                    <a:pt x="76" y="203"/>
                  </a:cubicBezTo>
                  <a:cubicBezTo>
                    <a:pt x="70" y="209"/>
                    <a:pt x="55" y="207"/>
                    <a:pt x="52" y="198"/>
                  </a:cubicBezTo>
                  <a:cubicBezTo>
                    <a:pt x="57" y="173"/>
                    <a:pt x="61" y="143"/>
                    <a:pt x="67" y="98"/>
                  </a:cubicBezTo>
                  <a:cubicBezTo>
                    <a:pt x="71" y="66"/>
                    <a:pt x="73" y="32"/>
                    <a:pt x="75" y="5"/>
                  </a:cubicBezTo>
                  <a:cubicBezTo>
                    <a:pt x="79" y="0"/>
                    <a:pt x="95" y="0"/>
                    <a:pt x="99" y="6"/>
                  </a:cubicBezTo>
                  <a:cubicBezTo>
                    <a:pt x="98" y="38"/>
                    <a:pt x="98" y="38"/>
                    <a:pt x="98" y="38"/>
                  </a:cubicBezTo>
                  <a:cubicBezTo>
                    <a:pt x="98" y="62"/>
                    <a:pt x="106" y="84"/>
                    <a:pt x="139" y="102"/>
                  </a:cubicBezTo>
                  <a:cubicBezTo>
                    <a:pt x="181" y="125"/>
                    <a:pt x="240" y="159"/>
                    <a:pt x="344" y="212"/>
                  </a:cubicBezTo>
                  <a:cubicBezTo>
                    <a:pt x="592" y="341"/>
                    <a:pt x="592" y="341"/>
                    <a:pt x="592" y="341"/>
                  </a:cubicBezTo>
                  <a:cubicBezTo>
                    <a:pt x="625" y="359"/>
                    <a:pt x="643" y="367"/>
                    <a:pt x="658" y="366"/>
                  </a:cubicBezTo>
                  <a:cubicBezTo>
                    <a:pt x="662" y="390"/>
                    <a:pt x="678" y="408"/>
                    <a:pt x="689" y="420"/>
                  </a:cubicBezTo>
                  <a:cubicBezTo>
                    <a:pt x="688" y="426"/>
                    <a:pt x="686" y="432"/>
                    <a:pt x="679" y="434"/>
                  </a:cubicBezTo>
                  <a:cubicBezTo>
                    <a:pt x="635" y="441"/>
                    <a:pt x="589" y="451"/>
                    <a:pt x="545" y="461"/>
                  </a:cubicBezTo>
                  <a:cubicBezTo>
                    <a:pt x="142" y="547"/>
                    <a:pt x="142" y="547"/>
                    <a:pt x="142" y="547"/>
                  </a:cubicBezTo>
                  <a:cubicBezTo>
                    <a:pt x="56" y="565"/>
                    <a:pt x="40" y="576"/>
                    <a:pt x="30" y="617"/>
                  </a:cubicBezTo>
                  <a:cubicBezTo>
                    <a:pt x="24" y="642"/>
                    <a:pt x="24" y="642"/>
                    <a:pt x="24" y="642"/>
                  </a:cubicBezTo>
                  <a:cubicBezTo>
                    <a:pt x="18" y="649"/>
                    <a:pt x="3" y="645"/>
                    <a:pt x="0" y="640"/>
                  </a:cubicBezTo>
                  <a:cubicBezTo>
                    <a:pt x="7" y="600"/>
                    <a:pt x="11" y="567"/>
                    <a:pt x="17" y="523"/>
                  </a:cubicBezTo>
                  <a:cubicBezTo>
                    <a:pt x="22" y="477"/>
                    <a:pt x="25" y="440"/>
                    <a:pt x="27" y="412"/>
                  </a:cubicBezTo>
                  <a:cubicBezTo>
                    <a:pt x="32" y="405"/>
                    <a:pt x="47" y="406"/>
                    <a:pt x="51" y="413"/>
                  </a:cubicBezTo>
                  <a:cubicBezTo>
                    <a:pt x="51" y="441"/>
                    <a:pt x="51" y="441"/>
                    <a:pt x="51" y="441"/>
                  </a:cubicBezTo>
                  <a:cubicBezTo>
                    <a:pt x="50" y="462"/>
                    <a:pt x="55" y="476"/>
                    <a:pt x="64" y="477"/>
                  </a:cubicBezTo>
                  <a:cubicBezTo>
                    <a:pt x="75" y="478"/>
                    <a:pt x="93" y="476"/>
                    <a:pt x="117" y="471"/>
                  </a:cubicBezTo>
                  <a:lnTo>
                    <a:pt x="253" y="444"/>
                  </a:lnTo>
                  <a:close/>
                  <a:moveTo>
                    <a:pt x="361" y="263"/>
                  </a:moveTo>
                  <a:cubicBezTo>
                    <a:pt x="340" y="253"/>
                    <a:pt x="339" y="253"/>
                    <a:pt x="335" y="281"/>
                  </a:cubicBezTo>
                  <a:cubicBezTo>
                    <a:pt x="321" y="399"/>
                    <a:pt x="321" y="399"/>
                    <a:pt x="321" y="399"/>
                  </a:cubicBezTo>
                  <a:cubicBezTo>
                    <a:pt x="318" y="427"/>
                    <a:pt x="322" y="429"/>
                    <a:pt x="349" y="424"/>
                  </a:cubicBezTo>
                  <a:cubicBezTo>
                    <a:pt x="512" y="390"/>
                    <a:pt x="512" y="390"/>
                    <a:pt x="512" y="390"/>
                  </a:cubicBezTo>
                  <a:cubicBezTo>
                    <a:pt x="536" y="385"/>
                    <a:pt x="563" y="380"/>
                    <a:pt x="575" y="375"/>
                  </a:cubicBezTo>
                  <a:cubicBezTo>
                    <a:pt x="576" y="373"/>
                    <a:pt x="576" y="373"/>
                    <a:pt x="576" y="373"/>
                  </a:cubicBezTo>
                  <a:cubicBezTo>
                    <a:pt x="571" y="370"/>
                    <a:pt x="549" y="358"/>
                    <a:pt x="521" y="343"/>
                  </a:cubicBezTo>
                  <a:lnTo>
                    <a:pt x="361" y="2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2" name="Freeform 260"/>
            <p:cNvSpPr>
              <a:spLocks/>
            </p:cNvSpPr>
            <p:nvPr/>
          </p:nvSpPr>
          <p:spPr bwMode="auto">
            <a:xfrm>
              <a:off x="7608" y="588"/>
              <a:ext cx="106" cy="112"/>
            </a:xfrm>
            <a:custGeom>
              <a:avLst/>
              <a:gdLst>
                <a:gd name="T0" fmla="*/ 167 w 832"/>
                <a:gd name="T1" fmla="*/ 628 h 877"/>
                <a:gd name="T2" fmla="*/ 7 w 832"/>
                <a:gd name="T3" fmla="*/ 572 h 877"/>
                <a:gd name="T4" fmla="*/ 4 w 832"/>
                <a:gd name="T5" fmla="*/ 551 h 877"/>
                <a:gd name="T6" fmla="*/ 184 w 832"/>
                <a:gd name="T7" fmla="*/ 486 h 877"/>
                <a:gd name="T8" fmla="*/ 503 w 832"/>
                <a:gd name="T9" fmla="*/ 364 h 877"/>
                <a:gd name="T10" fmla="*/ 665 w 832"/>
                <a:gd name="T11" fmla="*/ 305 h 877"/>
                <a:gd name="T12" fmla="*/ 666 w 832"/>
                <a:gd name="T13" fmla="*/ 303 h 877"/>
                <a:gd name="T14" fmla="*/ 608 w 832"/>
                <a:gd name="T15" fmla="*/ 276 h 877"/>
                <a:gd name="T16" fmla="*/ 410 w 832"/>
                <a:gd name="T17" fmla="*/ 202 h 877"/>
                <a:gd name="T18" fmla="*/ 216 w 832"/>
                <a:gd name="T19" fmla="*/ 148 h 877"/>
                <a:gd name="T20" fmla="*/ 182 w 832"/>
                <a:gd name="T21" fmla="*/ 188 h 877"/>
                <a:gd name="T22" fmla="*/ 168 w 832"/>
                <a:gd name="T23" fmla="*/ 215 h 877"/>
                <a:gd name="T24" fmla="*/ 146 w 832"/>
                <a:gd name="T25" fmla="*/ 205 h 877"/>
                <a:gd name="T26" fmla="*/ 189 w 832"/>
                <a:gd name="T27" fmla="*/ 100 h 877"/>
                <a:gd name="T28" fmla="*/ 221 w 832"/>
                <a:gd name="T29" fmla="*/ 4 h 877"/>
                <a:gd name="T30" fmla="*/ 245 w 832"/>
                <a:gd name="T31" fmla="*/ 11 h 877"/>
                <a:gd name="T32" fmla="*/ 238 w 832"/>
                <a:gd name="T33" fmla="*/ 36 h 877"/>
                <a:gd name="T34" fmla="*/ 242 w 832"/>
                <a:gd name="T35" fmla="*/ 83 h 877"/>
                <a:gd name="T36" fmla="*/ 424 w 832"/>
                <a:gd name="T37" fmla="*/ 165 h 877"/>
                <a:gd name="T38" fmla="*/ 687 w 832"/>
                <a:gd name="T39" fmla="*/ 263 h 877"/>
                <a:gd name="T40" fmla="*/ 760 w 832"/>
                <a:gd name="T41" fmla="*/ 268 h 877"/>
                <a:gd name="T42" fmla="*/ 803 w 832"/>
                <a:gd name="T43" fmla="*/ 220 h 877"/>
                <a:gd name="T44" fmla="*/ 810 w 832"/>
                <a:gd name="T45" fmla="*/ 205 h 877"/>
                <a:gd name="T46" fmla="*/ 832 w 832"/>
                <a:gd name="T47" fmla="*/ 215 h 877"/>
                <a:gd name="T48" fmla="*/ 791 w 832"/>
                <a:gd name="T49" fmla="*/ 317 h 877"/>
                <a:gd name="T50" fmla="*/ 778 w 832"/>
                <a:gd name="T51" fmla="*/ 360 h 877"/>
                <a:gd name="T52" fmla="*/ 520 w 832"/>
                <a:gd name="T53" fmla="*/ 440 h 877"/>
                <a:gd name="T54" fmla="*/ 388 w 832"/>
                <a:gd name="T55" fmla="*/ 491 h 877"/>
                <a:gd name="T56" fmla="*/ 168 w 832"/>
                <a:gd name="T57" fmla="*/ 580 h 877"/>
                <a:gd name="T58" fmla="*/ 167 w 832"/>
                <a:gd name="T59" fmla="*/ 582 h 877"/>
                <a:gd name="T60" fmla="*/ 204 w 832"/>
                <a:gd name="T61" fmla="*/ 599 h 877"/>
                <a:gd name="T62" fmla="*/ 398 w 832"/>
                <a:gd name="T63" fmla="*/ 672 h 877"/>
                <a:gd name="T64" fmla="*/ 593 w 832"/>
                <a:gd name="T65" fmla="*/ 724 h 877"/>
                <a:gd name="T66" fmla="*/ 632 w 832"/>
                <a:gd name="T67" fmla="*/ 675 h 877"/>
                <a:gd name="T68" fmla="*/ 640 w 832"/>
                <a:gd name="T69" fmla="*/ 660 h 877"/>
                <a:gd name="T70" fmla="*/ 662 w 832"/>
                <a:gd name="T71" fmla="*/ 670 h 877"/>
                <a:gd name="T72" fmla="*/ 619 w 832"/>
                <a:gd name="T73" fmla="*/ 777 h 877"/>
                <a:gd name="T74" fmla="*/ 587 w 832"/>
                <a:gd name="T75" fmla="*/ 871 h 877"/>
                <a:gd name="T76" fmla="*/ 563 w 832"/>
                <a:gd name="T77" fmla="*/ 865 h 877"/>
                <a:gd name="T78" fmla="*/ 566 w 832"/>
                <a:gd name="T79" fmla="*/ 851 h 877"/>
                <a:gd name="T80" fmla="*/ 566 w 832"/>
                <a:gd name="T81" fmla="*/ 793 h 877"/>
                <a:gd name="T82" fmla="*/ 384 w 832"/>
                <a:gd name="T83" fmla="*/ 710 h 877"/>
                <a:gd name="T84" fmla="*/ 167 w 832"/>
                <a:gd name="T85" fmla="*/ 62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2" h="877">
                  <a:moveTo>
                    <a:pt x="167" y="628"/>
                  </a:moveTo>
                  <a:cubicBezTo>
                    <a:pt x="140" y="618"/>
                    <a:pt x="32" y="578"/>
                    <a:pt x="7" y="572"/>
                  </a:cubicBezTo>
                  <a:cubicBezTo>
                    <a:pt x="2" y="568"/>
                    <a:pt x="0" y="561"/>
                    <a:pt x="4" y="551"/>
                  </a:cubicBezTo>
                  <a:cubicBezTo>
                    <a:pt x="23" y="545"/>
                    <a:pt x="65" y="531"/>
                    <a:pt x="184" y="486"/>
                  </a:cubicBezTo>
                  <a:cubicBezTo>
                    <a:pt x="503" y="364"/>
                    <a:pt x="503" y="364"/>
                    <a:pt x="503" y="364"/>
                  </a:cubicBezTo>
                  <a:cubicBezTo>
                    <a:pt x="541" y="350"/>
                    <a:pt x="638" y="316"/>
                    <a:pt x="665" y="305"/>
                  </a:cubicBezTo>
                  <a:cubicBezTo>
                    <a:pt x="666" y="303"/>
                    <a:pt x="666" y="303"/>
                    <a:pt x="666" y="303"/>
                  </a:cubicBezTo>
                  <a:cubicBezTo>
                    <a:pt x="656" y="295"/>
                    <a:pt x="636" y="287"/>
                    <a:pt x="608" y="276"/>
                  </a:cubicBezTo>
                  <a:cubicBezTo>
                    <a:pt x="410" y="202"/>
                    <a:pt x="410" y="202"/>
                    <a:pt x="410" y="202"/>
                  </a:cubicBezTo>
                  <a:cubicBezTo>
                    <a:pt x="368" y="186"/>
                    <a:pt x="249" y="144"/>
                    <a:pt x="216" y="148"/>
                  </a:cubicBezTo>
                  <a:cubicBezTo>
                    <a:pt x="204" y="151"/>
                    <a:pt x="192" y="166"/>
                    <a:pt x="182" y="188"/>
                  </a:cubicBezTo>
                  <a:cubicBezTo>
                    <a:pt x="168" y="215"/>
                    <a:pt x="168" y="215"/>
                    <a:pt x="168" y="215"/>
                  </a:cubicBezTo>
                  <a:cubicBezTo>
                    <a:pt x="159" y="218"/>
                    <a:pt x="148" y="213"/>
                    <a:pt x="146" y="205"/>
                  </a:cubicBezTo>
                  <a:cubicBezTo>
                    <a:pt x="163" y="165"/>
                    <a:pt x="176" y="133"/>
                    <a:pt x="189" y="100"/>
                  </a:cubicBezTo>
                  <a:cubicBezTo>
                    <a:pt x="203" y="61"/>
                    <a:pt x="211" y="37"/>
                    <a:pt x="221" y="4"/>
                  </a:cubicBezTo>
                  <a:cubicBezTo>
                    <a:pt x="228" y="0"/>
                    <a:pt x="241" y="3"/>
                    <a:pt x="245" y="11"/>
                  </a:cubicBezTo>
                  <a:cubicBezTo>
                    <a:pt x="238" y="36"/>
                    <a:pt x="238" y="36"/>
                    <a:pt x="238" y="36"/>
                  </a:cubicBezTo>
                  <a:cubicBezTo>
                    <a:pt x="232" y="58"/>
                    <a:pt x="233" y="75"/>
                    <a:pt x="242" y="83"/>
                  </a:cubicBezTo>
                  <a:cubicBezTo>
                    <a:pt x="270" y="108"/>
                    <a:pt x="381" y="149"/>
                    <a:pt x="424" y="165"/>
                  </a:cubicBezTo>
                  <a:cubicBezTo>
                    <a:pt x="687" y="263"/>
                    <a:pt x="687" y="263"/>
                    <a:pt x="687" y="263"/>
                  </a:cubicBezTo>
                  <a:cubicBezTo>
                    <a:pt x="712" y="273"/>
                    <a:pt x="732" y="279"/>
                    <a:pt x="760" y="268"/>
                  </a:cubicBezTo>
                  <a:cubicBezTo>
                    <a:pt x="777" y="260"/>
                    <a:pt x="792" y="240"/>
                    <a:pt x="803" y="220"/>
                  </a:cubicBezTo>
                  <a:cubicBezTo>
                    <a:pt x="810" y="205"/>
                    <a:pt x="810" y="205"/>
                    <a:pt x="810" y="205"/>
                  </a:cubicBezTo>
                  <a:cubicBezTo>
                    <a:pt x="818" y="201"/>
                    <a:pt x="831" y="206"/>
                    <a:pt x="832" y="215"/>
                  </a:cubicBezTo>
                  <a:cubicBezTo>
                    <a:pt x="816" y="252"/>
                    <a:pt x="797" y="300"/>
                    <a:pt x="791" y="317"/>
                  </a:cubicBezTo>
                  <a:cubicBezTo>
                    <a:pt x="786" y="331"/>
                    <a:pt x="781" y="347"/>
                    <a:pt x="778" y="360"/>
                  </a:cubicBezTo>
                  <a:cubicBezTo>
                    <a:pt x="725" y="360"/>
                    <a:pt x="565" y="424"/>
                    <a:pt x="520" y="440"/>
                  </a:cubicBezTo>
                  <a:cubicBezTo>
                    <a:pt x="388" y="491"/>
                    <a:pt x="388" y="491"/>
                    <a:pt x="388" y="491"/>
                  </a:cubicBezTo>
                  <a:cubicBezTo>
                    <a:pt x="294" y="527"/>
                    <a:pt x="227" y="554"/>
                    <a:pt x="168" y="580"/>
                  </a:cubicBezTo>
                  <a:cubicBezTo>
                    <a:pt x="167" y="582"/>
                    <a:pt x="167" y="582"/>
                    <a:pt x="167" y="582"/>
                  </a:cubicBezTo>
                  <a:cubicBezTo>
                    <a:pt x="170" y="587"/>
                    <a:pt x="185" y="592"/>
                    <a:pt x="204" y="599"/>
                  </a:cubicBezTo>
                  <a:cubicBezTo>
                    <a:pt x="398" y="672"/>
                    <a:pt x="398" y="672"/>
                    <a:pt x="398" y="672"/>
                  </a:cubicBezTo>
                  <a:cubicBezTo>
                    <a:pt x="441" y="688"/>
                    <a:pt x="559" y="732"/>
                    <a:pt x="593" y="724"/>
                  </a:cubicBezTo>
                  <a:cubicBezTo>
                    <a:pt x="603" y="722"/>
                    <a:pt x="614" y="710"/>
                    <a:pt x="632" y="675"/>
                  </a:cubicBezTo>
                  <a:cubicBezTo>
                    <a:pt x="640" y="660"/>
                    <a:pt x="640" y="660"/>
                    <a:pt x="640" y="660"/>
                  </a:cubicBezTo>
                  <a:cubicBezTo>
                    <a:pt x="648" y="656"/>
                    <a:pt x="662" y="662"/>
                    <a:pt x="662" y="670"/>
                  </a:cubicBezTo>
                  <a:cubicBezTo>
                    <a:pt x="644" y="712"/>
                    <a:pt x="632" y="742"/>
                    <a:pt x="619" y="777"/>
                  </a:cubicBezTo>
                  <a:cubicBezTo>
                    <a:pt x="604" y="816"/>
                    <a:pt x="597" y="840"/>
                    <a:pt x="587" y="871"/>
                  </a:cubicBezTo>
                  <a:cubicBezTo>
                    <a:pt x="579" y="877"/>
                    <a:pt x="567" y="872"/>
                    <a:pt x="563" y="865"/>
                  </a:cubicBezTo>
                  <a:cubicBezTo>
                    <a:pt x="566" y="851"/>
                    <a:pt x="566" y="851"/>
                    <a:pt x="566" y="851"/>
                  </a:cubicBezTo>
                  <a:cubicBezTo>
                    <a:pt x="573" y="821"/>
                    <a:pt x="572" y="800"/>
                    <a:pt x="566" y="793"/>
                  </a:cubicBezTo>
                  <a:cubicBezTo>
                    <a:pt x="539" y="766"/>
                    <a:pt x="426" y="725"/>
                    <a:pt x="384" y="710"/>
                  </a:cubicBezTo>
                  <a:lnTo>
                    <a:pt x="167" y="6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3" name="Freeform 261"/>
            <p:cNvSpPr>
              <a:spLocks/>
            </p:cNvSpPr>
            <p:nvPr/>
          </p:nvSpPr>
          <p:spPr bwMode="auto">
            <a:xfrm>
              <a:off x="7585" y="672"/>
              <a:ext cx="87" cy="70"/>
            </a:xfrm>
            <a:custGeom>
              <a:avLst/>
              <a:gdLst>
                <a:gd name="T0" fmla="*/ 508 w 679"/>
                <a:gd name="T1" fmla="*/ 331 h 550"/>
                <a:gd name="T2" fmla="*/ 645 w 679"/>
                <a:gd name="T3" fmla="*/ 345 h 550"/>
                <a:gd name="T4" fmla="*/ 659 w 679"/>
                <a:gd name="T5" fmla="*/ 325 h 550"/>
                <a:gd name="T6" fmla="*/ 679 w 679"/>
                <a:gd name="T7" fmla="*/ 339 h 550"/>
                <a:gd name="T8" fmla="*/ 613 w 679"/>
                <a:gd name="T9" fmla="*/ 442 h 550"/>
                <a:gd name="T10" fmla="*/ 552 w 679"/>
                <a:gd name="T11" fmla="*/ 546 h 550"/>
                <a:gd name="T12" fmla="*/ 531 w 679"/>
                <a:gd name="T13" fmla="*/ 536 h 550"/>
                <a:gd name="T14" fmla="*/ 542 w 679"/>
                <a:gd name="T15" fmla="*/ 514 h 550"/>
                <a:gd name="T16" fmla="*/ 466 w 679"/>
                <a:gd name="T17" fmla="*/ 399 h 550"/>
                <a:gd name="T18" fmla="*/ 172 w 679"/>
                <a:gd name="T19" fmla="*/ 219 h 550"/>
                <a:gd name="T20" fmla="*/ 36 w 679"/>
                <a:gd name="T21" fmla="*/ 205 h 550"/>
                <a:gd name="T22" fmla="*/ 21 w 679"/>
                <a:gd name="T23" fmla="*/ 224 h 550"/>
                <a:gd name="T24" fmla="*/ 1 w 679"/>
                <a:gd name="T25" fmla="*/ 210 h 550"/>
                <a:gd name="T26" fmla="*/ 66 w 679"/>
                <a:gd name="T27" fmla="*/ 109 h 550"/>
                <a:gd name="T28" fmla="*/ 127 w 679"/>
                <a:gd name="T29" fmla="*/ 3 h 550"/>
                <a:gd name="T30" fmla="*/ 149 w 679"/>
                <a:gd name="T31" fmla="*/ 14 h 550"/>
                <a:gd name="T32" fmla="*/ 139 w 679"/>
                <a:gd name="T33" fmla="*/ 36 h 550"/>
                <a:gd name="T34" fmla="*/ 213 w 679"/>
                <a:gd name="T35" fmla="*/ 151 h 550"/>
                <a:gd name="T36" fmla="*/ 508 w 679"/>
                <a:gd name="T37" fmla="*/ 33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9" h="550">
                  <a:moveTo>
                    <a:pt x="508" y="331"/>
                  </a:moveTo>
                  <a:cubicBezTo>
                    <a:pt x="596" y="384"/>
                    <a:pt x="611" y="391"/>
                    <a:pt x="645" y="345"/>
                  </a:cubicBezTo>
                  <a:cubicBezTo>
                    <a:pt x="659" y="325"/>
                    <a:pt x="659" y="325"/>
                    <a:pt x="659" y="325"/>
                  </a:cubicBezTo>
                  <a:cubicBezTo>
                    <a:pt x="666" y="322"/>
                    <a:pt x="679" y="333"/>
                    <a:pt x="679" y="339"/>
                  </a:cubicBezTo>
                  <a:cubicBezTo>
                    <a:pt x="652" y="380"/>
                    <a:pt x="634" y="407"/>
                    <a:pt x="613" y="442"/>
                  </a:cubicBezTo>
                  <a:cubicBezTo>
                    <a:pt x="592" y="475"/>
                    <a:pt x="576" y="504"/>
                    <a:pt x="552" y="546"/>
                  </a:cubicBezTo>
                  <a:cubicBezTo>
                    <a:pt x="547" y="550"/>
                    <a:pt x="531" y="543"/>
                    <a:pt x="531" y="536"/>
                  </a:cubicBezTo>
                  <a:cubicBezTo>
                    <a:pt x="542" y="514"/>
                    <a:pt x="542" y="514"/>
                    <a:pt x="542" y="514"/>
                  </a:cubicBezTo>
                  <a:cubicBezTo>
                    <a:pt x="567" y="462"/>
                    <a:pt x="554" y="452"/>
                    <a:pt x="466" y="399"/>
                  </a:cubicBezTo>
                  <a:cubicBezTo>
                    <a:pt x="172" y="219"/>
                    <a:pt x="172" y="219"/>
                    <a:pt x="172" y="219"/>
                  </a:cubicBezTo>
                  <a:cubicBezTo>
                    <a:pt x="84" y="165"/>
                    <a:pt x="71" y="160"/>
                    <a:pt x="36" y="205"/>
                  </a:cubicBezTo>
                  <a:cubicBezTo>
                    <a:pt x="21" y="224"/>
                    <a:pt x="21" y="224"/>
                    <a:pt x="21" y="224"/>
                  </a:cubicBezTo>
                  <a:cubicBezTo>
                    <a:pt x="14" y="227"/>
                    <a:pt x="0" y="217"/>
                    <a:pt x="1" y="210"/>
                  </a:cubicBezTo>
                  <a:cubicBezTo>
                    <a:pt x="28" y="170"/>
                    <a:pt x="46" y="142"/>
                    <a:pt x="66" y="109"/>
                  </a:cubicBezTo>
                  <a:cubicBezTo>
                    <a:pt x="87" y="74"/>
                    <a:pt x="104" y="46"/>
                    <a:pt x="127" y="3"/>
                  </a:cubicBezTo>
                  <a:cubicBezTo>
                    <a:pt x="133" y="0"/>
                    <a:pt x="147" y="6"/>
                    <a:pt x="149" y="14"/>
                  </a:cubicBezTo>
                  <a:cubicBezTo>
                    <a:pt x="139" y="36"/>
                    <a:pt x="139" y="36"/>
                    <a:pt x="139" y="36"/>
                  </a:cubicBezTo>
                  <a:cubicBezTo>
                    <a:pt x="115" y="89"/>
                    <a:pt x="125" y="97"/>
                    <a:pt x="213" y="151"/>
                  </a:cubicBezTo>
                  <a:lnTo>
                    <a:pt x="508" y="3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4" name="Freeform 262"/>
            <p:cNvSpPr>
              <a:spLocks/>
            </p:cNvSpPr>
            <p:nvPr/>
          </p:nvSpPr>
          <p:spPr bwMode="auto">
            <a:xfrm>
              <a:off x="7549" y="718"/>
              <a:ext cx="99" cy="100"/>
            </a:xfrm>
            <a:custGeom>
              <a:avLst/>
              <a:gdLst>
                <a:gd name="T0" fmla="*/ 171 w 773"/>
                <a:gd name="T1" fmla="*/ 232 h 780"/>
                <a:gd name="T2" fmla="*/ 41 w 773"/>
                <a:gd name="T3" fmla="*/ 196 h 780"/>
                <a:gd name="T4" fmla="*/ 19 w 773"/>
                <a:gd name="T5" fmla="*/ 218 h 780"/>
                <a:gd name="T6" fmla="*/ 2 w 773"/>
                <a:gd name="T7" fmla="*/ 200 h 780"/>
                <a:gd name="T8" fmla="*/ 88 w 773"/>
                <a:gd name="T9" fmla="*/ 106 h 780"/>
                <a:gd name="T10" fmla="*/ 174 w 773"/>
                <a:gd name="T11" fmla="*/ 3 h 780"/>
                <a:gd name="T12" fmla="*/ 192 w 773"/>
                <a:gd name="T13" fmla="*/ 19 h 780"/>
                <a:gd name="T14" fmla="*/ 171 w 773"/>
                <a:gd name="T15" fmla="*/ 47 h 780"/>
                <a:gd name="T16" fmla="*/ 223 w 773"/>
                <a:gd name="T17" fmla="*/ 172 h 780"/>
                <a:gd name="T18" fmla="*/ 550 w 773"/>
                <a:gd name="T19" fmla="*/ 457 h 780"/>
                <a:gd name="T20" fmla="*/ 593 w 773"/>
                <a:gd name="T21" fmla="*/ 455 h 780"/>
                <a:gd name="T22" fmla="*/ 628 w 773"/>
                <a:gd name="T23" fmla="*/ 415 h 780"/>
                <a:gd name="T24" fmla="*/ 688 w 773"/>
                <a:gd name="T25" fmla="*/ 309 h 780"/>
                <a:gd name="T26" fmla="*/ 666 w 773"/>
                <a:gd name="T27" fmla="*/ 232 h 780"/>
                <a:gd name="T28" fmla="*/ 688 w 773"/>
                <a:gd name="T29" fmla="*/ 217 h 780"/>
                <a:gd name="T30" fmla="*/ 773 w 773"/>
                <a:gd name="T31" fmla="*/ 340 h 780"/>
                <a:gd name="T32" fmla="*/ 760 w 773"/>
                <a:gd name="T33" fmla="*/ 354 h 780"/>
                <a:gd name="T34" fmla="*/ 684 w 773"/>
                <a:gd name="T35" fmla="*/ 396 h 780"/>
                <a:gd name="T36" fmla="*/ 426 w 773"/>
                <a:gd name="T37" fmla="*/ 693 h 780"/>
                <a:gd name="T38" fmla="*/ 396 w 773"/>
                <a:gd name="T39" fmla="*/ 768 h 780"/>
                <a:gd name="T40" fmla="*/ 383 w 773"/>
                <a:gd name="T41" fmla="*/ 779 h 780"/>
                <a:gd name="T42" fmla="*/ 281 w 773"/>
                <a:gd name="T43" fmla="*/ 671 h 780"/>
                <a:gd name="T44" fmla="*/ 296 w 773"/>
                <a:gd name="T45" fmla="*/ 651 h 780"/>
                <a:gd name="T46" fmla="*/ 366 w 773"/>
                <a:gd name="T47" fmla="*/ 679 h 780"/>
                <a:gd name="T48" fmla="*/ 458 w 773"/>
                <a:gd name="T49" fmla="*/ 610 h 780"/>
                <a:gd name="T50" fmla="*/ 503 w 773"/>
                <a:gd name="T51" fmla="*/ 558 h 780"/>
                <a:gd name="T52" fmla="*/ 497 w 773"/>
                <a:gd name="T53" fmla="*/ 515 h 780"/>
                <a:gd name="T54" fmla="*/ 171 w 773"/>
                <a:gd name="T55" fmla="*/ 232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3" h="780">
                  <a:moveTo>
                    <a:pt x="171" y="232"/>
                  </a:moveTo>
                  <a:cubicBezTo>
                    <a:pt x="94" y="165"/>
                    <a:pt x="83" y="157"/>
                    <a:pt x="41" y="196"/>
                  </a:cubicBezTo>
                  <a:cubicBezTo>
                    <a:pt x="19" y="218"/>
                    <a:pt x="19" y="218"/>
                    <a:pt x="19" y="218"/>
                  </a:cubicBezTo>
                  <a:cubicBezTo>
                    <a:pt x="12" y="220"/>
                    <a:pt x="0" y="206"/>
                    <a:pt x="2" y="200"/>
                  </a:cubicBezTo>
                  <a:cubicBezTo>
                    <a:pt x="40" y="160"/>
                    <a:pt x="62" y="136"/>
                    <a:pt x="88" y="106"/>
                  </a:cubicBezTo>
                  <a:cubicBezTo>
                    <a:pt x="113" y="77"/>
                    <a:pt x="134" y="51"/>
                    <a:pt x="174" y="3"/>
                  </a:cubicBezTo>
                  <a:cubicBezTo>
                    <a:pt x="180" y="0"/>
                    <a:pt x="193" y="9"/>
                    <a:pt x="192" y="19"/>
                  </a:cubicBezTo>
                  <a:cubicBezTo>
                    <a:pt x="171" y="47"/>
                    <a:pt x="171" y="47"/>
                    <a:pt x="171" y="47"/>
                  </a:cubicBezTo>
                  <a:cubicBezTo>
                    <a:pt x="139" y="92"/>
                    <a:pt x="146" y="105"/>
                    <a:pt x="223" y="172"/>
                  </a:cubicBezTo>
                  <a:cubicBezTo>
                    <a:pt x="550" y="457"/>
                    <a:pt x="550" y="457"/>
                    <a:pt x="550" y="457"/>
                  </a:cubicBezTo>
                  <a:cubicBezTo>
                    <a:pt x="573" y="476"/>
                    <a:pt x="574" y="477"/>
                    <a:pt x="593" y="455"/>
                  </a:cubicBezTo>
                  <a:cubicBezTo>
                    <a:pt x="628" y="415"/>
                    <a:pt x="628" y="415"/>
                    <a:pt x="628" y="415"/>
                  </a:cubicBezTo>
                  <a:cubicBezTo>
                    <a:pt x="655" y="383"/>
                    <a:pt x="689" y="342"/>
                    <a:pt x="688" y="309"/>
                  </a:cubicBezTo>
                  <a:cubicBezTo>
                    <a:pt x="687" y="277"/>
                    <a:pt x="677" y="256"/>
                    <a:pt x="666" y="232"/>
                  </a:cubicBezTo>
                  <a:cubicBezTo>
                    <a:pt x="667" y="222"/>
                    <a:pt x="680" y="215"/>
                    <a:pt x="688" y="217"/>
                  </a:cubicBezTo>
                  <a:cubicBezTo>
                    <a:pt x="710" y="257"/>
                    <a:pt x="748" y="309"/>
                    <a:pt x="773" y="340"/>
                  </a:cubicBezTo>
                  <a:cubicBezTo>
                    <a:pt x="772" y="343"/>
                    <a:pt x="764" y="354"/>
                    <a:pt x="760" y="354"/>
                  </a:cubicBezTo>
                  <a:cubicBezTo>
                    <a:pt x="733" y="338"/>
                    <a:pt x="713" y="363"/>
                    <a:pt x="684" y="396"/>
                  </a:cubicBezTo>
                  <a:cubicBezTo>
                    <a:pt x="426" y="693"/>
                    <a:pt x="426" y="693"/>
                    <a:pt x="426" y="693"/>
                  </a:cubicBezTo>
                  <a:cubicBezTo>
                    <a:pt x="391" y="732"/>
                    <a:pt x="387" y="740"/>
                    <a:pt x="396" y="768"/>
                  </a:cubicBezTo>
                  <a:cubicBezTo>
                    <a:pt x="395" y="773"/>
                    <a:pt x="387" y="780"/>
                    <a:pt x="383" y="779"/>
                  </a:cubicBezTo>
                  <a:cubicBezTo>
                    <a:pt x="360" y="745"/>
                    <a:pt x="305" y="688"/>
                    <a:pt x="281" y="671"/>
                  </a:cubicBezTo>
                  <a:cubicBezTo>
                    <a:pt x="278" y="663"/>
                    <a:pt x="289" y="651"/>
                    <a:pt x="296" y="651"/>
                  </a:cubicBezTo>
                  <a:cubicBezTo>
                    <a:pt x="316" y="665"/>
                    <a:pt x="348" y="683"/>
                    <a:pt x="366" y="679"/>
                  </a:cubicBezTo>
                  <a:cubicBezTo>
                    <a:pt x="393" y="673"/>
                    <a:pt x="423" y="650"/>
                    <a:pt x="458" y="610"/>
                  </a:cubicBezTo>
                  <a:cubicBezTo>
                    <a:pt x="503" y="558"/>
                    <a:pt x="503" y="558"/>
                    <a:pt x="503" y="558"/>
                  </a:cubicBezTo>
                  <a:cubicBezTo>
                    <a:pt x="522" y="536"/>
                    <a:pt x="521" y="536"/>
                    <a:pt x="497" y="515"/>
                  </a:cubicBezTo>
                  <a:lnTo>
                    <a:pt x="171" y="2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5" name="Freeform 263"/>
            <p:cNvSpPr>
              <a:spLocks noEditPoints="1"/>
            </p:cNvSpPr>
            <p:nvPr/>
          </p:nvSpPr>
          <p:spPr bwMode="auto">
            <a:xfrm>
              <a:off x="7473" y="757"/>
              <a:ext cx="111" cy="98"/>
            </a:xfrm>
            <a:custGeom>
              <a:avLst/>
              <a:gdLst>
                <a:gd name="T0" fmla="*/ 317 w 865"/>
                <a:gd name="T1" fmla="*/ 431 h 772"/>
                <a:gd name="T2" fmla="*/ 364 w 865"/>
                <a:gd name="T3" fmla="*/ 426 h 772"/>
                <a:gd name="T4" fmla="*/ 481 w 865"/>
                <a:gd name="T5" fmla="*/ 339 h 772"/>
                <a:gd name="T6" fmla="*/ 497 w 865"/>
                <a:gd name="T7" fmla="*/ 298 h 772"/>
                <a:gd name="T8" fmla="*/ 464 w 865"/>
                <a:gd name="T9" fmla="*/ 196 h 772"/>
                <a:gd name="T10" fmla="*/ 433 w 865"/>
                <a:gd name="T11" fmla="*/ 119 h 772"/>
                <a:gd name="T12" fmla="*/ 399 w 865"/>
                <a:gd name="T13" fmla="*/ 120 h 772"/>
                <a:gd name="T14" fmla="*/ 371 w 865"/>
                <a:gd name="T15" fmla="*/ 137 h 772"/>
                <a:gd name="T16" fmla="*/ 359 w 865"/>
                <a:gd name="T17" fmla="*/ 116 h 772"/>
                <a:gd name="T18" fmla="*/ 441 w 865"/>
                <a:gd name="T19" fmla="*/ 59 h 772"/>
                <a:gd name="T20" fmla="*/ 514 w 865"/>
                <a:gd name="T21" fmla="*/ 1 h 772"/>
                <a:gd name="T22" fmla="*/ 530 w 865"/>
                <a:gd name="T23" fmla="*/ 19 h 772"/>
                <a:gd name="T24" fmla="*/ 506 w 865"/>
                <a:gd name="T25" fmla="*/ 41 h 772"/>
                <a:gd name="T26" fmla="*/ 488 w 865"/>
                <a:gd name="T27" fmla="*/ 113 h 772"/>
                <a:gd name="T28" fmla="*/ 548 w 865"/>
                <a:gd name="T29" fmla="*/ 338 h 772"/>
                <a:gd name="T30" fmla="*/ 625 w 865"/>
                <a:gd name="T31" fmla="*/ 607 h 772"/>
                <a:gd name="T32" fmla="*/ 653 w 865"/>
                <a:gd name="T33" fmla="*/ 672 h 772"/>
                <a:gd name="T34" fmla="*/ 634 w 865"/>
                <a:gd name="T35" fmla="*/ 732 h 772"/>
                <a:gd name="T36" fmla="*/ 617 w 865"/>
                <a:gd name="T37" fmla="*/ 734 h 772"/>
                <a:gd name="T38" fmla="*/ 505 w 865"/>
                <a:gd name="T39" fmla="*/ 655 h 772"/>
                <a:gd name="T40" fmla="*/ 166 w 865"/>
                <a:gd name="T41" fmla="*/ 421 h 772"/>
                <a:gd name="T42" fmla="*/ 39 w 865"/>
                <a:gd name="T43" fmla="*/ 388 h 772"/>
                <a:gd name="T44" fmla="*/ 16 w 865"/>
                <a:gd name="T45" fmla="*/ 401 h 772"/>
                <a:gd name="T46" fmla="*/ 1 w 865"/>
                <a:gd name="T47" fmla="*/ 381 h 772"/>
                <a:gd name="T48" fmla="*/ 98 w 865"/>
                <a:gd name="T49" fmla="*/ 314 h 772"/>
                <a:gd name="T50" fmla="*/ 185 w 865"/>
                <a:gd name="T51" fmla="*/ 245 h 772"/>
                <a:gd name="T52" fmla="*/ 201 w 865"/>
                <a:gd name="T53" fmla="*/ 263 h 772"/>
                <a:gd name="T54" fmla="*/ 181 w 865"/>
                <a:gd name="T55" fmla="*/ 282 h 772"/>
                <a:gd name="T56" fmla="*/ 164 w 865"/>
                <a:gd name="T57" fmla="*/ 316 h 772"/>
                <a:gd name="T58" fmla="*/ 204 w 865"/>
                <a:gd name="T59" fmla="*/ 350 h 772"/>
                <a:gd name="T60" fmla="*/ 317 w 865"/>
                <a:gd name="T61" fmla="*/ 431 h 772"/>
                <a:gd name="T62" fmla="*/ 523 w 865"/>
                <a:gd name="T63" fmla="*/ 386 h 772"/>
                <a:gd name="T64" fmla="*/ 493 w 865"/>
                <a:gd name="T65" fmla="*/ 379 h 772"/>
                <a:gd name="T66" fmla="*/ 397 w 865"/>
                <a:gd name="T67" fmla="*/ 450 h 772"/>
                <a:gd name="T68" fmla="*/ 398 w 865"/>
                <a:gd name="T69" fmla="*/ 487 h 772"/>
                <a:gd name="T70" fmla="*/ 534 w 865"/>
                <a:gd name="T71" fmla="*/ 583 h 772"/>
                <a:gd name="T72" fmla="*/ 589 w 865"/>
                <a:gd name="T73" fmla="*/ 619 h 772"/>
                <a:gd name="T74" fmla="*/ 590 w 865"/>
                <a:gd name="T75" fmla="*/ 617 h 772"/>
                <a:gd name="T76" fmla="*/ 575 w 865"/>
                <a:gd name="T77" fmla="*/ 558 h 772"/>
                <a:gd name="T78" fmla="*/ 523 w 865"/>
                <a:gd name="T79" fmla="*/ 386 h 772"/>
                <a:gd name="T80" fmla="*/ 821 w 865"/>
                <a:gd name="T81" fmla="*/ 707 h 772"/>
                <a:gd name="T82" fmla="*/ 851 w 865"/>
                <a:gd name="T83" fmla="*/ 705 h 772"/>
                <a:gd name="T84" fmla="*/ 863 w 865"/>
                <a:gd name="T85" fmla="*/ 734 h 772"/>
                <a:gd name="T86" fmla="*/ 857 w 865"/>
                <a:gd name="T87" fmla="*/ 766 h 772"/>
                <a:gd name="T88" fmla="*/ 828 w 865"/>
                <a:gd name="T89" fmla="*/ 772 h 772"/>
                <a:gd name="T90" fmla="*/ 638 w 865"/>
                <a:gd name="T91" fmla="*/ 769 h 772"/>
                <a:gd name="T92" fmla="*/ 634 w 865"/>
                <a:gd name="T93" fmla="*/ 750 h 772"/>
                <a:gd name="T94" fmla="*/ 821 w 865"/>
                <a:gd name="T95" fmla="*/ 70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5" h="772">
                  <a:moveTo>
                    <a:pt x="317" y="431"/>
                  </a:moveTo>
                  <a:cubicBezTo>
                    <a:pt x="336" y="444"/>
                    <a:pt x="340" y="444"/>
                    <a:pt x="364" y="426"/>
                  </a:cubicBezTo>
                  <a:cubicBezTo>
                    <a:pt x="481" y="339"/>
                    <a:pt x="481" y="339"/>
                    <a:pt x="481" y="339"/>
                  </a:cubicBezTo>
                  <a:cubicBezTo>
                    <a:pt x="501" y="325"/>
                    <a:pt x="504" y="319"/>
                    <a:pt x="497" y="298"/>
                  </a:cubicBezTo>
                  <a:cubicBezTo>
                    <a:pt x="464" y="196"/>
                    <a:pt x="464" y="196"/>
                    <a:pt x="464" y="196"/>
                  </a:cubicBezTo>
                  <a:cubicBezTo>
                    <a:pt x="450" y="153"/>
                    <a:pt x="439" y="128"/>
                    <a:pt x="433" y="119"/>
                  </a:cubicBezTo>
                  <a:cubicBezTo>
                    <a:pt x="426" y="110"/>
                    <a:pt x="419" y="108"/>
                    <a:pt x="399" y="120"/>
                  </a:cubicBezTo>
                  <a:cubicBezTo>
                    <a:pt x="371" y="137"/>
                    <a:pt x="371" y="137"/>
                    <a:pt x="371" y="137"/>
                  </a:cubicBezTo>
                  <a:cubicBezTo>
                    <a:pt x="363" y="137"/>
                    <a:pt x="354" y="125"/>
                    <a:pt x="359" y="116"/>
                  </a:cubicBezTo>
                  <a:cubicBezTo>
                    <a:pt x="380" y="103"/>
                    <a:pt x="404" y="85"/>
                    <a:pt x="441" y="59"/>
                  </a:cubicBezTo>
                  <a:cubicBezTo>
                    <a:pt x="467" y="40"/>
                    <a:pt x="494" y="17"/>
                    <a:pt x="514" y="1"/>
                  </a:cubicBezTo>
                  <a:cubicBezTo>
                    <a:pt x="521" y="0"/>
                    <a:pt x="532" y="12"/>
                    <a:pt x="530" y="19"/>
                  </a:cubicBezTo>
                  <a:cubicBezTo>
                    <a:pt x="506" y="41"/>
                    <a:pt x="506" y="41"/>
                    <a:pt x="506" y="41"/>
                  </a:cubicBezTo>
                  <a:cubicBezTo>
                    <a:pt x="489" y="56"/>
                    <a:pt x="478" y="77"/>
                    <a:pt x="488" y="113"/>
                  </a:cubicBezTo>
                  <a:cubicBezTo>
                    <a:pt x="500" y="160"/>
                    <a:pt x="516" y="226"/>
                    <a:pt x="548" y="338"/>
                  </a:cubicBezTo>
                  <a:cubicBezTo>
                    <a:pt x="625" y="607"/>
                    <a:pt x="625" y="607"/>
                    <a:pt x="625" y="607"/>
                  </a:cubicBezTo>
                  <a:cubicBezTo>
                    <a:pt x="635" y="644"/>
                    <a:pt x="641" y="662"/>
                    <a:pt x="653" y="672"/>
                  </a:cubicBezTo>
                  <a:cubicBezTo>
                    <a:pt x="638" y="692"/>
                    <a:pt x="635" y="716"/>
                    <a:pt x="634" y="732"/>
                  </a:cubicBezTo>
                  <a:cubicBezTo>
                    <a:pt x="629" y="736"/>
                    <a:pt x="623" y="738"/>
                    <a:pt x="617" y="734"/>
                  </a:cubicBezTo>
                  <a:cubicBezTo>
                    <a:pt x="582" y="707"/>
                    <a:pt x="542" y="680"/>
                    <a:pt x="505" y="655"/>
                  </a:cubicBezTo>
                  <a:cubicBezTo>
                    <a:pt x="166" y="421"/>
                    <a:pt x="166" y="421"/>
                    <a:pt x="166" y="421"/>
                  </a:cubicBezTo>
                  <a:cubicBezTo>
                    <a:pt x="94" y="371"/>
                    <a:pt x="75" y="367"/>
                    <a:pt x="39" y="388"/>
                  </a:cubicBezTo>
                  <a:cubicBezTo>
                    <a:pt x="16" y="401"/>
                    <a:pt x="16" y="401"/>
                    <a:pt x="16" y="401"/>
                  </a:cubicBezTo>
                  <a:cubicBezTo>
                    <a:pt x="8" y="401"/>
                    <a:pt x="0" y="387"/>
                    <a:pt x="1" y="381"/>
                  </a:cubicBezTo>
                  <a:cubicBezTo>
                    <a:pt x="35" y="359"/>
                    <a:pt x="63" y="340"/>
                    <a:pt x="98" y="314"/>
                  </a:cubicBezTo>
                  <a:cubicBezTo>
                    <a:pt x="135" y="286"/>
                    <a:pt x="163" y="262"/>
                    <a:pt x="185" y="245"/>
                  </a:cubicBezTo>
                  <a:cubicBezTo>
                    <a:pt x="194" y="243"/>
                    <a:pt x="204" y="255"/>
                    <a:pt x="201" y="263"/>
                  </a:cubicBezTo>
                  <a:cubicBezTo>
                    <a:pt x="181" y="282"/>
                    <a:pt x="181" y="282"/>
                    <a:pt x="181" y="282"/>
                  </a:cubicBezTo>
                  <a:cubicBezTo>
                    <a:pt x="165" y="296"/>
                    <a:pt x="158" y="309"/>
                    <a:pt x="164" y="316"/>
                  </a:cubicBezTo>
                  <a:cubicBezTo>
                    <a:pt x="170" y="325"/>
                    <a:pt x="184" y="336"/>
                    <a:pt x="204" y="350"/>
                  </a:cubicBezTo>
                  <a:lnTo>
                    <a:pt x="317" y="431"/>
                  </a:lnTo>
                  <a:close/>
                  <a:moveTo>
                    <a:pt x="523" y="386"/>
                  </a:moveTo>
                  <a:cubicBezTo>
                    <a:pt x="516" y="363"/>
                    <a:pt x="515" y="363"/>
                    <a:pt x="493" y="379"/>
                  </a:cubicBezTo>
                  <a:cubicBezTo>
                    <a:pt x="397" y="450"/>
                    <a:pt x="397" y="450"/>
                    <a:pt x="397" y="450"/>
                  </a:cubicBezTo>
                  <a:cubicBezTo>
                    <a:pt x="375" y="467"/>
                    <a:pt x="375" y="471"/>
                    <a:pt x="398" y="487"/>
                  </a:cubicBezTo>
                  <a:cubicBezTo>
                    <a:pt x="534" y="583"/>
                    <a:pt x="534" y="583"/>
                    <a:pt x="534" y="583"/>
                  </a:cubicBezTo>
                  <a:cubicBezTo>
                    <a:pt x="554" y="597"/>
                    <a:pt x="577" y="613"/>
                    <a:pt x="589" y="619"/>
                  </a:cubicBezTo>
                  <a:cubicBezTo>
                    <a:pt x="590" y="617"/>
                    <a:pt x="590" y="617"/>
                    <a:pt x="590" y="617"/>
                  </a:cubicBezTo>
                  <a:cubicBezTo>
                    <a:pt x="590" y="612"/>
                    <a:pt x="583" y="587"/>
                    <a:pt x="575" y="558"/>
                  </a:cubicBezTo>
                  <a:lnTo>
                    <a:pt x="523" y="386"/>
                  </a:lnTo>
                  <a:close/>
                  <a:moveTo>
                    <a:pt x="821" y="707"/>
                  </a:moveTo>
                  <a:cubicBezTo>
                    <a:pt x="835" y="704"/>
                    <a:pt x="844" y="702"/>
                    <a:pt x="851" y="705"/>
                  </a:cubicBezTo>
                  <a:cubicBezTo>
                    <a:pt x="857" y="708"/>
                    <a:pt x="862" y="719"/>
                    <a:pt x="863" y="734"/>
                  </a:cubicBezTo>
                  <a:cubicBezTo>
                    <a:pt x="865" y="748"/>
                    <a:pt x="862" y="762"/>
                    <a:pt x="857" y="766"/>
                  </a:cubicBezTo>
                  <a:cubicBezTo>
                    <a:pt x="851" y="770"/>
                    <a:pt x="842" y="772"/>
                    <a:pt x="828" y="772"/>
                  </a:cubicBezTo>
                  <a:cubicBezTo>
                    <a:pt x="638" y="769"/>
                    <a:pt x="638" y="769"/>
                    <a:pt x="638" y="769"/>
                  </a:cubicBezTo>
                  <a:cubicBezTo>
                    <a:pt x="630" y="764"/>
                    <a:pt x="630" y="756"/>
                    <a:pt x="634" y="750"/>
                  </a:cubicBezTo>
                  <a:lnTo>
                    <a:pt x="821" y="70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grpSp>
      <p:pic>
        <p:nvPicPr>
          <p:cNvPr id="46" name="Picture 2" descr="https://www.agenziafarmaco.gov.it/registri/resources/AIFA.gif"/>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t="50000" r="2799"/>
          <a:stretch/>
        </p:blipFill>
        <p:spPr bwMode="auto">
          <a:xfrm>
            <a:off x="1134834" y="6286286"/>
            <a:ext cx="2014458" cy="5181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60538454"/>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3568" y="2660"/>
            <a:ext cx="8077200" cy="1143000"/>
          </a:xfrm>
        </p:spPr>
        <p:txBody>
          <a:bodyPr>
            <a:normAutofit fontScale="90000"/>
          </a:bodyPr>
          <a:lstStyle/>
          <a:p>
            <a:pPr algn="ctr"/>
            <a:r>
              <a:rPr lang="en-US" dirty="0" err="1" smtClean="0"/>
              <a:t>Gestione</a:t>
            </a:r>
            <a:r>
              <a:rPr lang="en-US" dirty="0" smtClean="0"/>
              <a:t> </a:t>
            </a:r>
            <a:r>
              <a:rPr lang="en-US" dirty="0" err="1" smtClean="0"/>
              <a:t>degli</a:t>
            </a:r>
            <a:r>
              <a:rPr lang="en-US" dirty="0" smtClean="0"/>
              <a:t> </a:t>
            </a:r>
            <a:r>
              <a:rPr lang="en-US" dirty="0" err="1" smtClean="0"/>
              <a:t>Accessi</a:t>
            </a:r>
            <a:r>
              <a:rPr lang="en-US" dirty="0" smtClean="0"/>
              <a:t> e </a:t>
            </a:r>
            <a:r>
              <a:rPr lang="en-US" dirty="0" err="1" smtClean="0"/>
              <a:t>Ruolo</a:t>
            </a:r>
            <a:r>
              <a:rPr lang="en-US" dirty="0" smtClean="0"/>
              <a:t> </a:t>
            </a:r>
            <a:r>
              <a:rPr lang="en-US" dirty="0" err="1" smtClean="0"/>
              <a:t>dell’amministratore</a:t>
            </a:r>
            <a:endParaRPr lang="it-IT" dirty="0"/>
          </a:p>
        </p:txBody>
      </p:sp>
      <p:sp>
        <p:nvSpPr>
          <p:cNvPr id="5" name="Content Placeholder 4"/>
          <p:cNvSpPr>
            <a:spLocks noGrp="1"/>
          </p:cNvSpPr>
          <p:nvPr>
            <p:ph idx="1"/>
            <p:custDataLst>
              <p:tags r:id="rId3"/>
            </p:custDataLst>
          </p:nvPr>
        </p:nvSpPr>
        <p:spPr>
          <a:xfrm>
            <a:off x="539552" y="1268760"/>
            <a:ext cx="8496944" cy="4536504"/>
          </a:xfrm>
        </p:spPr>
        <p:txBody>
          <a:bodyPr>
            <a:noAutofit/>
          </a:bodyPr>
          <a:lstStyle/>
          <a:p>
            <a:r>
              <a:rPr lang="it-IT" sz="1800" dirty="0" smtClean="0"/>
              <a:t>Gli operatori devono avere accesso solo alle funzioni pertinenti ai loro compiti. Ogni azione deve poter essere attribuita ad un individuo specifico e non ad un ruolo. </a:t>
            </a:r>
          </a:p>
          <a:p>
            <a:r>
              <a:rPr lang="it-IT" sz="1800" dirty="0" smtClean="0"/>
              <a:t>Il livello di accesso deve essere formalizzato e dimostrabile e comprensivo di dati storici. </a:t>
            </a:r>
          </a:p>
          <a:p>
            <a:r>
              <a:rPr lang="it-IT" sz="1800" dirty="0" smtClean="0"/>
              <a:t>Non ci devono poter essere accessi generici. Se non è possibile: comprare sistemi nuovi entro fine 2017.</a:t>
            </a:r>
          </a:p>
          <a:p>
            <a:r>
              <a:rPr lang="it-IT" sz="1800" dirty="0" smtClean="0"/>
              <a:t>Il minor numero possibile di persone deve avere accesso come Amministratore di sistema. Non deve esistere un account generico di amministratore, anche questo deve essere nominale.  Le azioni che l’amministratore compie devono essere riportate nell’audit </a:t>
            </a:r>
            <a:r>
              <a:rPr lang="it-IT" sz="1800" dirty="0" err="1" smtClean="0"/>
              <a:t>trail</a:t>
            </a:r>
            <a:r>
              <a:rPr lang="it-IT" sz="1800" dirty="0" smtClean="0"/>
              <a:t>. </a:t>
            </a:r>
          </a:p>
          <a:p>
            <a:r>
              <a:rPr lang="it-IT" sz="1800" dirty="0" smtClean="0"/>
              <a:t>I diritti tipici di un Amministratore  (manipolazione dei dati, inserimento di eccezioni, o cambiamenti alla configurazione del sistema – ad es. Data ed ora) non devono essere dati né a chi crea il dato né a chi lo revisiona.</a:t>
            </a:r>
          </a:p>
          <a:p>
            <a:r>
              <a:rPr lang="it-IT" sz="1800" dirty="0" smtClean="0"/>
              <a:t>Tutte le modifiche effettuate al sistema dall’Amministratore devono essere visibili dalla QA e approvate con la consueta gestione del sistema di qualità in essere. </a:t>
            </a:r>
            <a:endParaRPr lang="it-IT" sz="1800" dirty="0"/>
          </a:p>
        </p:txBody>
      </p:sp>
      <p:sp>
        <p:nvSpPr>
          <p:cNvPr id="3" name="Rettangolo 2"/>
          <p:cNvSpPr/>
          <p:nvPr/>
        </p:nvSpPr>
        <p:spPr>
          <a:xfrm>
            <a:off x="35496" y="5700668"/>
            <a:ext cx="9217024" cy="1015663"/>
          </a:xfrm>
          <a:prstGeom prst="rect">
            <a:avLst/>
          </a:prstGeom>
        </p:spPr>
        <p:txBody>
          <a:bodyPr wrap="square">
            <a:spAutoFit/>
          </a:bodyPr>
          <a:lstStyle/>
          <a:p>
            <a:r>
              <a:rPr lang="it-IT" sz="2000" dirty="0" smtClean="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Nessun altro deve avere i permessi per rinominare</a:t>
            </a:r>
            <a:r>
              <a:rPr lang="it-IT" sz="2000" dirty="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 spostare, cancellare o sovrascrivere i </a:t>
            </a:r>
            <a:r>
              <a:rPr lang="it-IT" sz="2000" dirty="0" err="1" smtClean="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files</a:t>
            </a:r>
            <a:r>
              <a:rPr lang="it-IT" sz="2000" dirty="0" smtClean="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 </a:t>
            </a:r>
            <a:r>
              <a:rPr lang="it-IT" sz="2000" dirty="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(sia tramite il software </a:t>
            </a:r>
            <a:r>
              <a:rPr lang="it-IT" sz="2000" dirty="0" smtClean="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stesso, </a:t>
            </a:r>
            <a:r>
              <a:rPr lang="it-IT" sz="2000" dirty="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sia tramite </a:t>
            </a:r>
            <a:r>
              <a:rPr lang="it-IT" sz="2000" dirty="0" err="1">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windows</a:t>
            </a:r>
            <a:r>
              <a:rPr lang="it-IT" sz="2000" dirty="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 sia sul server</a:t>
            </a:r>
            <a:r>
              <a:rPr lang="it-IT" sz="2000" dirty="0" smtClean="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 </a:t>
            </a:r>
          </a:p>
          <a:p>
            <a:r>
              <a:rPr lang="it-IT" sz="2000" b="1" dirty="0" smtClean="0"/>
              <a:t>- Nessun </a:t>
            </a:r>
            <a:r>
              <a:rPr lang="it-IT" sz="2000" b="1" dirty="0"/>
              <a:t>problema con i data base </a:t>
            </a:r>
            <a:r>
              <a:rPr lang="it-IT" sz="2000" b="1" dirty="0" smtClean="0"/>
              <a:t>relazionali? -</a:t>
            </a:r>
            <a:endParaRPr lang="it-IT" sz="2000" b="1" dirty="0"/>
          </a:p>
        </p:txBody>
      </p:sp>
      <p:grpSp>
        <p:nvGrpSpPr>
          <p:cNvPr id="6" name="Group 223"/>
          <p:cNvGrpSpPr>
            <a:grpSpLocks/>
          </p:cNvGrpSpPr>
          <p:nvPr/>
        </p:nvGrpSpPr>
        <p:grpSpPr bwMode="auto">
          <a:xfrm>
            <a:off x="73507" y="0"/>
            <a:ext cx="1085740" cy="1010527"/>
            <a:chOff x="6881" y="91"/>
            <a:chExt cx="845" cy="835"/>
          </a:xfrm>
        </p:grpSpPr>
        <p:sp>
          <p:nvSpPr>
            <p:cNvPr id="7" name="Freeform 224"/>
            <p:cNvSpPr>
              <a:spLocks/>
            </p:cNvSpPr>
            <p:nvPr/>
          </p:nvSpPr>
          <p:spPr bwMode="auto">
            <a:xfrm>
              <a:off x="7256" y="675"/>
              <a:ext cx="96" cy="251"/>
            </a:xfrm>
            <a:custGeom>
              <a:avLst/>
              <a:gdLst>
                <a:gd name="T0" fmla="*/ 72 w 96"/>
                <a:gd name="T1" fmla="*/ 21 h 251"/>
                <a:gd name="T2" fmla="*/ 72 w 96"/>
                <a:gd name="T3" fmla="*/ 237 h 251"/>
                <a:gd name="T4" fmla="*/ 96 w 96"/>
                <a:gd name="T5" fmla="*/ 237 h 251"/>
                <a:gd name="T6" fmla="*/ 96 w 96"/>
                <a:gd name="T7" fmla="*/ 251 h 251"/>
                <a:gd name="T8" fmla="*/ 0 w 96"/>
                <a:gd name="T9" fmla="*/ 251 h 251"/>
                <a:gd name="T10" fmla="*/ 0 w 96"/>
                <a:gd name="T11" fmla="*/ 237 h 251"/>
                <a:gd name="T12" fmla="*/ 25 w 96"/>
                <a:gd name="T13" fmla="*/ 237 h 251"/>
                <a:gd name="T14" fmla="*/ 25 w 96"/>
                <a:gd name="T15" fmla="*/ 0 h 251"/>
                <a:gd name="T16" fmla="*/ 72 w 96"/>
                <a:gd name="T17" fmla="*/ 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1">
                  <a:moveTo>
                    <a:pt x="72" y="21"/>
                  </a:moveTo>
                  <a:lnTo>
                    <a:pt x="72" y="237"/>
                  </a:lnTo>
                  <a:lnTo>
                    <a:pt x="96" y="237"/>
                  </a:lnTo>
                  <a:lnTo>
                    <a:pt x="96" y="251"/>
                  </a:lnTo>
                  <a:lnTo>
                    <a:pt x="0" y="251"/>
                  </a:lnTo>
                  <a:lnTo>
                    <a:pt x="0" y="237"/>
                  </a:lnTo>
                  <a:lnTo>
                    <a:pt x="25" y="237"/>
                  </a:lnTo>
                  <a:lnTo>
                    <a:pt x="25" y="0"/>
                  </a:lnTo>
                  <a:lnTo>
                    <a:pt x="72"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8" name="Freeform 225"/>
            <p:cNvSpPr>
              <a:spLocks/>
            </p:cNvSpPr>
            <p:nvPr/>
          </p:nvSpPr>
          <p:spPr bwMode="auto">
            <a:xfrm>
              <a:off x="7281" y="539"/>
              <a:ext cx="47" cy="90"/>
            </a:xfrm>
            <a:custGeom>
              <a:avLst/>
              <a:gdLst>
                <a:gd name="T0" fmla="*/ 366 w 366"/>
                <a:gd name="T1" fmla="*/ 703 h 703"/>
                <a:gd name="T2" fmla="*/ 366 w 366"/>
                <a:gd name="T3" fmla="*/ 173 h 703"/>
                <a:gd name="T4" fmla="*/ 0 w 366"/>
                <a:gd name="T5" fmla="*/ 0 h 703"/>
                <a:gd name="T6" fmla="*/ 0 w 366"/>
                <a:gd name="T7" fmla="*/ 530 h 703"/>
                <a:gd name="T8" fmla="*/ 366 w 366"/>
                <a:gd name="T9" fmla="*/ 703 h 703"/>
              </a:gdLst>
              <a:ahLst/>
              <a:cxnLst>
                <a:cxn ang="0">
                  <a:pos x="T0" y="T1"/>
                </a:cxn>
                <a:cxn ang="0">
                  <a:pos x="T2" y="T3"/>
                </a:cxn>
                <a:cxn ang="0">
                  <a:pos x="T4" y="T5"/>
                </a:cxn>
                <a:cxn ang="0">
                  <a:pos x="T6" y="T7"/>
                </a:cxn>
                <a:cxn ang="0">
                  <a:pos x="T8" y="T9"/>
                </a:cxn>
              </a:cxnLst>
              <a:rect l="0" t="0" r="r" b="b"/>
              <a:pathLst>
                <a:path w="366" h="703">
                  <a:moveTo>
                    <a:pt x="366" y="703"/>
                  </a:moveTo>
                  <a:cubicBezTo>
                    <a:pt x="366" y="173"/>
                    <a:pt x="366" y="173"/>
                    <a:pt x="366" y="173"/>
                  </a:cubicBezTo>
                  <a:cubicBezTo>
                    <a:pt x="326" y="153"/>
                    <a:pt x="0" y="0"/>
                    <a:pt x="0" y="0"/>
                  </a:cubicBezTo>
                  <a:cubicBezTo>
                    <a:pt x="0" y="530"/>
                    <a:pt x="0" y="530"/>
                    <a:pt x="0" y="530"/>
                  </a:cubicBezTo>
                  <a:lnTo>
                    <a:pt x="366" y="7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9" name="Freeform 226"/>
            <p:cNvSpPr>
              <a:spLocks/>
            </p:cNvSpPr>
            <p:nvPr/>
          </p:nvSpPr>
          <p:spPr bwMode="auto">
            <a:xfrm>
              <a:off x="7256" y="239"/>
              <a:ext cx="96" cy="255"/>
            </a:xfrm>
            <a:custGeom>
              <a:avLst/>
              <a:gdLst>
                <a:gd name="T0" fmla="*/ 72 w 96"/>
                <a:gd name="T1" fmla="*/ 255 h 255"/>
                <a:gd name="T2" fmla="*/ 72 w 96"/>
                <a:gd name="T3" fmla="*/ 14 h 255"/>
                <a:gd name="T4" fmla="*/ 96 w 96"/>
                <a:gd name="T5" fmla="*/ 14 h 255"/>
                <a:gd name="T6" fmla="*/ 96 w 96"/>
                <a:gd name="T7" fmla="*/ 0 h 255"/>
                <a:gd name="T8" fmla="*/ 0 w 96"/>
                <a:gd name="T9" fmla="*/ 0 h 255"/>
                <a:gd name="T10" fmla="*/ 0 w 96"/>
                <a:gd name="T11" fmla="*/ 14 h 255"/>
                <a:gd name="T12" fmla="*/ 25 w 96"/>
                <a:gd name="T13" fmla="*/ 14 h 255"/>
                <a:gd name="T14" fmla="*/ 25 w 96"/>
                <a:gd name="T15" fmla="*/ 231 h 255"/>
                <a:gd name="T16" fmla="*/ 72 w 9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5">
                  <a:moveTo>
                    <a:pt x="72" y="255"/>
                  </a:moveTo>
                  <a:lnTo>
                    <a:pt x="72" y="14"/>
                  </a:lnTo>
                  <a:lnTo>
                    <a:pt x="96" y="14"/>
                  </a:lnTo>
                  <a:lnTo>
                    <a:pt x="96" y="0"/>
                  </a:lnTo>
                  <a:lnTo>
                    <a:pt x="0" y="0"/>
                  </a:lnTo>
                  <a:lnTo>
                    <a:pt x="0" y="14"/>
                  </a:lnTo>
                  <a:lnTo>
                    <a:pt x="25" y="14"/>
                  </a:lnTo>
                  <a:lnTo>
                    <a:pt x="25" y="231"/>
                  </a:lnTo>
                  <a:lnTo>
                    <a:pt x="72" y="2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0" name="Freeform 227"/>
            <p:cNvSpPr>
              <a:spLocks/>
            </p:cNvSpPr>
            <p:nvPr/>
          </p:nvSpPr>
          <p:spPr bwMode="auto">
            <a:xfrm>
              <a:off x="7337" y="252"/>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1" name="Freeform 228"/>
            <p:cNvSpPr>
              <a:spLocks/>
            </p:cNvSpPr>
            <p:nvPr/>
          </p:nvSpPr>
          <p:spPr bwMode="auto">
            <a:xfrm>
              <a:off x="7210" y="70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2" name="Freeform 229"/>
            <p:cNvSpPr>
              <a:spLocks/>
            </p:cNvSpPr>
            <p:nvPr/>
          </p:nvSpPr>
          <p:spPr bwMode="auto">
            <a:xfrm>
              <a:off x="7210" y="83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3" name="Freeform 230"/>
            <p:cNvSpPr>
              <a:spLocks/>
            </p:cNvSpPr>
            <p:nvPr/>
          </p:nvSpPr>
          <p:spPr bwMode="auto">
            <a:xfrm>
              <a:off x="7337" y="381"/>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4" name="Freeform 231"/>
            <p:cNvSpPr>
              <a:spLocks/>
            </p:cNvSpPr>
            <p:nvPr/>
          </p:nvSpPr>
          <p:spPr bwMode="auto">
            <a:xfrm>
              <a:off x="7201" y="316"/>
              <a:ext cx="74" cy="93"/>
            </a:xfrm>
            <a:custGeom>
              <a:avLst/>
              <a:gdLst>
                <a:gd name="T0" fmla="*/ 558 w 577"/>
                <a:gd name="T1" fmla="*/ 0 h 730"/>
                <a:gd name="T2" fmla="*/ 111 w 577"/>
                <a:gd name="T3" fmla="*/ 327 h 730"/>
                <a:gd name="T4" fmla="*/ 45 w 577"/>
                <a:gd name="T5" fmla="*/ 730 h 730"/>
                <a:gd name="T6" fmla="*/ 401 w 577"/>
                <a:gd name="T7" fmla="*/ 442 h 730"/>
                <a:gd name="T8" fmla="*/ 558 w 577"/>
                <a:gd name="T9" fmla="*/ 369 h 730"/>
                <a:gd name="T10" fmla="*/ 558 w 577"/>
                <a:gd name="T11" fmla="*/ 0 h 730"/>
              </a:gdLst>
              <a:ahLst/>
              <a:cxnLst>
                <a:cxn ang="0">
                  <a:pos x="T0" y="T1"/>
                </a:cxn>
                <a:cxn ang="0">
                  <a:pos x="T2" y="T3"/>
                </a:cxn>
                <a:cxn ang="0">
                  <a:pos x="T4" y="T5"/>
                </a:cxn>
                <a:cxn ang="0">
                  <a:pos x="T6" y="T7"/>
                </a:cxn>
                <a:cxn ang="0">
                  <a:pos x="T8" y="T9"/>
                </a:cxn>
                <a:cxn ang="0">
                  <a:pos x="T10" y="T11"/>
                </a:cxn>
              </a:cxnLst>
              <a:rect l="0" t="0" r="r" b="b"/>
              <a:pathLst>
                <a:path w="577" h="730">
                  <a:moveTo>
                    <a:pt x="558" y="0"/>
                  </a:moveTo>
                  <a:cubicBezTo>
                    <a:pt x="558" y="0"/>
                    <a:pt x="221" y="106"/>
                    <a:pt x="111" y="327"/>
                  </a:cubicBezTo>
                  <a:cubicBezTo>
                    <a:pt x="0" y="547"/>
                    <a:pt x="45" y="730"/>
                    <a:pt x="45" y="730"/>
                  </a:cubicBezTo>
                  <a:cubicBezTo>
                    <a:pt x="45" y="730"/>
                    <a:pt x="224" y="526"/>
                    <a:pt x="401" y="442"/>
                  </a:cubicBezTo>
                  <a:cubicBezTo>
                    <a:pt x="577" y="357"/>
                    <a:pt x="558" y="369"/>
                    <a:pt x="558" y="369"/>
                  </a:cubicBezTo>
                  <a:lnTo>
                    <a:pt x="5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5" name="Freeform 232"/>
            <p:cNvSpPr>
              <a:spLocks/>
            </p:cNvSpPr>
            <p:nvPr/>
          </p:nvSpPr>
          <p:spPr bwMode="auto">
            <a:xfrm>
              <a:off x="7334" y="758"/>
              <a:ext cx="74" cy="94"/>
            </a:xfrm>
            <a:custGeom>
              <a:avLst/>
              <a:gdLst>
                <a:gd name="T0" fmla="*/ 19 w 578"/>
                <a:gd name="T1" fmla="*/ 730 h 730"/>
                <a:gd name="T2" fmla="*/ 467 w 578"/>
                <a:gd name="T3" fmla="*/ 403 h 730"/>
                <a:gd name="T4" fmla="*/ 532 w 578"/>
                <a:gd name="T5" fmla="*/ 0 h 730"/>
                <a:gd name="T6" fmla="*/ 177 w 578"/>
                <a:gd name="T7" fmla="*/ 288 h 730"/>
                <a:gd name="T8" fmla="*/ 19 w 578"/>
                <a:gd name="T9" fmla="*/ 361 h 730"/>
                <a:gd name="T10" fmla="*/ 19 w 578"/>
                <a:gd name="T11" fmla="*/ 730 h 730"/>
              </a:gdLst>
              <a:ahLst/>
              <a:cxnLst>
                <a:cxn ang="0">
                  <a:pos x="T0" y="T1"/>
                </a:cxn>
                <a:cxn ang="0">
                  <a:pos x="T2" y="T3"/>
                </a:cxn>
                <a:cxn ang="0">
                  <a:pos x="T4" y="T5"/>
                </a:cxn>
                <a:cxn ang="0">
                  <a:pos x="T6" y="T7"/>
                </a:cxn>
                <a:cxn ang="0">
                  <a:pos x="T8" y="T9"/>
                </a:cxn>
                <a:cxn ang="0">
                  <a:pos x="T10" y="T11"/>
                </a:cxn>
              </a:cxnLst>
              <a:rect l="0" t="0" r="r" b="b"/>
              <a:pathLst>
                <a:path w="578" h="730">
                  <a:moveTo>
                    <a:pt x="19" y="730"/>
                  </a:moveTo>
                  <a:cubicBezTo>
                    <a:pt x="19" y="730"/>
                    <a:pt x="356" y="623"/>
                    <a:pt x="467" y="403"/>
                  </a:cubicBezTo>
                  <a:cubicBezTo>
                    <a:pt x="578" y="183"/>
                    <a:pt x="532" y="0"/>
                    <a:pt x="532" y="0"/>
                  </a:cubicBezTo>
                  <a:cubicBezTo>
                    <a:pt x="532" y="0"/>
                    <a:pt x="353" y="204"/>
                    <a:pt x="177" y="288"/>
                  </a:cubicBezTo>
                  <a:cubicBezTo>
                    <a:pt x="0" y="373"/>
                    <a:pt x="19" y="361"/>
                    <a:pt x="19" y="361"/>
                  </a:cubicBezTo>
                  <a:lnTo>
                    <a:pt x="19" y="7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6" name="Freeform 233"/>
            <p:cNvSpPr>
              <a:spLocks/>
            </p:cNvSpPr>
            <p:nvPr/>
          </p:nvSpPr>
          <p:spPr bwMode="auto">
            <a:xfrm>
              <a:off x="7256" y="445"/>
              <a:ext cx="17" cy="20"/>
            </a:xfrm>
            <a:custGeom>
              <a:avLst/>
              <a:gdLst>
                <a:gd name="T0" fmla="*/ 17 w 17"/>
                <a:gd name="T1" fmla="*/ 0 h 20"/>
                <a:gd name="T2" fmla="*/ 17 w 17"/>
                <a:gd name="T3" fmla="*/ 20 h 20"/>
                <a:gd name="T4" fmla="*/ 0 w 17"/>
                <a:gd name="T5" fmla="*/ 10 h 20"/>
                <a:gd name="T6" fmla="*/ 17 w 17"/>
                <a:gd name="T7" fmla="*/ 0 h 20"/>
              </a:gdLst>
              <a:ahLst/>
              <a:cxnLst>
                <a:cxn ang="0">
                  <a:pos x="T0" y="T1"/>
                </a:cxn>
                <a:cxn ang="0">
                  <a:pos x="T2" y="T3"/>
                </a:cxn>
                <a:cxn ang="0">
                  <a:pos x="T4" y="T5"/>
                </a:cxn>
                <a:cxn ang="0">
                  <a:pos x="T6" y="T7"/>
                </a:cxn>
              </a:cxnLst>
              <a:rect l="0" t="0" r="r" b="b"/>
              <a:pathLst>
                <a:path w="17" h="20">
                  <a:moveTo>
                    <a:pt x="17" y="0"/>
                  </a:moveTo>
                  <a:lnTo>
                    <a:pt x="17" y="20"/>
                  </a:lnTo>
                  <a:lnTo>
                    <a:pt x="0" y="10"/>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7" name="Freeform 234"/>
            <p:cNvSpPr>
              <a:spLocks/>
            </p:cNvSpPr>
            <p:nvPr/>
          </p:nvSpPr>
          <p:spPr bwMode="auto">
            <a:xfrm>
              <a:off x="7337" y="701"/>
              <a:ext cx="18" cy="19"/>
            </a:xfrm>
            <a:custGeom>
              <a:avLst/>
              <a:gdLst>
                <a:gd name="T0" fmla="*/ 0 w 18"/>
                <a:gd name="T1" fmla="*/ 19 h 19"/>
                <a:gd name="T2" fmla="*/ 0 w 18"/>
                <a:gd name="T3" fmla="*/ 0 h 19"/>
                <a:gd name="T4" fmla="*/ 18 w 18"/>
                <a:gd name="T5" fmla="*/ 9 h 19"/>
                <a:gd name="T6" fmla="*/ 0 w 18"/>
                <a:gd name="T7" fmla="*/ 19 h 19"/>
              </a:gdLst>
              <a:ahLst/>
              <a:cxnLst>
                <a:cxn ang="0">
                  <a:pos x="T0" y="T1"/>
                </a:cxn>
                <a:cxn ang="0">
                  <a:pos x="T2" y="T3"/>
                </a:cxn>
                <a:cxn ang="0">
                  <a:pos x="T4" y="T5"/>
                </a:cxn>
                <a:cxn ang="0">
                  <a:pos x="T6" y="T7"/>
                </a:cxn>
              </a:cxnLst>
              <a:rect l="0" t="0" r="r" b="b"/>
              <a:pathLst>
                <a:path w="18" h="19">
                  <a:moveTo>
                    <a:pt x="0" y="19"/>
                  </a:moveTo>
                  <a:lnTo>
                    <a:pt x="0" y="0"/>
                  </a:lnTo>
                  <a:lnTo>
                    <a:pt x="18" y="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8" name="Freeform 235"/>
            <p:cNvSpPr>
              <a:spLocks/>
            </p:cNvSpPr>
            <p:nvPr/>
          </p:nvSpPr>
          <p:spPr bwMode="auto">
            <a:xfrm>
              <a:off x="7207" y="432"/>
              <a:ext cx="198" cy="174"/>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49"/>
                    <a:pt x="1208" y="1062"/>
                  </a:cubicBezTo>
                  <a:cubicBezTo>
                    <a:pt x="970" y="916"/>
                    <a:pt x="656" y="817"/>
                    <a:pt x="491" y="727"/>
                  </a:cubicBezTo>
                  <a:cubicBezTo>
                    <a:pt x="366" y="658"/>
                    <a:pt x="263" y="595"/>
                    <a:pt x="186" y="521"/>
                  </a:cubicBezTo>
                  <a:cubicBezTo>
                    <a:pt x="57" y="398"/>
                    <a:pt x="0" y="247"/>
                    <a:pt x="18" y="0"/>
                  </a:cubicBezTo>
                  <a:cubicBezTo>
                    <a:pt x="197" y="207"/>
                    <a:pt x="524" y="341"/>
                    <a:pt x="828" y="491"/>
                  </a:cubicBezTo>
                  <a:cubicBezTo>
                    <a:pt x="1193" y="672"/>
                    <a:pt x="1544" y="851"/>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9" name="Freeform 236"/>
            <p:cNvSpPr>
              <a:spLocks/>
            </p:cNvSpPr>
            <p:nvPr/>
          </p:nvSpPr>
          <p:spPr bwMode="auto">
            <a:xfrm>
              <a:off x="7207" y="567"/>
              <a:ext cx="198" cy="173"/>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50"/>
                    <a:pt x="1208" y="1062"/>
                  </a:cubicBezTo>
                  <a:cubicBezTo>
                    <a:pt x="970" y="916"/>
                    <a:pt x="656" y="817"/>
                    <a:pt x="491" y="727"/>
                  </a:cubicBezTo>
                  <a:cubicBezTo>
                    <a:pt x="366" y="658"/>
                    <a:pt x="263" y="595"/>
                    <a:pt x="186" y="521"/>
                  </a:cubicBezTo>
                  <a:cubicBezTo>
                    <a:pt x="57" y="398"/>
                    <a:pt x="0" y="247"/>
                    <a:pt x="18" y="0"/>
                  </a:cubicBezTo>
                  <a:cubicBezTo>
                    <a:pt x="197" y="207"/>
                    <a:pt x="524" y="342"/>
                    <a:pt x="828" y="491"/>
                  </a:cubicBezTo>
                  <a:cubicBezTo>
                    <a:pt x="1193" y="672"/>
                    <a:pt x="1544" y="852"/>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0" name="Freeform 237"/>
            <p:cNvSpPr>
              <a:spLocks/>
            </p:cNvSpPr>
            <p:nvPr/>
          </p:nvSpPr>
          <p:spPr bwMode="auto">
            <a:xfrm>
              <a:off x="7207" y="492"/>
              <a:ext cx="27" cy="46"/>
            </a:xfrm>
            <a:custGeom>
              <a:avLst/>
              <a:gdLst>
                <a:gd name="T0" fmla="*/ 132 w 213"/>
                <a:gd name="T1" fmla="*/ 91 h 362"/>
                <a:gd name="T2" fmla="*/ 52 w 213"/>
                <a:gd name="T3" fmla="*/ 0 h 362"/>
                <a:gd name="T4" fmla="*/ 11 w 213"/>
                <a:gd name="T5" fmla="*/ 158 h 362"/>
                <a:gd name="T6" fmla="*/ 3 w 213"/>
                <a:gd name="T7" fmla="*/ 362 h 362"/>
                <a:gd name="T8" fmla="*/ 114 w 213"/>
                <a:gd name="T9" fmla="*/ 246 h 362"/>
                <a:gd name="T10" fmla="*/ 213 w 213"/>
                <a:gd name="T11" fmla="*/ 161 h 362"/>
                <a:gd name="T12" fmla="*/ 132 w 213"/>
                <a:gd name="T13" fmla="*/ 91 h 362"/>
              </a:gdLst>
              <a:ahLst/>
              <a:cxnLst>
                <a:cxn ang="0">
                  <a:pos x="T0" y="T1"/>
                </a:cxn>
                <a:cxn ang="0">
                  <a:pos x="T2" y="T3"/>
                </a:cxn>
                <a:cxn ang="0">
                  <a:pos x="T4" y="T5"/>
                </a:cxn>
                <a:cxn ang="0">
                  <a:pos x="T6" y="T7"/>
                </a:cxn>
                <a:cxn ang="0">
                  <a:pos x="T8" y="T9"/>
                </a:cxn>
                <a:cxn ang="0">
                  <a:pos x="T10" y="T11"/>
                </a:cxn>
                <a:cxn ang="0">
                  <a:pos x="T12" y="T13"/>
                </a:cxn>
              </a:cxnLst>
              <a:rect l="0" t="0" r="r" b="b"/>
              <a:pathLst>
                <a:path w="213" h="362">
                  <a:moveTo>
                    <a:pt x="132" y="91"/>
                  </a:moveTo>
                  <a:cubicBezTo>
                    <a:pt x="66" y="25"/>
                    <a:pt x="52" y="0"/>
                    <a:pt x="52" y="0"/>
                  </a:cubicBezTo>
                  <a:cubicBezTo>
                    <a:pt x="52" y="0"/>
                    <a:pt x="23" y="72"/>
                    <a:pt x="11" y="158"/>
                  </a:cubicBezTo>
                  <a:cubicBezTo>
                    <a:pt x="0" y="245"/>
                    <a:pt x="3" y="362"/>
                    <a:pt x="3" y="362"/>
                  </a:cubicBezTo>
                  <a:cubicBezTo>
                    <a:pt x="3" y="362"/>
                    <a:pt x="45" y="315"/>
                    <a:pt x="114" y="246"/>
                  </a:cubicBezTo>
                  <a:cubicBezTo>
                    <a:pt x="184" y="176"/>
                    <a:pt x="213" y="161"/>
                    <a:pt x="213" y="161"/>
                  </a:cubicBezTo>
                  <a:cubicBezTo>
                    <a:pt x="213" y="161"/>
                    <a:pt x="198" y="157"/>
                    <a:pt x="132" y="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1" name="Freeform 238"/>
            <p:cNvSpPr>
              <a:spLocks/>
            </p:cNvSpPr>
            <p:nvPr/>
          </p:nvSpPr>
          <p:spPr bwMode="auto">
            <a:xfrm>
              <a:off x="7376" y="627"/>
              <a:ext cx="27" cy="47"/>
            </a:xfrm>
            <a:custGeom>
              <a:avLst/>
              <a:gdLst>
                <a:gd name="T0" fmla="*/ 81 w 214"/>
                <a:gd name="T1" fmla="*/ 270 h 362"/>
                <a:gd name="T2" fmla="*/ 161 w 214"/>
                <a:gd name="T3" fmla="*/ 362 h 362"/>
                <a:gd name="T4" fmla="*/ 201 w 214"/>
                <a:gd name="T5" fmla="*/ 203 h 362"/>
                <a:gd name="T6" fmla="*/ 211 w 214"/>
                <a:gd name="T7" fmla="*/ 0 h 362"/>
                <a:gd name="T8" fmla="*/ 99 w 214"/>
                <a:gd name="T9" fmla="*/ 116 h 362"/>
                <a:gd name="T10" fmla="*/ 0 w 214"/>
                <a:gd name="T11" fmla="*/ 201 h 362"/>
                <a:gd name="T12" fmla="*/ 81 w 214"/>
                <a:gd name="T13" fmla="*/ 270 h 362"/>
              </a:gdLst>
              <a:ahLst/>
              <a:cxnLst>
                <a:cxn ang="0">
                  <a:pos x="T0" y="T1"/>
                </a:cxn>
                <a:cxn ang="0">
                  <a:pos x="T2" y="T3"/>
                </a:cxn>
                <a:cxn ang="0">
                  <a:pos x="T4" y="T5"/>
                </a:cxn>
                <a:cxn ang="0">
                  <a:pos x="T6" y="T7"/>
                </a:cxn>
                <a:cxn ang="0">
                  <a:pos x="T8" y="T9"/>
                </a:cxn>
                <a:cxn ang="0">
                  <a:pos x="T10" y="T11"/>
                </a:cxn>
                <a:cxn ang="0">
                  <a:pos x="T12" y="T13"/>
                </a:cxn>
              </a:cxnLst>
              <a:rect l="0" t="0" r="r" b="b"/>
              <a:pathLst>
                <a:path w="214" h="362">
                  <a:moveTo>
                    <a:pt x="81" y="270"/>
                  </a:moveTo>
                  <a:cubicBezTo>
                    <a:pt x="147" y="336"/>
                    <a:pt x="161" y="362"/>
                    <a:pt x="161" y="362"/>
                  </a:cubicBezTo>
                  <a:cubicBezTo>
                    <a:pt x="161" y="362"/>
                    <a:pt x="190" y="290"/>
                    <a:pt x="201" y="203"/>
                  </a:cubicBezTo>
                  <a:cubicBezTo>
                    <a:pt x="214" y="117"/>
                    <a:pt x="211" y="0"/>
                    <a:pt x="211" y="0"/>
                  </a:cubicBezTo>
                  <a:cubicBezTo>
                    <a:pt x="211" y="0"/>
                    <a:pt x="168" y="47"/>
                    <a:pt x="99" y="116"/>
                  </a:cubicBezTo>
                  <a:cubicBezTo>
                    <a:pt x="29" y="186"/>
                    <a:pt x="0" y="201"/>
                    <a:pt x="0" y="201"/>
                  </a:cubicBezTo>
                  <a:cubicBezTo>
                    <a:pt x="0" y="201"/>
                    <a:pt x="15" y="205"/>
                    <a:pt x="81" y="2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2" name="Freeform 239"/>
            <p:cNvSpPr>
              <a:spLocks/>
            </p:cNvSpPr>
            <p:nvPr/>
          </p:nvSpPr>
          <p:spPr bwMode="auto">
            <a:xfrm>
              <a:off x="7049" y="776"/>
              <a:ext cx="74" cy="85"/>
            </a:xfrm>
            <a:custGeom>
              <a:avLst/>
              <a:gdLst>
                <a:gd name="T0" fmla="*/ 222 w 579"/>
                <a:gd name="T1" fmla="*/ 498 h 669"/>
                <a:gd name="T2" fmla="*/ 197 w 579"/>
                <a:gd name="T3" fmla="*/ 633 h 669"/>
                <a:gd name="T4" fmla="*/ 216 w 579"/>
                <a:gd name="T5" fmla="*/ 649 h 669"/>
                <a:gd name="T6" fmla="*/ 200 w 579"/>
                <a:gd name="T7" fmla="*/ 668 h 669"/>
                <a:gd name="T8" fmla="*/ 103 w 579"/>
                <a:gd name="T9" fmla="*/ 594 h 669"/>
                <a:gd name="T10" fmla="*/ 3 w 579"/>
                <a:gd name="T11" fmla="*/ 527 h 669"/>
                <a:gd name="T12" fmla="*/ 16 w 579"/>
                <a:gd name="T13" fmla="*/ 506 h 669"/>
                <a:gd name="T14" fmla="*/ 36 w 579"/>
                <a:gd name="T15" fmla="*/ 518 h 669"/>
                <a:gd name="T16" fmla="*/ 157 w 579"/>
                <a:gd name="T17" fmla="*/ 452 h 669"/>
                <a:gd name="T18" fmla="*/ 358 w 579"/>
                <a:gd name="T19" fmla="*/ 171 h 669"/>
                <a:gd name="T20" fmla="*/ 381 w 579"/>
                <a:gd name="T21" fmla="*/ 36 h 669"/>
                <a:gd name="T22" fmla="*/ 363 w 579"/>
                <a:gd name="T23" fmla="*/ 20 h 669"/>
                <a:gd name="T24" fmla="*/ 379 w 579"/>
                <a:gd name="T25" fmla="*/ 1 h 669"/>
                <a:gd name="T26" fmla="*/ 475 w 579"/>
                <a:gd name="T27" fmla="*/ 73 h 669"/>
                <a:gd name="T28" fmla="*/ 576 w 579"/>
                <a:gd name="T29" fmla="*/ 142 h 669"/>
                <a:gd name="T30" fmla="*/ 564 w 579"/>
                <a:gd name="T31" fmla="*/ 163 h 669"/>
                <a:gd name="T32" fmla="*/ 542 w 579"/>
                <a:gd name="T33" fmla="*/ 151 h 669"/>
                <a:gd name="T34" fmla="*/ 422 w 579"/>
                <a:gd name="T35" fmla="*/ 217 h 669"/>
                <a:gd name="T36" fmla="*/ 222 w 579"/>
                <a:gd name="T37" fmla="*/ 49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9" h="669">
                  <a:moveTo>
                    <a:pt x="222" y="498"/>
                  </a:moveTo>
                  <a:cubicBezTo>
                    <a:pt x="162" y="582"/>
                    <a:pt x="154" y="596"/>
                    <a:pt x="197" y="633"/>
                  </a:cubicBezTo>
                  <a:cubicBezTo>
                    <a:pt x="216" y="649"/>
                    <a:pt x="216" y="649"/>
                    <a:pt x="216" y="649"/>
                  </a:cubicBezTo>
                  <a:cubicBezTo>
                    <a:pt x="219" y="656"/>
                    <a:pt x="207" y="669"/>
                    <a:pt x="200" y="668"/>
                  </a:cubicBezTo>
                  <a:cubicBezTo>
                    <a:pt x="162" y="638"/>
                    <a:pt x="136" y="618"/>
                    <a:pt x="103" y="594"/>
                  </a:cubicBezTo>
                  <a:cubicBezTo>
                    <a:pt x="71" y="572"/>
                    <a:pt x="44" y="553"/>
                    <a:pt x="3" y="527"/>
                  </a:cubicBezTo>
                  <a:cubicBezTo>
                    <a:pt x="0" y="521"/>
                    <a:pt x="9" y="506"/>
                    <a:pt x="16" y="506"/>
                  </a:cubicBezTo>
                  <a:cubicBezTo>
                    <a:pt x="36" y="518"/>
                    <a:pt x="36" y="518"/>
                    <a:pt x="36" y="518"/>
                  </a:cubicBezTo>
                  <a:cubicBezTo>
                    <a:pt x="86" y="548"/>
                    <a:pt x="97" y="535"/>
                    <a:pt x="157" y="452"/>
                  </a:cubicBezTo>
                  <a:cubicBezTo>
                    <a:pt x="358" y="171"/>
                    <a:pt x="358" y="171"/>
                    <a:pt x="358" y="171"/>
                  </a:cubicBezTo>
                  <a:cubicBezTo>
                    <a:pt x="417" y="87"/>
                    <a:pt x="424" y="75"/>
                    <a:pt x="381" y="36"/>
                  </a:cubicBezTo>
                  <a:cubicBezTo>
                    <a:pt x="363" y="20"/>
                    <a:pt x="363" y="20"/>
                    <a:pt x="363" y="20"/>
                  </a:cubicBezTo>
                  <a:cubicBezTo>
                    <a:pt x="361" y="13"/>
                    <a:pt x="372" y="0"/>
                    <a:pt x="379" y="1"/>
                  </a:cubicBezTo>
                  <a:cubicBezTo>
                    <a:pt x="417" y="31"/>
                    <a:pt x="443" y="51"/>
                    <a:pt x="475" y="73"/>
                  </a:cubicBezTo>
                  <a:cubicBezTo>
                    <a:pt x="508" y="97"/>
                    <a:pt x="535" y="115"/>
                    <a:pt x="576" y="142"/>
                  </a:cubicBezTo>
                  <a:cubicBezTo>
                    <a:pt x="579" y="148"/>
                    <a:pt x="572" y="162"/>
                    <a:pt x="564" y="163"/>
                  </a:cubicBezTo>
                  <a:cubicBezTo>
                    <a:pt x="542" y="151"/>
                    <a:pt x="542" y="151"/>
                    <a:pt x="542" y="151"/>
                  </a:cubicBezTo>
                  <a:cubicBezTo>
                    <a:pt x="492" y="123"/>
                    <a:pt x="482" y="133"/>
                    <a:pt x="422" y="217"/>
                  </a:cubicBezTo>
                  <a:lnTo>
                    <a:pt x="222" y="4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3" name="Freeform 240"/>
            <p:cNvSpPr>
              <a:spLocks/>
            </p:cNvSpPr>
            <p:nvPr/>
          </p:nvSpPr>
          <p:spPr bwMode="auto">
            <a:xfrm>
              <a:off x="7006" y="747"/>
              <a:ext cx="84" cy="80"/>
            </a:xfrm>
            <a:custGeom>
              <a:avLst/>
              <a:gdLst>
                <a:gd name="T0" fmla="*/ 576 w 662"/>
                <a:gd name="T1" fmla="*/ 87 h 627"/>
                <a:gd name="T2" fmla="*/ 662 w 662"/>
                <a:gd name="T3" fmla="*/ 216 h 627"/>
                <a:gd name="T4" fmla="*/ 589 w 662"/>
                <a:gd name="T5" fmla="*/ 334 h 627"/>
                <a:gd name="T6" fmla="*/ 570 w 662"/>
                <a:gd name="T7" fmla="*/ 320 h 627"/>
                <a:gd name="T8" fmla="*/ 546 w 662"/>
                <a:gd name="T9" fmla="*/ 100 h 627"/>
                <a:gd name="T10" fmla="*/ 381 w 662"/>
                <a:gd name="T11" fmla="*/ 100 h 627"/>
                <a:gd name="T12" fmla="*/ 347 w 662"/>
                <a:gd name="T13" fmla="*/ 254 h 627"/>
                <a:gd name="T14" fmla="*/ 374 w 662"/>
                <a:gd name="T15" fmla="*/ 360 h 627"/>
                <a:gd name="T16" fmla="*/ 338 w 662"/>
                <a:gd name="T17" fmla="*/ 554 h 627"/>
                <a:gd name="T18" fmla="*/ 79 w 662"/>
                <a:gd name="T19" fmla="*/ 542 h 627"/>
                <a:gd name="T20" fmla="*/ 21 w 662"/>
                <a:gd name="T21" fmla="*/ 471 h 627"/>
                <a:gd name="T22" fmla="*/ 0 w 662"/>
                <a:gd name="T23" fmla="*/ 444 h 627"/>
                <a:gd name="T24" fmla="*/ 68 w 662"/>
                <a:gd name="T25" fmla="*/ 345 h 627"/>
                <a:gd name="T26" fmla="*/ 88 w 662"/>
                <a:gd name="T27" fmla="*/ 360 h 627"/>
                <a:gd name="T28" fmla="*/ 110 w 662"/>
                <a:gd name="T29" fmla="*/ 530 h 627"/>
                <a:gd name="T30" fmla="*/ 268 w 662"/>
                <a:gd name="T31" fmla="*/ 529 h 627"/>
                <a:gd name="T32" fmla="*/ 288 w 662"/>
                <a:gd name="T33" fmla="*/ 386 h 627"/>
                <a:gd name="T34" fmla="*/ 265 w 662"/>
                <a:gd name="T35" fmla="*/ 297 h 627"/>
                <a:gd name="T36" fmla="*/ 302 w 662"/>
                <a:gd name="T37" fmla="*/ 78 h 627"/>
                <a:gd name="T38" fmla="*/ 576 w 662"/>
                <a:gd name="T39"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2" h="627">
                  <a:moveTo>
                    <a:pt x="576" y="87"/>
                  </a:moveTo>
                  <a:cubicBezTo>
                    <a:pt x="636" y="142"/>
                    <a:pt x="656" y="196"/>
                    <a:pt x="662" y="216"/>
                  </a:cubicBezTo>
                  <a:cubicBezTo>
                    <a:pt x="657" y="240"/>
                    <a:pt x="619" y="299"/>
                    <a:pt x="589" y="334"/>
                  </a:cubicBezTo>
                  <a:cubicBezTo>
                    <a:pt x="581" y="335"/>
                    <a:pt x="569" y="327"/>
                    <a:pt x="570" y="320"/>
                  </a:cubicBezTo>
                  <a:cubicBezTo>
                    <a:pt x="593" y="274"/>
                    <a:pt x="629" y="177"/>
                    <a:pt x="546" y="100"/>
                  </a:cubicBezTo>
                  <a:cubicBezTo>
                    <a:pt x="486" y="45"/>
                    <a:pt x="421" y="57"/>
                    <a:pt x="381" y="100"/>
                  </a:cubicBezTo>
                  <a:cubicBezTo>
                    <a:pt x="352" y="131"/>
                    <a:pt x="326" y="172"/>
                    <a:pt x="347" y="254"/>
                  </a:cubicBezTo>
                  <a:cubicBezTo>
                    <a:pt x="374" y="360"/>
                    <a:pt x="374" y="360"/>
                    <a:pt x="374" y="360"/>
                  </a:cubicBezTo>
                  <a:cubicBezTo>
                    <a:pt x="388" y="417"/>
                    <a:pt x="392" y="496"/>
                    <a:pt x="338" y="554"/>
                  </a:cubicBezTo>
                  <a:cubicBezTo>
                    <a:pt x="275" y="622"/>
                    <a:pt x="171" y="627"/>
                    <a:pt x="79" y="542"/>
                  </a:cubicBezTo>
                  <a:cubicBezTo>
                    <a:pt x="57" y="521"/>
                    <a:pt x="35" y="494"/>
                    <a:pt x="21" y="471"/>
                  </a:cubicBezTo>
                  <a:cubicBezTo>
                    <a:pt x="14" y="460"/>
                    <a:pt x="6" y="449"/>
                    <a:pt x="0" y="444"/>
                  </a:cubicBezTo>
                  <a:cubicBezTo>
                    <a:pt x="10" y="421"/>
                    <a:pt x="40" y="375"/>
                    <a:pt x="68" y="345"/>
                  </a:cubicBezTo>
                  <a:cubicBezTo>
                    <a:pt x="75" y="343"/>
                    <a:pt x="88" y="352"/>
                    <a:pt x="88" y="360"/>
                  </a:cubicBezTo>
                  <a:cubicBezTo>
                    <a:pt x="65" y="402"/>
                    <a:pt x="42" y="466"/>
                    <a:pt x="110" y="530"/>
                  </a:cubicBezTo>
                  <a:cubicBezTo>
                    <a:pt x="180" y="594"/>
                    <a:pt x="238" y="562"/>
                    <a:pt x="268" y="529"/>
                  </a:cubicBezTo>
                  <a:cubicBezTo>
                    <a:pt x="306" y="488"/>
                    <a:pt x="299" y="427"/>
                    <a:pt x="288" y="386"/>
                  </a:cubicBezTo>
                  <a:cubicBezTo>
                    <a:pt x="265" y="297"/>
                    <a:pt x="265" y="297"/>
                    <a:pt x="265" y="297"/>
                  </a:cubicBezTo>
                  <a:cubicBezTo>
                    <a:pt x="245" y="228"/>
                    <a:pt x="240" y="146"/>
                    <a:pt x="302" y="78"/>
                  </a:cubicBezTo>
                  <a:cubicBezTo>
                    <a:pt x="375" y="0"/>
                    <a:pt x="483" y="1"/>
                    <a:pt x="576"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4" name="Freeform 241"/>
            <p:cNvSpPr>
              <a:spLocks/>
            </p:cNvSpPr>
            <p:nvPr/>
          </p:nvSpPr>
          <p:spPr bwMode="auto">
            <a:xfrm>
              <a:off x="6943" y="699"/>
              <a:ext cx="103" cy="93"/>
            </a:xfrm>
            <a:custGeom>
              <a:avLst/>
              <a:gdLst>
                <a:gd name="T0" fmla="*/ 582 w 806"/>
                <a:gd name="T1" fmla="*/ 161 h 727"/>
                <a:gd name="T2" fmla="*/ 644 w 806"/>
                <a:gd name="T3" fmla="*/ 42 h 727"/>
                <a:gd name="T4" fmla="*/ 628 w 806"/>
                <a:gd name="T5" fmla="*/ 15 h 727"/>
                <a:gd name="T6" fmla="*/ 648 w 806"/>
                <a:gd name="T7" fmla="*/ 2 h 727"/>
                <a:gd name="T8" fmla="*/ 722 w 806"/>
                <a:gd name="T9" fmla="*/ 106 h 727"/>
                <a:gd name="T10" fmla="*/ 805 w 806"/>
                <a:gd name="T11" fmla="*/ 212 h 727"/>
                <a:gd name="T12" fmla="*/ 786 w 806"/>
                <a:gd name="T13" fmla="*/ 227 h 727"/>
                <a:gd name="T14" fmla="*/ 763 w 806"/>
                <a:gd name="T15" fmla="*/ 201 h 727"/>
                <a:gd name="T16" fmla="*/ 629 w 806"/>
                <a:gd name="T17" fmla="*/ 225 h 727"/>
                <a:gd name="T18" fmla="*/ 282 w 806"/>
                <a:gd name="T19" fmla="*/ 485 h 727"/>
                <a:gd name="T20" fmla="*/ 275 w 806"/>
                <a:gd name="T21" fmla="*/ 526 h 727"/>
                <a:gd name="T22" fmla="*/ 307 w 806"/>
                <a:gd name="T23" fmla="*/ 569 h 727"/>
                <a:gd name="T24" fmla="*/ 397 w 806"/>
                <a:gd name="T25" fmla="*/ 650 h 727"/>
                <a:gd name="T26" fmla="*/ 477 w 806"/>
                <a:gd name="T27" fmla="*/ 645 h 727"/>
                <a:gd name="T28" fmla="*/ 487 w 806"/>
                <a:gd name="T29" fmla="*/ 670 h 727"/>
                <a:gd name="T30" fmla="*/ 349 w 806"/>
                <a:gd name="T31" fmla="*/ 727 h 727"/>
                <a:gd name="T32" fmla="*/ 338 w 806"/>
                <a:gd name="T33" fmla="*/ 712 h 727"/>
                <a:gd name="T34" fmla="*/ 313 w 806"/>
                <a:gd name="T35" fmla="*/ 628 h 727"/>
                <a:gd name="T36" fmla="*/ 77 w 806"/>
                <a:gd name="T37" fmla="*/ 313 h 727"/>
                <a:gd name="T38" fmla="*/ 10 w 806"/>
                <a:gd name="T39" fmla="*/ 268 h 727"/>
                <a:gd name="T40" fmla="*/ 2 w 806"/>
                <a:gd name="T41" fmla="*/ 253 h 727"/>
                <a:gd name="T42" fmla="*/ 129 w 806"/>
                <a:gd name="T43" fmla="*/ 176 h 727"/>
                <a:gd name="T44" fmla="*/ 146 w 806"/>
                <a:gd name="T45" fmla="*/ 195 h 727"/>
                <a:gd name="T46" fmla="*/ 104 w 806"/>
                <a:gd name="T47" fmla="*/ 257 h 727"/>
                <a:gd name="T48" fmla="*/ 152 w 806"/>
                <a:gd name="T49" fmla="*/ 362 h 727"/>
                <a:gd name="T50" fmla="*/ 193 w 806"/>
                <a:gd name="T51" fmla="*/ 417 h 727"/>
                <a:gd name="T52" fmla="*/ 236 w 806"/>
                <a:gd name="T53" fmla="*/ 420 h 727"/>
                <a:gd name="T54" fmla="*/ 582 w 806"/>
                <a:gd name="T55" fmla="*/ 1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6" h="727">
                  <a:moveTo>
                    <a:pt x="582" y="161"/>
                  </a:moveTo>
                  <a:cubicBezTo>
                    <a:pt x="663" y="100"/>
                    <a:pt x="673" y="91"/>
                    <a:pt x="644" y="42"/>
                  </a:cubicBezTo>
                  <a:cubicBezTo>
                    <a:pt x="628" y="15"/>
                    <a:pt x="628" y="15"/>
                    <a:pt x="628" y="15"/>
                  </a:cubicBezTo>
                  <a:cubicBezTo>
                    <a:pt x="627" y="9"/>
                    <a:pt x="643" y="0"/>
                    <a:pt x="648" y="2"/>
                  </a:cubicBezTo>
                  <a:cubicBezTo>
                    <a:pt x="680" y="48"/>
                    <a:pt x="699" y="75"/>
                    <a:pt x="722" y="106"/>
                  </a:cubicBezTo>
                  <a:cubicBezTo>
                    <a:pt x="746" y="137"/>
                    <a:pt x="766" y="164"/>
                    <a:pt x="805" y="212"/>
                  </a:cubicBezTo>
                  <a:cubicBezTo>
                    <a:pt x="806" y="219"/>
                    <a:pt x="794" y="230"/>
                    <a:pt x="786" y="227"/>
                  </a:cubicBezTo>
                  <a:cubicBezTo>
                    <a:pt x="763" y="201"/>
                    <a:pt x="763" y="201"/>
                    <a:pt x="763" y="201"/>
                  </a:cubicBezTo>
                  <a:cubicBezTo>
                    <a:pt x="726" y="159"/>
                    <a:pt x="711" y="164"/>
                    <a:pt x="629" y="225"/>
                  </a:cubicBezTo>
                  <a:cubicBezTo>
                    <a:pt x="282" y="485"/>
                    <a:pt x="282" y="485"/>
                    <a:pt x="282" y="485"/>
                  </a:cubicBezTo>
                  <a:cubicBezTo>
                    <a:pt x="258" y="503"/>
                    <a:pt x="257" y="503"/>
                    <a:pt x="275" y="526"/>
                  </a:cubicBezTo>
                  <a:cubicBezTo>
                    <a:pt x="307" y="569"/>
                    <a:pt x="307" y="569"/>
                    <a:pt x="307" y="569"/>
                  </a:cubicBezTo>
                  <a:cubicBezTo>
                    <a:pt x="332" y="603"/>
                    <a:pt x="365" y="644"/>
                    <a:pt x="397" y="650"/>
                  </a:cubicBezTo>
                  <a:cubicBezTo>
                    <a:pt x="428" y="656"/>
                    <a:pt x="451" y="651"/>
                    <a:pt x="477" y="645"/>
                  </a:cubicBezTo>
                  <a:cubicBezTo>
                    <a:pt x="487" y="648"/>
                    <a:pt x="491" y="662"/>
                    <a:pt x="487" y="670"/>
                  </a:cubicBezTo>
                  <a:cubicBezTo>
                    <a:pt x="443" y="683"/>
                    <a:pt x="384" y="709"/>
                    <a:pt x="349" y="727"/>
                  </a:cubicBezTo>
                  <a:cubicBezTo>
                    <a:pt x="346" y="725"/>
                    <a:pt x="337" y="716"/>
                    <a:pt x="338" y="712"/>
                  </a:cubicBezTo>
                  <a:cubicBezTo>
                    <a:pt x="359" y="688"/>
                    <a:pt x="339" y="663"/>
                    <a:pt x="313" y="628"/>
                  </a:cubicBezTo>
                  <a:cubicBezTo>
                    <a:pt x="77" y="313"/>
                    <a:pt x="77" y="313"/>
                    <a:pt x="77" y="313"/>
                  </a:cubicBezTo>
                  <a:cubicBezTo>
                    <a:pt x="46" y="271"/>
                    <a:pt x="39" y="265"/>
                    <a:pt x="10" y="268"/>
                  </a:cubicBezTo>
                  <a:cubicBezTo>
                    <a:pt x="6" y="266"/>
                    <a:pt x="0" y="256"/>
                    <a:pt x="2" y="253"/>
                  </a:cubicBezTo>
                  <a:cubicBezTo>
                    <a:pt x="41" y="237"/>
                    <a:pt x="108" y="196"/>
                    <a:pt x="129" y="176"/>
                  </a:cubicBezTo>
                  <a:cubicBezTo>
                    <a:pt x="138" y="175"/>
                    <a:pt x="148" y="188"/>
                    <a:pt x="146" y="195"/>
                  </a:cubicBezTo>
                  <a:cubicBezTo>
                    <a:pt x="128" y="212"/>
                    <a:pt x="103" y="239"/>
                    <a:pt x="104" y="257"/>
                  </a:cubicBezTo>
                  <a:cubicBezTo>
                    <a:pt x="104" y="285"/>
                    <a:pt x="120" y="319"/>
                    <a:pt x="152" y="362"/>
                  </a:cubicBezTo>
                  <a:cubicBezTo>
                    <a:pt x="193" y="417"/>
                    <a:pt x="193" y="417"/>
                    <a:pt x="193" y="417"/>
                  </a:cubicBezTo>
                  <a:cubicBezTo>
                    <a:pt x="210" y="440"/>
                    <a:pt x="210" y="439"/>
                    <a:pt x="236" y="420"/>
                  </a:cubicBezTo>
                  <a:lnTo>
                    <a:pt x="582" y="1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5" name="Freeform 242"/>
            <p:cNvSpPr>
              <a:spLocks/>
            </p:cNvSpPr>
            <p:nvPr/>
          </p:nvSpPr>
          <p:spPr bwMode="auto">
            <a:xfrm>
              <a:off x="6927" y="653"/>
              <a:ext cx="87" cy="67"/>
            </a:xfrm>
            <a:custGeom>
              <a:avLst/>
              <a:gdLst>
                <a:gd name="T0" fmla="*/ 208 w 685"/>
                <a:gd name="T1" fmla="*/ 377 h 523"/>
                <a:gd name="T2" fmla="*/ 126 w 685"/>
                <a:gd name="T3" fmla="*/ 487 h 523"/>
                <a:gd name="T4" fmla="*/ 136 w 685"/>
                <a:gd name="T5" fmla="*/ 510 h 523"/>
                <a:gd name="T6" fmla="*/ 113 w 685"/>
                <a:gd name="T7" fmla="*/ 519 h 523"/>
                <a:gd name="T8" fmla="*/ 59 w 685"/>
                <a:gd name="T9" fmla="*/ 410 h 523"/>
                <a:gd name="T10" fmla="*/ 0 w 685"/>
                <a:gd name="T11" fmla="*/ 305 h 523"/>
                <a:gd name="T12" fmla="*/ 21 w 685"/>
                <a:gd name="T13" fmla="*/ 292 h 523"/>
                <a:gd name="T14" fmla="*/ 34 w 685"/>
                <a:gd name="T15" fmla="*/ 312 h 523"/>
                <a:gd name="T16" fmla="*/ 171 w 685"/>
                <a:gd name="T17" fmla="*/ 307 h 523"/>
                <a:gd name="T18" fmla="*/ 477 w 685"/>
                <a:gd name="T19" fmla="*/ 146 h 523"/>
                <a:gd name="T20" fmla="*/ 558 w 685"/>
                <a:gd name="T21" fmla="*/ 36 h 523"/>
                <a:gd name="T22" fmla="*/ 549 w 685"/>
                <a:gd name="T23" fmla="*/ 13 h 523"/>
                <a:gd name="T24" fmla="*/ 572 w 685"/>
                <a:gd name="T25" fmla="*/ 3 h 523"/>
                <a:gd name="T26" fmla="*/ 625 w 685"/>
                <a:gd name="T27" fmla="*/ 111 h 523"/>
                <a:gd name="T28" fmla="*/ 685 w 685"/>
                <a:gd name="T29" fmla="*/ 218 h 523"/>
                <a:gd name="T30" fmla="*/ 664 w 685"/>
                <a:gd name="T31" fmla="*/ 231 h 523"/>
                <a:gd name="T32" fmla="*/ 650 w 685"/>
                <a:gd name="T33" fmla="*/ 211 h 523"/>
                <a:gd name="T34" fmla="*/ 514 w 685"/>
                <a:gd name="T35" fmla="*/ 216 h 523"/>
                <a:gd name="T36" fmla="*/ 208 w 685"/>
                <a:gd name="T37" fmla="*/ 37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523">
                  <a:moveTo>
                    <a:pt x="208" y="377"/>
                  </a:moveTo>
                  <a:cubicBezTo>
                    <a:pt x="117" y="425"/>
                    <a:pt x="104" y="434"/>
                    <a:pt x="126" y="487"/>
                  </a:cubicBezTo>
                  <a:cubicBezTo>
                    <a:pt x="136" y="510"/>
                    <a:pt x="136" y="510"/>
                    <a:pt x="136" y="510"/>
                  </a:cubicBezTo>
                  <a:cubicBezTo>
                    <a:pt x="135" y="517"/>
                    <a:pt x="119" y="523"/>
                    <a:pt x="113" y="519"/>
                  </a:cubicBezTo>
                  <a:cubicBezTo>
                    <a:pt x="93" y="476"/>
                    <a:pt x="78" y="446"/>
                    <a:pt x="59" y="410"/>
                  </a:cubicBezTo>
                  <a:cubicBezTo>
                    <a:pt x="41" y="376"/>
                    <a:pt x="25" y="347"/>
                    <a:pt x="0" y="305"/>
                  </a:cubicBezTo>
                  <a:cubicBezTo>
                    <a:pt x="0" y="298"/>
                    <a:pt x="15" y="288"/>
                    <a:pt x="21" y="292"/>
                  </a:cubicBezTo>
                  <a:cubicBezTo>
                    <a:pt x="34" y="312"/>
                    <a:pt x="34" y="312"/>
                    <a:pt x="34" y="312"/>
                  </a:cubicBezTo>
                  <a:cubicBezTo>
                    <a:pt x="65" y="361"/>
                    <a:pt x="80" y="355"/>
                    <a:pt x="171" y="307"/>
                  </a:cubicBezTo>
                  <a:cubicBezTo>
                    <a:pt x="477" y="146"/>
                    <a:pt x="477" y="146"/>
                    <a:pt x="477" y="146"/>
                  </a:cubicBezTo>
                  <a:cubicBezTo>
                    <a:pt x="568" y="98"/>
                    <a:pt x="579" y="90"/>
                    <a:pt x="558" y="36"/>
                  </a:cubicBezTo>
                  <a:cubicBezTo>
                    <a:pt x="549" y="13"/>
                    <a:pt x="549" y="13"/>
                    <a:pt x="549" y="13"/>
                  </a:cubicBezTo>
                  <a:cubicBezTo>
                    <a:pt x="550" y="6"/>
                    <a:pt x="566" y="0"/>
                    <a:pt x="572" y="3"/>
                  </a:cubicBezTo>
                  <a:cubicBezTo>
                    <a:pt x="593" y="47"/>
                    <a:pt x="607" y="77"/>
                    <a:pt x="625" y="111"/>
                  </a:cubicBezTo>
                  <a:cubicBezTo>
                    <a:pt x="644" y="147"/>
                    <a:pt x="661" y="176"/>
                    <a:pt x="685" y="218"/>
                  </a:cubicBezTo>
                  <a:cubicBezTo>
                    <a:pt x="685" y="224"/>
                    <a:pt x="672" y="233"/>
                    <a:pt x="664" y="231"/>
                  </a:cubicBezTo>
                  <a:cubicBezTo>
                    <a:pt x="650" y="211"/>
                    <a:pt x="650" y="211"/>
                    <a:pt x="650" y="211"/>
                  </a:cubicBezTo>
                  <a:cubicBezTo>
                    <a:pt x="618" y="163"/>
                    <a:pt x="605" y="168"/>
                    <a:pt x="514" y="216"/>
                  </a:cubicBezTo>
                  <a:lnTo>
                    <a:pt x="208" y="3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6" name="Freeform 243"/>
            <p:cNvSpPr>
              <a:spLocks/>
            </p:cNvSpPr>
            <p:nvPr/>
          </p:nvSpPr>
          <p:spPr bwMode="auto">
            <a:xfrm>
              <a:off x="6892" y="603"/>
              <a:ext cx="100" cy="77"/>
            </a:xfrm>
            <a:custGeom>
              <a:avLst/>
              <a:gdLst>
                <a:gd name="T0" fmla="*/ 583 w 779"/>
                <a:gd name="T1" fmla="*/ 135 h 601"/>
                <a:gd name="T2" fmla="*/ 679 w 779"/>
                <a:gd name="T3" fmla="*/ 41 h 601"/>
                <a:gd name="T4" fmla="*/ 671 w 779"/>
                <a:gd name="T5" fmla="*/ 11 h 601"/>
                <a:gd name="T6" fmla="*/ 695 w 779"/>
                <a:gd name="T7" fmla="*/ 5 h 601"/>
                <a:gd name="T8" fmla="*/ 733 w 779"/>
                <a:gd name="T9" fmla="*/ 126 h 601"/>
                <a:gd name="T10" fmla="*/ 779 w 779"/>
                <a:gd name="T11" fmla="*/ 253 h 601"/>
                <a:gd name="T12" fmla="*/ 756 w 779"/>
                <a:gd name="T13" fmla="*/ 261 h 601"/>
                <a:gd name="T14" fmla="*/ 742 w 779"/>
                <a:gd name="T15" fmla="*/ 229 h 601"/>
                <a:gd name="T16" fmla="*/ 608 w 779"/>
                <a:gd name="T17" fmla="*/ 211 h 601"/>
                <a:gd name="T18" fmla="*/ 197 w 779"/>
                <a:gd name="T19" fmla="*/ 350 h 601"/>
                <a:gd name="T20" fmla="*/ 178 w 779"/>
                <a:gd name="T21" fmla="*/ 388 h 601"/>
                <a:gd name="T22" fmla="*/ 195 w 779"/>
                <a:gd name="T23" fmla="*/ 438 h 601"/>
                <a:gd name="T24" fmla="*/ 256 w 779"/>
                <a:gd name="T25" fmla="*/ 543 h 601"/>
                <a:gd name="T26" fmla="*/ 334 w 779"/>
                <a:gd name="T27" fmla="*/ 563 h 601"/>
                <a:gd name="T28" fmla="*/ 335 w 779"/>
                <a:gd name="T29" fmla="*/ 589 h 601"/>
                <a:gd name="T30" fmla="*/ 187 w 779"/>
                <a:gd name="T31" fmla="*/ 601 h 601"/>
                <a:gd name="T32" fmla="*/ 181 w 779"/>
                <a:gd name="T33" fmla="*/ 584 h 601"/>
                <a:gd name="T34" fmla="*/ 183 w 779"/>
                <a:gd name="T35" fmla="*/ 496 h 601"/>
                <a:gd name="T36" fmla="*/ 56 w 779"/>
                <a:gd name="T37" fmla="*/ 123 h 601"/>
                <a:gd name="T38" fmla="*/ 6 w 779"/>
                <a:gd name="T39" fmla="*/ 61 h 601"/>
                <a:gd name="T40" fmla="*/ 3 w 779"/>
                <a:gd name="T41" fmla="*/ 43 h 601"/>
                <a:gd name="T42" fmla="*/ 147 w 779"/>
                <a:gd name="T43" fmla="*/ 9 h 601"/>
                <a:gd name="T44" fmla="*/ 157 w 779"/>
                <a:gd name="T45" fmla="*/ 33 h 601"/>
                <a:gd name="T46" fmla="*/ 98 w 779"/>
                <a:gd name="T47" fmla="*/ 78 h 601"/>
                <a:gd name="T48" fmla="*/ 111 w 779"/>
                <a:gd name="T49" fmla="*/ 193 h 601"/>
                <a:gd name="T50" fmla="*/ 134 w 779"/>
                <a:gd name="T51" fmla="*/ 258 h 601"/>
                <a:gd name="T52" fmla="*/ 174 w 779"/>
                <a:gd name="T53" fmla="*/ 274 h 601"/>
                <a:gd name="T54" fmla="*/ 583 w 779"/>
                <a:gd name="T55" fmla="*/ 13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9" h="601">
                  <a:moveTo>
                    <a:pt x="583" y="135"/>
                  </a:moveTo>
                  <a:cubicBezTo>
                    <a:pt x="679" y="103"/>
                    <a:pt x="691" y="96"/>
                    <a:pt x="679" y="41"/>
                  </a:cubicBezTo>
                  <a:cubicBezTo>
                    <a:pt x="671" y="11"/>
                    <a:pt x="671" y="11"/>
                    <a:pt x="671" y="11"/>
                  </a:cubicBezTo>
                  <a:cubicBezTo>
                    <a:pt x="673" y="4"/>
                    <a:pt x="690" y="0"/>
                    <a:pt x="695" y="5"/>
                  </a:cubicBezTo>
                  <a:cubicBezTo>
                    <a:pt x="711" y="58"/>
                    <a:pt x="721" y="89"/>
                    <a:pt x="733" y="126"/>
                  </a:cubicBezTo>
                  <a:cubicBezTo>
                    <a:pt x="746" y="163"/>
                    <a:pt x="757" y="195"/>
                    <a:pt x="779" y="253"/>
                  </a:cubicBezTo>
                  <a:cubicBezTo>
                    <a:pt x="778" y="259"/>
                    <a:pt x="763" y="267"/>
                    <a:pt x="756" y="261"/>
                  </a:cubicBezTo>
                  <a:cubicBezTo>
                    <a:pt x="742" y="229"/>
                    <a:pt x="742" y="229"/>
                    <a:pt x="742" y="229"/>
                  </a:cubicBezTo>
                  <a:cubicBezTo>
                    <a:pt x="720" y="178"/>
                    <a:pt x="705" y="178"/>
                    <a:pt x="608" y="211"/>
                  </a:cubicBezTo>
                  <a:cubicBezTo>
                    <a:pt x="197" y="350"/>
                    <a:pt x="197" y="350"/>
                    <a:pt x="197" y="350"/>
                  </a:cubicBezTo>
                  <a:cubicBezTo>
                    <a:pt x="169" y="360"/>
                    <a:pt x="168" y="360"/>
                    <a:pt x="178" y="388"/>
                  </a:cubicBezTo>
                  <a:cubicBezTo>
                    <a:pt x="195" y="438"/>
                    <a:pt x="195" y="438"/>
                    <a:pt x="195" y="438"/>
                  </a:cubicBezTo>
                  <a:cubicBezTo>
                    <a:pt x="208" y="478"/>
                    <a:pt x="227" y="528"/>
                    <a:pt x="256" y="543"/>
                  </a:cubicBezTo>
                  <a:cubicBezTo>
                    <a:pt x="284" y="559"/>
                    <a:pt x="307" y="561"/>
                    <a:pt x="334" y="563"/>
                  </a:cubicBezTo>
                  <a:cubicBezTo>
                    <a:pt x="342" y="569"/>
                    <a:pt x="341" y="583"/>
                    <a:pt x="335" y="589"/>
                  </a:cubicBezTo>
                  <a:cubicBezTo>
                    <a:pt x="289" y="589"/>
                    <a:pt x="225" y="595"/>
                    <a:pt x="187" y="601"/>
                  </a:cubicBezTo>
                  <a:cubicBezTo>
                    <a:pt x="184" y="599"/>
                    <a:pt x="179" y="587"/>
                    <a:pt x="181" y="584"/>
                  </a:cubicBezTo>
                  <a:cubicBezTo>
                    <a:pt x="208" y="568"/>
                    <a:pt x="197" y="538"/>
                    <a:pt x="183" y="496"/>
                  </a:cubicBezTo>
                  <a:cubicBezTo>
                    <a:pt x="56" y="123"/>
                    <a:pt x="56" y="123"/>
                    <a:pt x="56" y="123"/>
                  </a:cubicBezTo>
                  <a:cubicBezTo>
                    <a:pt x="39" y="74"/>
                    <a:pt x="35" y="66"/>
                    <a:pt x="6" y="61"/>
                  </a:cubicBezTo>
                  <a:cubicBezTo>
                    <a:pt x="3" y="57"/>
                    <a:pt x="0" y="46"/>
                    <a:pt x="3" y="43"/>
                  </a:cubicBezTo>
                  <a:cubicBezTo>
                    <a:pt x="44" y="40"/>
                    <a:pt x="121" y="22"/>
                    <a:pt x="147" y="9"/>
                  </a:cubicBezTo>
                  <a:cubicBezTo>
                    <a:pt x="156" y="11"/>
                    <a:pt x="161" y="26"/>
                    <a:pt x="157" y="33"/>
                  </a:cubicBezTo>
                  <a:cubicBezTo>
                    <a:pt x="135" y="43"/>
                    <a:pt x="104" y="61"/>
                    <a:pt x="98" y="78"/>
                  </a:cubicBezTo>
                  <a:cubicBezTo>
                    <a:pt x="90" y="105"/>
                    <a:pt x="94" y="142"/>
                    <a:pt x="111" y="193"/>
                  </a:cubicBezTo>
                  <a:cubicBezTo>
                    <a:pt x="134" y="258"/>
                    <a:pt x="134" y="258"/>
                    <a:pt x="134" y="258"/>
                  </a:cubicBezTo>
                  <a:cubicBezTo>
                    <a:pt x="143" y="286"/>
                    <a:pt x="143" y="284"/>
                    <a:pt x="174" y="274"/>
                  </a:cubicBezTo>
                  <a:lnTo>
                    <a:pt x="583" y="1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7" name="Freeform 244"/>
            <p:cNvSpPr>
              <a:spLocks/>
            </p:cNvSpPr>
            <p:nvPr/>
          </p:nvSpPr>
          <p:spPr bwMode="auto">
            <a:xfrm>
              <a:off x="6884" y="512"/>
              <a:ext cx="88" cy="88"/>
            </a:xfrm>
            <a:custGeom>
              <a:avLst/>
              <a:gdLst>
                <a:gd name="T0" fmla="*/ 170 w 694"/>
                <a:gd name="T1" fmla="*/ 573 h 686"/>
                <a:gd name="T2" fmla="*/ 100 w 694"/>
                <a:gd name="T3" fmla="*/ 660 h 686"/>
                <a:gd name="T4" fmla="*/ 100 w 694"/>
                <a:gd name="T5" fmla="*/ 678 h 686"/>
                <a:gd name="T6" fmla="*/ 75 w 694"/>
                <a:gd name="T7" fmla="*/ 679 h 686"/>
                <a:gd name="T8" fmla="*/ 67 w 694"/>
                <a:gd name="T9" fmla="*/ 578 h 686"/>
                <a:gd name="T10" fmla="*/ 51 w 694"/>
                <a:gd name="T11" fmla="*/ 462 h 686"/>
                <a:gd name="T12" fmla="*/ 75 w 694"/>
                <a:gd name="T13" fmla="*/ 457 h 686"/>
                <a:gd name="T14" fmla="*/ 79 w 694"/>
                <a:gd name="T15" fmla="*/ 471 h 686"/>
                <a:gd name="T16" fmla="*/ 102 w 694"/>
                <a:gd name="T17" fmla="*/ 515 h 686"/>
                <a:gd name="T18" fmla="*/ 231 w 694"/>
                <a:gd name="T19" fmla="*/ 451 h 686"/>
                <a:gd name="T20" fmla="*/ 549 w 694"/>
                <a:gd name="T21" fmla="*/ 277 h 686"/>
                <a:gd name="T22" fmla="*/ 324 w 694"/>
                <a:gd name="T23" fmla="*/ 208 h 686"/>
                <a:gd name="T24" fmla="*/ 98 w 694"/>
                <a:gd name="T25" fmla="*/ 143 h 686"/>
                <a:gd name="T26" fmla="*/ 60 w 694"/>
                <a:gd name="T27" fmla="*/ 139 h 686"/>
                <a:gd name="T28" fmla="*/ 46 w 694"/>
                <a:gd name="T29" fmla="*/ 184 h 686"/>
                <a:gd name="T30" fmla="*/ 46 w 694"/>
                <a:gd name="T31" fmla="*/ 202 h 686"/>
                <a:gd name="T32" fmla="*/ 22 w 694"/>
                <a:gd name="T33" fmla="*/ 202 h 686"/>
                <a:gd name="T34" fmla="*/ 13 w 694"/>
                <a:gd name="T35" fmla="*/ 102 h 686"/>
                <a:gd name="T36" fmla="*/ 0 w 694"/>
                <a:gd name="T37" fmla="*/ 8 h 686"/>
                <a:gd name="T38" fmla="*/ 24 w 694"/>
                <a:gd name="T39" fmla="*/ 4 h 686"/>
                <a:gd name="T40" fmla="*/ 29 w 694"/>
                <a:gd name="T41" fmla="*/ 33 h 686"/>
                <a:gd name="T42" fmla="*/ 68 w 694"/>
                <a:gd name="T43" fmla="*/ 79 h 686"/>
                <a:gd name="T44" fmla="*/ 302 w 694"/>
                <a:gd name="T45" fmla="*/ 162 h 686"/>
                <a:gd name="T46" fmla="*/ 427 w 694"/>
                <a:gd name="T47" fmla="*/ 201 h 686"/>
                <a:gd name="T48" fmla="*/ 690 w 694"/>
                <a:gd name="T49" fmla="*/ 273 h 686"/>
                <a:gd name="T50" fmla="*/ 694 w 694"/>
                <a:gd name="T51" fmla="*/ 283 h 686"/>
                <a:gd name="T52" fmla="*/ 692 w 694"/>
                <a:gd name="T53" fmla="*/ 298 h 686"/>
                <a:gd name="T54" fmla="*/ 569 w 694"/>
                <a:gd name="T55" fmla="*/ 357 h 686"/>
                <a:gd name="T56" fmla="*/ 170 w 694"/>
                <a:gd name="T57" fmla="*/ 57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4" h="686">
                  <a:moveTo>
                    <a:pt x="170" y="573"/>
                  </a:moveTo>
                  <a:cubicBezTo>
                    <a:pt x="119" y="602"/>
                    <a:pt x="100" y="618"/>
                    <a:pt x="100" y="660"/>
                  </a:cubicBezTo>
                  <a:cubicBezTo>
                    <a:pt x="100" y="678"/>
                    <a:pt x="100" y="678"/>
                    <a:pt x="100" y="678"/>
                  </a:cubicBezTo>
                  <a:cubicBezTo>
                    <a:pt x="95" y="685"/>
                    <a:pt x="81" y="686"/>
                    <a:pt x="75" y="679"/>
                  </a:cubicBezTo>
                  <a:cubicBezTo>
                    <a:pt x="74" y="651"/>
                    <a:pt x="72" y="620"/>
                    <a:pt x="67" y="578"/>
                  </a:cubicBezTo>
                  <a:cubicBezTo>
                    <a:pt x="62" y="536"/>
                    <a:pt x="57" y="502"/>
                    <a:pt x="51" y="462"/>
                  </a:cubicBezTo>
                  <a:cubicBezTo>
                    <a:pt x="54" y="455"/>
                    <a:pt x="68" y="451"/>
                    <a:pt x="75" y="457"/>
                  </a:cubicBezTo>
                  <a:cubicBezTo>
                    <a:pt x="79" y="471"/>
                    <a:pt x="79" y="471"/>
                    <a:pt x="79" y="471"/>
                  </a:cubicBezTo>
                  <a:cubicBezTo>
                    <a:pt x="87" y="507"/>
                    <a:pt x="94" y="515"/>
                    <a:pt x="102" y="515"/>
                  </a:cubicBezTo>
                  <a:cubicBezTo>
                    <a:pt x="111" y="512"/>
                    <a:pt x="162" y="489"/>
                    <a:pt x="231" y="451"/>
                  </a:cubicBezTo>
                  <a:cubicBezTo>
                    <a:pt x="338" y="394"/>
                    <a:pt x="444" y="337"/>
                    <a:pt x="549" y="277"/>
                  </a:cubicBezTo>
                  <a:cubicBezTo>
                    <a:pt x="482" y="254"/>
                    <a:pt x="378" y="224"/>
                    <a:pt x="324" y="208"/>
                  </a:cubicBezTo>
                  <a:cubicBezTo>
                    <a:pt x="255" y="187"/>
                    <a:pt x="141" y="155"/>
                    <a:pt x="98" y="143"/>
                  </a:cubicBezTo>
                  <a:cubicBezTo>
                    <a:pt x="77" y="137"/>
                    <a:pt x="66" y="138"/>
                    <a:pt x="60" y="139"/>
                  </a:cubicBezTo>
                  <a:cubicBezTo>
                    <a:pt x="53" y="139"/>
                    <a:pt x="46" y="150"/>
                    <a:pt x="46" y="184"/>
                  </a:cubicBezTo>
                  <a:cubicBezTo>
                    <a:pt x="46" y="202"/>
                    <a:pt x="46" y="202"/>
                    <a:pt x="46" y="202"/>
                  </a:cubicBezTo>
                  <a:cubicBezTo>
                    <a:pt x="41" y="209"/>
                    <a:pt x="26" y="209"/>
                    <a:pt x="22" y="202"/>
                  </a:cubicBezTo>
                  <a:cubicBezTo>
                    <a:pt x="21" y="175"/>
                    <a:pt x="18" y="138"/>
                    <a:pt x="13" y="102"/>
                  </a:cubicBezTo>
                  <a:cubicBezTo>
                    <a:pt x="10" y="70"/>
                    <a:pt x="6" y="40"/>
                    <a:pt x="0" y="8"/>
                  </a:cubicBezTo>
                  <a:cubicBezTo>
                    <a:pt x="3" y="1"/>
                    <a:pt x="19" y="0"/>
                    <a:pt x="24" y="4"/>
                  </a:cubicBezTo>
                  <a:cubicBezTo>
                    <a:pt x="29" y="33"/>
                    <a:pt x="29" y="33"/>
                    <a:pt x="29" y="33"/>
                  </a:cubicBezTo>
                  <a:cubicBezTo>
                    <a:pt x="34" y="56"/>
                    <a:pt x="47" y="69"/>
                    <a:pt x="68" y="79"/>
                  </a:cubicBezTo>
                  <a:cubicBezTo>
                    <a:pt x="117" y="101"/>
                    <a:pt x="199" y="130"/>
                    <a:pt x="302" y="162"/>
                  </a:cubicBezTo>
                  <a:cubicBezTo>
                    <a:pt x="427" y="201"/>
                    <a:pt x="427" y="201"/>
                    <a:pt x="427" y="201"/>
                  </a:cubicBezTo>
                  <a:cubicBezTo>
                    <a:pt x="520" y="229"/>
                    <a:pt x="637" y="262"/>
                    <a:pt x="690" y="273"/>
                  </a:cubicBezTo>
                  <a:cubicBezTo>
                    <a:pt x="692" y="275"/>
                    <a:pt x="693" y="279"/>
                    <a:pt x="694" y="283"/>
                  </a:cubicBezTo>
                  <a:cubicBezTo>
                    <a:pt x="694" y="288"/>
                    <a:pt x="694" y="293"/>
                    <a:pt x="692" y="298"/>
                  </a:cubicBezTo>
                  <a:cubicBezTo>
                    <a:pt x="653" y="313"/>
                    <a:pt x="608" y="335"/>
                    <a:pt x="569" y="357"/>
                  </a:cubicBezTo>
                  <a:lnTo>
                    <a:pt x="170" y="5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8" name="Freeform 245"/>
            <p:cNvSpPr>
              <a:spLocks/>
            </p:cNvSpPr>
            <p:nvPr/>
          </p:nvSpPr>
          <p:spPr bwMode="auto">
            <a:xfrm>
              <a:off x="6881" y="428"/>
              <a:ext cx="91" cy="81"/>
            </a:xfrm>
            <a:custGeom>
              <a:avLst/>
              <a:gdLst>
                <a:gd name="T0" fmla="*/ 555 w 711"/>
                <a:gd name="T1" fmla="*/ 324 h 634"/>
                <a:gd name="T2" fmla="*/ 681 w 711"/>
                <a:gd name="T3" fmla="*/ 278 h 634"/>
                <a:gd name="T4" fmla="*/ 687 w 711"/>
                <a:gd name="T5" fmla="*/ 248 h 634"/>
                <a:gd name="T6" fmla="*/ 711 w 711"/>
                <a:gd name="T7" fmla="*/ 252 h 634"/>
                <a:gd name="T8" fmla="*/ 696 w 711"/>
                <a:gd name="T9" fmla="*/ 378 h 634"/>
                <a:gd name="T10" fmla="*/ 685 w 711"/>
                <a:gd name="T11" fmla="*/ 513 h 634"/>
                <a:gd name="T12" fmla="*/ 661 w 711"/>
                <a:gd name="T13" fmla="*/ 510 h 634"/>
                <a:gd name="T14" fmla="*/ 662 w 711"/>
                <a:gd name="T15" fmla="*/ 475 h 634"/>
                <a:gd name="T16" fmla="*/ 547 w 711"/>
                <a:gd name="T17" fmla="*/ 403 h 634"/>
                <a:gd name="T18" fmla="*/ 116 w 711"/>
                <a:gd name="T19" fmla="*/ 360 h 634"/>
                <a:gd name="T20" fmla="*/ 82 w 711"/>
                <a:gd name="T21" fmla="*/ 386 h 634"/>
                <a:gd name="T22" fmla="*/ 76 w 711"/>
                <a:gd name="T23" fmla="*/ 439 h 634"/>
                <a:gd name="T24" fmla="*/ 88 w 711"/>
                <a:gd name="T25" fmla="*/ 560 h 634"/>
                <a:gd name="T26" fmla="*/ 151 w 711"/>
                <a:gd name="T27" fmla="*/ 610 h 634"/>
                <a:gd name="T28" fmla="*/ 141 w 711"/>
                <a:gd name="T29" fmla="*/ 634 h 634"/>
                <a:gd name="T30" fmla="*/ 1 w 711"/>
                <a:gd name="T31" fmla="*/ 583 h 634"/>
                <a:gd name="T32" fmla="*/ 3 w 711"/>
                <a:gd name="T33" fmla="*/ 565 h 634"/>
                <a:gd name="T34" fmla="*/ 41 w 711"/>
                <a:gd name="T35" fmla="*/ 486 h 634"/>
                <a:gd name="T36" fmla="*/ 81 w 711"/>
                <a:gd name="T37" fmla="*/ 95 h 634"/>
                <a:gd name="T38" fmla="*/ 61 w 711"/>
                <a:gd name="T39" fmla="*/ 17 h 634"/>
                <a:gd name="T40" fmla="*/ 66 w 711"/>
                <a:gd name="T41" fmla="*/ 0 h 634"/>
                <a:gd name="T42" fmla="*/ 211 w 711"/>
                <a:gd name="T43" fmla="*/ 29 h 634"/>
                <a:gd name="T44" fmla="*/ 211 w 711"/>
                <a:gd name="T45" fmla="*/ 54 h 634"/>
                <a:gd name="T46" fmla="*/ 138 w 711"/>
                <a:gd name="T47" fmla="*/ 71 h 634"/>
                <a:gd name="T48" fmla="*/ 102 w 711"/>
                <a:gd name="T49" fmla="*/ 181 h 634"/>
                <a:gd name="T50" fmla="*/ 95 w 711"/>
                <a:gd name="T51" fmla="*/ 249 h 634"/>
                <a:gd name="T52" fmla="*/ 125 w 711"/>
                <a:gd name="T53" fmla="*/ 281 h 634"/>
                <a:gd name="T54" fmla="*/ 555 w 711"/>
                <a:gd name="T55" fmla="*/ 3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1" h="634">
                  <a:moveTo>
                    <a:pt x="555" y="324"/>
                  </a:moveTo>
                  <a:cubicBezTo>
                    <a:pt x="656" y="334"/>
                    <a:pt x="670" y="334"/>
                    <a:pt x="681" y="278"/>
                  </a:cubicBezTo>
                  <a:cubicBezTo>
                    <a:pt x="687" y="248"/>
                    <a:pt x="687" y="248"/>
                    <a:pt x="687" y="248"/>
                  </a:cubicBezTo>
                  <a:cubicBezTo>
                    <a:pt x="692" y="242"/>
                    <a:pt x="709" y="246"/>
                    <a:pt x="711" y="252"/>
                  </a:cubicBezTo>
                  <a:cubicBezTo>
                    <a:pt x="704" y="307"/>
                    <a:pt x="700" y="340"/>
                    <a:pt x="696" y="378"/>
                  </a:cubicBezTo>
                  <a:cubicBezTo>
                    <a:pt x="692" y="417"/>
                    <a:pt x="689" y="451"/>
                    <a:pt x="685" y="513"/>
                  </a:cubicBezTo>
                  <a:cubicBezTo>
                    <a:pt x="682" y="518"/>
                    <a:pt x="665" y="519"/>
                    <a:pt x="661" y="510"/>
                  </a:cubicBezTo>
                  <a:cubicBezTo>
                    <a:pt x="662" y="475"/>
                    <a:pt x="662" y="475"/>
                    <a:pt x="662" y="475"/>
                  </a:cubicBezTo>
                  <a:cubicBezTo>
                    <a:pt x="662" y="420"/>
                    <a:pt x="648" y="413"/>
                    <a:pt x="547" y="403"/>
                  </a:cubicBezTo>
                  <a:cubicBezTo>
                    <a:pt x="116" y="360"/>
                    <a:pt x="116" y="360"/>
                    <a:pt x="116" y="360"/>
                  </a:cubicBezTo>
                  <a:cubicBezTo>
                    <a:pt x="86" y="357"/>
                    <a:pt x="85" y="357"/>
                    <a:pt x="82" y="386"/>
                  </a:cubicBezTo>
                  <a:cubicBezTo>
                    <a:pt x="76" y="439"/>
                    <a:pt x="76" y="439"/>
                    <a:pt x="76" y="439"/>
                  </a:cubicBezTo>
                  <a:cubicBezTo>
                    <a:pt x="72" y="480"/>
                    <a:pt x="69" y="533"/>
                    <a:pt x="88" y="560"/>
                  </a:cubicBezTo>
                  <a:cubicBezTo>
                    <a:pt x="107" y="585"/>
                    <a:pt x="128" y="597"/>
                    <a:pt x="151" y="610"/>
                  </a:cubicBezTo>
                  <a:cubicBezTo>
                    <a:pt x="156" y="618"/>
                    <a:pt x="150" y="631"/>
                    <a:pt x="141" y="634"/>
                  </a:cubicBezTo>
                  <a:cubicBezTo>
                    <a:pt x="100" y="615"/>
                    <a:pt x="39" y="594"/>
                    <a:pt x="1" y="583"/>
                  </a:cubicBezTo>
                  <a:cubicBezTo>
                    <a:pt x="0" y="580"/>
                    <a:pt x="0" y="567"/>
                    <a:pt x="3" y="565"/>
                  </a:cubicBezTo>
                  <a:cubicBezTo>
                    <a:pt x="35" y="562"/>
                    <a:pt x="37" y="530"/>
                    <a:pt x="41" y="486"/>
                  </a:cubicBezTo>
                  <a:cubicBezTo>
                    <a:pt x="81" y="95"/>
                    <a:pt x="81" y="95"/>
                    <a:pt x="81" y="95"/>
                  </a:cubicBezTo>
                  <a:cubicBezTo>
                    <a:pt x="86" y="43"/>
                    <a:pt x="85" y="34"/>
                    <a:pt x="61" y="17"/>
                  </a:cubicBezTo>
                  <a:cubicBezTo>
                    <a:pt x="60" y="12"/>
                    <a:pt x="62" y="1"/>
                    <a:pt x="66" y="0"/>
                  </a:cubicBezTo>
                  <a:cubicBezTo>
                    <a:pt x="105" y="14"/>
                    <a:pt x="182" y="29"/>
                    <a:pt x="211" y="29"/>
                  </a:cubicBezTo>
                  <a:cubicBezTo>
                    <a:pt x="219" y="33"/>
                    <a:pt x="217" y="50"/>
                    <a:pt x="211" y="54"/>
                  </a:cubicBezTo>
                  <a:cubicBezTo>
                    <a:pt x="186" y="55"/>
                    <a:pt x="150" y="58"/>
                    <a:pt x="138" y="71"/>
                  </a:cubicBezTo>
                  <a:cubicBezTo>
                    <a:pt x="119" y="92"/>
                    <a:pt x="108" y="128"/>
                    <a:pt x="102" y="181"/>
                  </a:cubicBezTo>
                  <a:cubicBezTo>
                    <a:pt x="95" y="249"/>
                    <a:pt x="95" y="249"/>
                    <a:pt x="95" y="249"/>
                  </a:cubicBezTo>
                  <a:cubicBezTo>
                    <a:pt x="93" y="278"/>
                    <a:pt x="94" y="278"/>
                    <a:pt x="125" y="281"/>
                  </a:cubicBezTo>
                  <a:lnTo>
                    <a:pt x="55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9" name="Freeform 246"/>
            <p:cNvSpPr>
              <a:spLocks noEditPoints="1"/>
            </p:cNvSpPr>
            <p:nvPr/>
          </p:nvSpPr>
          <p:spPr bwMode="auto">
            <a:xfrm>
              <a:off x="6900" y="337"/>
              <a:ext cx="97" cy="97"/>
            </a:xfrm>
            <a:custGeom>
              <a:avLst/>
              <a:gdLst>
                <a:gd name="T0" fmla="*/ 275 w 762"/>
                <a:gd name="T1" fmla="*/ 704 h 762"/>
                <a:gd name="T2" fmla="*/ 66 w 762"/>
                <a:gd name="T3" fmla="*/ 264 h 762"/>
                <a:gd name="T4" fmla="*/ 492 w 762"/>
                <a:gd name="T5" fmla="*/ 57 h 762"/>
                <a:gd name="T6" fmla="*/ 699 w 762"/>
                <a:gd name="T7" fmla="*/ 487 h 762"/>
                <a:gd name="T8" fmla="*/ 275 w 762"/>
                <a:gd name="T9" fmla="*/ 704 h 762"/>
                <a:gd name="T10" fmla="*/ 488 w 762"/>
                <a:gd name="T11" fmla="*/ 158 h 762"/>
                <a:gd name="T12" fmla="*/ 89 w 762"/>
                <a:gd name="T13" fmla="*/ 290 h 762"/>
                <a:gd name="T14" fmla="*/ 278 w 762"/>
                <a:gd name="T15" fmla="*/ 602 h 762"/>
                <a:gd name="T16" fmla="*/ 675 w 762"/>
                <a:gd name="T17" fmla="*/ 465 h 762"/>
                <a:gd name="T18" fmla="*/ 488 w 762"/>
                <a:gd name="T19" fmla="*/ 15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275" y="704"/>
                  </a:moveTo>
                  <a:cubicBezTo>
                    <a:pt x="92" y="640"/>
                    <a:pt x="0" y="453"/>
                    <a:pt x="66" y="264"/>
                  </a:cubicBezTo>
                  <a:cubicBezTo>
                    <a:pt x="140" y="53"/>
                    <a:pt x="331" y="0"/>
                    <a:pt x="492" y="57"/>
                  </a:cubicBezTo>
                  <a:cubicBezTo>
                    <a:pt x="676" y="122"/>
                    <a:pt x="762" y="310"/>
                    <a:pt x="699" y="487"/>
                  </a:cubicBezTo>
                  <a:cubicBezTo>
                    <a:pt x="628" y="690"/>
                    <a:pt x="440" y="762"/>
                    <a:pt x="275" y="704"/>
                  </a:cubicBezTo>
                  <a:close/>
                  <a:moveTo>
                    <a:pt x="488" y="158"/>
                  </a:moveTo>
                  <a:cubicBezTo>
                    <a:pt x="337" y="105"/>
                    <a:pt x="151" y="115"/>
                    <a:pt x="89" y="290"/>
                  </a:cubicBezTo>
                  <a:cubicBezTo>
                    <a:pt x="56" y="385"/>
                    <a:pt x="77" y="532"/>
                    <a:pt x="278" y="602"/>
                  </a:cubicBezTo>
                  <a:cubicBezTo>
                    <a:pt x="413" y="650"/>
                    <a:pt x="612" y="645"/>
                    <a:pt x="675" y="465"/>
                  </a:cubicBezTo>
                  <a:cubicBezTo>
                    <a:pt x="714" y="355"/>
                    <a:pt x="668" y="222"/>
                    <a:pt x="488"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0" name="Freeform 247"/>
            <p:cNvSpPr>
              <a:spLocks/>
            </p:cNvSpPr>
            <p:nvPr/>
          </p:nvSpPr>
          <p:spPr bwMode="auto">
            <a:xfrm>
              <a:off x="6977" y="224"/>
              <a:ext cx="82" cy="83"/>
            </a:xfrm>
            <a:custGeom>
              <a:avLst/>
              <a:gdLst>
                <a:gd name="T0" fmla="*/ 558 w 640"/>
                <a:gd name="T1" fmla="*/ 560 h 652"/>
                <a:gd name="T2" fmla="*/ 433 w 640"/>
                <a:gd name="T3" fmla="*/ 652 h 652"/>
                <a:gd name="T4" fmla="*/ 312 w 640"/>
                <a:gd name="T5" fmla="*/ 584 h 652"/>
                <a:gd name="T6" fmla="*/ 325 w 640"/>
                <a:gd name="T7" fmla="*/ 564 h 652"/>
                <a:gd name="T8" fmla="*/ 543 w 640"/>
                <a:gd name="T9" fmla="*/ 531 h 652"/>
                <a:gd name="T10" fmla="*/ 537 w 640"/>
                <a:gd name="T11" fmla="*/ 366 h 652"/>
                <a:gd name="T12" fmla="*/ 382 w 640"/>
                <a:gd name="T13" fmla="*/ 339 h 652"/>
                <a:gd name="T14" fmla="*/ 276 w 640"/>
                <a:gd name="T15" fmla="*/ 370 h 652"/>
                <a:gd name="T16" fmla="*/ 81 w 640"/>
                <a:gd name="T17" fmla="*/ 342 h 652"/>
                <a:gd name="T18" fmla="*/ 82 w 640"/>
                <a:gd name="T19" fmla="*/ 83 h 652"/>
                <a:gd name="T20" fmla="*/ 150 w 640"/>
                <a:gd name="T21" fmla="*/ 22 h 652"/>
                <a:gd name="T22" fmla="*/ 177 w 640"/>
                <a:gd name="T23" fmla="*/ 0 h 652"/>
                <a:gd name="T24" fmla="*/ 278 w 640"/>
                <a:gd name="T25" fmla="*/ 64 h 652"/>
                <a:gd name="T26" fmla="*/ 265 w 640"/>
                <a:gd name="T27" fmla="*/ 84 h 652"/>
                <a:gd name="T28" fmla="*/ 95 w 640"/>
                <a:gd name="T29" fmla="*/ 114 h 652"/>
                <a:gd name="T30" fmla="*/ 103 w 640"/>
                <a:gd name="T31" fmla="*/ 271 h 652"/>
                <a:gd name="T32" fmla="*/ 247 w 640"/>
                <a:gd name="T33" fmla="*/ 286 h 652"/>
                <a:gd name="T34" fmla="*/ 334 w 640"/>
                <a:gd name="T35" fmla="*/ 258 h 652"/>
                <a:gd name="T36" fmla="*/ 555 w 640"/>
                <a:gd name="T37" fmla="*/ 286 h 652"/>
                <a:gd name="T38" fmla="*/ 558 w 640"/>
                <a:gd name="T39" fmla="*/ 56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0" h="652">
                  <a:moveTo>
                    <a:pt x="558" y="560"/>
                  </a:moveTo>
                  <a:cubicBezTo>
                    <a:pt x="505" y="622"/>
                    <a:pt x="453" y="645"/>
                    <a:pt x="433" y="652"/>
                  </a:cubicBezTo>
                  <a:cubicBezTo>
                    <a:pt x="409" y="647"/>
                    <a:pt x="348" y="612"/>
                    <a:pt x="312" y="584"/>
                  </a:cubicBezTo>
                  <a:cubicBezTo>
                    <a:pt x="310" y="576"/>
                    <a:pt x="318" y="564"/>
                    <a:pt x="325" y="564"/>
                  </a:cubicBezTo>
                  <a:cubicBezTo>
                    <a:pt x="372" y="585"/>
                    <a:pt x="470" y="617"/>
                    <a:pt x="543" y="531"/>
                  </a:cubicBezTo>
                  <a:cubicBezTo>
                    <a:pt x="596" y="469"/>
                    <a:pt x="581" y="404"/>
                    <a:pt x="537" y="366"/>
                  </a:cubicBezTo>
                  <a:cubicBezTo>
                    <a:pt x="504" y="338"/>
                    <a:pt x="462" y="314"/>
                    <a:pt x="382" y="339"/>
                  </a:cubicBezTo>
                  <a:cubicBezTo>
                    <a:pt x="276" y="370"/>
                    <a:pt x="276" y="370"/>
                    <a:pt x="276" y="370"/>
                  </a:cubicBezTo>
                  <a:cubicBezTo>
                    <a:pt x="220" y="386"/>
                    <a:pt x="142" y="393"/>
                    <a:pt x="81" y="342"/>
                  </a:cubicBezTo>
                  <a:cubicBezTo>
                    <a:pt x="11" y="282"/>
                    <a:pt x="0" y="179"/>
                    <a:pt x="82" y="83"/>
                  </a:cubicBezTo>
                  <a:cubicBezTo>
                    <a:pt x="102" y="60"/>
                    <a:pt x="128" y="37"/>
                    <a:pt x="150" y="22"/>
                  </a:cubicBezTo>
                  <a:cubicBezTo>
                    <a:pt x="160" y="15"/>
                    <a:pt x="171" y="6"/>
                    <a:pt x="177" y="0"/>
                  </a:cubicBezTo>
                  <a:cubicBezTo>
                    <a:pt x="200" y="9"/>
                    <a:pt x="247" y="37"/>
                    <a:pt x="278" y="64"/>
                  </a:cubicBezTo>
                  <a:cubicBezTo>
                    <a:pt x="280" y="70"/>
                    <a:pt x="272" y="84"/>
                    <a:pt x="265" y="84"/>
                  </a:cubicBezTo>
                  <a:cubicBezTo>
                    <a:pt x="221" y="63"/>
                    <a:pt x="156" y="43"/>
                    <a:pt x="95" y="114"/>
                  </a:cubicBezTo>
                  <a:cubicBezTo>
                    <a:pt x="34" y="186"/>
                    <a:pt x="69" y="242"/>
                    <a:pt x="103" y="271"/>
                  </a:cubicBezTo>
                  <a:cubicBezTo>
                    <a:pt x="146" y="308"/>
                    <a:pt x="206" y="298"/>
                    <a:pt x="247" y="286"/>
                  </a:cubicBezTo>
                  <a:cubicBezTo>
                    <a:pt x="334" y="258"/>
                    <a:pt x="334" y="258"/>
                    <a:pt x="334" y="258"/>
                  </a:cubicBezTo>
                  <a:cubicBezTo>
                    <a:pt x="403" y="236"/>
                    <a:pt x="485" y="226"/>
                    <a:pt x="555" y="286"/>
                  </a:cubicBezTo>
                  <a:cubicBezTo>
                    <a:pt x="636" y="355"/>
                    <a:pt x="640" y="464"/>
                    <a:pt x="558" y="5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1" name="Freeform 248"/>
            <p:cNvSpPr>
              <a:spLocks/>
            </p:cNvSpPr>
            <p:nvPr/>
          </p:nvSpPr>
          <p:spPr bwMode="auto">
            <a:xfrm>
              <a:off x="7008" y="156"/>
              <a:ext cx="87" cy="95"/>
            </a:xfrm>
            <a:custGeom>
              <a:avLst/>
              <a:gdLst>
                <a:gd name="T0" fmla="*/ 142 w 676"/>
                <a:gd name="T1" fmla="*/ 449 h 740"/>
                <a:gd name="T2" fmla="*/ 31 w 676"/>
                <a:gd name="T3" fmla="*/ 437 h 740"/>
                <a:gd name="T4" fmla="*/ 17 w 676"/>
                <a:gd name="T5" fmla="*/ 446 h 740"/>
                <a:gd name="T6" fmla="*/ 3 w 676"/>
                <a:gd name="T7" fmla="*/ 426 h 740"/>
                <a:gd name="T8" fmla="*/ 83 w 676"/>
                <a:gd name="T9" fmla="*/ 365 h 740"/>
                <a:gd name="T10" fmla="*/ 172 w 676"/>
                <a:gd name="T11" fmla="*/ 289 h 740"/>
                <a:gd name="T12" fmla="*/ 189 w 676"/>
                <a:gd name="T13" fmla="*/ 306 h 740"/>
                <a:gd name="T14" fmla="*/ 179 w 676"/>
                <a:gd name="T15" fmla="*/ 317 h 740"/>
                <a:gd name="T16" fmla="*/ 155 w 676"/>
                <a:gd name="T17" fmla="*/ 360 h 740"/>
                <a:gd name="T18" fmla="*/ 278 w 676"/>
                <a:gd name="T19" fmla="*/ 435 h 740"/>
                <a:gd name="T20" fmla="*/ 596 w 676"/>
                <a:gd name="T21" fmla="*/ 608 h 740"/>
                <a:gd name="T22" fmla="*/ 533 w 676"/>
                <a:gd name="T23" fmla="*/ 382 h 740"/>
                <a:gd name="T24" fmla="*/ 466 w 676"/>
                <a:gd name="T25" fmla="*/ 156 h 740"/>
                <a:gd name="T26" fmla="*/ 449 w 676"/>
                <a:gd name="T27" fmla="*/ 122 h 740"/>
                <a:gd name="T28" fmla="*/ 403 w 676"/>
                <a:gd name="T29" fmla="*/ 135 h 740"/>
                <a:gd name="T30" fmla="*/ 389 w 676"/>
                <a:gd name="T31" fmla="*/ 144 h 740"/>
                <a:gd name="T32" fmla="*/ 375 w 676"/>
                <a:gd name="T33" fmla="*/ 124 h 740"/>
                <a:gd name="T34" fmla="*/ 455 w 676"/>
                <a:gd name="T35" fmla="*/ 63 h 740"/>
                <a:gd name="T36" fmla="*/ 526 w 676"/>
                <a:gd name="T37" fmla="*/ 1 h 740"/>
                <a:gd name="T38" fmla="*/ 543 w 676"/>
                <a:gd name="T39" fmla="*/ 19 h 740"/>
                <a:gd name="T40" fmla="*/ 522 w 676"/>
                <a:gd name="T41" fmla="*/ 39 h 740"/>
                <a:gd name="T42" fmla="*/ 504 w 676"/>
                <a:gd name="T43" fmla="*/ 97 h 740"/>
                <a:gd name="T44" fmla="*/ 560 w 676"/>
                <a:gd name="T45" fmla="*/ 339 h 740"/>
                <a:gd name="T46" fmla="*/ 595 w 676"/>
                <a:gd name="T47" fmla="*/ 464 h 740"/>
                <a:gd name="T48" fmla="*/ 676 w 676"/>
                <a:gd name="T49" fmla="*/ 724 h 740"/>
                <a:gd name="T50" fmla="*/ 669 w 676"/>
                <a:gd name="T51" fmla="*/ 733 h 740"/>
                <a:gd name="T52" fmla="*/ 656 w 676"/>
                <a:gd name="T53" fmla="*/ 740 h 740"/>
                <a:gd name="T54" fmla="*/ 540 w 676"/>
                <a:gd name="T55" fmla="*/ 668 h 740"/>
                <a:gd name="T56" fmla="*/ 142 w 676"/>
                <a:gd name="T57" fmla="*/ 44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6" h="740">
                  <a:moveTo>
                    <a:pt x="142" y="449"/>
                  </a:moveTo>
                  <a:cubicBezTo>
                    <a:pt x="91" y="421"/>
                    <a:pt x="67" y="414"/>
                    <a:pt x="31" y="437"/>
                  </a:cubicBezTo>
                  <a:cubicBezTo>
                    <a:pt x="17" y="446"/>
                    <a:pt x="17" y="446"/>
                    <a:pt x="17" y="446"/>
                  </a:cubicBezTo>
                  <a:cubicBezTo>
                    <a:pt x="8" y="446"/>
                    <a:pt x="0" y="435"/>
                    <a:pt x="3" y="426"/>
                  </a:cubicBezTo>
                  <a:cubicBezTo>
                    <a:pt x="26" y="410"/>
                    <a:pt x="51" y="391"/>
                    <a:pt x="83" y="365"/>
                  </a:cubicBezTo>
                  <a:cubicBezTo>
                    <a:pt x="116" y="338"/>
                    <a:pt x="142" y="316"/>
                    <a:pt x="172" y="289"/>
                  </a:cubicBezTo>
                  <a:cubicBezTo>
                    <a:pt x="180" y="287"/>
                    <a:pt x="191" y="297"/>
                    <a:pt x="189" y="306"/>
                  </a:cubicBezTo>
                  <a:cubicBezTo>
                    <a:pt x="179" y="317"/>
                    <a:pt x="179" y="317"/>
                    <a:pt x="179" y="317"/>
                  </a:cubicBezTo>
                  <a:cubicBezTo>
                    <a:pt x="153" y="344"/>
                    <a:pt x="151" y="353"/>
                    <a:pt x="155" y="360"/>
                  </a:cubicBezTo>
                  <a:cubicBezTo>
                    <a:pt x="163" y="366"/>
                    <a:pt x="209" y="397"/>
                    <a:pt x="278" y="435"/>
                  </a:cubicBezTo>
                  <a:cubicBezTo>
                    <a:pt x="384" y="494"/>
                    <a:pt x="489" y="553"/>
                    <a:pt x="596" y="608"/>
                  </a:cubicBezTo>
                  <a:cubicBezTo>
                    <a:pt x="579" y="539"/>
                    <a:pt x="549" y="435"/>
                    <a:pt x="533" y="382"/>
                  </a:cubicBezTo>
                  <a:cubicBezTo>
                    <a:pt x="514" y="312"/>
                    <a:pt x="480" y="199"/>
                    <a:pt x="466" y="156"/>
                  </a:cubicBezTo>
                  <a:cubicBezTo>
                    <a:pt x="459" y="136"/>
                    <a:pt x="453" y="127"/>
                    <a:pt x="449" y="122"/>
                  </a:cubicBezTo>
                  <a:cubicBezTo>
                    <a:pt x="445" y="116"/>
                    <a:pt x="432" y="116"/>
                    <a:pt x="403" y="135"/>
                  </a:cubicBezTo>
                  <a:cubicBezTo>
                    <a:pt x="389" y="144"/>
                    <a:pt x="389" y="144"/>
                    <a:pt x="389" y="144"/>
                  </a:cubicBezTo>
                  <a:cubicBezTo>
                    <a:pt x="380" y="144"/>
                    <a:pt x="372" y="131"/>
                    <a:pt x="375" y="124"/>
                  </a:cubicBezTo>
                  <a:cubicBezTo>
                    <a:pt x="397" y="109"/>
                    <a:pt x="427" y="86"/>
                    <a:pt x="455" y="63"/>
                  </a:cubicBezTo>
                  <a:cubicBezTo>
                    <a:pt x="480" y="43"/>
                    <a:pt x="503" y="23"/>
                    <a:pt x="526" y="1"/>
                  </a:cubicBezTo>
                  <a:cubicBezTo>
                    <a:pt x="534" y="0"/>
                    <a:pt x="544" y="12"/>
                    <a:pt x="543" y="19"/>
                  </a:cubicBezTo>
                  <a:cubicBezTo>
                    <a:pt x="522" y="39"/>
                    <a:pt x="522" y="39"/>
                    <a:pt x="522" y="39"/>
                  </a:cubicBezTo>
                  <a:cubicBezTo>
                    <a:pt x="505" y="55"/>
                    <a:pt x="501" y="73"/>
                    <a:pt x="504" y="97"/>
                  </a:cubicBezTo>
                  <a:cubicBezTo>
                    <a:pt x="512" y="149"/>
                    <a:pt x="532" y="234"/>
                    <a:pt x="560" y="339"/>
                  </a:cubicBezTo>
                  <a:cubicBezTo>
                    <a:pt x="595" y="464"/>
                    <a:pt x="595" y="464"/>
                    <a:pt x="595" y="464"/>
                  </a:cubicBezTo>
                  <a:cubicBezTo>
                    <a:pt x="621" y="558"/>
                    <a:pt x="656" y="674"/>
                    <a:pt x="676" y="724"/>
                  </a:cubicBezTo>
                  <a:cubicBezTo>
                    <a:pt x="675" y="728"/>
                    <a:pt x="672" y="731"/>
                    <a:pt x="669" y="733"/>
                  </a:cubicBezTo>
                  <a:cubicBezTo>
                    <a:pt x="666" y="736"/>
                    <a:pt x="661" y="739"/>
                    <a:pt x="656" y="740"/>
                  </a:cubicBezTo>
                  <a:cubicBezTo>
                    <a:pt x="622" y="715"/>
                    <a:pt x="580" y="689"/>
                    <a:pt x="540" y="668"/>
                  </a:cubicBezTo>
                  <a:lnTo>
                    <a:pt x="142" y="4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2" name="Freeform 249"/>
            <p:cNvSpPr>
              <a:spLocks/>
            </p:cNvSpPr>
            <p:nvPr/>
          </p:nvSpPr>
          <p:spPr bwMode="auto">
            <a:xfrm>
              <a:off x="7084" y="134"/>
              <a:ext cx="68" cy="92"/>
            </a:xfrm>
            <a:custGeom>
              <a:avLst/>
              <a:gdLst>
                <a:gd name="T0" fmla="*/ 374 w 532"/>
                <a:gd name="T1" fmla="*/ 512 h 716"/>
                <a:gd name="T2" fmla="*/ 487 w 532"/>
                <a:gd name="T3" fmla="*/ 589 h 716"/>
                <a:gd name="T4" fmla="*/ 512 w 532"/>
                <a:gd name="T5" fmla="*/ 579 h 716"/>
                <a:gd name="T6" fmla="*/ 522 w 532"/>
                <a:gd name="T7" fmla="*/ 601 h 716"/>
                <a:gd name="T8" fmla="*/ 409 w 532"/>
                <a:gd name="T9" fmla="*/ 658 h 716"/>
                <a:gd name="T10" fmla="*/ 305 w 532"/>
                <a:gd name="T11" fmla="*/ 716 h 716"/>
                <a:gd name="T12" fmla="*/ 292 w 532"/>
                <a:gd name="T13" fmla="*/ 695 h 716"/>
                <a:gd name="T14" fmla="*/ 309 w 532"/>
                <a:gd name="T15" fmla="*/ 683 h 716"/>
                <a:gd name="T16" fmla="*/ 304 w 532"/>
                <a:gd name="T17" fmla="*/ 549 h 716"/>
                <a:gd name="T18" fmla="*/ 136 w 532"/>
                <a:gd name="T19" fmla="*/ 233 h 716"/>
                <a:gd name="T20" fmla="*/ 47 w 532"/>
                <a:gd name="T21" fmla="*/ 162 h 716"/>
                <a:gd name="T22" fmla="*/ 14 w 532"/>
                <a:gd name="T23" fmla="*/ 175 h 716"/>
                <a:gd name="T24" fmla="*/ 5 w 532"/>
                <a:gd name="T25" fmla="*/ 153 h 716"/>
                <a:gd name="T26" fmla="*/ 171 w 532"/>
                <a:gd name="T27" fmla="*/ 56 h 716"/>
                <a:gd name="T28" fmla="*/ 354 w 532"/>
                <a:gd name="T29" fmla="*/ 3 h 716"/>
                <a:gd name="T30" fmla="*/ 491 w 532"/>
                <a:gd name="T31" fmla="*/ 95 h 716"/>
                <a:gd name="T32" fmla="*/ 477 w 532"/>
                <a:gd name="T33" fmla="*/ 277 h 716"/>
                <a:gd name="T34" fmla="*/ 372 w 532"/>
                <a:gd name="T35" fmla="*/ 365 h 716"/>
                <a:gd name="T36" fmla="*/ 362 w 532"/>
                <a:gd name="T37" fmla="*/ 349 h 716"/>
                <a:gd name="T38" fmla="*/ 412 w 532"/>
                <a:gd name="T39" fmla="*/ 138 h 716"/>
                <a:gd name="T40" fmla="*/ 201 w 532"/>
                <a:gd name="T41" fmla="*/ 74 h 716"/>
                <a:gd name="T42" fmla="*/ 171 w 532"/>
                <a:gd name="T43" fmla="*/ 129 h 716"/>
                <a:gd name="T44" fmla="*/ 374 w 532"/>
                <a:gd name="T45" fmla="*/ 51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16">
                  <a:moveTo>
                    <a:pt x="374" y="512"/>
                  </a:moveTo>
                  <a:cubicBezTo>
                    <a:pt x="422" y="602"/>
                    <a:pt x="429" y="612"/>
                    <a:pt x="487" y="589"/>
                  </a:cubicBezTo>
                  <a:cubicBezTo>
                    <a:pt x="512" y="579"/>
                    <a:pt x="512" y="579"/>
                    <a:pt x="512" y="579"/>
                  </a:cubicBezTo>
                  <a:cubicBezTo>
                    <a:pt x="519" y="581"/>
                    <a:pt x="525" y="596"/>
                    <a:pt x="522" y="601"/>
                  </a:cubicBezTo>
                  <a:cubicBezTo>
                    <a:pt x="472" y="626"/>
                    <a:pt x="443" y="640"/>
                    <a:pt x="409" y="658"/>
                  </a:cubicBezTo>
                  <a:cubicBezTo>
                    <a:pt x="373" y="677"/>
                    <a:pt x="342" y="694"/>
                    <a:pt x="305" y="716"/>
                  </a:cubicBezTo>
                  <a:cubicBezTo>
                    <a:pt x="299" y="716"/>
                    <a:pt x="290" y="703"/>
                    <a:pt x="292" y="695"/>
                  </a:cubicBezTo>
                  <a:cubicBezTo>
                    <a:pt x="309" y="683"/>
                    <a:pt x="309" y="683"/>
                    <a:pt x="309" y="683"/>
                  </a:cubicBezTo>
                  <a:cubicBezTo>
                    <a:pt x="355" y="650"/>
                    <a:pt x="351" y="639"/>
                    <a:pt x="304" y="549"/>
                  </a:cubicBezTo>
                  <a:cubicBezTo>
                    <a:pt x="136" y="233"/>
                    <a:pt x="136" y="233"/>
                    <a:pt x="136" y="233"/>
                  </a:cubicBezTo>
                  <a:cubicBezTo>
                    <a:pt x="97" y="160"/>
                    <a:pt x="87" y="145"/>
                    <a:pt x="47" y="162"/>
                  </a:cubicBezTo>
                  <a:cubicBezTo>
                    <a:pt x="14" y="175"/>
                    <a:pt x="14" y="175"/>
                    <a:pt x="14" y="175"/>
                  </a:cubicBezTo>
                  <a:cubicBezTo>
                    <a:pt x="6" y="173"/>
                    <a:pt x="0" y="160"/>
                    <a:pt x="5" y="153"/>
                  </a:cubicBezTo>
                  <a:cubicBezTo>
                    <a:pt x="47" y="123"/>
                    <a:pt x="100" y="94"/>
                    <a:pt x="171" y="56"/>
                  </a:cubicBezTo>
                  <a:cubicBezTo>
                    <a:pt x="242" y="18"/>
                    <a:pt x="300" y="0"/>
                    <a:pt x="354" y="3"/>
                  </a:cubicBezTo>
                  <a:cubicBezTo>
                    <a:pt x="406" y="7"/>
                    <a:pt x="459" y="36"/>
                    <a:pt x="491" y="95"/>
                  </a:cubicBezTo>
                  <a:cubicBezTo>
                    <a:pt x="532" y="174"/>
                    <a:pt x="504" y="240"/>
                    <a:pt x="477" y="277"/>
                  </a:cubicBezTo>
                  <a:cubicBezTo>
                    <a:pt x="449" y="315"/>
                    <a:pt x="407" y="347"/>
                    <a:pt x="372" y="365"/>
                  </a:cubicBezTo>
                  <a:cubicBezTo>
                    <a:pt x="365" y="366"/>
                    <a:pt x="358" y="353"/>
                    <a:pt x="362" y="349"/>
                  </a:cubicBezTo>
                  <a:cubicBezTo>
                    <a:pt x="446" y="283"/>
                    <a:pt x="452" y="213"/>
                    <a:pt x="412" y="138"/>
                  </a:cubicBezTo>
                  <a:cubicBezTo>
                    <a:pt x="368" y="55"/>
                    <a:pt x="291" y="27"/>
                    <a:pt x="201" y="74"/>
                  </a:cubicBezTo>
                  <a:cubicBezTo>
                    <a:pt x="156" y="98"/>
                    <a:pt x="157" y="102"/>
                    <a:pt x="171" y="129"/>
                  </a:cubicBezTo>
                  <a:lnTo>
                    <a:pt x="374" y="5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3" name="Freeform 250"/>
            <p:cNvSpPr>
              <a:spLocks/>
            </p:cNvSpPr>
            <p:nvPr/>
          </p:nvSpPr>
          <p:spPr bwMode="auto">
            <a:xfrm>
              <a:off x="7150" y="103"/>
              <a:ext cx="82" cy="96"/>
            </a:xfrm>
            <a:custGeom>
              <a:avLst/>
              <a:gdLst>
                <a:gd name="T0" fmla="*/ 119 w 645"/>
                <a:gd name="T1" fmla="*/ 248 h 750"/>
                <a:gd name="T2" fmla="*/ 26 w 645"/>
                <a:gd name="T3" fmla="*/ 150 h 750"/>
                <a:gd name="T4" fmla="*/ 10 w 645"/>
                <a:gd name="T5" fmla="*/ 153 h 750"/>
                <a:gd name="T6" fmla="*/ 5 w 645"/>
                <a:gd name="T7" fmla="*/ 129 h 750"/>
                <a:gd name="T8" fmla="*/ 115 w 645"/>
                <a:gd name="T9" fmla="*/ 97 h 750"/>
                <a:gd name="T10" fmla="*/ 289 w 645"/>
                <a:gd name="T11" fmla="*/ 42 h 750"/>
                <a:gd name="T12" fmla="*/ 413 w 645"/>
                <a:gd name="T13" fmla="*/ 0 h 750"/>
                <a:gd name="T14" fmla="*/ 467 w 645"/>
                <a:gd name="T15" fmla="*/ 118 h 750"/>
                <a:gd name="T16" fmla="*/ 444 w 645"/>
                <a:gd name="T17" fmla="*/ 127 h 750"/>
                <a:gd name="T18" fmla="*/ 346 w 645"/>
                <a:gd name="T19" fmla="*/ 62 h 750"/>
                <a:gd name="T20" fmla="*/ 254 w 645"/>
                <a:gd name="T21" fmla="*/ 84 h 750"/>
                <a:gd name="T22" fmla="*/ 188 w 645"/>
                <a:gd name="T23" fmla="*/ 105 h 750"/>
                <a:gd name="T24" fmla="*/ 172 w 645"/>
                <a:gd name="T25" fmla="*/ 151 h 750"/>
                <a:gd name="T26" fmla="*/ 230 w 645"/>
                <a:gd name="T27" fmla="*/ 336 h 750"/>
                <a:gd name="T28" fmla="*/ 269 w 645"/>
                <a:gd name="T29" fmla="*/ 353 h 750"/>
                <a:gd name="T30" fmla="*/ 323 w 645"/>
                <a:gd name="T31" fmla="*/ 336 h 750"/>
                <a:gd name="T32" fmla="*/ 400 w 645"/>
                <a:gd name="T33" fmla="*/ 305 h 750"/>
                <a:gd name="T34" fmla="*/ 412 w 645"/>
                <a:gd name="T35" fmla="*/ 266 h 750"/>
                <a:gd name="T36" fmla="*/ 407 w 645"/>
                <a:gd name="T37" fmla="*/ 225 h 750"/>
                <a:gd name="T38" fmla="*/ 431 w 645"/>
                <a:gd name="T39" fmla="*/ 219 h 750"/>
                <a:gd name="T40" fmla="*/ 457 w 645"/>
                <a:gd name="T41" fmla="*/ 313 h 750"/>
                <a:gd name="T42" fmla="*/ 489 w 645"/>
                <a:gd name="T43" fmla="*/ 401 h 750"/>
                <a:gd name="T44" fmla="*/ 465 w 645"/>
                <a:gd name="T45" fmla="*/ 410 h 750"/>
                <a:gd name="T46" fmla="*/ 445 w 645"/>
                <a:gd name="T47" fmla="*/ 376 h 750"/>
                <a:gd name="T48" fmla="*/ 406 w 645"/>
                <a:gd name="T49" fmla="*/ 350 h 750"/>
                <a:gd name="T50" fmla="*/ 333 w 645"/>
                <a:gd name="T51" fmla="*/ 368 h 750"/>
                <a:gd name="T52" fmla="*/ 279 w 645"/>
                <a:gd name="T53" fmla="*/ 385 h 750"/>
                <a:gd name="T54" fmla="*/ 257 w 645"/>
                <a:gd name="T55" fmla="*/ 420 h 750"/>
                <a:gd name="T56" fmla="*/ 298 w 645"/>
                <a:gd name="T57" fmla="*/ 550 h 750"/>
                <a:gd name="T58" fmla="*/ 346 w 645"/>
                <a:gd name="T59" fmla="*/ 641 h 750"/>
                <a:gd name="T60" fmla="*/ 465 w 645"/>
                <a:gd name="T61" fmla="*/ 626 h 750"/>
                <a:gd name="T62" fmla="*/ 579 w 645"/>
                <a:gd name="T63" fmla="*/ 575 h 750"/>
                <a:gd name="T64" fmla="*/ 616 w 645"/>
                <a:gd name="T65" fmla="*/ 465 h 750"/>
                <a:gd name="T66" fmla="*/ 641 w 645"/>
                <a:gd name="T67" fmla="*/ 464 h 750"/>
                <a:gd name="T68" fmla="*/ 640 w 645"/>
                <a:gd name="T69" fmla="*/ 606 h 750"/>
                <a:gd name="T70" fmla="*/ 391 w 645"/>
                <a:gd name="T71" fmla="*/ 681 h 750"/>
                <a:gd name="T72" fmla="*/ 308 w 645"/>
                <a:gd name="T73" fmla="*/ 708 h 750"/>
                <a:gd name="T74" fmla="*/ 183 w 645"/>
                <a:gd name="T75" fmla="*/ 750 h 750"/>
                <a:gd name="T76" fmla="*/ 174 w 645"/>
                <a:gd name="T77" fmla="*/ 728 h 750"/>
                <a:gd name="T78" fmla="*/ 203 w 645"/>
                <a:gd name="T79" fmla="*/ 715 h 750"/>
                <a:gd name="T80" fmla="*/ 224 w 645"/>
                <a:gd name="T81" fmla="*/ 581 h 750"/>
                <a:gd name="T82" fmla="*/ 119 w 645"/>
                <a:gd name="T83" fmla="*/ 24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5" h="750">
                  <a:moveTo>
                    <a:pt x="119" y="248"/>
                  </a:moveTo>
                  <a:cubicBezTo>
                    <a:pt x="89" y="152"/>
                    <a:pt x="82" y="139"/>
                    <a:pt x="26" y="150"/>
                  </a:cubicBezTo>
                  <a:cubicBezTo>
                    <a:pt x="10" y="153"/>
                    <a:pt x="10" y="153"/>
                    <a:pt x="10" y="153"/>
                  </a:cubicBezTo>
                  <a:cubicBezTo>
                    <a:pt x="4" y="151"/>
                    <a:pt x="0" y="133"/>
                    <a:pt x="5" y="129"/>
                  </a:cubicBezTo>
                  <a:cubicBezTo>
                    <a:pt x="45" y="118"/>
                    <a:pt x="77" y="109"/>
                    <a:pt x="115" y="97"/>
                  </a:cubicBezTo>
                  <a:cubicBezTo>
                    <a:pt x="289" y="42"/>
                    <a:pt x="289" y="42"/>
                    <a:pt x="289" y="42"/>
                  </a:cubicBezTo>
                  <a:cubicBezTo>
                    <a:pt x="348" y="23"/>
                    <a:pt x="403" y="6"/>
                    <a:pt x="413" y="0"/>
                  </a:cubicBezTo>
                  <a:cubicBezTo>
                    <a:pt x="423" y="14"/>
                    <a:pt x="450" y="79"/>
                    <a:pt x="467" y="118"/>
                  </a:cubicBezTo>
                  <a:cubicBezTo>
                    <a:pt x="465" y="125"/>
                    <a:pt x="450" y="131"/>
                    <a:pt x="444" y="127"/>
                  </a:cubicBezTo>
                  <a:cubicBezTo>
                    <a:pt x="417" y="88"/>
                    <a:pt x="398" y="58"/>
                    <a:pt x="346" y="62"/>
                  </a:cubicBezTo>
                  <a:cubicBezTo>
                    <a:pt x="325" y="63"/>
                    <a:pt x="295" y="72"/>
                    <a:pt x="254" y="84"/>
                  </a:cubicBezTo>
                  <a:cubicBezTo>
                    <a:pt x="188" y="105"/>
                    <a:pt x="188" y="105"/>
                    <a:pt x="188" y="105"/>
                  </a:cubicBezTo>
                  <a:cubicBezTo>
                    <a:pt x="160" y="114"/>
                    <a:pt x="161" y="116"/>
                    <a:pt x="172" y="151"/>
                  </a:cubicBezTo>
                  <a:cubicBezTo>
                    <a:pt x="230" y="336"/>
                    <a:pt x="230" y="336"/>
                    <a:pt x="230" y="336"/>
                  </a:cubicBezTo>
                  <a:cubicBezTo>
                    <a:pt x="238" y="362"/>
                    <a:pt x="241" y="361"/>
                    <a:pt x="269" y="353"/>
                  </a:cubicBezTo>
                  <a:cubicBezTo>
                    <a:pt x="323" y="336"/>
                    <a:pt x="323" y="336"/>
                    <a:pt x="323" y="336"/>
                  </a:cubicBezTo>
                  <a:cubicBezTo>
                    <a:pt x="362" y="323"/>
                    <a:pt x="390" y="312"/>
                    <a:pt x="400" y="305"/>
                  </a:cubicBezTo>
                  <a:cubicBezTo>
                    <a:pt x="409" y="298"/>
                    <a:pt x="414" y="290"/>
                    <a:pt x="412" y="266"/>
                  </a:cubicBezTo>
                  <a:cubicBezTo>
                    <a:pt x="407" y="225"/>
                    <a:pt x="407" y="225"/>
                    <a:pt x="407" y="225"/>
                  </a:cubicBezTo>
                  <a:cubicBezTo>
                    <a:pt x="410" y="218"/>
                    <a:pt x="426" y="213"/>
                    <a:pt x="431" y="219"/>
                  </a:cubicBezTo>
                  <a:cubicBezTo>
                    <a:pt x="438" y="241"/>
                    <a:pt x="446" y="278"/>
                    <a:pt x="457" y="313"/>
                  </a:cubicBezTo>
                  <a:cubicBezTo>
                    <a:pt x="468" y="347"/>
                    <a:pt x="482" y="381"/>
                    <a:pt x="489" y="401"/>
                  </a:cubicBezTo>
                  <a:cubicBezTo>
                    <a:pt x="487" y="409"/>
                    <a:pt x="471" y="414"/>
                    <a:pt x="465" y="410"/>
                  </a:cubicBezTo>
                  <a:cubicBezTo>
                    <a:pt x="445" y="376"/>
                    <a:pt x="445" y="376"/>
                    <a:pt x="445" y="376"/>
                  </a:cubicBezTo>
                  <a:cubicBezTo>
                    <a:pt x="436" y="361"/>
                    <a:pt x="426" y="349"/>
                    <a:pt x="406" y="350"/>
                  </a:cubicBezTo>
                  <a:cubicBezTo>
                    <a:pt x="391" y="350"/>
                    <a:pt x="369" y="356"/>
                    <a:pt x="333" y="368"/>
                  </a:cubicBezTo>
                  <a:cubicBezTo>
                    <a:pt x="279" y="385"/>
                    <a:pt x="279" y="385"/>
                    <a:pt x="279" y="385"/>
                  </a:cubicBezTo>
                  <a:cubicBezTo>
                    <a:pt x="251" y="394"/>
                    <a:pt x="249" y="395"/>
                    <a:pt x="257" y="420"/>
                  </a:cubicBezTo>
                  <a:cubicBezTo>
                    <a:pt x="298" y="550"/>
                    <a:pt x="298" y="550"/>
                    <a:pt x="298" y="550"/>
                  </a:cubicBezTo>
                  <a:cubicBezTo>
                    <a:pt x="313" y="599"/>
                    <a:pt x="326" y="630"/>
                    <a:pt x="346" y="641"/>
                  </a:cubicBezTo>
                  <a:cubicBezTo>
                    <a:pt x="360" y="648"/>
                    <a:pt x="383" y="652"/>
                    <a:pt x="465" y="626"/>
                  </a:cubicBezTo>
                  <a:cubicBezTo>
                    <a:pt x="536" y="604"/>
                    <a:pt x="561" y="592"/>
                    <a:pt x="579" y="575"/>
                  </a:cubicBezTo>
                  <a:cubicBezTo>
                    <a:pt x="592" y="561"/>
                    <a:pt x="607" y="520"/>
                    <a:pt x="616" y="465"/>
                  </a:cubicBezTo>
                  <a:cubicBezTo>
                    <a:pt x="621" y="458"/>
                    <a:pt x="635" y="457"/>
                    <a:pt x="641" y="464"/>
                  </a:cubicBezTo>
                  <a:cubicBezTo>
                    <a:pt x="645" y="498"/>
                    <a:pt x="644" y="577"/>
                    <a:pt x="640" y="606"/>
                  </a:cubicBezTo>
                  <a:cubicBezTo>
                    <a:pt x="556" y="630"/>
                    <a:pt x="474" y="655"/>
                    <a:pt x="391" y="681"/>
                  </a:cubicBezTo>
                  <a:cubicBezTo>
                    <a:pt x="308" y="708"/>
                    <a:pt x="308" y="708"/>
                    <a:pt x="308" y="708"/>
                  </a:cubicBezTo>
                  <a:cubicBezTo>
                    <a:pt x="268" y="720"/>
                    <a:pt x="237" y="731"/>
                    <a:pt x="183" y="750"/>
                  </a:cubicBezTo>
                  <a:cubicBezTo>
                    <a:pt x="177" y="749"/>
                    <a:pt x="170" y="735"/>
                    <a:pt x="174" y="728"/>
                  </a:cubicBezTo>
                  <a:cubicBezTo>
                    <a:pt x="203" y="715"/>
                    <a:pt x="203" y="715"/>
                    <a:pt x="203" y="715"/>
                  </a:cubicBezTo>
                  <a:cubicBezTo>
                    <a:pt x="255" y="694"/>
                    <a:pt x="255" y="678"/>
                    <a:pt x="224" y="581"/>
                  </a:cubicBezTo>
                  <a:lnTo>
                    <a:pt x="119" y="2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4" name="Freeform 251"/>
            <p:cNvSpPr>
              <a:spLocks noEditPoints="1"/>
            </p:cNvSpPr>
            <p:nvPr/>
          </p:nvSpPr>
          <p:spPr bwMode="auto">
            <a:xfrm>
              <a:off x="7225" y="93"/>
              <a:ext cx="88" cy="86"/>
            </a:xfrm>
            <a:custGeom>
              <a:avLst/>
              <a:gdLst>
                <a:gd name="T0" fmla="*/ 95 w 683"/>
                <a:gd name="T1" fmla="*/ 172 h 675"/>
                <a:gd name="T2" fmla="*/ 40 w 683"/>
                <a:gd name="T3" fmla="*/ 64 h 675"/>
                <a:gd name="T4" fmla="*/ 9 w 683"/>
                <a:gd name="T5" fmla="*/ 64 h 675"/>
                <a:gd name="T6" fmla="*/ 7 w 683"/>
                <a:gd name="T7" fmla="*/ 40 h 675"/>
                <a:gd name="T8" fmla="*/ 221 w 683"/>
                <a:gd name="T9" fmla="*/ 8 h 675"/>
                <a:gd name="T10" fmla="*/ 385 w 683"/>
                <a:gd name="T11" fmla="*/ 19 h 675"/>
                <a:gd name="T12" fmla="*/ 480 w 683"/>
                <a:gd name="T13" fmla="*/ 146 h 675"/>
                <a:gd name="T14" fmla="*/ 378 w 683"/>
                <a:gd name="T15" fmla="*/ 320 h 675"/>
                <a:gd name="T16" fmla="*/ 385 w 683"/>
                <a:gd name="T17" fmla="*/ 343 h 675"/>
                <a:gd name="T18" fmla="*/ 607 w 683"/>
                <a:gd name="T19" fmla="*/ 578 h 675"/>
                <a:gd name="T20" fmla="*/ 677 w 683"/>
                <a:gd name="T21" fmla="*/ 598 h 675"/>
                <a:gd name="T22" fmla="*/ 679 w 683"/>
                <a:gd name="T23" fmla="*/ 611 h 675"/>
                <a:gd name="T24" fmla="*/ 637 w 683"/>
                <a:gd name="T25" fmla="*/ 620 h 675"/>
                <a:gd name="T26" fmla="*/ 424 w 683"/>
                <a:gd name="T27" fmla="*/ 521 h 675"/>
                <a:gd name="T28" fmla="*/ 313 w 683"/>
                <a:gd name="T29" fmla="*/ 386 h 675"/>
                <a:gd name="T30" fmla="*/ 242 w 683"/>
                <a:gd name="T31" fmla="*/ 362 h 675"/>
                <a:gd name="T32" fmla="*/ 199 w 683"/>
                <a:gd name="T33" fmla="*/ 388 h 675"/>
                <a:gd name="T34" fmla="*/ 212 w 683"/>
                <a:gd name="T35" fmla="*/ 510 h 675"/>
                <a:gd name="T36" fmla="*/ 283 w 683"/>
                <a:gd name="T37" fmla="*/ 624 h 675"/>
                <a:gd name="T38" fmla="*/ 303 w 683"/>
                <a:gd name="T39" fmla="*/ 625 h 675"/>
                <a:gd name="T40" fmla="*/ 304 w 683"/>
                <a:gd name="T41" fmla="*/ 649 h 675"/>
                <a:gd name="T42" fmla="*/ 189 w 683"/>
                <a:gd name="T43" fmla="*/ 659 h 675"/>
                <a:gd name="T44" fmla="*/ 69 w 683"/>
                <a:gd name="T45" fmla="*/ 675 h 675"/>
                <a:gd name="T46" fmla="*/ 64 w 683"/>
                <a:gd name="T47" fmla="*/ 651 h 675"/>
                <a:gd name="T48" fmla="*/ 88 w 683"/>
                <a:gd name="T49" fmla="*/ 645 h 675"/>
                <a:gd name="T50" fmla="*/ 133 w 683"/>
                <a:gd name="T51" fmla="*/ 519 h 675"/>
                <a:gd name="T52" fmla="*/ 95 w 683"/>
                <a:gd name="T53" fmla="*/ 172 h 675"/>
                <a:gd name="T54" fmla="*/ 189 w 683"/>
                <a:gd name="T55" fmla="*/ 302 h 675"/>
                <a:gd name="T56" fmla="*/ 195 w 683"/>
                <a:gd name="T57" fmla="*/ 333 h 675"/>
                <a:gd name="T58" fmla="*/ 262 w 683"/>
                <a:gd name="T59" fmla="*/ 331 h 675"/>
                <a:gd name="T60" fmla="*/ 359 w 683"/>
                <a:gd name="T61" fmla="*/ 295 h 675"/>
                <a:gd name="T62" fmla="*/ 394 w 683"/>
                <a:gd name="T63" fmla="*/ 170 h 675"/>
                <a:gd name="T64" fmla="*/ 223 w 683"/>
                <a:gd name="T65" fmla="*/ 38 h 675"/>
                <a:gd name="T66" fmla="*/ 164 w 683"/>
                <a:gd name="T67" fmla="*/ 76 h 675"/>
                <a:gd name="T68" fmla="*/ 189 w 683"/>
                <a:gd name="T69" fmla="*/ 30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3" h="675">
                  <a:moveTo>
                    <a:pt x="95" y="172"/>
                  </a:moveTo>
                  <a:cubicBezTo>
                    <a:pt x="85" y="81"/>
                    <a:pt x="80" y="65"/>
                    <a:pt x="40" y="64"/>
                  </a:cubicBezTo>
                  <a:cubicBezTo>
                    <a:pt x="9" y="64"/>
                    <a:pt x="9" y="64"/>
                    <a:pt x="9" y="64"/>
                  </a:cubicBezTo>
                  <a:cubicBezTo>
                    <a:pt x="1" y="60"/>
                    <a:pt x="0" y="44"/>
                    <a:pt x="7" y="40"/>
                  </a:cubicBezTo>
                  <a:cubicBezTo>
                    <a:pt x="61" y="29"/>
                    <a:pt x="127" y="18"/>
                    <a:pt x="221" y="8"/>
                  </a:cubicBezTo>
                  <a:cubicBezTo>
                    <a:pt x="281" y="2"/>
                    <a:pt x="339" y="0"/>
                    <a:pt x="385" y="19"/>
                  </a:cubicBezTo>
                  <a:cubicBezTo>
                    <a:pt x="434" y="39"/>
                    <a:pt x="473" y="78"/>
                    <a:pt x="480" y="146"/>
                  </a:cubicBezTo>
                  <a:cubicBezTo>
                    <a:pt x="490" y="237"/>
                    <a:pt x="424" y="295"/>
                    <a:pt x="378" y="320"/>
                  </a:cubicBezTo>
                  <a:cubicBezTo>
                    <a:pt x="373" y="326"/>
                    <a:pt x="379" y="335"/>
                    <a:pt x="385" y="343"/>
                  </a:cubicBezTo>
                  <a:cubicBezTo>
                    <a:pt x="476" y="459"/>
                    <a:pt x="535" y="530"/>
                    <a:pt x="607" y="578"/>
                  </a:cubicBezTo>
                  <a:cubicBezTo>
                    <a:pt x="625" y="590"/>
                    <a:pt x="650" y="598"/>
                    <a:pt x="677" y="598"/>
                  </a:cubicBezTo>
                  <a:cubicBezTo>
                    <a:pt x="682" y="599"/>
                    <a:pt x="683" y="607"/>
                    <a:pt x="679" y="611"/>
                  </a:cubicBezTo>
                  <a:cubicBezTo>
                    <a:pt x="671" y="615"/>
                    <a:pt x="655" y="618"/>
                    <a:pt x="637" y="620"/>
                  </a:cubicBezTo>
                  <a:cubicBezTo>
                    <a:pt x="555" y="629"/>
                    <a:pt x="503" y="611"/>
                    <a:pt x="424" y="521"/>
                  </a:cubicBezTo>
                  <a:cubicBezTo>
                    <a:pt x="395" y="488"/>
                    <a:pt x="348" y="426"/>
                    <a:pt x="313" y="386"/>
                  </a:cubicBezTo>
                  <a:cubicBezTo>
                    <a:pt x="297" y="366"/>
                    <a:pt x="280" y="358"/>
                    <a:pt x="242" y="362"/>
                  </a:cubicBezTo>
                  <a:cubicBezTo>
                    <a:pt x="198" y="367"/>
                    <a:pt x="196" y="368"/>
                    <a:pt x="199" y="388"/>
                  </a:cubicBezTo>
                  <a:cubicBezTo>
                    <a:pt x="212" y="510"/>
                    <a:pt x="212" y="510"/>
                    <a:pt x="212" y="510"/>
                  </a:cubicBezTo>
                  <a:cubicBezTo>
                    <a:pt x="223" y="611"/>
                    <a:pt x="226" y="622"/>
                    <a:pt x="283" y="624"/>
                  </a:cubicBezTo>
                  <a:cubicBezTo>
                    <a:pt x="303" y="625"/>
                    <a:pt x="303" y="625"/>
                    <a:pt x="303" y="625"/>
                  </a:cubicBezTo>
                  <a:cubicBezTo>
                    <a:pt x="310" y="629"/>
                    <a:pt x="310" y="646"/>
                    <a:pt x="304" y="649"/>
                  </a:cubicBezTo>
                  <a:cubicBezTo>
                    <a:pt x="261" y="652"/>
                    <a:pt x="228" y="655"/>
                    <a:pt x="189" y="659"/>
                  </a:cubicBezTo>
                  <a:cubicBezTo>
                    <a:pt x="149" y="663"/>
                    <a:pt x="114" y="668"/>
                    <a:pt x="69" y="675"/>
                  </a:cubicBezTo>
                  <a:cubicBezTo>
                    <a:pt x="63" y="673"/>
                    <a:pt x="59" y="658"/>
                    <a:pt x="64" y="651"/>
                  </a:cubicBezTo>
                  <a:cubicBezTo>
                    <a:pt x="88" y="645"/>
                    <a:pt x="88" y="645"/>
                    <a:pt x="88" y="645"/>
                  </a:cubicBezTo>
                  <a:cubicBezTo>
                    <a:pt x="143" y="633"/>
                    <a:pt x="144" y="620"/>
                    <a:pt x="133" y="519"/>
                  </a:cubicBezTo>
                  <a:lnTo>
                    <a:pt x="95" y="172"/>
                  </a:lnTo>
                  <a:close/>
                  <a:moveTo>
                    <a:pt x="189" y="302"/>
                  </a:moveTo>
                  <a:cubicBezTo>
                    <a:pt x="191" y="319"/>
                    <a:pt x="192" y="330"/>
                    <a:pt x="195" y="333"/>
                  </a:cubicBezTo>
                  <a:cubicBezTo>
                    <a:pt x="199" y="336"/>
                    <a:pt x="213" y="336"/>
                    <a:pt x="262" y="331"/>
                  </a:cubicBezTo>
                  <a:cubicBezTo>
                    <a:pt x="297" y="327"/>
                    <a:pt x="334" y="319"/>
                    <a:pt x="359" y="295"/>
                  </a:cubicBezTo>
                  <a:cubicBezTo>
                    <a:pt x="383" y="272"/>
                    <a:pt x="401" y="235"/>
                    <a:pt x="394" y="170"/>
                  </a:cubicBezTo>
                  <a:cubicBezTo>
                    <a:pt x="386" y="94"/>
                    <a:pt x="331" y="26"/>
                    <a:pt x="223" y="38"/>
                  </a:cubicBezTo>
                  <a:cubicBezTo>
                    <a:pt x="164" y="45"/>
                    <a:pt x="161" y="49"/>
                    <a:pt x="164" y="76"/>
                  </a:cubicBezTo>
                  <a:lnTo>
                    <a:pt x="189" y="3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5" name="Freeform 252"/>
            <p:cNvSpPr>
              <a:spLocks/>
            </p:cNvSpPr>
            <p:nvPr/>
          </p:nvSpPr>
          <p:spPr bwMode="auto">
            <a:xfrm>
              <a:off x="7305" y="91"/>
              <a:ext cx="36" cy="84"/>
            </a:xfrm>
            <a:custGeom>
              <a:avLst/>
              <a:gdLst>
                <a:gd name="T0" fmla="*/ 111 w 286"/>
                <a:gd name="T1" fmla="*/ 153 h 656"/>
                <a:gd name="T2" fmla="*/ 58 w 286"/>
                <a:gd name="T3" fmla="*/ 27 h 656"/>
                <a:gd name="T4" fmla="*/ 34 w 286"/>
                <a:gd name="T5" fmla="*/ 24 h 656"/>
                <a:gd name="T6" fmla="*/ 37 w 286"/>
                <a:gd name="T7" fmla="*/ 0 h 656"/>
                <a:gd name="T8" fmla="*/ 159 w 286"/>
                <a:gd name="T9" fmla="*/ 8 h 656"/>
                <a:gd name="T10" fmla="*/ 279 w 286"/>
                <a:gd name="T11" fmla="*/ 11 h 656"/>
                <a:gd name="T12" fmla="*/ 280 w 286"/>
                <a:gd name="T13" fmla="*/ 35 h 656"/>
                <a:gd name="T14" fmla="*/ 256 w 286"/>
                <a:gd name="T15" fmla="*/ 36 h 656"/>
                <a:gd name="T16" fmla="*/ 191 w 286"/>
                <a:gd name="T17" fmla="*/ 157 h 656"/>
                <a:gd name="T18" fmla="*/ 175 w 286"/>
                <a:gd name="T19" fmla="*/ 502 h 656"/>
                <a:gd name="T20" fmla="*/ 229 w 286"/>
                <a:gd name="T21" fmla="*/ 628 h 656"/>
                <a:gd name="T22" fmla="*/ 253 w 286"/>
                <a:gd name="T23" fmla="*/ 632 h 656"/>
                <a:gd name="T24" fmla="*/ 250 w 286"/>
                <a:gd name="T25" fmla="*/ 656 h 656"/>
                <a:gd name="T26" fmla="*/ 130 w 286"/>
                <a:gd name="T27" fmla="*/ 648 h 656"/>
                <a:gd name="T28" fmla="*/ 7 w 286"/>
                <a:gd name="T29" fmla="*/ 645 h 656"/>
                <a:gd name="T30" fmla="*/ 6 w 286"/>
                <a:gd name="T31" fmla="*/ 621 h 656"/>
                <a:gd name="T32" fmla="*/ 31 w 286"/>
                <a:gd name="T33" fmla="*/ 619 h 656"/>
                <a:gd name="T34" fmla="*/ 96 w 286"/>
                <a:gd name="T35" fmla="*/ 498 h 656"/>
                <a:gd name="T36" fmla="*/ 111 w 286"/>
                <a:gd name="T37" fmla="*/ 1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656">
                  <a:moveTo>
                    <a:pt x="111" y="153"/>
                  </a:moveTo>
                  <a:cubicBezTo>
                    <a:pt x="116" y="51"/>
                    <a:pt x="115" y="34"/>
                    <a:pt x="58" y="27"/>
                  </a:cubicBezTo>
                  <a:cubicBezTo>
                    <a:pt x="34" y="24"/>
                    <a:pt x="34" y="24"/>
                    <a:pt x="34" y="24"/>
                  </a:cubicBezTo>
                  <a:cubicBezTo>
                    <a:pt x="28" y="20"/>
                    <a:pt x="31" y="2"/>
                    <a:pt x="37" y="0"/>
                  </a:cubicBezTo>
                  <a:cubicBezTo>
                    <a:pt x="85" y="4"/>
                    <a:pt x="118" y="6"/>
                    <a:pt x="159" y="8"/>
                  </a:cubicBezTo>
                  <a:cubicBezTo>
                    <a:pt x="198" y="10"/>
                    <a:pt x="231" y="10"/>
                    <a:pt x="279" y="11"/>
                  </a:cubicBezTo>
                  <a:cubicBezTo>
                    <a:pt x="285" y="14"/>
                    <a:pt x="286" y="31"/>
                    <a:pt x="280" y="35"/>
                  </a:cubicBezTo>
                  <a:cubicBezTo>
                    <a:pt x="256" y="36"/>
                    <a:pt x="256" y="36"/>
                    <a:pt x="256" y="36"/>
                  </a:cubicBezTo>
                  <a:cubicBezTo>
                    <a:pt x="198" y="38"/>
                    <a:pt x="196" y="54"/>
                    <a:pt x="191" y="157"/>
                  </a:cubicBezTo>
                  <a:cubicBezTo>
                    <a:pt x="175" y="502"/>
                    <a:pt x="175" y="502"/>
                    <a:pt x="175" y="502"/>
                  </a:cubicBezTo>
                  <a:cubicBezTo>
                    <a:pt x="170" y="605"/>
                    <a:pt x="172" y="618"/>
                    <a:pt x="229" y="628"/>
                  </a:cubicBezTo>
                  <a:cubicBezTo>
                    <a:pt x="253" y="632"/>
                    <a:pt x="253" y="632"/>
                    <a:pt x="253" y="632"/>
                  </a:cubicBezTo>
                  <a:cubicBezTo>
                    <a:pt x="258" y="636"/>
                    <a:pt x="256" y="653"/>
                    <a:pt x="250" y="656"/>
                  </a:cubicBezTo>
                  <a:cubicBezTo>
                    <a:pt x="201" y="652"/>
                    <a:pt x="168" y="649"/>
                    <a:pt x="130" y="648"/>
                  </a:cubicBezTo>
                  <a:cubicBezTo>
                    <a:pt x="89" y="646"/>
                    <a:pt x="56" y="645"/>
                    <a:pt x="7" y="645"/>
                  </a:cubicBezTo>
                  <a:cubicBezTo>
                    <a:pt x="2" y="642"/>
                    <a:pt x="0" y="626"/>
                    <a:pt x="6" y="621"/>
                  </a:cubicBezTo>
                  <a:cubicBezTo>
                    <a:pt x="31" y="619"/>
                    <a:pt x="31" y="619"/>
                    <a:pt x="31" y="619"/>
                  </a:cubicBezTo>
                  <a:cubicBezTo>
                    <a:pt x="88" y="615"/>
                    <a:pt x="91" y="601"/>
                    <a:pt x="96" y="498"/>
                  </a:cubicBezTo>
                  <a:lnTo>
                    <a:pt x="111" y="1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6" name="Freeform 253"/>
            <p:cNvSpPr>
              <a:spLocks noEditPoints="1"/>
            </p:cNvSpPr>
            <p:nvPr/>
          </p:nvSpPr>
          <p:spPr bwMode="auto">
            <a:xfrm>
              <a:off x="7343" y="95"/>
              <a:ext cx="95" cy="94"/>
            </a:xfrm>
            <a:custGeom>
              <a:avLst/>
              <a:gdLst>
                <a:gd name="T0" fmla="*/ 39 w 744"/>
                <a:gd name="T1" fmla="*/ 301 h 741"/>
                <a:gd name="T2" fmla="*/ 452 w 744"/>
                <a:gd name="T3" fmla="*/ 45 h 741"/>
                <a:gd name="T4" fmla="*/ 706 w 744"/>
                <a:gd name="T5" fmla="*/ 445 h 741"/>
                <a:gd name="T6" fmla="*/ 302 w 744"/>
                <a:gd name="T7" fmla="*/ 699 h 741"/>
                <a:gd name="T8" fmla="*/ 39 w 744"/>
                <a:gd name="T9" fmla="*/ 301 h 741"/>
                <a:gd name="T10" fmla="*/ 605 w 744"/>
                <a:gd name="T11" fmla="*/ 452 h 741"/>
                <a:gd name="T12" fmla="*/ 430 w 744"/>
                <a:gd name="T13" fmla="*/ 70 h 741"/>
                <a:gd name="T14" fmla="*/ 141 w 744"/>
                <a:gd name="T15" fmla="*/ 293 h 741"/>
                <a:gd name="T16" fmla="*/ 321 w 744"/>
                <a:gd name="T17" fmla="*/ 673 h 741"/>
                <a:gd name="T18" fmla="*/ 605 w 744"/>
                <a:gd name="T19" fmla="*/ 45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1">
                  <a:moveTo>
                    <a:pt x="39" y="301"/>
                  </a:moveTo>
                  <a:cubicBezTo>
                    <a:pt x="83" y="112"/>
                    <a:pt x="258" y="0"/>
                    <a:pt x="452" y="45"/>
                  </a:cubicBezTo>
                  <a:cubicBezTo>
                    <a:pt x="671" y="95"/>
                    <a:pt x="744" y="278"/>
                    <a:pt x="706" y="445"/>
                  </a:cubicBezTo>
                  <a:cubicBezTo>
                    <a:pt x="662" y="635"/>
                    <a:pt x="485" y="741"/>
                    <a:pt x="302" y="699"/>
                  </a:cubicBezTo>
                  <a:cubicBezTo>
                    <a:pt x="92" y="651"/>
                    <a:pt x="0" y="471"/>
                    <a:pt x="39" y="301"/>
                  </a:cubicBezTo>
                  <a:close/>
                  <a:moveTo>
                    <a:pt x="605" y="452"/>
                  </a:moveTo>
                  <a:cubicBezTo>
                    <a:pt x="641" y="296"/>
                    <a:pt x="610" y="112"/>
                    <a:pt x="430" y="70"/>
                  </a:cubicBezTo>
                  <a:cubicBezTo>
                    <a:pt x="331" y="48"/>
                    <a:pt x="188" y="86"/>
                    <a:pt x="141" y="293"/>
                  </a:cubicBezTo>
                  <a:cubicBezTo>
                    <a:pt x="108" y="432"/>
                    <a:pt x="135" y="630"/>
                    <a:pt x="321" y="673"/>
                  </a:cubicBezTo>
                  <a:cubicBezTo>
                    <a:pt x="435" y="699"/>
                    <a:pt x="562" y="638"/>
                    <a:pt x="605" y="4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7" name="Freeform 254"/>
            <p:cNvSpPr>
              <a:spLocks noEditPoints="1"/>
            </p:cNvSpPr>
            <p:nvPr/>
          </p:nvSpPr>
          <p:spPr bwMode="auto">
            <a:xfrm>
              <a:off x="7423" y="120"/>
              <a:ext cx="85" cy="108"/>
            </a:xfrm>
            <a:custGeom>
              <a:avLst/>
              <a:gdLst>
                <a:gd name="T0" fmla="*/ 296 w 665"/>
                <a:gd name="T1" fmla="*/ 160 h 844"/>
                <a:gd name="T2" fmla="*/ 308 w 665"/>
                <a:gd name="T3" fmla="*/ 39 h 844"/>
                <a:gd name="T4" fmla="*/ 282 w 665"/>
                <a:gd name="T5" fmla="*/ 22 h 844"/>
                <a:gd name="T6" fmla="*/ 294 w 665"/>
                <a:gd name="T7" fmla="*/ 0 h 844"/>
                <a:gd name="T8" fmla="*/ 491 w 665"/>
                <a:gd name="T9" fmla="*/ 90 h 844"/>
                <a:gd name="T10" fmla="*/ 623 w 665"/>
                <a:gd name="T11" fmla="*/ 188 h 844"/>
                <a:gd name="T12" fmla="*/ 635 w 665"/>
                <a:gd name="T13" fmla="*/ 345 h 844"/>
                <a:gd name="T14" fmla="*/ 455 w 665"/>
                <a:gd name="T15" fmla="*/ 436 h 844"/>
                <a:gd name="T16" fmla="*/ 449 w 665"/>
                <a:gd name="T17" fmla="*/ 459 h 844"/>
                <a:gd name="T18" fmla="*/ 509 w 665"/>
                <a:gd name="T19" fmla="*/ 777 h 844"/>
                <a:gd name="T20" fmla="*/ 557 w 665"/>
                <a:gd name="T21" fmla="*/ 831 h 844"/>
                <a:gd name="T22" fmla="*/ 552 w 665"/>
                <a:gd name="T23" fmla="*/ 844 h 844"/>
                <a:gd name="T24" fmla="*/ 512 w 665"/>
                <a:gd name="T25" fmla="*/ 829 h 844"/>
                <a:gd name="T26" fmla="*/ 386 w 665"/>
                <a:gd name="T27" fmla="*/ 631 h 844"/>
                <a:gd name="T28" fmla="*/ 365 w 665"/>
                <a:gd name="T29" fmla="*/ 457 h 844"/>
                <a:gd name="T30" fmla="*/ 317 w 665"/>
                <a:gd name="T31" fmla="*/ 399 h 844"/>
                <a:gd name="T32" fmla="*/ 267 w 665"/>
                <a:gd name="T33" fmla="*/ 398 h 844"/>
                <a:gd name="T34" fmla="*/ 213 w 665"/>
                <a:gd name="T35" fmla="*/ 507 h 844"/>
                <a:gd name="T36" fmla="*/ 211 w 665"/>
                <a:gd name="T37" fmla="*/ 642 h 844"/>
                <a:gd name="T38" fmla="*/ 228 w 665"/>
                <a:gd name="T39" fmla="*/ 653 h 844"/>
                <a:gd name="T40" fmla="*/ 216 w 665"/>
                <a:gd name="T41" fmla="*/ 674 h 844"/>
                <a:gd name="T42" fmla="*/ 114 w 665"/>
                <a:gd name="T43" fmla="*/ 620 h 844"/>
                <a:gd name="T44" fmla="*/ 3 w 665"/>
                <a:gd name="T45" fmla="*/ 569 h 844"/>
                <a:gd name="T46" fmla="*/ 13 w 665"/>
                <a:gd name="T47" fmla="*/ 547 h 844"/>
                <a:gd name="T48" fmla="*/ 36 w 665"/>
                <a:gd name="T49" fmla="*/ 555 h 844"/>
                <a:gd name="T50" fmla="*/ 142 w 665"/>
                <a:gd name="T51" fmla="*/ 472 h 844"/>
                <a:gd name="T52" fmla="*/ 296 w 665"/>
                <a:gd name="T53" fmla="*/ 160 h 844"/>
                <a:gd name="T54" fmla="*/ 306 w 665"/>
                <a:gd name="T55" fmla="*/ 319 h 844"/>
                <a:gd name="T56" fmla="*/ 294 w 665"/>
                <a:gd name="T57" fmla="*/ 349 h 844"/>
                <a:gd name="T58" fmla="*/ 352 w 665"/>
                <a:gd name="T59" fmla="*/ 383 h 844"/>
                <a:gd name="T60" fmla="*/ 453 w 665"/>
                <a:gd name="T61" fmla="*/ 405 h 844"/>
                <a:gd name="T62" fmla="*/ 550 w 665"/>
                <a:gd name="T63" fmla="*/ 319 h 844"/>
                <a:gd name="T64" fmla="*/ 477 w 665"/>
                <a:gd name="T65" fmla="*/ 116 h 844"/>
                <a:gd name="T66" fmla="*/ 406 w 665"/>
                <a:gd name="T67" fmla="*/ 116 h 844"/>
                <a:gd name="T68" fmla="*/ 306 w 665"/>
                <a:gd name="T69" fmla="*/ 31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5" h="844">
                  <a:moveTo>
                    <a:pt x="296" y="160"/>
                  </a:moveTo>
                  <a:cubicBezTo>
                    <a:pt x="337" y="77"/>
                    <a:pt x="342" y="61"/>
                    <a:pt x="308" y="39"/>
                  </a:cubicBezTo>
                  <a:cubicBezTo>
                    <a:pt x="282" y="22"/>
                    <a:pt x="282" y="22"/>
                    <a:pt x="282" y="22"/>
                  </a:cubicBezTo>
                  <a:cubicBezTo>
                    <a:pt x="278" y="15"/>
                    <a:pt x="285" y="1"/>
                    <a:pt x="294" y="0"/>
                  </a:cubicBezTo>
                  <a:cubicBezTo>
                    <a:pt x="344" y="20"/>
                    <a:pt x="406" y="47"/>
                    <a:pt x="491" y="90"/>
                  </a:cubicBezTo>
                  <a:cubicBezTo>
                    <a:pt x="545" y="116"/>
                    <a:pt x="594" y="146"/>
                    <a:pt x="623" y="188"/>
                  </a:cubicBezTo>
                  <a:cubicBezTo>
                    <a:pt x="654" y="230"/>
                    <a:pt x="665" y="284"/>
                    <a:pt x="635" y="345"/>
                  </a:cubicBezTo>
                  <a:cubicBezTo>
                    <a:pt x="594" y="428"/>
                    <a:pt x="507" y="441"/>
                    <a:pt x="455" y="436"/>
                  </a:cubicBezTo>
                  <a:cubicBezTo>
                    <a:pt x="448" y="439"/>
                    <a:pt x="448" y="450"/>
                    <a:pt x="449" y="459"/>
                  </a:cubicBezTo>
                  <a:cubicBezTo>
                    <a:pt x="463" y="606"/>
                    <a:pt x="475" y="698"/>
                    <a:pt x="509" y="777"/>
                  </a:cubicBezTo>
                  <a:cubicBezTo>
                    <a:pt x="517" y="798"/>
                    <a:pt x="534" y="818"/>
                    <a:pt x="557" y="831"/>
                  </a:cubicBezTo>
                  <a:cubicBezTo>
                    <a:pt x="561" y="835"/>
                    <a:pt x="558" y="843"/>
                    <a:pt x="552" y="844"/>
                  </a:cubicBezTo>
                  <a:cubicBezTo>
                    <a:pt x="543" y="843"/>
                    <a:pt x="528" y="837"/>
                    <a:pt x="512" y="829"/>
                  </a:cubicBezTo>
                  <a:cubicBezTo>
                    <a:pt x="438" y="793"/>
                    <a:pt x="404" y="749"/>
                    <a:pt x="386" y="631"/>
                  </a:cubicBezTo>
                  <a:cubicBezTo>
                    <a:pt x="379" y="587"/>
                    <a:pt x="373" y="510"/>
                    <a:pt x="365" y="457"/>
                  </a:cubicBezTo>
                  <a:cubicBezTo>
                    <a:pt x="362" y="431"/>
                    <a:pt x="352" y="416"/>
                    <a:pt x="317" y="399"/>
                  </a:cubicBezTo>
                  <a:cubicBezTo>
                    <a:pt x="278" y="379"/>
                    <a:pt x="276" y="379"/>
                    <a:pt x="267" y="398"/>
                  </a:cubicBezTo>
                  <a:cubicBezTo>
                    <a:pt x="213" y="507"/>
                    <a:pt x="213" y="507"/>
                    <a:pt x="213" y="507"/>
                  </a:cubicBezTo>
                  <a:cubicBezTo>
                    <a:pt x="168" y="598"/>
                    <a:pt x="164" y="610"/>
                    <a:pt x="211" y="642"/>
                  </a:cubicBezTo>
                  <a:cubicBezTo>
                    <a:pt x="228" y="653"/>
                    <a:pt x="228" y="653"/>
                    <a:pt x="228" y="653"/>
                  </a:cubicBezTo>
                  <a:cubicBezTo>
                    <a:pt x="231" y="660"/>
                    <a:pt x="222" y="674"/>
                    <a:pt x="216" y="674"/>
                  </a:cubicBezTo>
                  <a:cubicBezTo>
                    <a:pt x="178" y="653"/>
                    <a:pt x="148" y="638"/>
                    <a:pt x="114" y="620"/>
                  </a:cubicBezTo>
                  <a:cubicBezTo>
                    <a:pt x="77" y="602"/>
                    <a:pt x="45" y="588"/>
                    <a:pt x="3" y="569"/>
                  </a:cubicBezTo>
                  <a:cubicBezTo>
                    <a:pt x="0" y="564"/>
                    <a:pt x="4" y="550"/>
                    <a:pt x="13" y="547"/>
                  </a:cubicBezTo>
                  <a:cubicBezTo>
                    <a:pt x="36" y="555"/>
                    <a:pt x="36" y="555"/>
                    <a:pt x="36" y="555"/>
                  </a:cubicBezTo>
                  <a:cubicBezTo>
                    <a:pt x="89" y="574"/>
                    <a:pt x="96" y="563"/>
                    <a:pt x="142" y="472"/>
                  </a:cubicBezTo>
                  <a:lnTo>
                    <a:pt x="296" y="160"/>
                  </a:lnTo>
                  <a:close/>
                  <a:moveTo>
                    <a:pt x="306" y="319"/>
                  </a:moveTo>
                  <a:cubicBezTo>
                    <a:pt x="298" y="335"/>
                    <a:pt x="293" y="345"/>
                    <a:pt x="294" y="349"/>
                  </a:cubicBezTo>
                  <a:cubicBezTo>
                    <a:pt x="295" y="353"/>
                    <a:pt x="308" y="362"/>
                    <a:pt x="352" y="383"/>
                  </a:cubicBezTo>
                  <a:cubicBezTo>
                    <a:pt x="383" y="399"/>
                    <a:pt x="418" y="412"/>
                    <a:pt x="453" y="405"/>
                  </a:cubicBezTo>
                  <a:cubicBezTo>
                    <a:pt x="485" y="398"/>
                    <a:pt x="520" y="378"/>
                    <a:pt x="550" y="319"/>
                  </a:cubicBezTo>
                  <a:cubicBezTo>
                    <a:pt x="584" y="250"/>
                    <a:pt x="573" y="164"/>
                    <a:pt x="477" y="116"/>
                  </a:cubicBezTo>
                  <a:cubicBezTo>
                    <a:pt x="423" y="89"/>
                    <a:pt x="418" y="92"/>
                    <a:pt x="406" y="116"/>
                  </a:cubicBezTo>
                  <a:lnTo>
                    <a:pt x="306" y="3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8" name="Freeform 255"/>
            <p:cNvSpPr>
              <a:spLocks/>
            </p:cNvSpPr>
            <p:nvPr/>
          </p:nvSpPr>
          <p:spPr bwMode="auto">
            <a:xfrm>
              <a:off x="7485" y="160"/>
              <a:ext cx="96" cy="101"/>
            </a:xfrm>
            <a:custGeom>
              <a:avLst/>
              <a:gdLst>
                <a:gd name="T0" fmla="*/ 378 w 750"/>
                <a:gd name="T1" fmla="*/ 163 h 795"/>
                <a:gd name="T2" fmla="*/ 405 w 750"/>
                <a:gd name="T3" fmla="*/ 30 h 795"/>
                <a:gd name="T4" fmla="*/ 394 w 750"/>
                <a:gd name="T5" fmla="*/ 19 h 795"/>
                <a:gd name="T6" fmla="*/ 411 w 750"/>
                <a:gd name="T7" fmla="*/ 1 h 795"/>
                <a:gd name="T8" fmla="*/ 500 w 750"/>
                <a:gd name="T9" fmla="*/ 73 h 795"/>
                <a:gd name="T10" fmla="*/ 644 w 750"/>
                <a:gd name="T11" fmla="*/ 185 h 795"/>
                <a:gd name="T12" fmla="*/ 750 w 750"/>
                <a:gd name="T13" fmla="*/ 262 h 795"/>
                <a:gd name="T14" fmla="*/ 684 w 750"/>
                <a:gd name="T15" fmla="*/ 374 h 795"/>
                <a:gd name="T16" fmla="*/ 663 w 750"/>
                <a:gd name="T17" fmla="*/ 361 h 795"/>
                <a:gd name="T18" fmla="*/ 661 w 750"/>
                <a:gd name="T19" fmla="*/ 243 h 795"/>
                <a:gd name="T20" fmla="*/ 590 w 750"/>
                <a:gd name="T21" fmla="*/ 181 h 795"/>
                <a:gd name="T22" fmla="*/ 535 w 750"/>
                <a:gd name="T23" fmla="*/ 138 h 795"/>
                <a:gd name="T24" fmla="*/ 488 w 750"/>
                <a:gd name="T25" fmla="*/ 151 h 795"/>
                <a:gd name="T26" fmla="*/ 369 w 750"/>
                <a:gd name="T27" fmla="*/ 305 h 795"/>
                <a:gd name="T28" fmla="*/ 378 w 750"/>
                <a:gd name="T29" fmla="*/ 346 h 795"/>
                <a:gd name="T30" fmla="*/ 423 w 750"/>
                <a:gd name="T31" fmla="*/ 380 h 795"/>
                <a:gd name="T32" fmla="*/ 492 w 750"/>
                <a:gd name="T33" fmla="*/ 426 h 795"/>
                <a:gd name="T34" fmla="*/ 531 w 750"/>
                <a:gd name="T35" fmla="*/ 413 h 795"/>
                <a:gd name="T36" fmla="*/ 561 w 750"/>
                <a:gd name="T37" fmla="*/ 386 h 795"/>
                <a:gd name="T38" fmla="*/ 581 w 750"/>
                <a:gd name="T39" fmla="*/ 402 h 795"/>
                <a:gd name="T40" fmla="*/ 518 w 750"/>
                <a:gd name="T41" fmla="*/ 478 h 795"/>
                <a:gd name="T42" fmla="*/ 464 w 750"/>
                <a:gd name="T43" fmla="*/ 554 h 795"/>
                <a:gd name="T44" fmla="*/ 444 w 750"/>
                <a:gd name="T45" fmla="*/ 539 h 795"/>
                <a:gd name="T46" fmla="*/ 460 w 750"/>
                <a:gd name="T47" fmla="*/ 504 h 795"/>
                <a:gd name="T48" fmla="*/ 458 w 750"/>
                <a:gd name="T49" fmla="*/ 456 h 795"/>
                <a:gd name="T50" fmla="*/ 402 w 750"/>
                <a:gd name="T51" fmla="*/ 407 h 795"/>
                <a:gd name="T52" fmla="*/ 358 w 750"/>
                <a:gd name="T53" fmla="*/ 373 h 795"/>
                <a:gd name="T54" fmla="*/ 316 w 750"/>
                <a:gd name="T55" fmla="*/ 374 h 795"/>
                <a:gd name="T56" fmla="*/ 233 w 750"/>
                <a:gd name="T57" fmla="*/ 482 h 795"/>
                <a:gd name="T58" fmla="*/ 186 w 750"/>
                <a:gd name="T59" fmla="*/ 574 h 795"/>
                <a:gd name="T60" fmla="*/ 266 w 750"/>
                <a:gd name="T61" fmla="*/ 663 h 795"/>
                <a:gd name="T62" fmla="*/ 373 w 750"/>
                <a:gd name="T63" fmla="*/ 727 h 795"/>
                <a:gd name="T64" fmla="*/ 485 w 750"/>
                <a:gd name="T65" fmla="*/ 694 h 795"/>
                <a:gd name="T66" fmla="*/ 500 w 750"/>
                <a:gd name="T67" fmla="*/ 715 h 795"/>
                <a:gd name="T68" fmla="*/ 383 w 750"/>
                <a:gd name="T69" fmla="*/ 795 h 795"/>
                <a:gd name="T70" fmla="*/ 179 w 750"/>
                <a:gd name="T71" fmla="*/ 634 h 795"/>
                <a:gd name="T72" fmla="*/ 109 w 750"/>
                <a:gd name="T73" fmla="*/ 581 h 795"/>
                <a:gd name="T74" fmla="*/ 3 w 750"/>
                <a:gd name="T75" fmla="*/ 503 h 795"/>
                <a:gd name="T76" fmla="*/ 16 w 750"/>
                <a:gd name="T77" fmla="*/ 482 h 795"/>
                <a:gd name="T78" fmla="*/ 43 w 750"/>
                <a:gd name="T79" fmla="*/ 499 h 795"/>
                <a:gd name="T80" fmla="*/ 165 w 750"/>
                <a:gd name="T81" fmla="*/ 440 h 795"/>
                <a:gd name="T82" fmla="*/ 378 w 750"/>
                <a:gd name="T83" fmla="*/ 16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795">
                  <a:moveTo>
                    <a:pt x="378" y="163"/>
                  </a:moveTo>
                  <a:cubicBezTo>
                    <a:pt x="440" y="83"/>
                    <a:pt x="447" y="70"/>
                    <a:pt x="405" y="30"/>
                  </a:cubicBezTo>
                  <a:cubicBezTo>
                    <a:pt x="394" y="19"/>
                    <a:pt x="394" y="19"/>
                    <a:pt x="394" y="19"/>
                  </a:cubicBezTo>
                  <a:cubicBezTo>
                    <a:pt x="392" y="13"/>
                    <a:pt x="404" y="0"/>
                    <a:pt x="411" y="1"/>
                  </a:cubicBezTo>
                  <a:cubicBezTo>
                    <a:pt x="442" y="28"/>
                    <a:pt x="468" y="49"/>
                    <a:pt x="500" y="73"/>
                  </a:cubicBezTo>
                  <a:cubicBezTo>
                    <a:pt x="644" y="185"/>
                    <a:pt x="644" y="185"/>
                    <a:pt x="644" y="185"/>
                  </a:cubicBezTo>
                  <a:cubicBezTo>
                    <a:pt x="694" y="222"/>
                    <a:pt x="739" y="257"/>
                    <a:pt x="750" y="262"/>
                  </a:cubicBezTo>
                  <a:cubicBezTo>
                    <a:pt x="744" y="279"/>
                    <a:pt x="707" y="338"/>
                    <a:pt x="684" y="374"/>
                  </a:cubicBezTo>
                  <a:cubicBezTo>
                    <a:pt x="677" y="376"/>
                    <a:pt x="664" y="368"/>
                    <a:pt x="663" y="361"/>
                  </a:cubicBezTo>
                  <a:cubicBezTo>
                    <a:pt x="680" y="316"/>
                    <a:pt x="693" y="283"/>
                    <a:pt x="661" y="243"/>
                  </a:cubicBezTo>
                  <a:cubicBezTo>
                    <a:pt x="648" y="226"/>
                    <a:pt x="624" y="206"/>
                    <a:pt x="590" y="181"/>
                  </a:cubicBezTo>
                  <a:cubicBezTo>
                    <a:pt x="535" y="138"/>
                    <a:pt x="535" y="138"/>
                    <a:pt x="535" y="138"/>
                  </a:cubicBezTo>
                  <a:cubicBezTo>
                    <a:pt x="511" y="120"/>
                    <a:pt x="510" y="122"/>
                    <a:pt x="488" y="151"/>
                  </a:cubicBezTo>
                  <a:cubicBezTo>
                    <a:pt x="369" y="305"/>
                    <a:pt x="369" y="305"/>
                    <a:pt x="369" y="305"/>
                  </a:cubicBezTo>
                  <a:cubicBezTo>
                    <a:pt x="353" y="326"/>
                    <a:pt x="355" y="328"/>
                    <a:pt x="378" y="346"/>
                  </a:cubicBezTo>
                  <a:cubicBezTo>
                    <a:pt x="423" y="380"/>
                    <a:pt x="423" y="380"/>
                    <a:pt x="423" y="380"/>
                  </a:cubicBezTo>
                  <a:cubicBezTo>
                    <a:pt x="455" y="405"/>
                    <a:pt x="480" y="422"/>
                    <a:pt x="492" y="426"/>
                  </a:cubicBezTo>
                  <a:cubicBezTo>
                    <a:pt x="504" y="430"/>
                    <a:pt x="512" y="429"/>
                    <a:pt x="531" y="413"/>
                  </a:cubicBezTo>
                  <a:cubicBezTo>
                    <a:pt x="561" y="386"/>
                    <a:pt x="561" y="386"/>
                    <a:pt x="561" y="386"/>
                  </a:cubicBezTo>
                  <a:cubicBezTo>
                    <a:pt x="569" y="385"/>
                    <a:pt x="582" y="395"/>
                    <a:pt x="581" y="402"/>
                  </a:cubicBezTo>
                  <a:cubicBezTo>
                    <a:pt x="567" y="421"/>
                    <a:pt x="541" y="449"/>
                    <a:pt x="518" y="478"/>
                  </a:cubicBezTo>
                  <a:cubicBezTo>
                    <a:pt x="497" y="505"/>
                    <a:pt x="477" y="537"/>
                    <a:pt x="464" y="554"/>
                  </a:cubicBezTo>
                  <a:cubicBezTo>
                    <a:pt x="457" y="557"/>
                    <a:pt x="444" y="547"/>
                    <a:pt x="444" y="539"/>
                  </a:cubicBezTo>
                  <a:cubicBezTo>
                    <a:pt x="460" y="504"/>
                    <a:pt x="460" y="504"/>
                    <a:pt x="460" y="504"/>
                  </a:cubicBezTo>
                  <a:cubicBezTo>
                    <a:pt x="467" y="488"/>
                    <a:pt x="471" y="472"/>
                    <a:pt x="458" y="456"/>
                  </a:cubicBezTo>
                  <a:cubicBezTo>
                    <a:pt x="450" y="445"/>
                    <a:pt x="432" y="430"/>
                    <a:pt x="402" y="407"/>
                  </a:cubicBezTo>
                  <a:cubicBezTo>
                    <a:pt x="358" y="373"/>
                    <a:pt x="358" y="373"/>
                    <a:pt x="358" y="373"/>
                  </a:cubicBezTo>
                  <a:cubicBezTo>
                    <a:pt x="335" y="355"/>
                    <a:pt x="332" y="354"/>
                    <a:pt x="316" y="374"/>
                  </a:cubicBezTo>
                  <a:cubicBezTo>
                    <a:pt x="233" y="482"/>
                    <a:pt x="233" y="482"/>
                    <a:pt x="233" y="482"/>
                  </a:cubicBezTo>
                  <a:cubicBezTo>
                    <a:pt x="202" y="523"/>
                    <a:pt x="184" y="551"/>
                    <a:pt x="186" y="574"/>
                  </a:cubicBezTo>
                  <a:cubicBezTo>
                    <a:pt x="188" y="590"/>
                    <a:pt x="198" y="611"/>
                    <a:pt x="266" y="663"/>
                  </a:cubicBezTo>
                  <a:cubicBezTo>
                    <a:pt x="325" y="708"/>
                    <a:pt x="349" y="723"/>
                    <a:pt x="373" y="727"/>
                  </a:cubicBezTo>
                  <a:cubicBezTo>
                    <a:pt x="393" y="730"/>
                    <a:pt x="434" y="719"/>
                    <a:pt x="485" y="694"/>
                  </a:cubicBezTo>
                  <a:cubicBezTo>
                    <a:pt x="493" y="695"/>
                    <a:pt x="502" y="705"/>
                    <a:pt x="500" y="715"/>
                  </a:cubicBezTo>
                  <a:cubicBezTo>
                    <a:pt x="474" y="737"/>
                    <a:pt x="409" y="782"/>
                    <a:pt x="383" y="795"/>
                  </a:cubicBezTo>
                  <a:cubicBezTo>
                    <a:pt x="315" y="740"/>
                    <a:pt x="247" y="687"/>
                    <a:pt x="179" y="634"/>
                  </a:cubicBezTo>
                  <a:cubicBezTo>
                    <a:pt x="109" y="581"/>
                    <a:pt x="109" y="581"/>
                    <a:pt x="109" y="581"/>
                  </a:cubicBezTo>
                  <a:cubicBezTo>
                    <a:pt x="76" y="555"/>
                    <a:pt x="50" y="536"/>
                    <a:pt x="3" y="503"/>
                  </a:cubicBezTo>
                  <a:cubicBezTo>
                    <a:pt x="0" y="497"/>
                    <a:pt x="8" y="483"/>
                    <a:pt x="16" y="482"/>
                  </a:cubicBezTo>
                  <a:cubicBezTo>
                    <a:pt x="43" y="499"/>
                    <a:pt x="43" y="499"/>
                    <a:pt x="43" y="499"/>
                  </a:cubicBezTo>
                  <a:cubicBezTo>
                    <a:pt x="90" y="529"/>
                    <a:pt x="103" y="521"/>
                    <a:pt x="165" y="440"/>
                  </a:cubicBezTo>
                  <a:lnTo>
                    <a:pt x="378"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9" name="Freeform 256"/>
            <p:cNvSpPr>
              <a:spLocks noEditPoints="1"/>
            </p:cNvSpPr>
            <p:nvPr/>
          </p:nvSpPr>
          <p:spPr bwMode="auto">
            <a:xfrm>
              <a:off x="7574" y="261"/>
              <a:ext cx="101" cy="102"/>
            </a:xfrm>
            <a:custGeom>
              <a:avLst/>
              <a:gdLst>
                <a:gd name="T0" fmla="*/ 485 w 796"/>
                <a:gd name="T1" fmla="*/ 125 h 792"/>
                <a:gd name="T2" fmla="*/ 543 w 796"/>
                <a:gd name="T3" fmla="*/ 38 h 792"/>
                <a:gd name="T4" fmla="*/ 534 w 796"/>
                <a:gd name="T5" fmla="*/ 18 h 792"/>
                <a:gd name="T6" fmla="*/ 556 w 796"/>
                <a:gd name="T7" fmla="*/ 6 h 792"/>
                <a:gd name="T8" fmla="*/ 687 w 796"/>
                <a:gd name="T9" fmla="*/ 212 h 792"/>
                <a:gd name="T10" fmla="*/ 770 w 796"/>
                <a:gd name="T11" fmla="*/ 410 h 792"/>
                <a:gd name="T12" fmla="*/ 625 w 796"/>
                <a:gd name="T13" fmla="*/ 726 h 792"/>
                <a:gd name="T14" fmla="*/ 290 w 796"/>
                <a:gd name="T15" fmla="*/ 727 h 792"/>
                <a:gd name="T16" fmla="*/ 139 w 796"/>
                <a:gd name="T17" fmla="*/ 564 h 792"/>
                <a:gd name="T18" fmla="*/ 65 w 796"/>
                <a:gd name="T19" fmla="*/ 424 h 792"/>
                <a:gd name="T20" fmla="*/ 0 w 796"/>
                <a:gd name="T21" fmla="*/ 321 h 792"/>
                <a:gd name="T22" fmla="*/ 20 w 796"/>
                <a:gd name="T23" fmla="*/ 307 h 792"/>
                <a:gd name="T24" fmla="*/ 34 w 796"/>
                <a:gd name="T25" fmla="*/ 325 h 792"/>
                <a:gd name="T26" fmla="*/ 168 w 796"/>
                <a:gd name="T27" fmla="*/ 313 h 792"/>
                <a:gd name="T28" fmla="*/ 485 w 796"/>
                <a:gd name="T29" fmla="*/ 125 h 792"/>
                <a:gd name="T30" fmla="*/ 228 w 796"/>
                <a:gd name="T31" fmla="*/ 370 h 792"/>
                <a:gd name="T32" fmla="*/ 147 w 796"/>
                <a:gd name="T33" fmla="*/ 441 h 792"/>
                <a:gd name="T34" fmla="*/ 174 w 796"/>
                <a:gd name="T35" fmla="*/ 564 h 792"/>
                <a:gd name="T36" fmla="*/ 574 w 796"/>
                <a:gd name="T37" fmla="*/ 643 h 792"/>
                <a:gd name="T38" fmla="*/ 665 w 796"/>
                <a:gd name="T39" fmla="*/ 234 h 792"/>
                <a:gd name="T40" fmla="*/ 604 w 796"/>
                <a:gd name="T41" fmla="*/ 158 h 792"/>
                <a:gd name="T42" fmla="*/ 536 w 796"/>
                <a:gd name="T43" fmla="*/ 187 h 792"/>
                <a:gd name="T44" fmla="*/ 228 w 796"/>
                <a:gd name="T45" fmla="*/ 37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 h="792">
                  <a:moveTo>
                    <a:pt x="485" y="125"/>
                  </a:moveTo>
                  <a:cubicBezTo>
                    <a:pt x="543" y="90"/>
                    <a:pt x="558" y="76"/>
                    <a:pt x="543" y="38"/>
                  </a:cubicBezTo>
                  <a:cubicBezTo>
                    <a:pt x="534" y="18"/>
                    <a:pt x="534" y="18"/>
                    <a:pt x="534" y="18"/>
                  </a:cubicBezTo>
                  <a:cubicBezTo>
                    <a:pt x="535" y="9"/>
                    <a:pt x="547" y="0"/>
                    <a:pt x="556" y="6"/>
                  </a:cubicBezTo>
                  <a:cubicBezTo>
                    <a:pt x="602" y="75"/>
                    <a:pt x="644" y="141"/>
                    <a:pt x="687" y="212"/>
                  </a:cubicBezTo>
                  <a:cubicBezTo>
                    <a:pt x="728" y="282"/>
                    <a:pt x="758" y="344"/>
                    <a:pt x="770" y="410"/>
                  </a:cubicBezTo>
                  <a:cubicBezTo>
                    <a:pt x="796" y="547"/>
                    <a:pt x="735" y="660"/>
                    <a:pt x="625" y="726"/>
                  </a:cubicBezTo>
                  <a:cubicBezTo>
                    <a:pt x="519" y="789"/>
                    <a:pt x="398" y="792"/>
                    <a:pt x="290" y="727"/>
                  </a:cubicBezTo>
                  <a:cubicBezTo>
                    <a:pt x="228" y="690"/>
                    <a:pt x="177" y="628"/>
                    <a:pt x="139" y="564"/>
                  </a:cubicBezTo>
                  <a:cubicBezTo>
                    <a:pt x="107" y="511"/>
                    <a:pt x="82" y="453"/>
                    <a:pt x="65" y="424"/>
                  </a:cubicBezTo>
                  <a:cubicBezTo>
                    <a:pt x="44" y="389"/>
                    <a:pt x="25" y="360"/>
                    <a:pt x="0" y="321"/>
                  </a:cubicBezTo>
                  <a:cubicBezTo>
                    <a:pt x="0" y="315"/>
                    <a:pt x="12" y="305"/>
                    <a:pt x="20" y="307"/>
                  </a:cubicBezTo>
                  <a:cubicBezTo>
                    <a:pt x="34" y="325"/>
                    <a:pt x="34" y="325"/>
                    <a:pt x="34" y="325"/>
                  </a:cubicBezTo>
                  <a:cubicBezTo>
                    <a:pt x="70" y="369"/>
                    <a:pt x="81" y="365"/>
                    <a:pt x="168" y="313"/>
                  </a:cubicBezTo>
                  <a:lnTo>
                    <a:pt x="485" y="125"/>
                  </a:lnTo>
                  <a:close/>
                  <a:moveTo>
                    <a:pt x="228" y="370"/>
                  </a:moveTo>
                  <a:cubicBezTo>
                    <a:pt x="184" y="396"/>
                    <a:pt x="158" y="415"/>
                    <a:pt x="147" y="441"/>
                  </a:cubicBezTo>
                  <a:cubicBezTo>
                    <a:pt x="132" y="474"/>
                    <a:pt x="142" y="511"/>
                    <a:pt x="174" y="564"/>
                  </a:cubicBezTo>
                  <a:cubicBezTo>
                    <a:pt x="270" y="726"/>
                    <a:pt x="419" y="735"/>
                    <a:pt x="574" y="643"/>
                  </a:cubicBezTo>
                  <a:cubicBezTo>
                    <a:pt x="666" y="589"/>
                    <a:pt x="794" y="452"/>
                    <a:pt x="665" y="234"/>
                  </a:cubicBezTo>
                  <a:cubicBezTo>
                    <a:pt x="635" y="185"/>
                    <a:pt x="613" y="162"/>
                    <a:pt x="604" y="158"/>
                  </a:cubicBezTo>
                  <a:cubicBezTo>
                    <a:pt x="595" y="154"/>
                    <a:pt x="573" y="165"/>
                    <a:pt x="536" y="187"/>
                  </a:cubicBezTo>
                  <a:lnTo>
                    <a:pt x="228" y="3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0" name="Freeform 257"/>
            <p:cNvSpPr>
              <a:spLocks/>
            </p:cNvSpPr>
            <p:nvPr/>
          </p:nvSpPr>
          <p:spPr bwMode="auto">
            <a:xfrm>
              <a:off x="7616" y="348"/>
              <a:ext cx="88" cy="60"/>
            </a:xfrm>
            <a:custGeom>
              <a:avLst/>
              <a:gdLst>
                <a:gd name="T0" fmla="*/ 493 w 691"/>
                <a:gd name="T1" fmla="*/ 134 h 463"/>
                <a:gd name="T2" fmla="*/ 589 w 691"/>
                <a:gd name="T3" fmla="*/ 35 h 463"/>
                <a:gd name="T4" fmla="*/ 582 w 691"/>
                <a:gd name="T5" fmla="*/ 11 h 463"/>
                <a:gd name="T6" fmla="*/ 605 w 691"/>
                <a:gd name="T7" fmla="*/ 4 h 463"/>
                <a:gd name="T8" fmla="*/ 645 w 691"/>
                <a:gd name="T9" fmla="*/ 120 h 463"/>
                <a:gd name="T10" fmla="*/ 691 w 691"/>
                <a:gd name="T11" fmla="*/ 232 h 463"/>
                <a:gd name="T12" fmla="*/ 668 w 691"/>
                <a:gd name="T13" fmla="*/ 242 h 463"/>
                <a:gd name="T14" fmla="*/ 658 w 691"/>
                <a:gd name="T15" fmla="*/ 220 h 463"/>
                <a:gd name="T16" fmla="*/ 521 w 691"/>
                <a:gd name="T17" fmla="*/ 208 h 463"/>
                <a:gd name="T18" fmla="*/ 198 w 691"/>
                <a:gd name="T19" fmla="*/ 329 h 463"/>
                <a:gd name="T20" fmla="*/ 103 w 691"/>
                <a:gd name="T21" fmla="*/ 428 h 463"/>
                <a:gd name="T22" fmla="*/ 109 w 691"/>
                <a:gd name="T23" fmla="*/ 452 h 463"/>
                <a:gd name="T24" fmla="*/ 85 w 691"/>
                <a:gd name="T25" fmla="*/ 458 h 463"/>
                <a:gd name="T26" fmla="*/ 46 w 691"/>
                <a:gd name="T27" fmla="*/ 345 h 463"/>
                <a:gd name="T28" fmla="*/ 0 w 691"/>
                <a:gd name="T29" fmla="*/ 231 h 463"/>
                <a:gd name="T30" fmla="*/ 22 w 691"/>
                <a:gd name="T31" fmla="*/ 221 h 463"/>
                <a:gd name="T32" fmla="*/ 34 w 691"/>
                <a:gd name="T33" fmla="*/ 243 h 463"/>
                <a:gd name="T34" fmla="*/ 170 w 691"/>
                <a:gd name="T35" fmla="*/ 255 h 463"/>
                <a:gd name="T36" fmla="*/ 493 w 691"/>
                <a:gd name="T37"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1" h="463">
                  <a:moveTo>
                    <a:pt x="493" y="134"/>
                  </a:moveTo>
                  <a:cubicBezTo>
                    <a:pt x="589" y="98"/>
                    <a:pt x="604" y="90"/>
                    <a:pt x="589" y="35"/>
                  </a:cubicBezTo>
                  <a:cubicBezTo>
                    <a:pt x="582" y="11"/>
                    <a:pt x="582" y="11"/>
                    <a:pt x="582" y="11"/>
                  </a:cubicBezTo>
                  <a:cubicBezTo>
                    <a:pt x="583" y="4"/>
                    <a:pt x="601" y="0"/>
                    <a:pt x="605" y="4"/>
                  </a:cubicBezTo>
                  <a:cubicBezTo>
                    <a:pt x="621" y="51"/>
                    <a:pt x="631" y="82"/>
                    <a:pt x="645" y="120"/>
                  </a:cubicBezTo>
                  <a:cubicBezTo>
                    <a:pt x="659" y="156"/>
                    <a:pt x="672" y="187"/>
                    <a:pt x="691" y="232"/>
                  </a:cubicBezTo>
                  <a:cubicBezTo>
                    <a:pt x="690" y="238"/>
                    <a:pt x="674" y="246"/>
                    <a:pt x="668" y="242"/>
                  </a:cubicBezTo>
                  <a:cubicBezTo>
                    <a:pt x="658" y="220"/>
                    <a:pt x="658" y="220"/>
                    <a:pt x="658" y="220"/>
                  </a:cubicBezTo>
                  <a:cubicBezTo>
                    <a:pt x="633" y="168"/>
                    <a:pt x="617" y="172"/>
                    <a:pt x="521" y="208"/>
                  </a:cubicBezTo>
                  <a:cubicBezTo>
                    <a:pt x="198" y="329"/>
                    <a:pt x="198" y="329"/>
                    <a:pt x="198" y="329"/>
                  </a:cubicBezTo>
                  <a:cubicBezTo>
                    <a:pt x="101" y="365"/>
                    <a:pt x="89" y="372"/>
                    <a:pt x="103" y="428"/>
                  </a:cubicBezTo>
                  <a:cubicBezTo>
                    <a:pt x="109" y="452"/>
                    <a:pt x="109" y="452"/>
                    <a:pt x="109" y="452"/>
                  </a:cubicBezTo>
                  <a:cubicBezTo>
                    <a:pt x="107" y="459"/>
                    <a:pt x="90" y="463"/>
                    <a:pt x="85" y="458"/>
                  </a:cubicBezTo>
                  <a:cubicBezTo>
                    <a:pt x="70" y="412"/>
                    <a:pt x="60" y="381"/>
                    <a:pt x="46" y="345"/>
                  </a:cubicBezTo>
                  <a:cubicBezTo>
                    <a:pt x="32" y="306"/>
                    <a:pt x="19" y="276"/>
                    <a:pt x="0" y="231"/>
                  </a:cubicBezTo>
                  <a:cubicBezTo>
                    <a:pt x="1" y="225"/>
                    <a:pt x="15" y="217"/>
                    <a:pt x="22" y="221"/>
                  </a:cubicBezTo>
                  <a:cubicBezTo>
                    <a:pt x="34" y="243"/>
                    <a:pt x="34" y="243"/>
                    <a:pt x="34" y="243"/>
                  </a:cubicBezTo>
                  <a:cubicBezTo>
                    <a:pt x="60" y="294"/>
                    <a:pt x="74" y="291"/>
                    <a:pt x="170" y="255"/>
                  </a:cubicBezTo>
                  <a:lnTo>
                    <a:pt x="493"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1" name="Freeform 258"/>
            <p:cNvSpPr>
              <a:spLocks/>
            </p:cNvSpPr>
            <p:nvPr/>
          </p:nvSpPr>
          <p:spPr bwMode="auto">
            <a:xfrm>
              <a:off x="7639" y="460"/>
              <a:ext cx="87" cy="50"/>
            </a:xfrm>
            <a:custGeom>
              <a:avLst/>
              <a:gdLst>
                <a:gd name="T0" fmla="*/ 6 w 682"/>
                <a:gd name="T1" fmla="*/ 189 h 391"/>
                <a:gd name="T2" fmla="*/ 31 w 682"/>
                <a:gd name="T3" fmla="*/ 36 h 391"/>
                <a:gd name="T4" fmla="*/ 165 w 682"/>
                <a:gd name="T5" fmla="*/ 0 h 391"/>
                <a:gd name="T6" fmla="*/ 170 w 682"/>
                <a:gd name="T7" fmla="*/ 23 h 391"/>
                <a:gd name="T8" fmla="*/ 37 w 682"/>
                <a:gd name="T9" fmla="*/ 200 h 391"/>
                <a:gd name="T10" fmla="*/ 157 w 682"/>
                <a:gd name="T11" fmla="*/ 313 h 391"/>
                <a:gd name="T12" fmla="*/ 287 w 682"/>
                <a:gd name="T13" fmla="*/ 225 h 391"/>
                <a:gd name="T14" fmla="*/ 340 w 682"/>
                <a:gd name="T15" fmla="*/ 128 h 391"/>
                <a:gd name="T16" fmla="*/ 499 w 682"/>
                <a:gd name="T17" fmla="*/ 12 h 391"/>
                <a:gd name="T18" fmla="*/ 680 w 682"/>
                <a:gd name="T19" fmla="*/ 198 h 391"/>
                <a:gd name="T20" fmla="*/ 673 w 682"/>
                <a:gd name="T21" fmla="*/ 289 h 391"/>
                <a:gd name="T22" fmla="*/ 670 w 682"/>
                <a:gd name="T23" fmla="*/ 324 h 391"/>
                <a:gd name="T24" fmla="*/ 553 w 682"/>
                <a:gd name="T25" fmla="*/ 349 h 391"/>
                <a:gd name="T26" fmla="*/ 548 w 682"/>
                <a:gd name="T27" fmla="*/ 325 h 391"/>
                <a:gd name="T28" fmla="*/ 649 w 682"/>
                <a:gd name="T29" fmla="*/ 186 h 391"/>
                <a:gd name="T30" fmla="*/ 533 w 682"/>
                <a:gd name="T31" fmla="*/ 78 h 391"/>
                <a:gd name="T32" fmla="*/ 420 w 682"/>
                <a:gd name="T33" fmla="*/ 169 h 391"/>
                <a:gd name="T34" fmla="*/ 377 w 682"/>
                <a:gd name="T35" fmla="*/ 249 h 391"/>
                <a:gd name="T36" fmla="*/ 199 w 682"/>
                <a:gd name="T37" fmla="*/ 383 h 391"/>
                <a:gd name="T38" fmla="*/ 6 w 682"/>
                <a:gd name="T39" fmla="*/ 18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 h="391">
                  <a:moveTo>
                    <a:pt x="6" y="189"/>
                  </a:moveTo>
                  <a:cubicBezTo>
                    <a:pt x="0" y="108"/>
                    <a:pt x="22" y="55"/>
                    <a:pt x="31" y="36"/>
                  </a:cubicBezTo>
                  <a:cubicBezTo>
                    <a:pt x="52" y="23"/>
                    <a:pt x="120" y="6"/>
                    <a:pt x="165" y="0"/>
                  </a:cubicBezTo>
                  <a:cubicBezTo>
                    <a:pt x="172" y="5"/>
                    <a:pt x="175" y="19"/>
                    <a:pt x="170" y="23"/>
                  </a:cubicBezTo>
                  <a:cubicBezTo>
                    <a:pt x="121" y="41"/>
                    <a:pt x="29" y="88"/>
                    <a:pt x="37" y="200"/>
                  </a:cubicBezTo>
                  <a:cubicBezTo>
                    <a:pt x="43" y="281"/>
                    <a:pt x="98" y="317"/>
                    <a:pt x="157" y="313"/>
                  </a:cubicBezTo>
                  <a:cubicBezTo>
                    <a:pt x="199" y="310"/>
                    <a:pt x="246" y="298"/>
                    <a:pt x="287" y="225"/>
                  </a:cubicBezTo>
                  <a:cubicBezTo>
                    <a:pt x="340" y="128"/>
                    <a:pt x="340" y="128"/>
                    <a:pt x="340" y="128"/>
                  </a:cubicBezTo>
                  <a:cubicBezTo>
                    <a:pt x="369" y="78"/>
                    <a:pt x="420" y="18"/>
                    <a:pt x="499" y="12"/>
                  </a:cubicBezTo>
                  <a:cubicBezTo>
                    <a:pt x="592" y="6"/>
                    <a:pt x="671" y="73"/>
                    <a:pt x="680" y="198"/>
                  </a:cubicBezTo>
                  <a:cubicBezTo>
                    <a:pt x="682" y="228"/>
                    <a:pt x="679" y="264"/>
                    <a:pt x="673" y="289"/>
                  </a:cubicBezTo>
                  <a:cubicBezTo>
                    <a:pt x="671" y="302"/>
                    <a:pt x="669" y="316"/>
                    <a:pt x="670" y="324"/>
                  </a:cubicBezTo>
                  <a:cubicBezTo>
                    <a:pt x="647" y="334"/>
                    <a:pt x="593" y="346"/>
                    <a:pt x="553" y="349"/>
                  </a:cubicBezTo>
                  <a:cubicBezTo>
                    <a:pt x="547" y="346"/>
                    <a:pt x="543" y="330"/>
                    <a:pt x="548" y="325"/>
                  </a:cubicBezTo>
                  <a:cubicBezTo>
                    <a:pt x="594" y="309"/>
                    <a:pt x="655" y="279"/>
                    <a:pt x="649" y="186"/>
                  </a:cubicBezTo>
                  <a:cubicBezTo>
                    <a:pt x="642" y="91"/>
                    <a:pt x="578" y="75"/>
                    <a:pt x="533" y="78"/>
                  </a:cubicBezTo>
                  <a:cubicBezTo>
                    <a:pt x="477" y="82"/>
                    <a:pt x="441" y="131"/>
                    <a:pt x="420" y="169"/>
                  </a:cubicBezTo>
                  <a:cubicBezTo>
                    <a:pt x="377" y="249"/>
                    <a:pt x="377" y="249"/>
                    <a:pt x="377" y="249"/>
                  </a:cubicBezTo>
                  <a:cubicBezTo>
                    <a:pt x="343" y="313"/>
                    <a:pt x="291" y="377"/>
                    <a:pt x="199" y="383"/>
                  </a:cubicBezTo>
                  <a:cubicBezTo>
                    <a:pt x="93" y="391"/>
                    <a:pt x="15" y="315"/>
                    <a:pt x="6" y="1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2" name="Freeform 259"/>
            <p:cNvSpPr>
              <a:spLocks noEditPoints="1"/>
            </p:cNvSpPr>
            <p:nvPr/>
          </p:nvSpPr>
          <p:spPr bwMode="auto">
            <a:xfrm>
              <a:off x="7635" y="509"/>
              <a:ext cx="88" cy="83"/>
            </a:xfrm>
            <a:custGeom>
              <a:avLst/>
              <a:gdLst>
                <a:gd name="T0" fmla="*/ 253 w 689"/>
                <a:gd name="T1" fmla="*/ 444 h 649"/>
                <a:gd name="T2" fmla="*/ 281 w 689"/>
                <a:gd name="T3" fmla="*/ 407 h 649"/>
                <a:gd name="T4" fmla="*/ 299 w 689"/>
                <a:gd name="T5" fmla="*/ 262 h 649"/>
                <a:gd name="T6" fmla="*/ 280 w 689"/>
                <a:gd name="T7" fmla="*/ 222 h 649"/>
                <a:gd name="T8" fmla="*/ 183 w 689"/>
                <a:gd name="T9" fmla="*/ 176 h 649"/>
                <a:gd name="T10" fmla="*/ 105 w 689"/>
                <a:gd name="T11" fmla="*/ 146 h 649"/>
                <a:gd name="T12" fmla="*/ 83 w 689"/>
                <a:gd name="T13" fmla="*/ 171 h 649"/>
                <a:gd name="T14" fmla="*/ 76 w 689"/>
                <a:gd name="T15" fmla="*/ 203 h 649"/>
                <a:gd name="T16" fmla="*/ 52 w 689"/>
                <a:gd name="T17" fmla="*/ 198 h 649"/>
                <a:gd name="T18" fmla="*/ 67 w 689"/>
                <a:gd name="T19" fmla="*/ 98 h 649"/>
                <a:gd name="T20" fmla="*/ 75 w 689"/>
                <a:gd name="T21" fmla="*/ 5 h 649"/>
                <a:gd name="T22" fmla="*/ 99 w 689"/>
                <a:gd name="T23" fmla="*/ 6 h 649"/>
                <a:gd name="T24" fmla="*/ 98 w 689"/>
                <a:gd name="T25" fmla="*/ 38 h 649"/>
                <a:gd name="T26" fmla="*/ 139 w 689"/>
                <a:gd name="T27" fmla="*/ 102 h 649"/>
                <a:gd name="T28" fmla="*/ 344 w 689"/>
                <a:gd name="T29" fmla="*/ 212 h 649"/>
                <a:gd name="T30" fmla="*/ 592 w 689"/>
                <a:gd name="T31" fmla="*/ 341 h 649"/>
                <a:gd name="T32" fmla="*/ 658 w 689"/>
                <a:gd name="T33" fmla="*/ 366 h 649"/>
                <a:gd name="T34" fmla="*/ 689 w 689"/>
                <a:gd name="T35" fmla="*/ 420 h 649"/>
                <a:gd name="T36" fmla="*/ 679 w 689"/>
                <a:gd name="T37" fmla="*/ 434 h 649"/>
                <a:gd name="T38" fmla="*/ 545 w 689"/>
                <a:gd name="T39" fmla="*/ 461 h 649"/>
                <a:gd name="T40" fmla="*/ 142 w 689"/>
                <a:gd name="T41" fmla="*/ 547 h 649"/>
                <a:gd name="T42" fmla="*/ 30 w 689"/>
                <a:gd name="T43" fmla="*/ 617 h 649"/>
                <a:gd name="T44" fmla="*/ 24 w 689"/>
                <a:gd name="T45" fmla="*/ 642 h 649"/>
                <a:gd name="T46" fmla="*/ 0 w 689"/>
                <a:gd name="T47" fmla="*/ 640 h 649"/>
                <a:gd name="T48" fmla="*/ 17 w 689"/>
                <a:gd name="T49" fmla="*/ 523 h 649"/>
                <a:gd name="T50" fmla="*/ 27 w 689"/>
                <a:gd name="T51" fmla="*/ 412 h 649"/>
                <a:gd name="T52" fmla="*/ 51 w 689"/>
                <a:gd name="T53" fmla="*/ 413 h 649"/>
                <a:gd name="T54" fmla="*/ 51 w 689"/>
                <a:gd name="T55" fmla="*/ 441 h 649"/>
                <a:gd name="T56" fmla="*/ 64 w 689"/>
                <a:gd name="T57" fmla="*/ 477 h 649"/>
                <a:gd name="T58" fmla="*/ 117 w 689"/>
                <a:gd name="T59" fmla="*/ 471 h 649"/>
                <a:gd name="T60" fmla="*/ 253 w 689"/>
                <a:gd name="T61" fmla="*/ 444 h 649"/>
                <a:gd name="T62" fmla="*/ 361 w 689"/>
                <a:gd name="T63" fmla="*/ 263 h 649"/>
                <a:gd name="T64" fmla="*/ 335 w 689"/>
                <a:gd name="T65" fmla="*/ 281 h 649"/>
                <a:gd name="T66" fmla="*/ 321 w 689"/>
                <a:gd name="T67" fmla="*/ 399 h 649"/>
                <a:gd name="T68" fmla="*/ 349 w 689"/>
                <a:gd name="T69" fmla="*/ 424 h 649"/>
                <a:gd name="T70" fmla="*/ 512 w 689"/>
                <a:gd name="T71" fmla="*/ 390 h 649"/>
                <a:gd name="T72" fmla="*/ 575 w 689"/>
                <a:gd name="T73" fmla="*/ 375 h 649"/>
                <a:gd name="T74" fmla="*/ 576 w 689"/>
                <a:gd name="T75" fmla="*/ 373 h 649"/>
                <a:gd name="T76" fmla="*/ 521 w 689"/>
                <a:gd name="T77" fmla="*/ 343 h 649"/>
                <a:gd name="T78" fmla="*/ 361 w 689"/>
                <a:gd name="T79" fmla="*/ 26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9" h="649">
                  <a:moveTo>
                    <a:pt x="253" y="444"/>
                  </a:moveTo>
                  <a:cubicBezTo>
                    <a:pt x="275" y="439"/>
                    <a:pt x="278" y="436"/>
                    <a:pt x="281" y="407"/>
                  </a:cubicBezTo>
                  <a:cubicBezTo>
                    <a:pt x="299" y="262"/>
                    <a:pt x="299" y="262"/>
                    <a:pt x="299" y="262"/>
                  </a:cubicBezTo>
                  <a:cubicBezTo>
                    <a:pt x="301" y="237"/>
                    <a:pt x="299" y="231"/>
                    <a:pt x="280" y="222"/>
                  </a:cubicBezTo>
                  <a:cubicBezTo>
                    <a:pt x="183" y="176"/>
                    <a:pt x="183" y="176"/>
                    <a:pt x="183" y="176"/>
                  </a:cubicBezTo>
                  <a:cubicBezTo>
                    <a:pt x="141" y="157"/>
                    <a:pt x="116" y="147"/>
                    <a:pt x="105" y="146"/>
                  </a:cubicBezTo>
                  <a:cubicBezTo>
                    <a:pt x="93" y="144"/>
                    <a:pt x="87" y="149"/>
                    <a:pt x="83" y="171"/>
                  </a:cubicBezTo>
                  <a:cubicBezTo>
                    <a:pt x="76" y="203"/>
                    <a:pt x="76" y="203"/>
                    <a:pt x="76" y="203"/>
                  </a:cubicBezTo>
                  <a:cubicBezTo>
                    <a:pt x="70" y="209"/>
                    <a:pt x="55" y="207"/>
                    <a:pt x="52" y="198"/>
                  </a:cubicBezTo>
                  <a:cubicBezTo>
                    <a:pt x="57" y="173"/>
                    <a:pt x="61" y="143"/>
                    <a:pt x="67" y="98"/>
                  </a:cubicBezTo>
                  <a:cubicBezTo>
                    <a:pt x="71" y="66"/>
                    <a:pt x="73" y="32"/>
                    <a:pt x="75" y="5"/>
                  </a:cubicBezTo>
                  <a:cubicBezTo>
                    <a:pt x="79" y="0"/>
                    <a:pt x="95" y="0"/>
                    <a:pt x="99" y="6"/>
                  </a:cubicBezTo>
                  <a:cubicBezTo>
                    <a:pt x="98" y="38"/>
                    <a:pt x="98" y="38"/>
                    <a:pt x="98" y="38"/>
                  </a:cubicBezTo>
                  <a:cubicBezTo>
                    <a:pt x="98" y="62"/>
                    <a:pt x="106" y="84"/>
                    <a:pt x="139" y="102"/>
                  </a:cubicBezTo>
                  <a:cubicBezTo>
                    <a:pt x="181" y="125"/>
                    <a:pt x="240" y="159"/>
                    <a:pt x="344" y="212"/>
                  </a:cubicBezTo>
                  <a:cubicBezTo>
                    <a:pt x="592" y="341"/>
                    <a:pt x="592" y="341"/>
                    <a:pt x="592" y="341"/>
                  </a:cubicBezTo>
                  <a:cubicBezTo>
                    <a:pt x="625" y="359"/>
                    <a:pt x="643" y="367"/>
                    <a:pt x="658" y="366"/>
                  </a:cubicBezTo>
                  <a:cubicBezTo>
                    <a:pt x="662" y="390"/>
                    <a:pt x="678" y="408"/>
                    <a:pt x="689" y="420"/>
                  </a:cubicBezTo>
                  <a:cubicBezTo>
                    <a:pt x="688" y="426"/>
                    <a:pt x="686" y="432"/>
                    <a:pt x="679" y="434"/>
                  </a:cubicBezTo>
                  <a:cubicBezTo>
                    <a:pt x="635" y="441"/>
                    <a:pt x="589" y="451"/>
                    <a:pt x="545" y="461"/>
                  </a:cubicBezTo>
                  <a:cubicBezTo>
                    <a:pt x="142" y="547"/>
                    <a:pt x="142" y="547"/>
                    <a:pt x="142" y="547"/>
                  </a:cubicBezTo>
                  <a:cubicBezTo>
                    <a:pt x="56" y="565"/>
                    <a:pt x="40" y="576"/>
                    <a:pt x="30" y="617"/>
                  </a:cubicBezTo>
                  <a:cubicBezTo>
                    <a:pt x="24" y="642"/>
                    <a:pt x="24" y="642"/>
                    <a:pt x="24" y="642"/>
                  </a:cubicBezTo>
                  <a:cubicBezTo>
                    <a:pt x="18" y="649"/>
                    <a:pt x="3" y="645"/>
                    <a:pt x="0" y="640"/>
                  </a:cubicBezTo>
                  <a:cubicBezTo>
                    <a:pt x="7" y="600"/>
                    <a:pt x="11" y="567"/>
                    <a:pt x="17" y="523"/>
                  </a:cubicBezTo>
                  <a:cubicBezTo>
                    <a:pt x="22" y="477"/>
                    <a:pt x="25" y="440"/>
                    <a:pt x="27" y="412"/>
                  </a:cubicBezTo>
                  <a:cubicBezTo>
                    <a:pt x="32" y="405"/>
                    <a:pt x="47" y="406"/>
                    <a:pt x="51" y="413"/>
                  </a:cubicBezTo>
                  <a:cubicBezTo>
                    <a:pt x="51" y="441"/>
                    <a:pt x="51" y="441"/>
                    <a:pt x="51" y="441"/>
                  </a:cubicBezTo>
                  <a:cubicBezTo>
                    <a:pt x="50" y="462"/>
                    <a:pt x="55" y="476"/>
                    <a:pt x="64" y="477"/>
                  </a:cubicBezTo>
                  <a:cubicBezTo>
                    <a:pt x="75" y="478"/>
                    <a:pt x="93" y="476"/>
                    <a:pt x="117" y="471"/>
                  </a:cubicBezTo>
                  <a:lnTo>
                    <a:pt x="253" y="444"/>
                  </a:lnTo>
                  <a:close/>
                  <a:moveTo>
                    <a:pt x="361" y="263"/>
                  </a:moveTo>
                  <a:cubicBezTo>
                    <a:pt x="340" y="253"/>
                    <a:pt x="339" y="253"/>
                    <a:pt x="335" y="281"/>
                  </a:cubicBezTo>
                  <a:cubicBezTo>
                    <a:pt x="321" y="399"/>
                    <a:pt x="321" y="399"/>
                    <a:pt x="321" y="399"/>
                  </a:cubicBezTo>
                  <a:cubicBezTo>
                    <a:pt x="318" y="427"/>
                    <a:pt x="322" y="429"/>
                    <a:pt x="349" y="424"/>
                  </a:cubicBezTo>
                  <a:cubicBezTo>
                    <a:pt x="512" y="390"/>
                    <a:pt x="512" y="390"/>
                    <a:pt x="512" y="390"/>
                  </a:cubicBezTo>
                  <a:cubicBezTo>
                    <a:pt x="536" y="385"/>
                    <a:pt x="563" y="380"/>
                    <a:pt x="575" y="375"/>
                  </a:cubicBezTo>
                  <a:cubicBezTo>
                    <a:pt x="576" y="373"/>
                    <a:pt x="576" y="373"/>
                    <a:pt x="576" y="373"/>
                  </a:cubicBezTo>
                  <a:cubicBezTo>
                    <a:pt x="571" y="370"/>
                    <a:pt x="549" y="358"/>
                    <a:pt x="521" y="343"/>
                  </a:cubicBezTo>
                  <a:lnTo>
                    <a:pt x="361" y="2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3" name="Freeform 260"/>
            <p:cNvSpPr>
              <a:spLocks/>
            </p:cNvSpPr>
            <p:nvPr/>
          </p:nvSpPr>
          <p:spPr bwMode="auto">
            <a:xfrm>
              <a:off x="7608" y="588"/>
              <a:ext cx="106" cy="112"/>
            </a:xfrm>
            <a:custGeom>
              <a:avLst/>
              <a:gdLst>
                <a:gd name="T0" fmla="*/ 167 w 832"/>
                <a:gd name="T1" fmla="*/ 628 h 877"/>
                <a:gd name="T2" fmla="*/ 7 w 832"/>
                <a:gd name="T3" fmla="*/ 572 h 877"/>
                <a:gd name="T4" fmla="*/ 4 w 832"/>
                <a:gd name="T5" fmla="*/ 551 h 877"/>
                <a:gd name="T6" fmla="*/ 184 w 832"/>
                <a:gd name="T7" fmla="*/ 486 h 877"/>
                <a:gd name="T8" fmla="*/ 503 w 832"/>
                <a:gd name="T9" fmla="*/ 364 h 877"/>
                <a:gd name="T10" fmla="*/ 665 w 832"/>
                <a:gd name="T11" fmla="*/ 305 h 877"/>
                <a:gd name="T12" fmla="*/ 666 w 832"/>
                <a:gd name="T13" fmla="*/ 303 h 877"/>
                <a:gd name="T14" fmla="*/ 608 w 832"/>
                <a:gd name="T15" fmla="*/ 276 h 877"/>
                <a:gd name="T16" fmla="*/ 410 w 832"/>
                <a:gd name="T17" fmla="*/ 202 h 877"/>
                <a:gd name="T18" fmla="*/ 216 w 832"/>
                <a:gd name="T19" fmla="*/ 148 h 877"/>
                <a:gd name="T20" fmla="*/ 182 w 832"/>
                <a:gd name="T21" fmla="*/ 188 h 877"/>
                <a:gd name="T22" fmla="*/ 168 w 832"/>
                <a:gd name="T23" fmla="*/ 215 h 877"/>
                <a:gd name="T24" fmla="*/ 146 w 832"/>
                <a:gd name="T25" fmla="*/ 205 h 877"/>
                <a:gd name="T26" fmla="*/ 189 w 832"/>
                <a:gd name="T27" fmla="*/ 100 h 877"/>
                <a:gd name="T28" fmla="*/ 221 w 832"/>
                <a:gd name="T29" fmla="*/ 4 h 877"/>
                <a:gd name="T30" fmla="*/ 245 w 832"/>
                <a:gd name="T31" fmla="*/ 11 h 877"/>
                <a:gd name="T32" fmla="*/ 238 w 832"/>
                <a:gd name="T33" fmla="*/ 36 h 877"/>
                <a:gd name="T34" fmla="*/ 242 w 832"/>
                <a:gd name="T35" fmla="*/ 83 h 877"/>
                <a:gd name="T36" fmla="*/ 424 w 832"/>
                <a:gd name="T37" fmla="*/ 165 h 877"/>
                <a:gd name="T38" fmla="*/ 687 w 832"/>
                <a:gd name="T39" fmla="*/ 263 h 877"/>
                <a:gd name="T40" fmla="*/ 760 w 832"/>
                <a:gd name="T41" fmla="*/ 268 h 877"/>
                <a:gd name="T42" fmla="*/ 803 w 832"/>
                <a:gd name="T43" fmla="*/ 220 h 877"/>
                <a:gd name="T44" fmla="*/ 810 w 832"/>
                <a:gd name="T45" fmla="*/ 205 h 877"/>
                <a:gd name="T46" fmla="*/ 832 w 832"/>
                <a:gd name="T47" fmla="*/ 215 h 877"/>
                <a:gd name="T48" fmla="*/ 791 w 832"/>
                <a:gd name="T49" fmla="*/ 317 h 877"/>
                <a:gd name="T50" fmla="*/ 778 w 832"/>
                <a:gd name="T51" fmla="*/ 360 h 877"/>
                <a:gd name="T52" fmla="*/ 520 w 832"/>
                <a:gd name="T53" fmla="*/ 440 h 877"/>
                <a:gd name="T54" fmla="*/ 388 w 832"/>
                <a:gd name="T55" fmla="*/ 491 h 877"/>
                <a:gd name="T56" fmla="*/ 168 w 832"/>
                <a:gd name="T57" fmla="*/ 580 h 877"/>
                <a:gd name="T58" fmla="*/ 167 w 832"/>
                <a:gd name="T59" fmla="*/ 582 h 877"/>
                <a:gd name="T60" fmla="*/ 204 w 832"/>
                <a:gd name="T61" fmla="*/ 599 h 877"/>
                <a:gd name="T62" fmla="*/ 398 w 832"/>
                <a:gd name="T63" fmla="*/ 672 h 877"/>
                <a:gd name="T64" fmla="*/ 593 w 832"/>
                <a:gd name="T65" fmla="*/ 724 h 877"/>
                <a:gd name="T66" fmla="*/ 632 w 832"/>
                <a:gd name="T67" fmla="*/ 675 h 877"/>
                <a:gd name="T68" fmla="*/ 640 w 832"/>
                <a:gd name="T69" fmla="*/ 660 h 877"/>
                <a:gd name="T70" fmla="*/ 662 w 832"/>
                <a:gd name="T71" fmla="*/ 670 h 877"/>
                <a:gd name="T72" fmla="*/ 619 w 832"/>
                <a:gd name="T73" fmla="*/ 777 h 877"/>
                <a:gd name="T74" fmla="*/ 587 w 832"/>
                <a:gd name="T75" fmla="*/ 871 h 877"/>
                <a:gd name="T76" fmla="*/ 563 w 832"/>
                <a:gd name="T77" fmla="*/ 865 h 877"/>
                <a:gd name="T78" fmla="*/ 566 w 832"/>
                <a:gd name="T79" fmla="*/ 851 h 877"/>
                <a:gd name="T80" fmla="*/ 566 w 832"/>
                <a:gd name="T81" fmla="*/ 793 h 877"/>
                <a:gd name="T82" fmla="*/ 384 w 832"/>
                <a:gd name="T83" fmla="*/ 710 h 877"/>
                <a:gd name="T84" fmla="*/ 167 w 832"/>
                <a:gd name="T85" fmla="*/ 62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2" h="877">
                  <a:moveTo>
                    <a:pt x="167" y="628"/>
                  </a:moveTo>
                  <a:cubicBezTo>
                    <a:pt x="140" y="618"/>
                    <a:pt x="32" y="578"/>
                    <a:pt x="7" y="572"/>
                  </a:cubicBezTo>
                  <a:cubicBezTo>
                    <a:pt x="2" y="568"/>
                    <a:pt x="0" y="561"/>
                    <a:pt x="4" y="551"/>
                  </a:cubicBezTo>
                  <a:cubicBezTo>
                    <a:pt x="23" y="545"/>
                    <a:pt x="65" y="531"/>
                    <a:pt x="184" y="486"/>
                  </a:cubicBezTo>
                  <a:cubicBezTo>
                    <a:pt x="503" y="364"/>
                    <a:pt x="503" y="364"/>
                    <a:pt x="503" y="364"/>
                  </a:cubicBezTo>
                  <a:cubicBezTo>
                    <a:pt x="541" y="350"/>
                    <a:pt x="638" y="316"/>
                    <a:pt x="665" y="305"/>
                  </a:cubicBezTo>
                  <a:cubicBezTo>
                    <a:pt x="666" y="303"/>
                    <a:pt x="666" y="303"/>
                    <a:pt x="666" y="303"/>
                  </a:cubicBezTo>
                  <a:cubicBezTo>
                    <a:pt x="656" y="295"/>
                    <a:pt x="636" y="287"/>
                    <a:pt x="608" y="276"/>
                  </a:cubicBezTo>
                  <a:cubicBezTo>
                    <a:pt x="410" y="202"/>
                    <a:pt x="410" y="202"/>
                    <a:pt x="410" y="202"/>
                  </a:cubicBezTo>
                  <a:cubicBezTo>
                    <a:pt x="368" y="186"/>
                    <a:pt x="249" y="144"/>
                    <a:pt x="216" y="148"/>
                  </a:cubicBezTo>
                  <a:cubicBezTo>
                    <a:pt x="204" y="151"/>
                    <a:pt x="192" y="166"/>
                    <a:pt x="182" y="188"/>
                  </a:cubicBezTo>
                  <a:cubicBezTo>
                    <a:pt x="168" y="215"/>
                    <a:pt x="168" y="215"/>
                    <a:pt x="168" y="215"/>
                  </a:cubicBezTo>
                  <a:cubicBezTo>
                    <a:pt x="159" y="218"/>
                    <a:pt x="148" y="213"/>
                    <a:pt x="146" y="205"/>
                  </a:cubicBezTo>
                  <a:cubicBezTo>
                    <a:pt x="163" y="165"/>
                    <a:pt x="176" y="133"/>
                    <a:pt x="189" y="100"/>
                  </a:cubicBezTo>
                  <a:cubicBezTo>
                    <a:pt x="203" y="61"/>
                    <a:pt x="211" y="37"/>
                    <a:pt x="221" y="4"/>
                  </a:cubicBezTo>
                  <a:cubicBezTo>
                    <a:pt x="228" y="0"/>
                    <a:pt x="241" y="3"/>
                    <a:pt x="245" y="11"/>
                  </a:cubicBezTo>
                  <a:cubicBezTo>
                    <a:pt x="238" y="36"/>
                    <a:pt x="238" y="36"/>
                    <a:pt x="238" y="36"/>
                  </a:cubicBezTo>
                  <a:cubicBezTo>
                    <a:pt x="232" y="58"/>
                    <a:pt x="233" y="75"/>
                    <a:pt x="242" y="83"/>
                  </a:cubicBezTo>
                  <a:cubicBezTo>
                    <a:pt x="270" y="108"/>
                    <a:pt x="381" y="149"/>
                    <a:pt x="424" y="165"/>
                  </a:cubicBezTo>
                  <a:cubicBezTo>
                    <a:pt x="687" y="263"/>
                    <a:pt x="687" y="263"/>
                    <a:pt x="687" y="263"/>
                  </a:cubicBezTo>
                  <a:cubicBezTo>
                    <a:pt x="712" y="273"/>
                    <a:pt x="732" y="279"/>
                    <a:pt x="760" y="268"/>
                  </a:cubicBezTo>
                  <a:cubicBezTo>
                    <a:pt x="777" y="260"/>
                    <a:pt x="792" y="240"/>
                    <a:pt x="803" y="220"/>
                  </a:cubicBezTo>
                  <a:cubicBezTo>
                    <a:pt x="810" y="205"/>
                    <a:pt x="810" y="205"/>
                    <a:pt x="810" y="205"/>
                  </a:cubicBezTo>
                  <a:cubicBezTo>
                    <a:pt x="818" y="201"/>
                    <a:pt x="831" y="206"/>
                    <a:pt x="832" y="215"/>
                  </a:cubicBezTo>
                  <a:cubicBezTo>
                    <a:pt x="816" y="252"/>
                    <a:pt x="797" y="300"/>
                    <a:pt x="791" y="317"/>
                  </a:cubicBezTo>
                  <a:cubicBezTo>
                    <a:pt x="786" y="331"/>
                    <a:pt x="781" y="347"/>
                    <a:pt x="778" y="360"/>
                  </a:cubicBezTo>
                  <a:cubicBezTo>
                    <a:pt x="725" y="360"/>
                    <a:pt x="565" y="424"/>
                    <a:pt x="520" y="440"/>
                  </a:cubicBezTo>
                  <a:cubicBezTo>
                    <a:pt x="388" y="491"/>
                    <a:pt x="388" y="491"/>
                    <a:pt x="388" y="491"/>
                  </a:cubicBezTo>
                  <a:cubicBezTo>
                    <a:pt x="294" y="527"/>
                    <a:pt x="227" y="554"/>
                    <a:pt x="168" y="580"/>
                  </a:cubicBezTo>
                  <a:cubicBezTo>
                    <a:pt x="167" y="582"/>
                    <a:pt x="167" y="582"/>
                    <a:pt x="167" y="582"/>
                  </a:cubicBezTo>
                  <a:cubicBezTo>
                    <a:pt x="170" y="587"/>
                    <a:pt x="185" y="592"/>
                    <a:pt x="204" y="599"/>
                  </a:cubicBezTo>
                  <a:cubicBezTo>
                    <a:pt x="398" y="672"/>
                    <a:pt x="398" y="672"/>
                    <a:pt x="398" y="672"/>
                  </a:cubicBezTo>
                  <a:cubicBezTo>
                    <a:pt x="441" y="688"/>
                    <a:pt x="559" y="732"/>
                    <a:pt x="593" y="724"/>
                  </a:cubicBezTo>
                  <a:cubicBezTo>
                    <a:pt x="603" y="722"/>
                    <a:pt x="614" y="710"/>
                    <a:pt x="632" y="675"/>
                  </a:cubicBezTo>
                  <a:cubicBezTo>
                    <a:pt x="640" y="660"/>
                    <a:pt x="640" y="660"/>
                    <a:pt x="640" y="660"/>
                  </a:cubicBezTo>
                  <a:cubicBezTo>
                    <a:pt x="648" y="656"/>
                    <a:pt x="662" y="662"/>
                    <a:pt x="662" y="670"/>
                  </a:cubicBezTo>
                  <a:cubicBezTo>
                    <a:pt x="644" y="712"/>
                    <a:pt x="632" y="742"/>
                    <a:pt x="619" y="777"/>
                  </a:cubicBezTo>
                  <a:cubicBezTo>
                    <a:pt x="604" y="816"/>
                    <a:pt x="597" y="840"/>
                    <a:pt x="587" y="871"/>
                  </a:cubicBezTo>
                  <a:cubicBezTo>
                    <a:pt x="579" y="877"/>
                    <a:pt x="567" y="872"/>
                    <a:pt x="563" y="865"/>
                  </a:cubicBezTo>
                  <a:cubicBezTo>
                    <a:pt x="566" y="851"/>
                    <a:pt x="566" y="851"/>
                    <a:pt x="566" y="851"/>
                  </a:cubicBezTo>
                  <a:cubicBezTo>
                    <a:pt x="573" y="821"/>
                    <a:pt x="572" y="800"/>
                    <a:pt x="566" y="793"/>
                  </a:cubicBezTo>
                  <a:cubicBezTo>
                    <a:pt x="539" y="766"/>
                    <a:pt x="426" y="725"/>
                    <a:pt x="384" y="710"/>
                  </a:cubicBezTo>
                  <a:lnTo>
                    <a:pt x="167" y="6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4" name="Freeform 261"/>
            <p:cNvSpPr>
              <a:spLocks/>
            </p:cNvSpPr>
            <p:nvPr/>
          </p:nvSpPr>
          <p:spPr bwMode="auto">
            <a:xfrm>
              <a:off x="7585" y="672"/>
              <a:ext cx="87" cy="70"/>
            </a:xfrm>
            <a:custGeom>
              <a:avLst/>
              <a:gdLst>
                <a:gd name="T0" fmla="*/ 508 w 679"/>
                <a:gd name="T1" fmla="*/ 331 h 550"/>
                <a:gd name="T2" fmla="*/ 645 w 679"/>
                <a:gd name="T3" fmla="*/ 345 h 550"/>
                <a:gd name="T4" fmla="*/ 659 w 679"/>
                <a:gd name="T5" fmla="*/ 325 h 550"/>
                <a:gd name="T6" fmla="*/ 679 w 679"/>
                <a:gd name="T7" fmla="*/ 339 h 550"/>
                <a:gd name="T8" fmla="*/ 613 w 679"/>
                <a:gd name="T9" fmla="*/ 442 h 550"/>
                <a:gd name="T10" fmla="*/ 552 w 679"/>
                <a:gd name="T11" fmla="*/ 546 h 550"/>
                <a:gd name="T12" fmla="*/ 531 w 679"/>
                <a:gd name="T13" fmla="*/ 536 h 550"/>
                <a:gd name="T14" fmla="*/ 542 w 679"/>
                <a:gd name="T15" fmla="*/ 514 h 550"/>
                <a:gd name="T16" fmla="*/ 466 w 679"/>
                <a:gd name="T17" fmla="*/ 399 h 550"/>
                <a:gd name="T18" fmla="*/ 172 w 679"/>
                <a:gd name="T19" fmla="*/ 219 h 550"/>
                <a:gd name="T20" fmla="*/ 36 w 679"/>
                <a:gd name="T21" fmla="*/ 205 h 550"/>
                <a:gd name="T22" fmla="*/ 21 w 679"/>
                <a:gd name="T23" fmla="*/ 224 h 550"/>
                <a:gd name="T24" fmla="*/ 1 w 679"/>
                <a:gd name="T25" fmla="*/ 210 h 550"/>
                <a:gd name="T26" fmla="*/ 66 w 679"/>
                <a:gd name="T27" fmla="*/ 109 h 550"/>
                <a:gd name="T28" fmla="*/ 127 w 679"/>
                <a:gd name="T29" fmla="*/ 3 h 550"/>
                <a:gd name="T30" fmla="*/ 149 w 679"/>
                <a:gd name="T31" fmla="*/ 14 h 550"/>
                <a:gd name="T32" fmla="*/ 139 w 679"/>
                <a:gd name="T33" fmla="*/ 36 h 550"/>
                <a:gd name="T34" fmla="*/ 213 w 679"/>
                <a:gd name="T35" fmla="*/ 151 h 550"/>
                <a:gd name="T36" fmla="*/ 508 w 679"/>
                <a:gd name="T37" fmla="*/ 33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9" h="550">
                  <a:moveTo>
                    <a:pt x="508" y="331"/>
                  </a:moveTo>
                  <a:cubicBezTo>
                    <a:pt x="596" y="384"/>
                    <a:pt x="611" y="391"/>
                    <a:pt x="645" y="345"/>
                  </a:cubicBezTo>
                  <a:cubicBezTo>
                    <a:pt x="659" y="325"/>
                    <a:pt x="659" y="325"/>
                    <a:pt x="659" y="325"/>
                  </a:cubicBezTo>
                  <a:cubicBezTo>
                    <a:pt x="666" y="322"/>
                    <a:pt x="679" y="333"/>
                    <a:pt x="679" y="339"/>
                  </a:cubicBezTo>
                  <a:cubicBezTo>
                    <a:pt x="652" y="380"/>
                    <a:pt x="634" y="407"/>
                    <a:pt x="613" y="442"/>
                  </a:cubicBezTo>
                  <a:cubicBezTo>
                    <a:pt x="592" y="475"/>
                    <a:pt x="576" y="504"/>
                    <a:pt x="552" y="546"/>
                  </a:cubicBezTo>
                  <a:cubicBezTo>
                    <a:pt x="547" y="550"/>
                    <a:pt x="531" y="543"/>
                    <a:pt x="531" y="536"/>
                  </a:cubicBezTo>
                  <a:cubicBezTo>
                    <a:pt x="542" y="514"/>
                    <a:pt x="542" y="514"/>
                    <a:pt x="542" y="514"/>
                  </a:cubicBezTo>
                  <a:cubicBezTo>
                    <a:pt x="567" y="462"/>
                    <a:pt x="554" y="452"/>
                    <a:pt x="466" y="399"/>
                  </a:cubicBezTo>
                  <a:cubicBezTo>
                    <a:pt x="172" y="219"/>
                    <a:pt x="172" y="219"/>
                    <a:pt x="172" y="219"/>
                  </a:cubicBezTo>
                  <a:cubicBezTo>
                    <a:pt x="84" y="165"/>
                    <a:pt x="71" y="160"/>
                    <a:pt x="36" y="205"/>
                  </a:cubicBezTo>
                  <a:cubicBezTo>
                    <a:pt x="21" y="224"/>
                    <a:pt x="21" y="224"/>
                    <a:pt x="21" y="224"/>
                  </a:cubicBezTo>
                  <a:cubicBezTo>
                    <a:pt x="14" y="227"/>
                    <a:pt x="0" y="217"/>
                    <a:pt x="1" y="210"/>
                  </a:cubicBezTo>
                  <a:cubicBezTo>
                    <a:pt x="28" y="170"/>
                    <a:pt x="46" y="142"/>
                    <a:pt x="66" y="109"/>
                  </a:cubicBezTo>
                  <a:cubicBezTo>
                    <a:pt x="87" y="74"/>
                    <a:pt x="104" y="46"/>
                    <a:pt x="127" y="3"/>
                  </a:cubicBezTo>
                  <a:cubicBezTo>
                    <a:pt x="133" y="0"/>
                    <a:pt x="147" y="6"/>
                    <a:pt x="149" y="14"/>
                  </a:cubicBezTo>
                  <a:cubicBezTo>
                    <a:pt x="139" y="36"/>
                    <a:pt x="139" y="36"/>
                    <a:pt x="139" y="36"/>
                  </a:cubicBezTo>
                  <a:cubicBezTo>
                    <a:pt x="115" y="89"/>
                    <a:pt x="125" y="97"/>
                    <a:pt x="213" y="151"/>
                  </a:cubicBezTo>
                  <a:lnTo>
                    <a:pt x="508" y="3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5" name="Freeform 262"/>
            <p:cNvSpPr>
              <a:spLocks/>
            </p:cNvSpPr>
            <p:nvPr/>
          </p:nvSpPr>
          <p:spPr bwMode="auto">
            <a:xfrm>
              <a:off x="7549" y="718"/>
              <a:ext cx="99" cy="100"/>
            </a:xfrm>
            <a:custGeom>
              <a:avLst/>
              <a:gdLst>
                <a:gd name="T0" fmla="*/ 171 w 773"/>
                <a:gd name="T1" fmla="*/ 232 h 780"/>
                <a:gd name="T2" fmla="*/ 41 w 773"/>
                <a:gd name="T3" fmla="*/ 196 h 780"/>
                <a:gd name="T4" fmla="*/ 19 w 773"/>
                <a:gd name="T5" fmla="*/ 218 h 780"/>
                <a:gd name="T6" fmla="*/ 2 w 773"/>
                <a:gd name="T7" fmla="*/ 200 h 780"/>
                <a:gd name="T8" fmla="*/ 88 w 773"/>
                <a:gd name="T9" fmla="*/ 106 h 780"/>
                <a:gd name="T10" fmla="*/ 174 w 773"/>
                <a:gd name="T11" fmla="*/ 3 h 780"/>
                <a:gd name="T12" fmla="*/ 192 w 773"/>
                <a:gd name="T13" fmla="*/ 19 h 780"/>
                <a:gd name="T14" fmla="*/ 171 w 773"/>
                <a:gd name="T15" fmla="*/ 47 h 780"/>
                <a:gd name="T16" fmla="*/ 223 w 773"/>
                <a:gd name="T17" fmla="*/ 172 h 780"/>
                <a:gd name="T18" fmla="*/ 550 w 773"/>
                <a:gd name="T19" fmla="*/ 457 h 780"/>
                <a:gd name="T20" fmla="*/ 593 w 773"/>
                <a:gd name="T21" fmla="*/ 455 h 780"/>
                <a:gd name="T22" fmla="*/ 628 w 773"/>
                <a:gd name="T23" fmla="*/ 415 h 780"/>
                <a:gd name="T24" fmla="*/ 688 w 773"/>
                <a:gd name="T25" fmla="*/ 309 h 780"/>
                <a:gd name="T26" fmla="*/ 666 w 773"/>
                <a:gd name="T27" fmla="*/ 232 h 780"/>
                <a:gd name="T28" fmla="*/ 688 w 773"/>
                <a:gd name="T29" fmla="*/ 217 h 780"/>
                <a:gd name="T30" fmla="*/ 773 w 773"/>
                <a:gd name="T31" fmla="*/ 340 h 780"/>
                <a:gd name="T32" fmla="*/ 760 w 773"/>
                <a:gd name="T33" fmla="*/ 354 h 780"/>
                <a:gd name="T34" fmla="*/ 684 w 773"/>
                <a:gd name="T35" fmla="*/ 396 h 780"/>
                <a:gd name="T36" fmla="*/ 426 w 773"/>
                <a:gd name="T37" fmla="*/ 693 h 780"/>
                <a:gd name="T38" fmla="*/ 396 w 773"/>
                <a:gd name="T39" fmla="*/ 768 h 780"/>
                <a:gd name="T40" fmla="*/ 383 w 773"/>
                <a:gd name="T41" fmla="*/ 779 h 780"/>
                <a:gd name="T42" fmla="*/ 281 w 773"/>
                <a:gd name="T43" fmla="*/ 671 h 780"/>
                <a:gd name="T44" fmla="*/ 296 w 773"/>
                <a:gd name="T45" fmla="*/ 651 h 780"/>
                <a:gd name="T46" fmla="*/ 366 w 773"/>
                <a:gd name="T47" fmla="*/ 679 h 780"/>
                <a:gd name="T48" fmla="*/ 458 w 773"/>
                <a:gd name="T49" fmla="*/ 610 h 780"/>
                <a:gd name="T50" fmla="*/ 503 w 773"/>
                <a:gd name="T51" fmla="*/ 558 h 780"/>
                <a:gd name="T52" fmla="*/ 497 w 773"/>
                <a:gd name="T53" fmla="*/ 515 h 780"/>
                <a:gd name="T54" fmla="*/ 171 w 773"/>
                <a:gd name="T55" fmla="*/ 232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3" h="780">
                  <a:moveTo>
                    <a:pt x="171" y="232"/>
                  </a:moveTo>
                  <a:cubicBezTo>
                    <a:pt x="94" y="165"/>
                    <a:pt x="83" y="157"/>
                    <a:pt x="41" y="196"/>
                  </a:cubicBezTo>
                  <a:cubicBezTo>
                    <a:pt x="19" y="218"/>
                    <a:pt x="19" y="218"/>
                    <a:pt x="19" y="218"/>
                  </a:cubicBezTo>
                  <a:cubicBezTo>
                    <a:pt x="12" y="220"/>
                    <a:pt x="0" y="206"/>
                    <a:pt x="2" y="200"/>
                  </a:cubicBezTo>
                  <a:cubicBezTo>
                    <a:pt x="40" y="160"/>
                    <a:pt x="62" y="136"/>
                    <a:pt x="88" y="106"/>
                  </a:cubicBezTo>
                  <a:cubicBezTo>
                    <a:pt x="113" y="77"/>
                    <a:pt x="134" y="51"/>
                    <a:pt x="174" y="3"/>
                  </a:cubicBezTo>
                  <a:cubicBezTo>
                    <a:pt x="180" y="0"/>
                    <a:pt x="193" y="9"/>
                    <a:pt x="192" y="19"/>
                  </a:cubicBezTo>
                  <a:cubicBezTo>
                    <a:pt x="171" y="47"/>
                    <a:pt x="171" y="47"/>
                    <a:pt x="171" y="47"/>
                  </a:cubicBezTo>
                  <a:cubicBezTo>
                    <a:pt x="139" y="92"/>
                    <a:pt x="146" y="105"/>
                    <a:pt x="223" y="172"/>
                  </a:cubicBezTo>
                  <a:cubicBezTo>
                    <a:pt x="550" y="457"/>
                    <a:pt x="550" y="457"/>
                    <a:pt x="550" y="457"/>
                  </a:cubicBezTo>
                  <a:cubicBezTo>
                    <a:pt x="573" y="476"/>
                    <a:pt x="574" y="477"/>
                    <a:pt x="593" y="455"/>
                  </a:cubicBezTo>
                  <a:cubicBezTo>
                    <a:pt x="628" y="415"/>
                    <a:pt x="628" y="415"/>
                    <a:pt x="628" y="415"/>
                  </a:cubicBezTo>
                  <a:cubicBezTo>
                    <a:pt x="655" y="383"/>
                    <a:pt x="689" y="342"/>
                    <a:pt x="688" y="309"/>
                  </a:cubicBezTo>
                  <a:cubicBezTo>
                    <a:pt x="687" y="277"/>
                    <a:pt x="677" y="256"/>
                    <a:pt x="666" y="232"/>
                  </a:cubicBezTo>
                  <a:cubicBezTo>
                    <a:pt x="667" y="222"/>
                    <a:pt x="680" y="215"/>
                    <a:pt x="688" y="217"/>
                  </a:cubicBezTo>
                  <a:cubicBezTo>
                    <a:pt x="710" y="257"/>
                    <a:pt x="748" y="309"/>
                    <a:pt x="773" y="340"/>
                  </a:cubicBezTo>
                  <a:cubicBezTo>
                    <a:pt x="772" y="343"/>
                    <a:pt x="764" y="354"/>
                    <a:pt x="760" y="354"/>
                  </a:cubicBezTo>
                  <a:cubicBezTo>
                    <a:pt x="733" y="338"/>
                    <a:pt x="713" y="363"/>
                    <a:pt x="684" y="396"/>
                  </a:cubicBezTo>
                  <a:cubicBezTo>
                    <a:pt x="426" y="693"/>
                    <a:pt x="426" y="693"/>
                    <a:pt x="426" y="693"/>
                  </a:cubicBezTo>
                  <a:cubicBezTo>
                    <a:pt x="391" y="732"/>
                    <a:pt x="387" y="740"/>
                    <a:pt x="396" y="768"/>
                  </a:cubicBezTo>
                  <a:cubicBezTo>
                    <a:pt x="395" y="773"/>
                    <a:pt x="387" y="780"/>
                    <a:pt x="383" y="779"/>
                  </a:cubicBezTo>
                  <a:cubicBezTo>
                    <a:pt x="360" y="745"/>
                    <a:pt x="305" y="688"/>
                    <a:pt x="281" y="671"/>
                  </a:cubicBezTo>
                  <a:cubicBezTo>
                    <a:pt x="278" y="663"/>
                    <a:pt x="289" y="651"/>
                    <a:pt x="296" y="651"/>
                  </a:cubicBezTo>
                  <a:cubicBezTo>
                    <a:pt x="316" y="665"/>
                    <a:pt x="348" y="683"/>
                    <a:pt x="366" y="679"/>
                  </a:cubicBezTo>
                  <a:cubicBezTo>
                    <a:pt x="393" y="673"/>
                    <a:pt x="423" y="650"/>
                    <a:pt x="458" y="610"/>
                  </a:cubicBezTo>
                  <a:cubicBezTo>
                    <a:pt x="503" y="558"/>
                    <a:pt x="503" y="558"/>
                    <a:pt x="503" y="558"/>
                  </a:cubicBezTo>
                  <a:cubicBezTo>
                    <a:pt x="522" y="536"/>
                    <a:pt x="521" y="536"/>
                    <a:pt x="497" y="515"/>
                  </a:cubicBezTo>
                  <a:lnTo>
                    <a:pt x="171" y="2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6" name="Freeform 263"/>
            <p:cNvSpPr>
              <a:spLocks noEditPoints="1"/>
            </p:cNvSpPr>
            <p:nvPr/>
          </p:nvSpPr>
          <p:spPr bwMode="auto">
            <a:xfrm>
              <a:off x="7473" y="757"/>
              <a:ext cx="111" cy="98"/>
            </a:xfrm>
            <a:custGeom>
              <a:avLst/>
              <a:gdLst>
                <a:gd name="T0" fmla="*/ 317 w 865"/>
                <a:gd name="T1" fmla="*/ 431 h 772"/>
                <a:gd name="T2" fmla="*/ 364 w 865"/>
                <a:gd name="T3" fmla="*/ 426 h 772"/>
                <a:gd name="T4" fmla="*/ 481 w 865"/>
                <a:gd name="T5" fmla="*/ 339 h 772"/>
                <a:gd name="T6" fmla="*/ 497 w 865"/>
                <a:gd name="T7" fmla="*/ 298 h 772"/>
                <a:gd name="T8" fmla="*/ 464 w 865"/>
                <a:gd name="T9" fmla="*/ 196 h 772"/>
                <a:gd name="T10" fmla="*/ 433 w 865"/>
                <a:gd name="T11" fmla="*/ 119 h 772"/>
                <a:gd name="T12" fmla="*/ 399 w 865"/>
                <a:gd name="T13" fmla="*/ 120 h 772"/>
                <a:gd name="T14" fmla="*/ 371 w 865"/>
                <a:gd name="T15" fmla="*/ 137 h 772"/>
                <a:gd name="T16" fmla="*/ 359 w 865"/>
                <a:gd name="T17" fmla="*/ 116 h 772"/>
                <a:gd name="T18" fmla="*/ 441 w 865"/>
                <a:gd name="T19" fmla="*/ 59 h 772"/>
                <a:gd name="T20" fmla="*/ 514 w 865"/>
                <a:gd name="T21" fmla="*/ 1 h 772"/>
                <a:gd name="T22" fmla="*/ 530 w 865"/>
                <a:gd name="T23" fmla="*/ 19 h 772"/>
                <a:gd name="T24" fmla="*/ 506 w 865"/>
                <a:gd name="T25" fmla="*/ 41 h 772"/>
                <a:gd name="T26" fmla="*/ 488 w 865"/>
                <a:gd name="T27" fmla="*/ 113 h 772"/>
                <a:gd name="T28" fmla="*/ 548 w 865"/>
                <a:gd name="T29" fmla="*/ 338 h 772"/>
                <a:gd name="T30" fmla="*/ 625 w 865"/>
                <a:gd name="T31" fmla="*/ 607 h 772"/>
                <a:gd name="T32" fmla="*/ 653 w 865"/>
                <a:gd name="T33" fmla="*/ 672 h 772"/>
                <a:gd name="T34" fmla="*/ 634 w 865"/>
                <a:gd name="T35" fmla="*/ 732 h 772"/>
                <a:gd name="T36" fmla="*/ 617 w 865"/>
                <a:gd name="T37" fmla="*/ 734 h 772"/>
                <a:gd name="T38" fmla="*/ 505 w 865"/>
                <a:gd name="T39" fmla="*/ 655 h 772"/>
                <a:gd name="T40" fmla="*/ 166 w 865"/>
                <a:gd name="T41" fmla="*/ 421 h 772"/>
                <a:gd name="T42" fmla="*/ 39 w 865"/>
                <a:gd name="T43" fmla="*/ 388 h 772"/>
                <a:gd name="T44" fmla="*/ 16 w 865"/>
                <a:gd name="T45" fmla="*/ 401 h 772"/>
                <a:gd name="T46" fmla="*/ 1 w 865"/>
                <a:gd name="T47" fmla="*/ 381 h 772"/>
                <a:gd name="T48" fmla="*/ 98 w 865"/>
                <a:gd name="T49" fmla="*/ 314 h 772"/>
                <a:gd name="T50" fmla="*/ 185 w 865"/>
                <a:gd name="T51" fmla="*/ 245 h 772"/>
                <a:gd name="T52" fmla="*/ 201 w 865"/>
                <a:gd name="T53" fmla="*/ 263 h 772"/>
                <a:gd name="T54" fmla="*/ 181 w 865"/>
                <a:gd name="T55" fmla="*/ 282 h 772"/>
                <a:gd name="T56" fmla="*/ 164 w 865"/>
                <a:gd name="T57" fmla="*/ 316 h 772"/>
                <a:gd name="T58" fmla="*/ 204 w 865"/>
                <a:gd name="T59" fmla="*/ 350 h 772"/>
                <a:gd name="T60" fmla="*/ 317 w 865"/>
                <a:gd name="T61" fmla="*/ 431 h 772"/>
                <a:gd name="T62" fmla="*/ 523 w 865"/>
                <a:gd name="T63" fmla="*/ 386 h 772"/>
                <a:gd name="T64" fmla="*/ 493 w 865"/>
                <a:gd name="T65" fmla="*/ 379 h 772"/>
                <a:gd name="T66" fmla="*/ 397 w 865"/>
                <a:gd name="T67" fmla="*/ 450 h 772"/>
                <a:gd name="T68" fmla="*/ 398 w 865"/>
                <a:gd name="T69" fmla="*/ 487 h 772"/>
                <a:gd name="T70" fmla="*/ 534 w 865"/>
                <a:gd name="T71" fmla="*/ 583 h 772"/>
                <a:gd name="T72" fmla="*/ 589 w 865"/>
                <a:gd name="T73" fmla="*/ 619 h 772"/>
                <a:gd name="T74" fmla="*/ 590 w 865"/>
                <a:gd name="T75" fmla="*/ 617 h 772"/>
                <a:gd name="T76" fmla="*/ 575 w 865"/>
                <a:gd name="T77" fmla="*/ 558 h 772"/>
                <a:gd name="T78" fmla="*/ 523 w 865"/>
                <a:gd name="T79" fmla="*/ 386 h 772"/>
                <a:gd name="T80" fmla="*/ 821 w 865"/>
                <a:gd name="T81" fmla="*/ 707 h 772"/>
                <a:gd name="T82" fmla="*/ 851 w 865"/>
                <a:gd name="T83" fmla="*/ 705 h 772"/>
                <a:gd name="T84" fmla="*/ 863 w 865"/>
                <a:gd name="T85" fmla="*/ 734 h 772"/>
                <a:gd name="T86" fmla="*/ 857 w 865"/>
                <a:gd name="T87" fmla="*/ 766 h 772"/>
                <a:gd name="T88" fmla="*/ 828 w 865"/>
                <a:gd name="T89" fmla="*/ 772 h 772"/>
                <a:gd name="T90" fmla="*/ 638 w 865"/>
                <a:gd name="T91" fmla="*/ 769 h 772"/>
                <a:gd name="T92" fmla="*/ 634 w 865"/>
                <a:gd name="T93" fmla="*/ 750 h 772"/>
                <a:gd name="T94" fmla="*/ 821 w 865"/>
                <a:gd name="T95" fmla="*/ 70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5" h="772">
                  <a:moveTo>
                    <a:pt x="317" y="431"/>
                  </a:moveTo>
                  <a:cubicBezTo>
                    <a:pt x="336" y="444"/>
                    <a:pt x="340" y="444"/>
                    <a:pt x="364" y="426"/>
                  </a:cubicBezTo>
                  <a:cubicBezTo>
                    <a:pt x="481" y="339"/>
                    <a:pt x="481" y="339"/>
                    <a:pt x="481" y="339"/>
                  </a:cubicBezTo>
                  <a:cubicBezTo>
                    <a:pt x="501" y="325"/>
                    <a:pt x="504" y="319"/>
                    <a:pt x="497" y="298"/>
                  </a:cubicBezTo>
                  <a:cubicBezTo>
                    <a:pt x="464" y="196"/>
                    <a:pt x="464" y="196"/>
                    <a:pt x="464" y="196"/>
                  </a:cubicBezTo>
                  <a:cubicBezTo>
                    <a:pt x="450" y="153"/>
                    <a:pt x="439" y="128"/>
                    <a:pt x="433" y="119"/>
                  </a:cubicBezTo>
                  <a:cubicBezTo>
                    <a:pt x="426" y="110"/>
                    <a:pt x="419" y="108"/>
                    <a:pt x="399" y="120"/>
                  </a:cubicBezTo>
                  <a:cubicBezTo>
                    <a:pt x="371" y="137"/>
                    <a:pt x="371" y="137"/>
                    <a:pt x="371" y="137"/>
                  </a:cubicBezTo>
                  <a:cubicBezTo>
                    <a:pt x="363" y="137"/>
                    <a:pt x="354" y="125"/>
                    <a:pt x="359" y="116"/>
                  </a:cubicBezTo>
                  <a:cubicBezTo>
                    <a:pt x="380" y="103"/>
                    <a:pt x="404" y="85"/>
                    <a:pt x="441" y="59"/>
                  </a:cubicBezTo>
                  <a:cubicBezTo>
                    <a:pt x="467" y="40"/>
                    <a:pt x="494" y="17"/>
                    <a:pt x="514" y="1"/>
                  </a:cubicBezTo>
                  <a:cubicBezTo>
                    <a:pt x="521" y="0"/>
                    <a:pt x="532" y="12"/>
                    <a:pt x="530" y="19"/>
                  </a:cubicBezTo>
                  <a:cubicBezTo>
                    <a:pt x="506" y="41"/>
                    <a:pt x="506" y="41"/>
                    <a:pt x="506" y="41"/>
                  </a:cubicBezTo>
                  <a:cubicBezTo>
                    <a:pt x="489" y="56"/>
                    <a:pt x="478" y="77"/>
                    <a:pt x="488" y="113"/>
                  </a:cubicBezTo>
                  <a:cubicBezTo>
                    <a:pt x="500" y="160"/>
                    <a:pt x="516" y="226"/>
                    <a:pt x="548" y="338"/>
                  </a:cubicBezTo>
                  <a:cubicBezTo>
                    <a:pt x="625" y="607"/>
                    <a:pt x="625" y="607"/>
                    <a:pt x="625" y="607"/>
                  </a:cubicBezTo>
                  <a:cubicBezTo>
                    <a:pt x="635" y="644"/>
                    <a:pt x="641" y="662"/>
                    <a:pt x="653" y="672"/>
                  </a:cubicBezTo>
                  <a:cubicBezTo>
                    <a:pt x="638" y="692"/>
                    <a:pt x="635" y="716"/>
                    <a:pt x="634" y="732"/>
                  </a:cubicBezTo>
                  <a:cubicBezTo>
                    <a:pt x="629" y="736"/>
                    <a:pt x="623" y="738"/>
                    <a:pt x="617" y="734"/>
                  </a:cubicBezTo>
                  <a:cubicBezTo>
                    <a:pt x="582" y="707"/>
                    <a:pt x="542" y="680"/>
                    <a:pt x="505" y="655"/>
                  </a:cubicBezTo>
                  <a:cubicBezTo>
                    <a:pt x="166" y="421"/>
                    <a:pt x="166" y="421"/>
                    <a:pt x="166" y="421"/>
                  </a:cubicBezTo>
                  <a:cubicBezTo>
                    <a:pt x="94" y="371"/>
                    <a:pt x="75" y="367"/>
                    <a:pt x="39" y="388"/>
                  </a:cubicBezTo>
                  <a:cubicBezTo>
                    <a:pt x="16" y="401"/>
                    <a:pt x="16" y="401"/>
                    <a:pt x="16" y="401"/>
                  </a:cubicBezTo>
                  <a:cubicBezTo>
                    <a:pt x="8" y="401"/>
                    <a:pt x="0" y="387"/>
                    <a:pt x="1" y="381"/>
                  </a:cubicBezTo>
                  <a:cubicBezTo>
                    <a:pt x="35" y="359"/>
                    <a:pt x="63" y="340"/>
                    <a:pt x="98" y="314"/>
                  </a:cubicBezTo>
                  <a:cubicBezTo>
                    <a:pt x="135" y="286"/>
                    <a:pt x="163" y="262"/>
                    <a:pt x="185" y="245"/>
                  </a:cubicBezTo>
                  <a:cubicBezTo>
                    <a:pt x="194" y="243"/>
                    <a:pt x="204" y="255"/>
                    <a:pt x="201" y="263"/>
                  </a:cubicBezTo>
                  <a:cubicBezTo>
                    <a:pt x="181" y="282"/>
                    <a:pt x="181" y="282"/>
                    <a:pt x="181" y="282"/>
                  </a:cubicBezTo>
                  <a:cubicBezTo>
                    <a:pt x="165" y="296"/>
                    <a:pt x="158" y="309"/>
                    <a:pt x="164" y="316"/>
                  </a:cubicBezTo>
                  <a:cubicBezTo>
                    <a:pt x="170" y="325"/>
                    <a:pt x="184" y="336"/>
                    <a:pt x="204" y="350"/>
                  </a:cubicBezTo>
                  <a:lnTo>
                    <a:pt x="317" y="431"/>
                  </a:lnTo>
                  <a:close/>
                  <a:moveTo>
                    <a:pt x="523" y="386"/>
                  </a:moveTo>
                  <a:cubicBezTo>
                    <a:pt x="516" y="363"/>
                    <a:pt x="515" y="363"/>
                    <a:pt x="493" y="379"/>
                  </a:cubicBezTo>
                  <a:cubicBezTo>
                    <a:pt x="397" y="450"/>
                    <a:pt x="397" y="450"/>
                    <a:pt x="397" y="450"/>
                  </a:cubicBezTo>
                  <a:cubicBezTo>
                    <a:pt x="375" y="467"/>
                    <a:pt x="375" y="471"/>
                    <a:pt x="398" y="487"/>
                  </a:cubicBezTo>
                  <a:cubicBezTo>
                    <a:pt x="534" y="583"/>
                    <a:pt x="534" y="583"/>
                    <a:pt x="534" y="583"/>
                  </a:cubicBezTo>
                  <a:cubicBezTo>
                    <a:pt x="554" y="597"/>
                    <a:pt x="577" y="613"/>
                    <a:pt x="589" y="619"/>
                  </a:cubicBezTo>
                  <a:cubicBezTo>
                    <a:pt x="590" y="617"/>
                    <a:pt x="590" y="617"/>
                    <a:pt x="590" y="617"/>
                  </a:cubicBezTo>
                  <a:cubicBezTo>
                    <a:pt x="590" y="612"/>
                    <a:pt x="583" y="587"/>
                    <a:pt x="575" y="558"/>
                  </a:cubicBezTo>
                  <a:lnTo>
                    <a:pt x="523" y="386"/>
                  </a:lnTo>
                  <a:close/>
                  <a:moveTo>
                    <a:pt x="821" y="707"/>
                  </a:moveTo>
                  <a:cubicBezTo>
                    <a:pt x="835" y="704"/>
                    <a:pt x="844" y="702"/>
                    <a:pt x="851" y="705"/>
                  </a:cubicBezTo>
                  <a:cubicBezTo>
                    <a:pt x="857" y="708"/>
                    <a:pt x="862" y="719"/>
                    <a:pt x="863" y="734"/>
                  </a:cubicBezTo>
                  <a:cubicBezTo>
                    <a:pt x="865" y="748"/>
                    <a:pt x="862" y="762"/>
                    <a:pt x="857" y="766"/>
                  </a:cubicBezTo>
                  <a:cubicBezTo>
                    <a:pt x="851" y="770"/>
                    <a:pt x="842" y="772"/>
                    <a:pt x="828" y="772"/>
                  </a:cubicBezTo>
                  <a:cubicBezTo>
                    <a:pt x="638" y="769"/>
                    <a:pt x="638" y="769"/>
                    <a:pt x="638" y="769"/>
                  </a:cubicBezTo>
                  <a:cubicBezTo>
                    <a:pt x="630" y="764"/>
                    <a:pt x="630" y="756"/>
                    <a:pt x="634" y="750"/>
                  </a:cubicBezTo>
                  <a:lnTo>
                    <a:pt x="821" y="70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grpSp>
    </p:spTree>
    <p:custDataLst>
      <p:tags r:id="rId1"/>
    </p:custDataLst>
    <p:extLst>
      <p:ext uri="{BB962C8B-B14F-4D97-AF65-F5344CB8AC3E}">
        <p14:creationId xmlns:p14="http://schemas.microsoft.com/office/powerpoint/2010/main" val="35231241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3568" y="2660"/>
            <a:ext cx="8077200" cy="1143000"/>
          </a:xfrm>
        </p:spPr>
        <p:txBody>
          <a:bodyPr>
            <a:normAutofit fontScale="90000"/>
          </a:bodyPr>
          <a:lstStyle/>
          <a:p>
            <a:pPr algn="ctr"/>
            <a:r>
              <a:rPr lang="en-US" dirty="0" err="1" smtClean="0"/>
              <a:t>Gestione</a:t>
            </a:r>
            <a:r>
              <a:rPr lang="en-US" dirty="0" smtClean="0"/>
              <a:t> </a:t>
            </a:r>
            <a:r>
              <a:rPr lang="en-US" dirty="0" err="1" smtClean="0"/>
              <a:t>degli</a:t>
            </a:r>
            <a:r>
              <a:rPr lang="en-US" dirty="0" smtClean="0"/>
              <a:t> </a:t>
            </a:r>
            <a:r>
              <a:rPr lang="en-US" dirty="0" err="1" smtClean="0"/>
              <a:t>Accessi</a:t>
            </a:r>
            <a:r>
              <a:rPr lang="en-US" dirty="0" smtClean="0"/>
              <a:t> e </a:t>
            </a:r>
            <a:r>
              <a:rPr lang="en-US" dirty="0" err="1" smtClean="0"/>
              <a:t>Ruolo</a:t>
            </a:r>
            <a:r>
              <a:rPr lang="en-US" dirty="0" smtClean="0"/>
              <a:t> </a:t>
            </a:r>
            <a:r>
              <a:rPr lang="en-US" dirty="0" err="1" smtClean="0"/>
              <a:t>dell’amministratore</a:t>
            </a:r>
            <a:endParaRPr lang="it-IT" dirty="0"/>
          </a:p>
        </p:txBody>
      </p:sp>
      <p:sp>
        <p:nvSpPr>
          <p:cNvPr id="5" name="Content Placeholder 4"/>
          <p:cNvSpPr>
            <a:spLocks noGrp="1"/>
          </p:cNvSpPr>
          <p:nvPr>
            <p:ph idx="1"/>
            <p:custDataLst>
              <p:tags r:id="rId3"/>
            </p:custDataLst>
          </p:nvPr>
        </p:nvSpPr>
        <p:spPr>
          <a:xfrm>
            <a:off x="539552" y="1268760"/>
            <a:ext cx="8496944" cy="792088"/>
          </a:xfrm>
        </p:spPr>
        <p:txBody>
          <a:bodyPr>
            <a:noAutofit/>
          </a:bodyPr>
          <a:lstStyle/>
          <a:p>
            <a:r>
              <a:rPr lang="it-IT" sz="1800" dirty="0" smtClean="0"/>
              <a:t>Tutte le modifiche effettuate al sistema dall’Amministratore devono essere visibili dalla QA e approvate con la consueta gestione del sistema di qualità in essere. </a:t>
            </a:r>
            <a:endParaRPr lang="it-IT" sz="1800" dirty="0"/>
          </a:p>
        </p:txBody>
      </p:sp>
      <p:sp>
        <p:nvSpPr>
          <p:cNvPr id="3" name="CasellaDiTesto 2"/>
          <p:cNvSpPr txBox="1"/>
          <p:nvPr/>
        </p:nvSpPr>
        <p:spPr>
          <a:xfrm>
            <a:off x="1011348" y="2564904"/>
            <a:ext cx="7521091" cy="1754326"/>
          </a:xfrm>
          <a:prstGeom prst="rect">
            <a:avLst/>
          </a:prstGeom>
          <a:noFill/>
        </p:spPr>
        <p:txBody>
          <a:bodyPr wrap="square" rtlCol="0">
            <a:spAutoFit/>
          </a:bodyPr>
          <a:lstStyle/>
          <a:p>
            <a:r>
              <a:rPr lang="it-IT" sz="2400" b="1" u="sng" cap="small" dirty="0">
                <a:solidFill>
                  <a:schemeClr val="accent1">
                    <a:lumMod val="75000"/>
                  </a:schemeClr>
                </a:solidFill>
                <a:effectLst>
                  <a:outerShdw blurRad="50800" dist="38100" dir="16200000">
                    <a:srgbClr val="000000">
                      <a:alpha val="40000"/>
                    </a:srgbClr>
                  </a:outerShdw>
                </a:effectLst>
              </a:rPr>
              <a:t>Qual è il ruolo del reparto IT? Come si integra all’interno del sistema qualità? </a:t>
            </a:r>
            <a:r>
              <a:rPr lang="it-IT" sz="2000" dirty="0" smtClean="0"/>
              <a:t>Spesso sono del tutto avulsi, non hanno avuto training GMP, sono localizzati lontano dal sito, e non vengono controllati in alcun modo. </a:t>
            </a:r>
          </a:p>
          <a:p>
            <a:r>
              <a:rPr lang="it-IT" sz="2000" dirty="0" smtClean="0"/>
              <a:t>Si deve intraprendere un processo di integrazione del reparto IT:  </a:t>
            </a:r>
          </a:p>
        </p:txBody>
      </p:sp>
      <p:sp>
        <p:nvSpPr>
          <p:cNvPr id="4" name="CasellaDiTesto 3"/>
          <p:cNvSpPr txBox="1"/>
          <p:nvPr/>
        </p:nvSpPr>
        <p:spPr>
          <a:xfrm>
            <a:off x="1080000" y="5601434"/>
            <a:ext cx="7056784" cy="707886"/>
          </a:xfrm>
          <a:prstGeom prst="rect">
            <a:avLst/>
          </a:prstGeom>
          <a:noFill/>
        </p:spPr>
        <p:txBody>
          <a:bodyPr wrap="square" rtlCol="0">
            <a:spAutoFit/>
          </a:bodyPr>
          <a:lstStyle/>
          <a:p>
            <a:pPr marL="285750" indent="-285750">
              <a:buFont typeface="Arial" panose="020B0604020202020204" pitchFamily="34" charset="0"/>
              <a:buChar char="•"/>
            </a:pPr>
            <a:r>
              <a:rPr lang="it-IT" sz="2000" dirty="0"/>
              <a:t>ispezionandoli regolarmente.</a:t>
            </a:r>
          </a:p>
          <a:p>
            <a:endParaRPr lang="it-IT" sz="2000" dirty="0"/>
          </a:p>
        </p:txBody>
      </p:sp>
      <p:sp>
        <p:nvSpPr>
          <p:cNvPr id="6" name="CasellaDiTesto 5"/>
          <p:cNvSpPr txBox="1"/>
          <p:nvPr/>
        </p:nvSpPr>
        <p:spPr>
          <a:xfrm>
            <a:off x="1080000" y="5261138"/>
            <a:ext cx="8244408" cy="400110"/>
          </a:xfrm>
          <a:prstGeom prst="rect">
            <a:avLst/>
          </a:prstGeom>
          <a:noFill/>
        </p:spPr>
        <p:txBody>
          <a:bodyPr wrap="square" rtlCol="0">
            <a:spAutoFit/>
          </a:bodyPr>
          <a:lstStyle/>
          <a:p>
            <a:pPr marL="285750" indent="-285750">
              <a:buFont typeface="Arial" panose="020B0604020202020204" pitchFamily="34" charset="0"/>
              <a:buChar char="•"/>
            </a:pPr>
            <a:r>
              <a:rPr lang="it-IT" sz="2000" dirty="0" smtClean="0"/>
              <a:t>facendo </a:t>
            </a:r>
            <a:r>
              <a:rPr lang="it-IT" sz="2000" dirty="0"/>
              <a:t>transitare dalla QU tutti i «ticket» che gli vengono aperti</a:t>
            </a:r>
            <a:r>
              <a:rPr lang="it-IT" sz="2000" dirty="0" smtClean="0"/>
              <a:t>,</a:t>
            </a:r>
            <a:endParaRPr lang="it-IT" sz="2000" dirty="0"/>
          </a:p>
        </p:txBody>
      </p:sp>
      <p:sp>
        <p:nvSpPr>
          <p:cNvPr id="7" name="CasellaDiTesto 6"/>
          <p:cNvSpPr txBox="1"/>
          <p:nvPr/>
        </p:nvSpPr>
        <p:spPr>
          <a:xfrm>
            <a:off x="1080000" y="4901098"/>
            <a:ext cx="7272808" cy="400110"/>
          </a:xfrm>
          <a:prstGeom prst="rect">
            <a:avLst/>
          </a:prstGeom>
          <a:noFill/>
        </p:spPr>
        <p:txBody>
          <a:bodyPr wrap="square" rtlCol="0">
            <a:spAutoFit/>
          </a:bodyPr>
          <a:lstStyle/>
          <a:p>
            <a:pPr marL="285750" indent="-285750">
              <a:buFont typeface="Arial" panose="020B0604020202020204" pitchFamily="34" charset="0"/>
              <a:buChar char="•"/>
            </a:pPr>
            <a:r>
              <a:rPr lang="it-IT" sz="2000" dirty="0"/>
              <a:t>includendo tali attività nei rischi aziendali</a:t>
            </a:r>
            <a:r>
              <a:rPr lang="it-IT" sz="2000" dirty="0" smtClean="0"/>
              <a:t>,</a:t>
            </a:r>
            <a:endParaRPr lang="it-IT" sz="2000" dirty="0"/>
          </a:p>
        </p:txBody>
      </p:sp>
      <p:sp>
        <p:nvSpPr>
          <p:cNvPr id="8" name="Rettangolo 7"/>
          <p:cNvSpPr/>
          <p:nvPr/>
        </p:nvSpPr>
        <p:spPr>
          <a:xfrm>
            <a:off x="1080000" y="4581128"/>
            <a:ext cx="4566956" cy="400110"/>
          </a:xfrm>
          <a:prstGeom prst="rect">
            <a:avLst/>
          </a:prstGeom>
        </p:spPr>
        <p:txBody>
          <a:bodyPr wrap="none">
            <a:spAutoFit/>
          </a:bodyPr>
          <a:lstStyle/>
          <a:p>
            <a:pPr marL="285750" indent="-285750">
              <a:buFont typeface="Arial" panose="020B0604020202020204" pitchFamily="34" charset="0"/>
              <a:buChar char="•"/>
            </a:pPr>
            <a:r>
              <a:rPr lang="it-IT" sz="2000" dirty="0"/>
              <a:t>tenendo sotto controllo le loro attività, </a:t>
            </a:r>
          </a:p>
        </p:txBody>
      </p:sp>
      <p:sp>
        <p:nvSpPr>
          <p:cNvPr id="9" name="Freccia in giù 8"/>
          <p:cNvSpPr/>
          <p:nvPr/>
        </p:nvSpPr>
        <p:spPr>
          <a:xfrm>
            <a:off x="4317334" y="1916832"/>
            <a:ext cx="183765"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0" name="Group 223"/>
          <p:cNvGrpSpPr>
            <a:grpSpLocks/>
          </p:cNvGrpSpPr>
          <p:nvPr/>
        </p:nvGrpSpPr>
        <p:grpSpPr bwMode="auto">
          <a:xfrm>
            <a:off x="49094" y="5589240"/>
            <a:ext cx="1085740" cy="1010527"/>
            <a:chOff x="6881" y="91"/>
            <a:chExt cx="845" cy="835"/>
          </a:xfrm>
        </p:grpSpPr>
        <p:sp>
          <p:nvSpPr>
            <p:cNvPr id="11" name="Freeform 224"/>
            <p:cNvSpPr>
              <a:spLocks/>
            </p:cNvSpPr>
            <p:nvPr/>
          </p:nvSpPr>
          <p:spPr bwMode="auto">
            <a:xfrm>
              <a:off x="7256" y="675"/>
              <a:ext cx="96" cy="251"/>
            </a:xfrm>
            <a:custGeom>
              <a:avLst/>
              <a:gdLst>
                <a:gd name="T0" fmla="*/ 72 w 96"/>
                <a:gd name="T1" fmla="*/ 21 h 251"/>
                <a:gd name="T2" fmla="*/ 72 w 96"/>
                <a:gd name="T3" fmla="*/ 237 h 251"/>
                <a:gd name="T4" fmla="*/ 96 w 96"/>
                <a:gd name="T5" fmla="*/ 237 h 251"/>
                <a:gd name="T6" fmla="*/ 96 w 96"/>
                <a:gd name="T7" fmla="*/ 251 h 251"/>
                <a:gd name="T8" fmla="*/ 0 w 96"/>
                <a:gd name="T9" fmla="*/ 251 h 251"/>
                <a:gd name="T10" fmla="*/ 0 w 96"/>
                <a:gd name="T11" fmla="*/ 237 h 251"/>
                <a:gd name="T12" fmla="*/ 25 w 96"/>
                <a:gd name="T13" fmla="*/ 237 h 251"/>
                <a:gd name="T14" fmla="*/ 25 w 96"/>
                <a:gd name="T15" fmla="*/ 0 h 251"/>
                <a:gd name="T16" fmla="*/ 72 w 96"/>
                <a:gd name="T17" fmla="*/ 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1">
                  <a:moveTo>
                    <a:pt x="72" y="21"/>
                  </a:moveTo>
                  <a:lnTo>
                    <a:pt x="72" y="237"/>
                  </a:lnTo>
                  <a:lnTo>
                    <a:pt x="96" y="237"/>
                  </a:lnTo>
                  <a:lnTo>
                    <a:pt x="96" y="251"/>
                  </a:lnTo>
                  <a:lnTo>
                    <a:pt x="0" y="251"/>
                  </a:lnTo>
                  <a:lnTo>
                    <a:pt x="0" y="237"/>
                  </a:lnTo>
                  <a:lnTo>
                    <a:pt x="25" y="237"/>
                  </a:lnTo>
                  <a:lnTo>
                    <a:pt x="25" y="0"/>
                  </a:lnTo>
                  <a:lnTo>
                    <a:pt x="72"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2" name="Freeform 225"/>
            <p:cNvSpPr>
              <a:spLocks/>
            </p:cNvSpPr>
            <p:nvPr/>
          </p:nvSpPr>
          <p:spPr bwMode="auto">
            <a:xfrm>
              <a:off x="7281" y="539"/>
              <a:ext cx="47" cy="90"/>
            </a:xfrm>
            <a:custGeom>
              <a:avLst/>
              <a:gdLst>
                <a:gd name="T0" fmla="*/ 366 w 366"/>
                <a:gd name="T1" fmla="*/ 703 h 703"/>
                <a:gd name="T2" fmla="*/ 366 w 366"/>
                <a:gd name="T3" fmla="*/ 173 h 703"/>
                <a:gd name="T4" fmla="*/ 0 w 366"/>
                <a:gd name="T5" fmla="*/ 0 h 703"/>
                <a:gd name="T6" fmla="*/ 0 w 366"/>
                <a:gd name="T7" fmla="*/ 530 h 703"/>
                <a:gd name="T8" fmla="*/ 366 w 366"/>
                <a:gd name="T9" fmla="*/ 703 h 703"/>
              </a:gdLst>
              <a:ahLst/>
              <a:cxnLst>
                <a:cxn ang="0">
                  <a:pos x="T0" y="T1"/>
                </a:cxn>
                <a:cxn ang="0">
                  <a:pos x="T2" y="T3"/>
                </a:cxn>
                <a:cxn ang="0">
                  <a:pos x="T4" y="T5"/>
                </a:cxn>
                <a:cxn ang="0">
                  <a:pos x="T6" y="T7"/>
                </a:cxn>
                <a:cxn ang="0">
                  <a:pos x="T8" y="T9"/>
                </a:cxn>
              </a:cxnLst>
              <a:rect l="0" t="0" r="r" b="b"/>
              <a:pathLst>
                <a:path w="366" h="703">
                  <a:moveTo>
                    <a:pt x="366" y="703"/>
                  </a:moveTo>
                  <a:cubicBezTo>
                    <a:pt x="366" y="173"/>
                    <a:pt x="366" y="173"/>
                    <a:pt x="366" y="173"/>
                  </a:cubicBezTo>
                  <a:cubicBezTo>
                    <a:pt x="326" y="153"/>
                    <a:pt x="0" y="0"/>
                    <a:pt x="0" y="0"/>
                  </a:cubicBezTo>
                  <a:cubicBezTo>
                    <a:pt x="0" y="530"/>
                    <a:pt x="0" y="530"/>
                    <a:pt x="0" y="530"/>
                  </a:cubicBezTo>
                  <a:lnTo>
                    <a:pt x="366" y="7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3" name="Freeform 226"/>
            <p:cNvSpPr>
              <a:spLocks/>
            </p:cNvSpPr>
            <p:nvPr/>
          </p:nvSpPr>
          <p:spPr bwMode="auto">
            <a:xfrm>
              <a:off x="7256" y="239"/>
              <a:ext cx="96" cy="255"/>
            </a:xfrm>
            <a:custGeom>
              <a:avLst/>
              <a:gdLst>
                <a:gd name="T0" fmla="*/ 72 w 96"/>
                <a:gd name="T1" fmla="*/ 255 h 255"/>
                <a:gd name="T2" fmla="*/ 72 w 96"/>
                <a:gd name="T3" fmla="*/ 14 h 255"/>
                <a:gd name="T4" fmla="*/ 96 w 96"/>
                <a:gd name="T5" fmla="*/ 14 h 255"/>
                <a:gd name="T6" fmla="*/ 96 w 96"/>
                <a:gd name="T7" fmla="*/ 0 h 255"/>
                <a:gd name="T8" fmla="*/ 0 w 96"/>
                <a:gd name="T9" fmla="*/ 0 h 255"/>
                <a:gd name="T10" fmla="*/ 0 w 96"/>
                <a:gd name="T11" fmla="*/ 14 h 255"/>
                <a:gd name="T12" fmla="*/ 25 w 96"/>
                <a:gd name="T13" fmla="*/ 14 h 255"/>
                <a:gd name="T14" fmla="*/ 25 w 96"/>
                <a:gd name="T15" fmla="*/ 231 h 255"/>
                <a:gd name="T16" fmla="*/ 72 w 9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5">
                  <a:moveTo>
                    <a:pt x="72" y="255"/>
                  </a:moveTo>
                  <a:lnTo>
                    <a:pt x="72" y="14"/>
                  </a:lnTo>
                  <a:lnTo>
                    <a:pt x="96" y="14"/>
                  </a:lnTo>
                  <a:lnTo>
                    <a:pt x="96" y="0"/>
                  </a:lnTo>
                  <a:lnTo>
                    <a:pt x="0" y="0"/>
                  </a:lnTo>
                  <a:lnTo>
                    <a:pt x="0" y="14"/>
                  </a:lnTo>
                  <a:lnTo>
                    <a:pt x="25" y="14"/>
                  </a:lnTo>
                  <a:lnTo>
                    <a:pt x="25" y="231"/>
                  </a:lnTo>
                  <a:lnTo>
                    <a:pt x="72" y="2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4" name="Freeform 227"/>
            <p:cNvSpPr>
              <a:spLocks/>
            </p:cNvSpPr>
            <p:nvPr/>
          </p:nvSpPr>
          <p:spPr bwMode="auto">
            <a:xfrm>
              <a:off x="7337" y="252"/>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5" name="Freeform 228"/>
            <p:cNvSpPr>
              <a:spLocks/>
            </p:cNvSpPr>
            <p:nvPr/>
          </p:nvSpPr>
          <p:spPr bwMode="auto">
            <a:xfrm>
              <a:off x="7210" y="70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6" name="Freeform 229"/>
            <p:cNvSpPr>
              <a:spLocks/>
            </p:cNvSpPr>
            <p:nvPr/>
          </p:nvSpPr>
          <p:spPr bwMode="auto">
            <a:xfrm>
              <a:off x="7210" y="83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7" name="Freeform 230"/>
            <p:cNvSpPr>
              <a:spLocks/>
            </p:cNvSpPr>
            <p:nvPr/>
          </p:nvSpPr>
          <p:spPr bwMode="auto">
            <a:xfrm>
              <a:off x="7337" y="381"/>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8" name="Freeform 231"/>
            <p:cNvSpPr>
              <a:spLocks/>
            </p:cNvSpPr>
            <p:nvPr/>
          </p:nvSpPr>
          <p:spPr bwMode="auto">
            <a:xfrm>
              <a:off x="7201" y="316"/>
              <a:ext cx="74" cy="93"/>
            </a:xfrm>
            <a:custGeom>
              <a:avLst/>
              <a:gdLst>
                <a:gd name="T0" fmla="*/ 558 w 577"/>
                <a:gd name="T1" fmla="*/ 0 h 730"/>
                <a:gd name="T2" fmla="*/ 111 w 577"/>
                <a:gd name="T3" fmla="*/ 327 h 730"/>
                <a:gd name="T4" fmla="*/ 45 w 577"/>
                <a:gd name="T5" fmla="*/ 730 h 730"/>
                <a:gd name="T6" fmla="*/ 401 w 577"/>
                <a:gd name="T7" fmla="*/ 442 h 730"/>
                <a:gd name="T8" fmla="*/ 558 w 577"/>
                <a:gd name="T9" fmla="*/ 369 h 730"/>
                <a:gd name="T10" fmla="*/ 558 w 577"/>
                <a:gd name="T11" fmla="*/ 0 h 730"/>
              </a:gdLst>
              <a:ahLst/>
              <a:cxnLst>
                <a:cxn ang="0">
                  <a:pos x="T0" y="T1"/>
                </a:cxn>
                <a:cxn ang="0">
                  <a:pos x="T2" y="T3"/>
                </a:cxn>
                <a:cxn ang="0">
                  <a:pos x="T4" y="T5"/>
                </a:cxn>
                <a:cxn ang="0">
                  <a:pos x="T6" y="T7"/>
                </a:cxn>
                <a:cxn ang="0">
                  <a:pos x="T8" y="T9"/>
                </a:cxn>
                <a:cxn ang="0">
                  <a:pos x="T10" y="T11"/>
                </a:cxn>
              </a:cxnLst>
              <a:rect l="0" t="0" r="r" b="b"/>
              <a:pathLst>
                <a:path w="577" h="730">
                  <a:moveTo>
                    <a:pt x="558" y="0"/>
                  </a:moveTo>
                  <a:cubicBezTo>
                    <a:pt x="558" y="0"/>
                    <a:pt x="221" y="106"/>
                    <a:pt x="111" y="327"/>
                  </a:cubicBezTo>
                  <a:cubicBezTo>
                    <a:pt x="0" y="547"/>
                    <a:pt x="45" y="730"/>
                    <a:pt x="45" y="730"/>
                  </a:cubicBezTo>
                  <a:cubicBezTo>
                    <a:pt x="45" y="730"/>
                    <a:pt x="224" y="526"/>
                    <a:pt x="401" y="442"/>
                  </a:cubicBezTo>
                  <a:cubicBezTo>
                    <a:pt x="577" y="357"/>
                    <a:pt x="558" y="369"/>
                    <a:pt x="558" y="369"/>
                  </a:cubicBezTo>
                  <a:lnTo>
                    <a:pt x="5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9" name="Freeform 232"/>
            <p:cNvSpPr>
              <a:spLocks/>
            </p:cNvSpPr>
            <p:nvPr/>
          </p:nvSpPr>
          <p:spPr bwMode="auto">
            <a:xfrm>
              <a:off x="7334" y="758"/>
              <a:ext cx="74" cy="94"/>
            </a:xfrm>
            <a:custGeom>
              <a:avLst/>
              <a:gdLst>
                <a:gd name="T0" fmla="*/ 19 w 578"/>
                <a:gd name="T1" fmla="*/ 730 h 730"/>
                <a:gd name="T2" fmla="*/ 467 w 578"/>
                <a:gd name="T3" fmla="*/ 403 h 730"/>
                <a:gd name="T4" fmla="*/ 532 w 578"/>
                <a:gd name="T5" fmla="*/ 0 h 730"/>
                <a:gd name="T6" fmla="*/ 177 w 578"/>
                <a:gd name="T7" fmla="*/ 288 h 730"/>
                <a:gd name="T8" fmla="*/ 19 w 578"/>
                <a:gd name="T9" fmla="*/ 361 h 730"/>
                <a:gd name="T10" fmla="*/ 19 w 578"/>
                <a:gd name="T11" fmla="*/ 730 h 730"/>
              </a:gdLst>
              <a:ahLst/>
              <a:cxnLst>
                <a:cxn ang="0">
                  <a:pos x="T0" y="T1"/>
                </a:cxn>
                <a:cxn ang="0">
                  <a:pos x="T2" y="T3"/>
                </a:cxn>
                <a:cxn ang="0">
                  <a:pos x="T4" y="T5"/>
                </a:cxn>
                <a:cxn ang="0">
                  <a:pos x="T6" y="T7"/>
                </a:cxn>
                <a:cxn ang="0">
                  <a:pos x="T8" y="T9"/>
                </a:cxn>
                <a:cxn ang="0">
                  <a:pos x="T10" y="T11"/>
                </a:cxn>
              </a:cxnLst>
              <a:rect l="0" t="0" r="r" b="b"/>
              <a:pathLst>
                <a:path w="578" h="730">
                  <a:moveTo>
                    <a:pt x="19" y="730"/>
                  </a:moveTo>
                  <a:cubicBezTo>
                    <a:pt x="19" y="730"/>
                    <a:pt x="356" y="623"/>
                    <a:pt x="467" y="403"/>
                  </a:cubicBezTo>
                  <a:cubicBezTo>
                    <a:pt x="578" y="183"/>
                    <a:pt x="532" y="0"/>
                    <a:pt x="532" y="0"/>
                  </a:cubicBezTo>
                  <a:cubicBezTo>
                    <a:pt x="532" y="0"/>
                    <a:pt x="353" y="204"/>
                    <a:pt x="177" y="288"/>
                  </a:cubicBezTo>
                  <a:cubicBezTo>
                    <a:pt x="0" y="373"/>
                    <a:pt x="19" y="361"/>
                    <a:pt x="19" y="361"/>
                  </a:cubicBezTo>
                  <a:lnTo>
                    <a:pt x="19" y="7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0" name="Freeform 233"/>
            <p:cNvSpPr>
              <a:spLocks/>
            </p:cNvSpPr>
            <p:nvPr/>
          </p:nvSpPr>
          <p:spPr bwMode="auto">
            <a:xfrm>
              <a:off x="7256" y="445"/>
              <a:ext cx="17" cy="20"/>
            </a:xfrm>
            <a:custGeom>
              <a:avLst/>
              <a:gdLst>
                <a:gd name="T0" fmla="*/ 17 w 17"/>
                <a:gd name="T1" fmla="*/ 0 h 20"/>
                <a:gd name="T2" fmla="*/ 17 w 17"/>
                <a:gd name="T3" fmla="*/ 20 h 20"/>
                <a:gd name="T4" fmla="*/ 0 w 17"/>
                <a:gd name="T5" fmla="*/ 10 h 20"/>
                <a:gd name="T6" fmla="*/ 17 w 17"/>
                <a:gd name="T7" fmla="*/ 0 h 20"/>
              </a:gdLst>
              <a:ahLst/>
              <a:cxnLst>
                <a:cxn ang="0">
                  <a:pos x="T0" y="T1"/>
                </a:cxn>
                <a:cxn ang="0">
                  <a:pos x="T2" y="T3"/>
                </a:cxn>
                <a:cxn ang="0">
                  <a:pos x="T4" y="T5"/>
                </a:cxn>
                <a:cxn ang="0">
                  <a:pos x="T6" y="T7"/>
                </a:cxn>
              </a:cxnLst>
              <a:rect l="0" t="0" r="r" b="b"/>
              <a:pathLst>
                <a:path w="17" h="20">
                  <a:moveTo>
                    <a:pt x="17" y="0"/>
                  </a:moveTo>
                  <a:lnTo>
                    <a:pt x="17" y="20"/>
                  </a:lnTo>
                  <a:lnTo>
                    <a:pt x="0" y="10"/>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1" name="Freeform 234"/>
            <p:cNvSpPr>
              <a:spLocks/>
            </p:cNvSpPr>
            <p:nvPr/>
          </p:nvSpPr>
          <p:spPr bwMode="auto">
            <a:xfrm>
              <a:off x="7337" y="701"/>
              <a:ext cx="18" cy="19"/>
            </a:xfrm>
            <a:custGeom>
              <a:avLst/>
              <a:gdLst>
                <a:gd name="T0" fmla="*/ 0 w 18"/>
                <a:gd name="T1" fmla="*/ 19 h 19"/>
                <a:gd name="T2" fmla="*/ 0 w 18"/>
                <a:gd name="T3" fmla="*/ 0 h 19"/>
                <a:gd name="T4" fmla="*/ 18 w 18"/>
                <a:gd name="T5" fmla="*/ 9 h 19"/>
                <a:gd name="T6" fmla="*/ 0 w 18"/>
                <a:gd name="T7" fmla="*/ 19 h 19"/>
              </a:gdLst>
              <a:ahLst/>
              <a:cxnLst>
                <a:cxn ang="0">
                  <a:pos x="T0" y="T1"/>
                </a:cxn>
                <a:cxn ang="0">
                  <a:pos x="T2" y="T3"/>
                </a:cxn>
                <a:cxn ang="0">
                  <a:pos x="T4" y="T5"/>
                </a:cxn>
                <a:cxn ang="0">
                  <a:pos x="T6" y="T7"/>
                </a:cxn>
              </a:cxnLst>
              <a:rect l="0" t="0" r="r" b="b"/>
              <a:pathLst>
                <a:path w="18" h="19">
                  <a:moveTo>
                    <a:pt x="0" y="19"/>
                  </a:moveTo>
                  <a:lnTo>
                    <a:pt x="0" y="0"/>
                  </a:lnTo>
                  <a:lnTo>
                    <a:pt x="18" y="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2" name="Freeform 235"/>
            <p:cNvSpPr>
              <a:spLocks/>
            </p:cNvSpPr>
            <p:nvPr/>
          </p:nvSpPr>
          <p:spPr bwMode="auto">
            <a:xfrm>
              <a:off x="7207" y="432"/>
              <a:ext cx="198" cy="174"/>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49"/>
                    <a:pt x="1208" y="1062"/>
                  </a:cubicBezTo>
                  <a:cubicBezTo>
                    <a:pt x="970" y="916"/>
                    <a:pt x="656" y="817"/>
                    <a:pt x="491" y="727"/>
                  </a:cubicBezTo>
                  <a:cubicBezTo>
                    <a:pt x="366" y="658"/>
                    <a:pt x="263" y="595"/>
                    <a:pt x="186" y="521"/>
                  </a:cubicBezTo>
                  <a:cubicBezTo>
                    <a:pt x="57" y="398"/>
                    <a:pt x="0" y="247"/>
                    <a:pt x="18" y="0"/>
                  </a:cubicBezTo>
                  <a:cubicBezTo>
                    <a:pt x="197" y="207"/>
                    <a:pt x="524" y="341"/>
                    <a:pt x="828" y="491"/>
                  </a:cubicBezTo>
                  <a:cubicBezTo>
                    <a:pt x="1193" y="672"/>
                    <a:pt x="1544" y="851"/>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3" name="Freeform 236"/>
            <p:cNvSpPr>
              <a:spLocks/>
            </p:cNvSpPr>
            <p:nvPr/>
          </p:nvSpPr>
          <p:spPr bwMode="auto">
            <a:xfrm>
              <a:off x="7207" y="567"/>
              <a:ext cx="198" cy="173"/>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50"/>
                    <a:pt x="1208" y="1062"/>
                  </a:cubicBezTo>
                  <a:cubicBezTo>
                    <a:pt x="970" y="916"/>
                    <a:pt x="656" y="817"/>
                    <a:pt x="491" y="727"/>
                  </a:cubicBezTo>
                  <a:cubicBezTo>
                    <a:pt x="366" y="658"/>
                    <a:pt x="263" y="595"/>
                    <a:pt x="186" y="521"/>
                  </a:cubicBezTo>
                  <a:cubicBezTo>
                    <a:pt x="57" y="398"/>
                    <a:pt x="0" y="247"/>
                    <a:pt x="18" y="0"/>
                  </a:cubicBezTo>
                  <a:cubicBezTo>
                    <a:pt x="197" y="207"/>
                    <a:pt x="524" y="342"/>
                    <a:pt x="828" y="491"/>
                  </a:cubicBezTo>
                  <a:cubicBezTo>
                    <a:pt x="1193" y="672"/>
                    <a:pt x="1544" y="852"/>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4" name="Freeform 237"/>
            <p:cNvSpPr>
              <a:spLocks/>
            </p:cNvSpPr>
            <p:nvPr/>
          </p:nvSpPr>
          <p:spPr bwMode="auto">
            <a:xfrm>
              <a:off x="7207" y="492"/>
              <a:ext cx="27" cy="46"/>
            </a:xfrm>
            <a:custGeom>
              <a:avLst/>
              <a:gdLst>
                <a:gd name="T0" fmla="*/ 132 w 213"/>
                <a:gd name="T1" fmla="*/ 91 h 362"/>
                <a:gd name="T2" fmla="*/ 52 w 213"/>
                <a:gd name="T3" fmla="*/ 0 h 362"/>
                <a:gd name="T4" fmla="*/ 11 w 213"/>
                <a:gd name="T5" fmla="*/ 158 h 362"/>
                <a:gd name="T6" fmla="*/ 3 w 213"/>
                <a:gd name="T7" fmla="*/ 362 h 362"/>
                <a:gd name="T8" fmla="*/ 114 w 213"/>
                <a:gd name="T9" fmla="*/ 246 h 362"/>
                <a:gd name="T10" fmla="*/ 213 w 213"/>
                <a:gd name="T11" fmla="*/ 161 h 362"/>
                <a:gd name="T12" fmla="*/ 132 w 213"/>
                <a:gd name="T13" fmla="*/ 91 h 362"/>
              </a:gdLst>
              <a:ahLst/>
              <a:cxnLst>
                <a:cxn ang="0">
                  <a:pos x="T0" y="T1"/>
                </a:cxn>
                <a:cxn ang="0">
                  <a:pos x="T2" y="T3"/>
                </a:cxn>
                <a:cxn ang="0">
                  <a:pos x="T4" y="T5"/>
                </a:cxn>
                <a:cxn ang="0">
                  <a:pos x="T6" y="T7"/>
                </a:cxn>
                <a:cxn ang="0">
                  <a:pos x="T8" y="T9"/>
                </a:cxn>
                <a:cxn ang="0">
                  <a:pos x="T10" y="T11"/>
                </a:cxn>
                <a:cxn ang="0">
                  <a:pos x="T12" y="T13"/>
                </a:cxn>
              </a:cxnLst>
              <a:rect l="0" t="0" r="r" b="b"/>
              <a:pathLst>
                <a:path w="213" h="362">
                  <a:moveTo>
                    <a:pt x="132" y="91"/>
                  </a:moveTo>
                  <a:cubicBezTo>
                    <a:pt x="66" y="25"/>
                    <a:pt x="52" y="0"/>
                    <a:pt x="52" y="0"/>
                  </a:cubicBezTo>
                  <a:cubicBezTo>
                    <a:pt x="52" y="0"/>
                    <a:pt x="23" y="72"/>
                    <a:pt x="11" y="158"/>
                  </a:cubicBezTo>
                  <a:cubicBezTo>
                    <a:pt x="0" y="245"/>
                    <a:pt x="3" y="362"/>
                    <a:pt x="3" y="362"/>
                  </a:cubicBezTo>
                  <a:cubicBezTo>
                    <a:pt x="3" y="362"/>
                    <a:pt x="45" y="315"/>
                    <a:pt x="114" y="246"/>
                  </a:cubicBezTo>
                  <a:cubicBezTo>
                    <a:pt x="184" y="176"/>
                    <a:pt x="213" y="161"/>
                    <a:pt x="213" y="161"/>
                  </a:cubicBezTo>
                  <a:cubicBezTo>
                    <a:pt x="213" y="161"/>
                    <a:pt x="198" y="157"/>
                    <a:pt x="132" y="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5" name="Freeform 238"/>
            <p:cNvSpPr>
              <a:spLocks/>
            </p:cNvSpPr>
            <p:nvPr/>
          </p:nvSpPr>
          <p:spPr bwMode="auto">
            <a:xfrm>
              <a:off x="7376" y="627"/>
              <a:ext cx="27" cy="47"/>
            </a:xfrm>
            <a:custGeom>
              <a:avLst/>
              <a:gdLst>
                <a:gd name="T0" fmla="*/ 81 w 214"/>
                <a:gd name="T1" fmla="*/ 270 h 362"/>
                <a:gd name="T2" fmla="*/ 161 w 214"/>
                <a:gd name="T3" fmla="*/ 362 h 362"/>
                <a:gd name="T4" fmla="*/ 201 w 214"/>
                <a:gd name="T5" fmla="*/ 203 h 362"/>
                <a:gd name="T6" fmla="*/ 211 w 214"/>
                <a:gd name="T7" fmla="*/ 0 h 362"/>
                <a:gd name="T8" fmla="*/ 99 w 214"/>
                <a:gd name="T9" fmla="*/ 116 h 362"/>
                <a:gd name="T10" fmla="*/ 0 w 214"/>
                <a:gd name="T11" fmla="*/ 201 h 362"/>
                <a:gd name="T12" fmla="*/ 81 w 214"/>
                <a:gd name="T13" fmla="*/ 270 h 362"/>
              </a:gdLst>
              <a:ahLst/>
              <a:cxnLst>
                <a:cxn ang="0">
                  <a:pos x="T0" y="T1"/>
                </a:cxn>
                <a:cxn ang="0">
                  <a:pos x="T2" y="T3"/>
                </a:cxn>
                <a:cxn ang="0">
                  <a:pos x="T4" y="T5"/>
                </a:cxn>
                <a:cxn ang="0">
                  <a:pos x="T6" y="T7"/>
                </a:cxn>
                <a:cxn ang="0">
                  <a:pos x="T8" y="T9"/>
                </a:cxn>
                <a:cxn ang="0">
                  <a:pos x="T10" y="T11"/>
                </a:cxn>
                <a:cxn ang="0">
                  <a:pos x="T12" y="T13"/>
                </a:cxn>
              </a:cxnLst>
              <a:rect l="0" t="0" r="r" b="b"/>
              <a:pathLst>
                <a:path w="214" h="362">
                  <a:moveTo>
                    <a:pt x="81" y="270"/>
                  </a:moveTo>
                  <a:cubicBezTo>
                    <a:pt x="147" y="336"/>
                    <a:pt x="161" y="362"/>
                    <a:pt x="161" y="362"/>
                  </a:cubicBezTo>
                  <a:cubicBezTo>
                    <a:pt x="161" y="362"/>
                    <a:pt x="190" y="290"/>
                    <a:pt x="201" y="203"/>
                  </a:cubicBezTo>
                  <a:cubicBezTo>
                    <a:pt x="214" y="117"/>
                    <a:pt x="211" y="0"/>
                    <a:pt x="211" y="0"/>
                  </a:cubicBezTo>
                  <a:cubicBezTo>
                    <a:pt x="211" y="0"/>
                    <a:pt x="168" y="47"/>
                    <a:pt x="99" y="116"/>
                  </a:cubicBezTo>
                  <a:cubicBezTo>
                    <a:pt x="29" y="186"/>
                    <a:pt x="0" y="201"/>
                    <a:pt x="0" y="201"/>
                  </a:cubicBezTo>
                  <a:cubicBezTo>
                    <a:pt x="0" y="201"/>
                    <a:pt x="15" y="205"/>
                    <a:pt x="81" y="2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6" name="Freeform 239"/>
            <p:cNvSpPr>
              <a:spLocks/>
            </p:cNvSpPr>
            <p:nvPr/>
          </p:nvSpPr>
          <p:spPr bwMode="auto">
            <a:xfrm>
              <a:off x="7049" y="776"/>
              <a:ext cx="74" cy="85"/>
            </a:xfrm>
            <a:custGeom>
              <a:avLst/>
              <a:gdLst>
                <a:gd name="T0" fmla="*/ 222 w 579"/>
                <a:gd name="T1" fmla="*/ 498 h 669"/>
                <a:gd name="T2" fmla="*/ 197 w 579"/>
                <a:gd name="T3" fmla="*/ 633 h 669"/>
                <a:gd name="T4" fmla="*/ 216 w 579"/>
                <a:gd name="T5" fmla="*/ 649 h 669"/>
                <a:gd name="T6" fmla="*/ 200 w 579"/>
                <a:gd name="T7" fmla="*/ 668 h 669"/>
                <a:gd name="T8" fmla="*/ 103 w 579"/>
                <a:gd name="T9" fmla="*/ 594 h 669"/>
                <a:gd name="T10" fmla="*/ 3 w 579"/>
                <a:gd name="T11" fmla="*/ 527 h 669"/>
                <a:gd name="T12" fmla="*/ 16 w 579"/>
                <a:gd name="T13" fmla="*/ 506 h 669"/>
                <a:gd name="T14" fmla="*/ 36 w 579"/>
                <a:gd name="T15" fmla="*/ 518 h 669"/>
                <a:gd name="T16" fmla="*/ 157 w 579"/>
                <a:gd name="T17" fmla="*/ 452 h 669"/>
                <a:gd name="T18" fmla="*/ 358 w 579"/>
                <a:gd name="T19" fmla="*/ 171 h 669"/>
                <a:gd name="T20" fmla="*/ 381 w 579"/>
                <a:gd name="T21" fmla="*/ 36 h 669"/>
                <a:gd name="T22" fmla="*/ 363 w 579"/>
                <a:gd name="T23" fmla="*/ 20 h 669"/>
                <a:gd name="T24" fmla="*/ 379 w 579"/>
                <a:gd name="T25" fmla="*/ 1 h 669"/>
                <a:gd name="T26" fmla="*/ 475 w 579"/>
                <a:gd name="T27" fmla="*/ 73 h 669"/>
                <a:gd name="T28" fmla="*/ 576 w 579"/>
                <a:gd name="T29" fmla="*/ 142 h 669"/>
                <a:gd name="T30" fmla="*/ 564 w 579"/>
                <a:gd name="T31" fmla="*/ 163 h 669"/>
                <a:gd name="T32" fmla="*/ 542 w 579"/>
                <a:gd name="T33" fmla="*/ 151 h 669"/>
                <a:gd name="T34" fmla="*/ 422 w 579"/>
                <a:gd name="T35" fmla="*/ 217 h 669"/>
                <a:gd name="T36" fmla="*/ 222 w 579"/>
                <a:gd name="T37" fmla="*/ 49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9" h="669">
                  <a:moveTo>
                    <a:pt x="222" y="498"/>
                  </a:moveTo>
                  <a:cubicBezTo>
                    <a:pt x="162" y="582"/>
                    <a:pt x="154" y="596"/>
                    <a:pt x="197" y="633"/>
                  </a:cubicBezTo>
                  <a:cubicBezTo>
                    <a:pt x="216" y="649"/>
                    <a:pt x="216" y="649"/>
                    <a:pt x="216" y="649"/>
                  </a:cubicBezTo>
                  <a:cubicBezTo>
                    <a:pt x="219" y="656"/>
                    <a:pt x="207" y="669"/>
                    <a:pt x="200" y="668"/>
                  </a:cubicBezTo>
                  <a:cubicBezTo>
                    <a:pt x="162" y="638"/>
                    <a:pt x="136" y="618"/>
                    <a:pt x="103" y="594"/>
                  </a:cubicBezTo>
                  <a:cubicBezTo>
                    <a:pt x="71" y="572"/>
                    <a:pt x="44" y="553"/>
                    <a:pt x="3" y="527"/>
                  </a:cubicBezTo>
                  <a:cubicBezTo>
                    <a:pt x="0" y="521"/>
                    <a:pt x="9" y="506"/>
                    <a:pt x="16" y="506"/>
                  </a:cubicBezTo>
                  <a:cubicBezTo>
                    <a:pt x="36" y="518"/>
                    <a:pt x="36" y="518"/>
                    <a:pt x="36" y="518"/>
                  </a:cubicBezTo>
                  <a:cubicBezTo>
                    <a:pt x="86" y="548"/>
                    <a:pt x="97" y="535"/>
                    <a:pt x="157" y="452"/>
                  </a:cubicBezTo>
                  <a:cubicBezTo>
                    <a:pt x="358" y="171"/>
                    <a:pt x="358" y="171"/>
                    <a:pt x="358" y="171"/>
                  </a:cubicBezTo>
                  <a:cubicBezTo>
                    <a:pt x="417" y="87"/>
                    <a:pt x="424" y="75"/>
                    <a:pt x="381" y="36"/>
                  </a:cubicBezTo>
                  <a:cubicBezTo>
                    <a:pt x="363" y="20"/>
                    <a:pt x="363" y="20"/>
                    <a:pt x="363" y="20"/>
                  </a:cubicBezTo>
                  <a:cubicBezTo>
                    <a:pt x="361" y="13"/>
                    <a:pt x="372" y="0"/>
                    <a:pt x="379" y="1"/>
                  </a:cubicBezTo>
                  <a:cubicBezTo>
                    <a:pt x="417" y="31"/>
                    <a:pt x="443" y="51"/>
                    <a:pt x="475" y="73"/>
                  </a:cubicBezTo>
                  <a:cubicBezTo>
                    <a:pt x="508" y="97"/>
                    <a:pt x="535" y="115"/>
                    <a:pt x="576" y="142"/>
                  </a:cubicBezTo>
                  <a:cubicBezTo>
                    <a:pt x="579" y="148"/>
                    <a:pt x="572" y="162"/>
                    <a:pt x="564" y="163"/>
                  </a:cubicBezTo>
                  <a:cubicBezTo>
                    <a:pt x="542" y="151"/>
                    <a:pt x="542" y="151"/>
                    <a:pt x="542" y="151"/>
                  </a:cubicBezTo>
                  <a:cubicBezTo>
                    <a:pt x="492" y="123"/>
                    <a:pt x="482" y="133"/>
                    <a:pt x="422" y="217"/>
                  </a:cubicBezTo>
                  <a:lnTo>
                    <a:pt x="222" y="4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7" name="Freeform 240"/>
            <p:cNvSpPr>
              <a:spLocks/>
            </p:cNvSpPr>
            <p:nvPr/>
          </p:nvSpPr>
          <p:spPr bwMode="auto">
            <a:xfrm>
              <a:off x="7006" y="747"/>
              <a:ext cx="84" cy="80"/>
            </a:xfrm>
            <a:custGeom>
              <a:avLst/>
              <a:gdLst>
                <a:gd name="T0" fmla="*/ 576 w 662"/>
                <a:gd name="T1" fmla="*/ 87 h 627"/>
                <a:gd name="T2" fmla="*/ 662 w 662"/>
                <a:gd name="T3" fmla="*/ 216 h 627"/>
                <a:gd name="T4" fmla="*/ 589 w 662"/>
                <a:gd name="T5" fmla="*/ 334 h 627"/>
                <a:gd name="T6" fmla="*/ 570 w 662"/>
                <a:gd name="T7" fmla="*/ 320 h 627"/>
                <a:gd name="T8" fmla="*/ 546 w 662"/>
                <a:gd name="T9" fmla="*/ 100 h 627"/>
                <a:gd name="T10" fmla="*/ 381 w 662"/>
                <a:gd name="T11" fmla="*/ 100 h 627"/>
                <a:gd name="T12" fmla="*/ 347 w 662"/>
                <a:gd name="T13" fmla="*/ 254 h 627"/>
                <a:gd name="T14" fmla="*/ 374 w 662"/>
                <a:gd name="T15" fmla="*/ 360 h 627"/>
                <a:gd name="T16" fmla="*/ 338 w 662"/>
                <a:gd name="T17" fmla="*/ 554 h 627"/>
                <a:gd name="T18" fmla="*/ 79 w 662"/>
                <a:gd name="T19" fmla="*/ 542 h 627"/>
                <a:gd name="T20" fmla="*/ 21 w 662"/>
                <a:gd name="T21" fmla="*/ 471 h 627"/>
                <a:gd name="T22" fmla="*/ 0 w 662"/>
                <a:gd name="T23" fmla="*/ 444 h 627"/>
                <a:gd name="T24" fmla="*/ 68 w 662"/>
                <a:gd name="T25" fmla="*/ 345 h 627"/>
                <a:gd name="T26" fmla="*/ 88 w 662"/>
                <a:gd name="T27" fmla="*/ 360 h 627"/>
                <a:gd name="T28" fmla="*/ 110 w 662"/>
                <a:gd name="T29" fmla="*/ 530 h 627"/>
                <a:gd name="T30" fmla="*/ 268 w 662"/>
                <a:gd name="T31" fmla="*/ 529 h 627"/>
                <a:gd name="T32" fmla="*/ 288 w 662"/>
                <a:gd name="T33" fmla="*/ 386 h 627"/>
                <a:gd name="T34" fmla="*/ 265 w 662"/>
                <a:gd name="T35" fmla="*/ 297 h 627"/>
                <a:gd name="T36" fmla="*/ 302 w 662"/>
                <a:gd name="T37" fmla="*/ 78 h 627"/>
                <a:gd name="T38" fmla="*/ 576 w 662"/>
                <a:gd name="T39"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2" h="627">
                  <a:moveTo>
                    <a:pt x="576" y="87"/>
                  </a:moveTo>
                  <a:cubicBezTo>
                    <a:pt x="636" y="142"/>
                    <a:pt x="656" y="196"/>
                    <a:pt x="662" y="216"/>
                  </a:cubicBezTo>
                  <a:cubicBezTo>
                    <a:pt x="657" y="240"/>
                    <a:pt x="619" y="299"/>
                    <a:pt x="589" y="334"/>
                  </a:cubicBezTo>
                  <a:cubicBezTo>
                    <a:pt x="581" y="335"/>
                    <a:pt x="569" y="327"/>
                    <a:pt x="570" y="320"/>
                  </a:cubicBezTo>
                  <a:cubicBezTo>
                    <a:pt x="593" y="274"/>
                    <a:pt x="629" y="177"/>
                    <a:pt x="546" y="100"/>
                  </a:cubicBezTo>
                  <a:cubicBezTo>
                    <a:pt x="486" y="45"/>
                    <a:pt x="421" y="57"/>
                    <a:pt x="381" y="100"/>
                  </a:cubicBezTo>
                  <a:cubicBezTo>
                    <a:pt x="352" y="131"/>
                    <a:pt x="326" y="172"/>
                    <a:pt x="347" y="254"/>
                  </a:cubicBezTo>
                  <a:cubicBezTo>
                    <a:pt x="374" y="360"/>
                    <a:pt x="374" y="360"/>
                    <a:pt x="374" y="360"/>
                  </a:cubicBezTo>
                  <a:cubicBezTo>
                    <a:pt x="388" y="417"/>
                    <a:pt x="392" y="496"/>
                    <a:pt x="338" y="554"/>
                  </a:cubicBezTo>
                  <a:cubicBezTo>
                    <a:pt x="275" y="622"/>
                    <a:pt x="171" y="627"/>
                    <a:pt x="79" y="542"/>
                  </a:cubicBezTo>
                  <a:cubicBezTo>
                    <a:pt x="57" y="521"/>
                    <a:pt x="35" y="494"/>
                    <a:pt x="21" y="471"/>
                  </a:cubicBezTo>
                  <a:cubicBezTo>
                    <a:pt x="14" y="460"/>
                    <a:pt x="6" y="449"/>
                    <a:pt x="0" y="444"/>
                  </a:cubicBezTo>
                  <a:cubicBezTo>
                    <a:pt x="10" y="421"/>
                    <a:pt x="40" y="375"/>
                    <a:pt x="68" y="345"/>
                  </a:cubicBezTo>
                  <a:cubicBezTo>
                    <a:pt x="75" y="343"/>
                    <a:pt x="88" y="352"/>
                    <a:pt x="88" y="360"/>
                  </a:cubicBezTo>
                  <a:cubicBezTo>
                    <a:pt x="65" y="402"/>
                    <a:pt x="42" y="466"/>
                    <a:pt x="110" y="530"/>
                  </a:cubicBezTo>
                  <a:cubicBezTo>
                    <a:pt x="180" y="594"/>
                    <a:pt x="238" y="562"/>
                    <a:pt x="268" y="529"/>
                  </a:cubicBezTo>
                  <a:cubicBezTo>
                    <a:pt x="306" y="488"/>
                    <a:pt x="299" y="427"/>
                    <a:pt x="288" y="386"/>
                  </a:cubicBezTo>
                  <a:cubicBezTo>
                    <a:pt x="265" y="297"/>
                    <a:pt x="265" y="297"/>
                    <a:pt x="265" y="297"/>
                  </a:cubicBezTo>
                  <a:cubicBezTo>
                    <a:pt x="245" y="228"/>
                    <a:pt x="240" y="146"/>
                    <a:pt x="302" y="78"/>
                  </a:cubicBezTo>
                  <a:cubicBezTo>
                    <a:pt x="375" y="0"/>
                    <a:pt x="483" y="1"/>
                    <a:pt x="576"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8" name="Freeform 241"/>
            <p:cNvSpPr>
              <a:spLocks/>
            </p:cNvSpPr>
            <p:nvPr/>
          </p:nvSpPr>
          <p:spPr bwMode="auto">
            <a:xfrm>
              <a:off x="6943" y="699"/>
              <a:ext cx="103" cy="93"/>
            </a:xfrm>
            <a:custGeom>
              <a:avLst/>
              <a:gdLst>
                <a:gd name="T0" fmla="*/ 582 w 806"/>
                <a:gd name="T1" fmla="*/ 161 h 727"/>
                <a:gd name="T2" fmla="*/ 644 w 806"/>
                <a:gd name="T3" fmla="*/ 42 h 727"/>
                <a:gd name="T4" fmla="*/ 628 w 806"/>
                <a:gd name="T5" fmla="*/ 15 h 727"/>
                <a:gd name="T6" fmla="*/ 648 w 806"/>
                <a:gd name="T7" fmla="*/ 2 h 727"/>
                <a:gd name="T8" fmla="*/ 722 w 806"/>
                <a:gd name="T9" fmla="*/ 106 h 727"/>
                <a:gd name="T10" fmla="*/ 805 w 806"/>
                <a:gd name="T11" fmla="*/ 212 h 727"/>
                <a:gd name="T12" fmla="*/ 786 w 806"/>
                <a:gd name="T13" fmla="*/ 227 h 727"/>
                <a:gd name="T14" fmla="*/ 763 w 806"/>
                <a:gd name="T15" fmla="*/ 201 h 727"/>
                <a:gd name="T16" fmla="*/ 629 w 806"/>
                <a:gd name="T17" fmla="*/ 225 h 727"/>
                <a:gd name="T18" fmla="*/ 282 w 806"/>
                <a:gd name="T19" fmla="*/ 485 h 727"/>
                <a:gd name="T20" fmla="*/ 275 w 806"/>
                <a:gd name="T21" fmla="*/ 526 h 727"/>
                <a:gd name="T22" fmla="*/ 307 w 806"/>
                <a:gd name="T23" fmla="*/ 569 h 727"/>
                <a:gd name="T24" fmla="*/ 397 w 806"/>
                <a:gd name="T25" fmla="*/ 650 h 727"/>
                <a:gd name="T26" fmla="*/ 477 w 806"/>
                <a:gd name="T27" fmla="*/ 645 h 727"/>
                <a:gd name="T28" fmla="*/ 487 w 806"/>
                <a:gd name="T29" fmla="*/ 670 h 727"/>
                <a:gd name="T30" fmla="*/ 349 w 806"/>
                <a:gd name="T31" fmla="*/ 727 h 727"/>
                <a:gd name="T32" fmla="*/ 338 w 806"/>
                <a:gd name="T33" fmla="*/ 712 h 727"/>
                <a:gd name="T34" fmla="*/ 313 w 806"/>
                <a:gd name="T35" fmla="*/ 628 h 727"/>
                <a:gd name="T36" fmla="*/ 77 w 806"/>
                <a:gd name="T37" fmla="*/ 313 h 727"/>
                <a:gd name="T38" fmla="*/ 10 w 806"/>
                <a:gd name="T39" fmla="*/ 268 h 727"/>
                <a:gd name="T40" fmla="*/ 2 w 806"/>
                <a:gd name="T41" fmla="*/ 253 h 727"/>
                <a:gd name="T42" fmla="*/ 129 w 806"/>
                <a:gd name="T43" fmla="*/ 176 h 727"/>
                <a:gd name="T44" fmla="*/ 146 w 806"/>
                <a:gd name="T45" fmla="*/ 195 h 727"/>
                <a:gd name="T46" fmla="*/ 104 w 806"/>
                <a:gd name="T47" fmla="*/ 257 h 727"/>
                <a:gd name="T48" fmla="*/ 152 w 806"/>
                <a:gd name="T49" fmla="*/ 362 h 727"/>
                <a:gd name="T50" fmla="*/ 193 w 806"/>
                <a:gd name="T51" fmla="*/ 417 h 727"/>
                <a:gd name="T52" fmla="*/ 236 w 806"/>
                <a:gd name="T53" fmla="*/ 420 h 727"/>
                <a:gd name="T54" fmla="*/ 582 w 806"/>
                <a:gd name="T55" fmla="*/ 1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6" h="727">
                  <a:moveTo>
                    <a:pt x="582" y="161"/>
                  </a:moveTo>
                  <a:cubicBezTo>
                    <a:pt x="663" y="100"/>
                    <a:pt x="673" y="91"/>
                    <a:pt x="644" y="42"/>
                  </a:cubicBezTo>
                  <a:cubicBezTo>
                    <a:pt x="628" y="15"/>
                    <a:pt x="628" y="15"/>
                    <a:pt x="628" y="15"/>
                  </a:cubicBezTo>
                  <a:cubicBezTo>
                    <a:pt x="627" y="9"/>
                    <a:pt x="643" y="0"/>
                    <a:pt x="648" y="2"/>
                  </a:cubicBezTo>
                  <a:cubicBezTo>
                    <a:pt x="680" y="48"/>
                    <a:pt x="699" y="75"/>
                    <a:pt x="722" y="106"/>
                  </a:cubicBezTo>
                  <a:cubicBezTo>
                    <a:pt x="746" y="137"/>
                    <a:pt x="766" y="164"/>
                    <a:pt x="805" y="212"/>
                  </a:cubicBezTo>
                  <a:cubicBezTo>
                    <a:pt x="806" y="219"/>
                    <a:pt x="794" y="230"/>
                    <a:pt x="786" y="227"/>
                  </a:cubicBezTo>
                  <a:cubicBezTo>
                    <a:pt x="763" y="201"/>
                    <a:pt x="763" y="201"/>
                    <a:pt x="763" y="201"/>
                  </a:cubicBezTo>
                  <a:cubicBezTo>
                    <a:pt x="726" y="159"/>
                    <a:pt x="711" y="164"/>
                    <a:pt x="629" y="225"/>
                  </a:cubicBezTo>
                  <a:cubicBezTo>
                    <a:pt x="282" y="485"/>
                    <a:pt x="282" y="485"/>
                    <a:pt x="282" y="485"/>
                  </a:cubicBezTo>
                  <a:cubicBezTo>
                    <a:pt x="258" y="503"/>
                    <a:pt x="257" y="503"/>
                    <a:pt x="275" y="526"/>
                  </a:cubicBezTo>
                  <a:cubicBezTo>
                    <a:pt x="307" y="569"/>
                    <a:pt x="307" y="569"/>
                    <a:pt x="307" y="569"/>
                  </a:cubicBezTo>
                  <a:cubicBezTo>
                    <a:pt x="332" y="603"/>
                    <a:pt x="365" y="644"/>
                    <a:pt x="397" y="650"/>
                  </a:cubicBezTo>
                  <a:cubicBezTo>
                    <a:pt x="428" y="656"/>
                    <a:pt x="451" y="651"/>
                    <a:pt x="477" y="645"/>
                  </a:cubicBezTo>
                  <a:cubicBezTo>
                    <a:pt x="487" y="648"/>
                    <a:pt x="491" y="662"/>
                    <a:pt x="487" y="670"/>
                  </a:cubicBezTo>
                  <a:cubicBezTo>
                    <a:pt x="443" y="683"/>
                    <a:pt x="384" y="709"/>
                    <a:pt x="349" y="727"/>
                  </a:cubicBezTo>
                  <a:cubicBezTo>
                    <a:pt x="346" y="725"/>
                    <a:pt x="337" y="716"/>
                    <a:pt x="338" y="712"/>
                  </a:cubicBezTo>
                  <a:cubicBezTo>
                    <a:pt x="359" y="688"/>
                    <a:pt x="339" y="663"/>
                    <a:pt x="313" y="628"/>
                  </a:cubicBezTo>
                  <a:cubicBezTo>
                    <a:pt x="77" y="313"/>
                    <a:pt x="77" y="313"/>
                    <a:pt x="77" y="313"/>
                  </a:cubicBezTo>
                  <a:cubicBezTo>
                    <a:pt x="46" y="271"/>
                    <a:pt x="39" y="265"/>
                    <a:pt x="10" y="268"/>
                  </a:cubicBezTo>
                  <a:cubicBezTo>
                    <a:pt x="6" y="266"/>
                    <a:pt x="0" y="256"/>
                    <a:pt x="2" y="253"/>
                  </a:cubicBezTo>
                  <a:cubicBezTo>
                    <a:pt x="41" y="237"/>
                    <a:pt x="108" y="196"/>
                    <a:pt x="129" y="176"/>
                  </a:cubicBezTo>
                  <a:cubicBezTo>
                    <a:pt x="138" y="175"/>
                    <a:pt x="148" y="188"/>
                    <a:pt x="146" y="195"/>
                  </a:cubicBezTo>
                  <a:cubicBezTo>
                    <a:pt x="128" y="212"/>
                    <a:pt x="103" y="239"/>
                    <a:pt x="104" y="257"/>
                  </a:cubicBezTo>
                  <a:cubicBezTo>
                    <a:pt x="104" y="285"/>
                    <a:pt x="120" y="319"/>
                    <a:pt x="152" y="362"/>
                  </a:cubicBezTo>
                  <a:cubicBezTo>
                    <a:pt x="193" y="417"/>
                    <a:pt x="193" y="417"/>
                    <a:pt x="193" y="417"/>
                  </a:cubicBezTo>
                  <a:cubicBezTo>
                    <a:pt x="210" y="440"/>
                    <a:pt x="210" y="439"/>
                    <a:pt x="236" y="420"/>
                  </a:cubicBezTo>
                  <a:lnTo>
                    <a:pt x="582" y="1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9" name="Freeform 242"/>
            <p:cNvSpPr>
              <a:spLocks/>
            </p:cNvSpPr>
            <p:nvPr/>
          </p:nvSpPr>
          <p:spPr bwMode="auto">
            <a:xfrm>
              <a:off x="6927" y="653"/>
              <a:ext cx="87" cy="67"/>
            </a:xfrm>
            <a:custGeom>
              <a:avLst/>
              <a:gdLst>
                <a:gd name="T0" fmla="*/ 208 w 685"/>
                <a:gd name="T1" fmla="*/ 377 h 523"/>
                <a:gd name="T2" fmla="*/ 126 w 685"/>
                <a:gd name="T3" fmla="*/ 487 h 523"/>
                <a:gd name="T4" fmla="*/ 136 w 685"/>
                <a:gd name="T5" fmla="*/ 510 h 523"/>
                <a:gd name="T6" fmla="*/ 113 w 685"/>
                <a:gd name="T7" fmla="*/ 519 h 523"/>
                <a:gd name="T8" fmla="*/ 59 w 685"/>
                <a:gd name="T9" fmla="*/ 410 h 523"/>
                <a:gd name="T10" fmla="*/ 0 w 685"/>
                <a:gd name="T11" fmla="*/ 305 h 523"/>
                <a:gd name="T12" fmla="*/ 21 w 685"/>
                <a:gd name="T13" fmla="*/ 292 h 523"/>
                <a:gd name="T14" fmla="*/ 34 w 685"/>
                <a:gd name="T15" fmla="*/ 312 h 523"/>
                <a:gd name="T16" fmla="*/ 171 w 685"/>
                <a:gd name="T17" fmla="*/ 307 h 523"/>
                <a:gd name="T18" fmla="*/ 477 w 685"/>
                <a:gd name="T19" fmla="*/ 146 h 523"/>
                <a:gd name="T20" fmla="*/ 558 w 685"/>
                <a:gd name="T21" fmla="*/ 36 h 523"/>
                <a:gd name="T22" fmla="*/ 549 w 685"/>
                <a:gd name="T23" fmla="*/ 13 h 523"/>
                <a:gd name="T24" fmla="*/ 572 w 685"/>
                <a:gd name="T25" fmla="*/ 3 h 523"/>
                <a:gd name="T26" fmla="*/ 625 w 685"/>
                <a:gd name="T27" fmla="*/ 111 h 523"/>
                <a:gd name="T28" fmla="*/ 685 w 685"/>
                <a:gd name="T29" fmla="*/ 218 h 523"/>
                <a:gd name="T30" fmla="*/ 664 w 685"/>
                <a:gd name="T31" fmla="*/ 231 h 523"/>
                <a:gd name="T32" fmla="*/ 650 w 685"/>
                <a:gd name="T33" fmla="*/ 211 h 523"/>
                <a:gd name="T34" fmla="*/ 514 w 685"/>
                <a:gd name="T35" fmla="*/ 216 h 523"/>
                <a:gd name="T36" fmla="*/ 208 w 685"/>
                <a:gd name="T37" fmla="*/ 37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523">
                  <a:moveTo>
                    <a:pt x="208" y="377"/>
                  </a:moveTo>
                  <a:cubicBezTo>
                    <a:pt x="117" y="425"/>
                    <a:pt x="104" y="434"/>
                    <a:pt x="126" y="487"/>
                  </a:cubicBezTo>
                  <a:cubicBezTo>
                    <a:pt x="136" y="510"/>
                    <a:pt x="136" y="510"/>
                    <a:pt x="136" y="510"/>
                  </a:cubicBezTo>
                  <a:cubicBezTo>
                    <a:pt x="135" y="517"/>
                    <a:pt x="119" y="523"/>
                    <a:pt x="113" y="519"/>
                  </a:cubicBezTo>
                  <a:cubicBezTo>
                    <a:pt x="93" y="476"/>
                    <a:pt x="78" y="446"/>
                    <a:pt x="59" y="410"/>
                  </a:cubicBezTo>
                  <a:cubicBezTo>
                    <a:pt x="41" y="376"/>
                    <a:pt x="25" y="347"/>
                    <a:pt x="0" y="305"/>
                  </a:cubicBezTo>
                  <a:cubicBezTo>
                    <a:pt x="0" y="298"/>
                    <a:pt x="15" y="288"/>
                    <a:pt x="21" y="292"/>
                  </a:cubicBezTo>
                  <a:cubicBezTo>
                    <a:pt x="34" y="312"/>
                    <a:pt x="34" y="312"/>
                    <a:pt x="34" y="312"/>
                  </a:cubicBezTo>
                  <a:cubicBezTo>
                    <a:pt x="65" y="361"/>
                    <a:pt x="80" y="355"/>
                    <a:pt x="171" y="307"/>
                  </a:cubicBezTo>
                  <a:cubicBezTo>
                    <a:pt x="477" y="146"/>
                    <a:pt x="477" y="146"/>
                    <a:pt x="477" y="146"/>
                  </a:cubicBezTo>
                  <a:cubicBezTo>
                    <a:pt x="568" y="98"/>
                    <a:pt x="579" y="90"/>
                    <a:pt x="558" y="36"/>
                  </a:cubicBezTo>
                  <a:cubicBezTo>
                    <a:pt x="549" y="13"/>
                    <a:pt x="549" y="13"/>
                    <a:pt x="549" y="13"/>
                  </a:cubicBezTo>
                  <a:cubicBezTo>
                    <a:pt x="550" y="6"/>
                    <a:pt x="566" y="0"/>
                    <a:pt x="572" y="3"/>
                  </a:cubicBezTo>
                  <a:cubicBezTo>
                    <a:pt x="593" y="47"/>
                    <a:pt x="607" y="77"/>
                    <a:pt x="625" y="111"/>
                  </a:cubicBezTo>
                  <a:cubicBezTo>
                    <a:pt x="644" y="147"/>
                    <a:pt x="661" y="176"/>
                    <a:pt x="685" y="218"/>
                  </a:cubicBezTo>
                  <a:cubicBezTo>
                    <a:pt x="685" y="224"/>
                    <a:pt x="672" y="233"/>
                    <a:pt x="664" y="231"/>
                  </a:cubicBezTo>
                  <a:cubicBezTo>
                    <a:pt x="650" y="211"/>
                    <a:pt x="650" y="211"/>
                    <a:pt x="650" y="211"/>
                  </a:cubicBezTo>
                  <a:cubicBezTo>
                    <a:pt x="618" y="163"/>
                    <a:pt x="605" y="168"/>
                    <a:pt x="514" y="216"/>
                  </a:cubicBezTo>
                  <a:lnTo>
                    <a:pt x="208" y="3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0" name="Freeform 243"/>
            <p:cNvSpPr>
              <a:spLocks/>
            </p:cNvSpPr>
            <p:nvPr/>
          </p:nvSpPr>
          <p:spPr bwMode="auto">
            <a:xfrm>
              <a:off x="6892" y="603"/>
              <a:ext cx="100" cy="77"/>
            </a:xfrm>
            <a:custGeom>
              <a:avLst/>
              <a:gdLst>
                <a:gd name="T0" fmla="*/ 583 w 779"/>
                <a:gd name="T1" fmla="*/ 135 h 601"/>
                <a:gd name="T2" fmla="*/ 679 w 779"/>
                <a:gd name="T3" fmla="*/ 41 h 601"/>
                <a:gd name="T4" fmla="*/ 671 w 779"/>
                <a:gd name="T5" fmla="*/ 11 h 601"/>
                <a:gd name="T6" fmla="*/ 695 w 779"/>
                <a:gd name="T7" fmla="*/ 5 h 601"/>
                <a:gd name="T8" fmla="*/ 733 w 779"/>
                <a:gd name="T9" fmla="*/ 126 h 601"/>
                <a:gd name="T10" fmla="*/ 779 w 779"/>
                <a:gd name="T11" fmla="*/ 253 h 601"/>
                <a:gd name="T12" fmla="*/ 756 w 779"/>
                <a:gd name="T13" fmla="*/ 261 h 601"/>
                <a:gd name="T14" fmla="*/ 742 w 779"/>
                <a:gd name="T15" fmla="*/ 229 h 601"/>
                <a:gd name="T16" fmla="*/ 608 w 779"/>
                <a:gd name="T17" fmla="*/ 211 h 601"/>
                <a:gd name="T18" fmla="*/ 197 w 779"/>
                <a:gd name="T19" fmla="*/ 350 h 601"/>
                <a:gd name="T20" fmla="*/ 178 w 779"/>
                <a:gd name="T21" fmla="*/ 388 h 601"/>
                <a:gd name="T22" fmla="*/ 195 w 779"/>
                <a:gd name="T23" fmla="*/ 438 h 601"/>
                <a:gd name="T24" fmla="*/ 256 w 779"/>
                <a:gd name="T25" fmla="*/ 543 h 601"/>
                <a:gd name="T26" fmla="*/ 334 w 779"/>
                <a:gd name="T27" fmla="*/ 563 h 601"/>
                <a:gd name="T28" fmla="*/ 335 w 779"/>
                <a:gd name="T29" fmla="*/ 589 h 601"/>
                <a:gd name="T30" fmla="*/ 187 w 779"/>
                <a:gd name="T31" fmla="*/ 601 h 601"/>
                <a:gd name="T32" fmla="*/ 181 w 779"/>
                <a:gd name="T33" fmla="*/ 584 h 601"/>
                <a:gd name="T34" fmla="*/ 183 w 779"/>
                <a:gd name="T35" fmla="*/ 496 h 601"/>
                <a:gd name="T36" fmla="*/ 56 w 779"/>
                <a:gd name="T37" fmla="*/ 123 h 601"/>
                <a:gd name="T38" fmla="*/ 6 w 779"/>
                <a:gd name="T39" fmla="*/ 61 h 601"/>
                <a:gd name="T40" fmla="*/ 3 w 779"/>
                <a:gd name="T41" fmla="*/ 43 h 601"/>
                <a:gd name="T42" fmla="*/ 147 w 779"/>
                <a:gd name="T43" fmla="*/ 9 h 601"/>
                <a:gd name="T44" fmla="*/ 157 w 779"/>
                <a:gd name="T45" fmla="*/ 33 h 601"/>
                <a:gd name="T46" fmla="*/ 98 w 779"/>
                <a:gd name="T47" fmla="*/ 78 h 601"/>
                <a:gd name="T48" fmla="*/ 111 w 779"/>
                <a:gd name="T49" fmla="*/ 193 h 601"/>
                <a:gd name="T50" fmla="*/ 134 w 779"/>
                <a:gd name="T51" fmla="*/ 258 h 601"/>
                <a:gd name="T52" fmla="*/ 174 w 779"/>
                <a:gd name="T53" fmla="*/ 274 h 601"/>
                <a:gd name="T54" fmla="*/ 583 w 779"/>
                <a:gd name="T55" fmla="*/ 13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9" h="601">
                  <a:moveTo>
                    <a:pt x="583" y="135"/>
                  </a:moveTo>
                  <a:cubicBezTo>
                    <a:pt x="679" y="103"/>
                    <a:pt x="691" y="96"/>
                    <a:pt x="679" y="41"/>
                  </a:cubicBezTo>
                  <a:cubicBezTo>
                    <a:pt x="671" y="11"/>
                    <a:pt x="671" y="11"/>
                    <a:pt x="671" y="11"/>
                  </a:cubicBezTo>
                  <a:cubicBezTo>
                    <a:pt x="673" y="4"/>
                    <a:pt x="690" y="0"/>
                    <a:pt x="695" y="5"/>
                  </a:cubicBezTo>
                  <a:cubicBezTo>
                    <a:pt x="711" y="58"/>
                    <a:pt x="721" y="89"/>
                    <a:pt x="733" y="126"/>
                  </a:cubicBezTo>
                  <a:cubicBezTo>
                    <a:pt x="746" y="163"/>
                    <a:pt x="757" y="195"/>
                    <a:pt x="779" y="253"/>
                  </a:cubicBezTo>
                  <a:cubicBezTo>
                    <a:pt x="778" y="259"/>
                    <a:pt x="763" y="267"/>
                    <a:pt x="756" y="261"/>
                  </a:cubicBezTo>
                  <a:cubicBezTo>
                    <a:pt x="742" y="229"/>
                    <a:pt x="742" y="229"/>
                    <a:pt x="742" y="229"/>
                  </a:cubicBezTo>
                  <a:cubicBezTo>
                    <a:pt x="720" y="178"/>
                    <a:pt x="705" y="178"/>
                    <a:pt x="608" y="211"/>
                  </a:cubicBezTo>
                  <a:cubicBezTo>
                    <a:pt x="197" y="350"/>
                    <a:pt x="197" y="350"/>
                    <a:pt x="197" y="350"/>
                  </a:cubicBezTo>
                  <a:cubicBezTo>
                    <a:pt x="169" y="360"/>
                    <a:pt x="168" y="360"/>
                    <a:pt x="178" y="388"/>
                  </a:cubicBezTo>
                  <a:cubicBezTo>
                    <a:pt x="195" y="438"/>
                    <a:pt x="195" y="438"/>
                    <a:pt x="195" y="438"/>
                  </a:cubicBezTo>
                  <a:cubicBezTo>
                    <a:pt x="208" y="478"/>
                    <a:pt x="227" y="528"/>
                    <a:pt x="256" y="543"/>
                  </a:cubicBezTo>
                  <a:cubicBezTo>
                    <a:pt x="284" y="559"/>
                    <a:pt x="307" y="561"/>
                    <a:pt x="334" y="563"/>
                  </a:cubicBezTo>
                  <a:cubicBezTo>
                    <a:pt x="342" y="569"/>
                    <a:pt x="341" y="583"/>
                    <a:pt x="335" y="589"/>
                  </a:cubicBezTo>
                  <a:cubicBezTo>
                    <a:pt x="289" y="589"/>
                    <a:pt x="225" y="595"/>
                    <a:pt x="187" y="601"/>
                  </a:cubicBezTo>
                  <a:cubicBezTo>
                    <a:pt x="184" y="599"/>
                    <a:pt x="179" y="587"/>
                    <a:pt x="181" y="584"/>
                  </a:cubicBezTo>
                  <a:cubicBezTo>
                    <a:pt x="208" y="568"/>
                    <a:pt x="197" y="538"/>
                    <a:pt x="183" y="496"/>
                  </a:cubicBezTo>
                  <a:cubicBezTo>
                    <a:pt x="56" y="123"/>
                    <a:pt x="56" y="123"/>
                    <a:pt x="56" y="123"/>
                  </a:cubicBezTo>
                  <a:cubicBezTo>
                    <a:pt x="39" y="74"/>
                    <a:pt x="35" y="66"/>
                    <a:pt x="6" y="61"/>
                  </a:cubicBezTo>
                  <a:cubicBezTo>
                    <a:pt x="3" y="57"/>
                    <a:pt x="0" y="46"/>
                    <a:pt x="3" y="43"/>
                  </a:cubicBezTo>
                  <a:cubicBezTo>
                    <a:pt x="44" y="40"/>
                    <a:pt x="121" y="22"/>
                    <a:pt x="147" y="9"/>
                  </a:cubicBezTo>
                  <a:cubicBezTo>
                    <a:pt x="156" y="11"/>
                    <a:pt x="161" y="26"/>
                    <a:pt x="157" y="33"/>
                  </a:cubicBezTo>
                  <a:cubicBezTo>
                    <a:pt x="135" y="43"/>
                    <a:pt x="104" y="61"/>
                    <a:pt x="98" y="78"/>
                  </a:cubicBezTo>
                  <a:cubicBezTo>
                    <a:pt x="90" y="105"/>
                    <a:pt x="94" y="142"/>
                    <a:pt x="111" y="193"/>
                  </a:cubicBezTo>
                  <a:cubicBezTo>
                    <a:pt x="134" y="258"/>
                    <a:pt x="134" y="258"/>
                    <a:pt x="134" y="258"/>
                  </a:cubicBezTo>
                  <a:cubicBezTo>
                    <a:pt x="143" y="286"/>
                    <a:pt x="143" y="284"/>
                    <a:pt x="174" y="274"/>
                  </a:cubicBezTo>
                  <a:lnTo>
                    <a:pt x="583" y="1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1" name="Freeform 244"/>
            <p:cNvSpPr>
              <a:spLocks/>
            </p:cNvSpPr>
            <p:nvPr/>
          </p:nvSpPr>
          <p:spPr bwMode="auto">
            <a:xfrm>
              <a:off x="6884" y="512"/>
              <a:ext cx="88" cy="88"/>
            </a:xfrm>
            <a:custGeom>
              <a:avLst/>
              <a:gdLst>
                <a:gd name="T0" fmla="*/ 170 w 694"/>
                <a:gd name="T1" fmla="*/ 573 h 686"/>
                <a:gd name="T2" fmla="*/ 100 w 694"/>
                <a:gd name="T3" fmla="*/ 660 h 686"/>
                <a:gd name="T4" fmla="*/ 100 w 694"/>
                <a:gd name="T5" fmla="*/ 678 h 686"/>
                <a:gd name="T6" fmla="*/ 75 w 694"/>
                <a:gd name="T7" fmla="*/ 679 h 686"/>
                <a:gd name="T8" fmla="*/ 67 w 694"/>
                <a:gd name="T9" fmla="*/ 578 h 686"/>
                <a:gd name="T10" fmla="*/ 51 w 694"/>
                <a:gd name="T11" fmla="*/ 462 h 686"/>
                <a:gd name="T12" fmla="*/ 75 w 694"/>
                <a:gd name="T13" fmla="*/ 457 h 686"/>
                <a:gd name="T14" fmla="*/ 79 w 694"/>
                <a:gd name="T15" fmla="*/ 471 h 686"/>
                <a:gd name="T16" fmla="*/ 102 w 694"/>
                <a:gd name="T17" fmla="*/ 515 h 686"/>
                <a:gd name="T18" fmla="*/ 231 w 694"/>
                <a:gd name="T19" fmla="*/ 451 h 686"/>
                <a:gd name="T20" fmla="*/ 549 w 694"/>
                <a:gd name="T21" fmla="*/ 277 h 686"/>
                <a:gd name="T22" fmla="*/ 324 w 694"/>
                <a:gd name="T23" fmla="*/ 208 h 686"/>
                <a:gd name="T24" fmla="*/ 98 w 694"/>
                <a:gd name="T25" fmla="*/ 143 h 686"/>
                <a:gd name="T26" fmla="*/ 60 w 694"/>
                <a:gd name="T27" fmla="*/ 139 h 686"/>
                <a:gd name="T28" fmla="*/ 46 w 694"/>
                <a:gd name="T29" fmla="*/ 184 h 686"/>
                <a:gd name="T30" fmla="*/ 46 w 694"/>
                <a:gd name="T31" fmla="*/ 202 h 686"/>
                <a:gd name="T32" fmla="*/ 22 w 694"/>
                <a:gd name="T33" fmla="*/ 202 h 686"/>
                <a:gd name="T34" fmla="*/ 13 w 694"/>
                <a:gd name="T35" fmla="*/ 102 h 686"/>
                <a:gd name="T36" fmla="*/ 0 w 694"/>
                <a:gd name="T37" fmla="*/ 8 h 686"/>
                <a:gd name="T38" fmla="*/ 24 w 694"/>
                <a:gd name="T39" fmla="*/ 4 h 686"/>
                <a:gd name="T40" fmla="*/ 29 w 694"/>
                <a:gd name="T41" fmla="*/ 33 h 686"/>
                <a:gd name="T42" fmla="*/ 68 w 694"/>
                <a:gd name="T43" fmla="*/ 79 h 686"/>
                <a:gd name="T44" fmla="*/ 302 w 694"/>
                <a:gd name="T45" fmla="*/ 162 h 686"/>
                <a:gd name="T46" fmla="*/ 427 w 694"/>
                <a:gd name="T47" fmla="*/ 201 h 686"/>
                <a:gd name="T48" fmla="*/ 690 w 694"/>
                <a:gd name="T49" fmla="*/ 273 h 686"/>
                <a:gd name="T50" fmla="*/ 694 w 694"/>
                <a:gd name="T51" fmla="*/ 283 h 686"/>
                <a:gd name="T52" fmla="*/ 692 w 694"/>
                <a:gd name="T53" fmla="*/ 298 h 686"/>
                <a:gd name="T54" fmla="*/ 569 w 694"/>
                <a:gd name="T55" fmla="*/ 357 h 686"/>
                <a:gd name="T56" fmla="*/ 170 w 694"/>
                <a:gd name="T57" fmla="*/ 57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4" h="686">
                  <a:moveTo>
                    <a:pt x="170" y="573"/>
                  </a:moveTo>
                  <a:cubicBezTo>
                    <a:pt x="119" y="602"/>
                    <a:pt x="100" y="618"/>
                    <a:pt x="100" y="660"/>
                  </a:cubicBezTo>
                  <a:cubicBezTo>
                    <a:pt x="100" y="678"/>
                    <a:pt x="100" y="678"/>
                    <a:pt x="100" y="678"/>
                  </a:cubicBezTo>
                  <a:cubicBezTo>
                    <a:pt x="95" y="685"/>
                    <a:pt x="81" y="686"/>
                    <a:pt x="75" y="679"/>
                  </a:cubicBezTo>
                  <a:cubicBezTo>
                    <a:pt x="74" y="651"/>
                    <a:pt x="72" y="620"/>
                    <a:pt x="67" y="578"/>
                  </a:cubicBezTo>
                  <a:cubicBezTo>
                    <a:pt x="62" y="536"/>
                    <a:pt x="57" y="502"/>
                    <a:pt x="51" y="462"/>
                  </a:cubicBezTo>
                  <a:cubicBezTo>
                    <a:pt x="54" y="455"/>
                    <a:pt x="68" y="451"/>
                    <a:pt x="75" y="457"/>
                  </a:cubicBezTo>
                  <a:cubicBezTo>
                    <a:pt x="79" y="471"/>
                    <a:pt x="79" y="471"/>
                    <a:pt x="79" y="471"/>
                  </a:cubicBezTo>
                  <a:cubicBezTo>
                    <a:pt x="87" y="507"/>
                    <a:pt x="94" y="515"/>
                    <a:pt x="102" y="515"/>
                  </a:cubicBezTo>
                  <a:cubicBezTo>
                    <a:pt x="111" y="512"/>
                    <a:pt x="162" y="489"/>
                    <a:pt x="231" y="451"/>
                  </a:cubicBezTo>
                  <a:cubicBezTo>
                    <a:pt x="338" y="394"/>
                    <a:pt x="444" y="337"/>
                    <a:pt x="549" y="277"/>
                  </a:cubicBezTo>
                  <a:cubicBezTo>
                    <a:pt x="482" y="254"/>
                    <a:pt x="378" y="224"/>
                    <a:pt x="324" y="208"/>
                  </a:cubicBezTo>
                  <a:cubicBezTo>
                    <a:pt x="255" y="187"/>
                    <a:pt x="141" y="155"/>
                    <a:pt x="98" y="143"/>
                  </a:cubicBezTo>
                  <a:cubicBezTo>
                    <a:pt x="77" y="137"/>
                    <a:pt x="66" y="138"/>
                    <a:pt x="60" y="139"/>
                  </a:cubicBezTo>
                  <a:cubicBezTo>
                    <a:pt x="53" y="139"/>
                    <a:pt x="46" y="150"/>
                    <a:pt x="46" y="184"/>
                  </a:cubicBezTo>
                  <a:cubicBezTo>
                    <a:pt x="46" y="202"/>
                    <a:pt x="46" y="202"/>
                    <a:pt x="46" y="202"/>
                  </a:cubicBezTo>
                  <a:cubicBezTo>
                    <a:pt x="41" y="209"/>
                    <a:pt x="26" y="209"/>
                    <a:pt x="22" y="202"/>
                  </a:cubicBezTo>
                  <a:cubicBezTo>
                    <a:pt x="21" y="175"/>
                    <a:pt x="18" y="138"/>
                    <a:pt x="13" y="102"/>
                  </a:cubicBezTo>
                  <a:cubicBezTo>
                    <a:pt x="10" y="70"/>
                    <a:pt x="6" y="40"/>
                    <a:pt x="0" y="8"/>
                  </a:cubicBezTo>
                  <a:cubicBezTo>
                    <a:pt x="3" y="1"/>
                    <a:pt x="19" y="0"/>
                    <a:pt x="24" y="4"/>
                  </a:cubicBezTo>
                  <a:cubicBezTo>
                    <a:pt x="29" y="33"/>
                    <a:pt x="29" y="33"/>
                    <a:pt x="29" y="33"/>
                  </a:cubicBezTo>
                  <a:cubicBezTo>
                    <a:pt x="34" y="56"/>
                    <a:pt x="47" y="69"/>
                    <a:pt x="68" y="79"/>
                  </a:cubicBezTo>
                  <a:cubicBezTo>
                    <a:pt x="117" y="101"/>
                    <a:pt x="199" y="130"/>
                    <a:pt x="302" y="162"/>
                  </a:cubicBezTo>
                  <a:cubicBezTo>
                    <a:pt x="427" y="201"/>
                    <a:pt x="427" y="201"/>
                    <a:pt x="427" y="201"/>
                  </a:cubicBezTo>
                  <a:cubicBezTo>
                    <a:pt x="520" y="229"/>
                    <a:pt x="637" y="262"/>
                    <a:pt x="690" y="273"/>
                  </a:cubicBezTo>
                  <a:cubicBezTo>
                    <a:pt x="692" y="275"/>
                    <a:pt x="693" y="279"/>
                    <a:pt x="694" y="283"/>
                  </a:cubicBezTo>
                  <a:cubicBezTo>
                    <a:pt x="694" y="288"/>
                    <a:pt x="694" y="293"/>
                    <a:pt x="692" y="298"/>
                  </a:cubicBezTo>
                  <a:cubicBezTo>
                    <a:pt x="653" y="313"/>
                    <a:pt x="608" y="335"/>
                    <a:pt x="569" y="357"/>
                  </a:cubicBezTo>
                  <a:lnTo>
                    <a:pt x="170" y="5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2" name="Freeform 245"/>
            <p:cNvSpPr>
              <a:spLocks/>
            </p:cNvSpPr>
            <p:nvPr/>
          </p:nvSpPr>
          <p:spPr bwMode="auto">
            <a:xfrm>
              <a:off x="6881" y="428"/>
              <a:ext cx="91" cy="81"/>
            </a:xfrm>
            <a:custGeom>
              <a:avLst/>
              <a:gdLst>
                <a:gd name="T0" fmla="*/ 555 w 711"/>
                <a:gd name="T1" fmla="*/ 324 h 634"/>
                <a:gd name="T2" fmla="*/ 681 w 711"/>
                <a:gd name="T3" fmla="*/ 278 h 634"/>
                <a:gd name="T4" fmla="*/ 687 w 711"/>
                <a:gd name="T5" fmla="*/ 248 h 634"/>
                <a:gd name="T6" fmla="*/ 711 w 711"/>
                <a:gd name="T7" fmla="*/ 252 h 634"/>
                <a:gd name="T8" fmla="*/ 696 w 711"/>
                <a:gd name="T9" fmla="*/ 378 h 634"/>
                <a:gd name="T10" fmla="*/ 685 w 711"/>
                <a:gd name="T11" fmla="*/ 513 h 634"/>
                <a:gd name="T12" fmla="*/ 661 w 711"/>
                <a:gd name="T13" fmla="*/ 510 h 634"/>
                <a:gd name="T14" fmla="*/ 662 w 711"/>
                <a:gd name="T15" fmla="*/ 475 h 634"/>
                <a:gd name="T16" fmla="*/ 547 w 711"/>
                <a:gd name="T17" fmla="*/ 403 h 634"/>
                <a:gd name="T18" fmla="*/ 116 w 711"/>
                <a:gd name="T19" fmla="*/ 360 h 634"/>
                <a:gd name="T20" fmla="*/ 82 w 711"/>
                <a:gd name="T21" fmla="*/ 386 h 634"/>
                <a:gd name="T22" fmla="*/ 76 w 711"/>
                <a:gd name="T23" fmla="*/ 439 h 634"/>
                <a:gd name="T24" fmla="*/ 88 w 711"/>
                <a:gd name="T25" fmla="*/ 560 h 634"/>
                <a:gd name="T26" fmla="*/ 151 w 711"/>
                <a:gd name="T27" fmla="*/ 610 h 634"/>
                <a:gd name="T28" fmla="*/ 141 w 711"/>
                <a:gd name="T29" fmla="*/ 634 h 634"/>
                <a:gd name="T30" fmla="*/ 1 w 711"/>
                <a:gd name="T31" fmla="*/ 583 h 634"/>
                <a:gd name="T32" fmla="*/ 3 w 711"/>
                <a:gd name="T33" fmla="*/ 565 h 634"/>
                <a:gd name="T34" fmla="*/ 41 w 711"/>
                <a:gd name="T35" fmla="*/ 486 h 634"/>
                <a:gd name="T36" fmla="*/ 81 w 711"/>
                <a:gd name="T37" fmla="*/ 95 h 634"/>
                <a:gd name="T38" fmla="*/ 61 w 711"/>
                <a:gd name="T39" fmla="*/ 17 h 634"/>
                <a:gd name="T40" fmla="*/ 66 w 711"/>
                <a:gd name="T41" fmla="*/ 0 h 634"/>
                <a:gd name="T42" fmla="*/ 211 w 711"/>
                <a:gd name="T43" fmla="*/ 29 h 634"/>
                <a:gd name="T44" fmla="*/ 211 w 711"/>
                <a:gd name="T45" fmla="*/ 54 h 634"/>
                <a:gd name="T46" fmla="*/ 138 w 711"/>
                <a:gd name="T47" fmla="*/ 71 h 634"/>
                <a:gd name="T48" fmla="*/ 102 w 711"/>
                <a:gd name="T49" fmla="*/ 181 h 634"/>
                <a:gd name="T50" fmla="*/ 95 w 711"/>
                <a:gd name="T51" fmla="*/ 249 h 634"/>
                <a:gd name="T52" fmla="*/ 125 w 711"/>
                <a:gd name="T53" fmla="*/ 281 h 634"/>
                <a:gd name="T54" fmla="*/ 555 w 711"/>
                <a:gd name="T55" fmla="*/ 3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1" h="634">
                  <a:moveTo>
                    <a:pt x="555" y="324"/>
                  </a:moveTo>
                  <a:cubicBezTo>
                    <a:pt x="656" y="334"/>
                    <a:pt x="670" y="334"/>
                    <a:pt x="681" y="278"/>
                  </a:cubicBezTo>
                  <a:cubicBezTo>
                    <a:pt x="687" y="248"/>
                    <a:pt x="687" y="248"/>
                    <a:pt x="687" y="248"/>
                  </a:cubicBezTo>
                  <a:cubicBezTo>
                    <a:pt x="692" y="242"/>
                    <a:pt x="709" y="246"/>
                    <a:pt x="711" y="252"/>
                  </a:cubicBezTo>
                  <a:cubicBezTo>
                    <a:pt x="704" y="307"/>
                    <a:pt x="700" y="340"/>
                    <a:pt x="696" y="378"/>
                  </a:cubicBezTo>
                  <a:cubicBezTo>
                    <a:pt x="692" y="417"/>
                    <a:pt x="689" y="451"/>
                    <a:pt x="685" y="513"/>
                  </a:cubicBezTo>
                  <a:cubicBezTo>
                    <a:pt x="682" y="518"/>
                    <a:pt x="665" y="519"/>
                    <a:pt x="661" y="510"/>
                  </a:cubicBezTo>
                  <a:cubicBezTo>
                    <a:pt x="662" y="475"/>
                    <a:pt x="662" y="475"/>
                    <a:pt x="662" y="475"/>
                  </a:cubicBezTo>
                  <a:cubicBezTo>
                    <a:pt x="662" y="420"/>
                    <a:pt x="648" y="413"/>
                    <a:pt x="547" y="403"/>
                  </a:cubicBezTo>
                  <a:cubicBezTo>
                    <a:pt x="116" y="360"/>
                    <a:pt x="116" y="360"/>
                    <a:pt x="116" y="360"/>
                  </a:cubicBezTo>
                  <a:cubicBezTo>
                    <a:pt x="86" y="357"/>
                    <a:pt x="85" y="357"/>
                    <a:pt x="82" y="386"/>
                  </a:cubicBezTo>
                  <a:cubicBezTo>
                    <a:pt x="76" y="439"/>
                    <a:pt x="76" y="439"/>
                    <a:pt x="76" y="439"/>
                  </a:cubicBezTo>
                  <a:cubicBezTo>
                    <a:pt x="72" y="480"/>
                    <a:pt x="69" y="533"/>
                    <a:pt x="88" y="560"/>
                  </a:cubicBezTo>
                  <a:cubicBezTo>
                    <a:pt x="107" y="585"/>
                    <a:pt x="128" y="597"/>
                    <a:pt x="151" y="610"/>
                  </a:cubicBezTo>
                  <a:cubicBezTo>
                    <a:pt x="156" y="618"/>
                    <a:pt x="150" y="631"/>
                    <a:pt x="141" y="634"/>
                  </a:cubicBezTo>
                  <a:cubicBezTo>
                    <a:pt x="100" y="615"/>
                    <a:pt x="39" y="594"/>
                    <a:pt x="1" y="583"/>
                  </a:cubicBezTo>
                  <a:cubicBezTo>
                    <a:pt x="0" y="580"/>
                    <a:pt x="0" y="567"/>
                    <a:pt x="3" y="565"/>
                  </a:cubicBezTo>
                  <a:cubicBezTo>
                    <a:pt x="35" y="562"/>
                    <a:pt x="37" y="530"/>
                    <a:pt x="41" y="486"/>
                  </a:cubicBezTo>
                  <a:cubicBezTo>
                    <a:pt x="81" y="95"/>
                    <a:pt x="81" y="95"/>
                    <a:pt x="81" y="95"/>
                  </a:cubicBezTo>
                  <a:cubicBezTo>
                    <a:pt x="86" y="43"/>
                    <a:pt x="85" y="34"/>
                    <a:pt x="61" y="17"/>
                  </a:cubicBezTo>
                  <a:cubicBezTo>
                    <a:pt x="60" y="12"/>
                    <a:pt x="62" y="1"/>
                    <a:pt x="66" y="0"/>
                  </a:cubicBezTo>
                  <a:cubicBezTo>
                    <a:pt x="105" y="14"/>
                    <a:pt x="182" y="29"/>
                    <a:pt x="211" y="29"/>
                  </a:cubicBezTo>
                  <a:cubicBezTo>
                    <a:pt x="219" y="33"/>
                    <a:pt x="217" y="50"/>
                    <a:pt x="211" y="54"/>
                  </a:cubicBezTo>
                  <a:cubicBezTo>
                    <a:pt x="186" y="55"/>
                    <a:pt x="150" y="58"/>
                    <a:pt x="138" y="71"/>
                  </a:cubicBezTo>
                  <a:cubicBezTo>
                    <a:pt x="119" y="92"/>
                    <a:pt x="108" y="128"/>
                    <a:pt x="102" y="181"/>
                  </a:cubicBezTo>
                  <a:cubicBezTo>
                    <a:pt x="95" y="249"/>
                    <a:pt x="95" y="249"/>
                    <a:pt x="95" y="249"/>
                  </a:cubicBezTo>
                  <a:cubicBezTo>
                    <a:pt x="93" y="278"/>
                    <a:pt x="94" y="278"/>
                    <a:pt x="125" y="281"/>
                  </a:cubicBezTo>
                  <a:lnTo>
                    <a:pt x="55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3" name="Freeform 246"/>
            <p:cNvSpPr>
              <a:spLocks noEditPoints="1"/>
            </p:cNvSpPr>
            <p:nvPr/>
          </p:nvSpPr>
          <p:spPr bwMode="auto">
            <a:xfrm>
              <a:off x="6900" y="337"/>
              <a:ext cx="97" cy="97"/>
            </a:xfrm>
            <a:custGeom>
              <a:avLst/>
              <a:gdLst>
                <a:gd name="T0" fmla="*/ 275 w 762"/>
                <a:gd name="T1" fmla="*/ 704 h 762"/>
                <a:gd name="T2" fmla="*/ 66 w 762"/>
                <a:gd name="T3" fmla="*/ 264 h 762"/>
                <a:gd name="T4" fmla="*/ 492 w 762"/>
                <a:gd name="T5" fmla="*/ 57 h 762"/>
                <a:gd name="T6" fmla="*/ 699 w 762"/>
                <a:gd name="T7" fmla="*/ 487 h 762"/>
                <a:gd name="T8" fmla="*/ 275 w 762"/>
                <a:gd name="T9" fmla="*/ 704 h 762"/>
                <a:gd name="T10" fmla="*/ 488 w 762"/>
                <a:gd name="T11" fmla="*/ 158 h 762"/>
                <a:gd name="T12" fmla="*/ 89 w 762"/>
                <a:gd name="T13" fmla="*/ 290 h 762"/>
                <a:gd name="T14" fmla="*/ 278 w 762"/>
                <a:gd name="T15" fmla="*/ 602 h 762"/>
                <a:gd name="T16" fmla="*/ 675 w 762"/>
                <a:gd name="T17" fmla="*/ 465 h 762"/>
                <a:gd name="T18" fmla="*/ 488 w 762"/>
                <a:gd name="T19" fmla="*/ 15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275" y="704"/>
                  </a:moveTo>
                  <a:cubicBezTo>
                    <a:pt x="92" y="640"/>
                    <a:pt x="0" y="453"/>
                    <a:pt x="66" y="264"/>
                  </a:cubicBezTo>
                  <a:cubicBezTo>
                    <a:pt x="140" y="53"/>
                    <a:pt x="331" y="0"/>
                    <a:pt x="492" y="57"/>
                  </a:cubicBezTo>
                  <a:cubicBezTo>
                    <a:pt x="676" y="122"/>
                    <a:pt x="762" y="310"/>
                    <a:pt x="699" y="487"/>
                  </a:cubicBezTo>
                  <a:cubicBezTo>
                    <a:pt x="628" y="690"/>
                    <a:pt x="440" y="762"/>
                    <a:pt x="275" y="704"/>
                  </a:cubicBezTo>
                  <a:close/>
                  <a:moveTo>
                    <a:pt x="488" y="158"/>
                  </a:moveTo>
                  <a:cubicBezTo>
                    <a:pt x="337" y="105"/>
                    <a:pt x="151" y="115"/>
                    <a:pt x="89" y="290"/>
                  </a:cubicBezTo>
                  <a:cubicBezTo>
                    <a:pt x="56" y="385"/>
                    <a:pt x="77" y="532"/>
                    <a:pt x="278" y="602"/>
                  </a:cubicBezTo>
                  <a:cubicBezTo>
                    <a:pt x="413" y="650"/>
                    <a:pt x="612" y="645"/>
                    <a:pt x="675" y="465"/>
                  </a:cubicBezTo>
                  <a:cubicBezTo>
                    <a:pt x="714" y="355"/>
                    <a:pt x="668" y="222"/>
                    <a:pt x="488"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4" name="Freeform 247"/>
            <p:cNvSpPr>
              <a:spLocks/>
            </p:cNvSpPr>
            <p:nvPr/>
          </p:nvSpPr>
          <p:spPr bwMode="auto">
            <a:xfrm>
              <a:off x="6977" y="224"/>
              <a:ext cx="82" cy="83"/>
            </a:xfrm>
            <a:custGeom>
              <a:avLst/>
              <a:gdLst>
                <a:gd name="T0" fmla="*/ 558 w 640"/>
                <a:gd name="T1" fmla="*/ 560 h 652"/>
                <a:gd name="T2" fmla="*/ 433 w 640"/>
                <a:gd name="T3" fmla="*/ 652 h 652"/>
                <a:gd name="T4" fmla="*/ 312 w 640"/>
                <a:gd name="T5" fmla="*/ 584 h 652"/>
                <a:gd name="T6" fmla="*/ 325 w 640"/>
                <a:gd name="T7" fmla="*/ 564 h 652"/>
                <a:gd name="T8" fmla="*/ 543 w 640"/>
                <a:gd name="T9" fmla="*/ 531 h 652"/>
                <a:gd name="T10" fmla="*/ 537 w 640"/>
                <a:gd name="T11" fmla="*/ 366 h 652"/>
                <a:gd name="T12" fmla="*/ 382 w 640"/>
                <a:gd name="T13" fmla="*/ 339 h 652"/>
                <a:gd name="T14" fmla="*/ 276 w 640"/>
                <a:gd name="T15" fmla="*/ 370 h 652"/>
                <a:gd name="T16" fmla="*/ 81 w 640"/>
                <a:gd name="T17" fmla="*/ 342 h 652"/>
                <a:gd name="T18" fmla="*/ 82 w 640"/>
                <a:gd name="T19" fmla="*/ 83 h 652"/>
                <a:gd name="T20" fmla="*/ 150 w 640"/>
                <a:gd name="T21" fmla="*/ 22 h 652"/>
                <a:gd name="T22" fmla="*/ 177 w 640"/>
                <a:gd name="T23" fmla="*/ 0 h 652"/>
                <a:gd name="T24" fmla="*/ 278 w 640"/>
                <a:gd name="T25" fmla="*/ 64 h 652"/>
                <a:gd name="T26" fmla="*/ 265 w 640"/>
                <a:gd name="T27" fmla="*/ 84 h 652"/>
                <a:gd name="T28" fmla="*/ 95 w 640"/>
                <a:gd name="T29" fmla="*/ 114 h 652"/>
                <a:gd name="T30" fmla="*/ 103 w 640"/>
                <a:gd name="T31" fmla="*/ 271 h 652"/>
                <a:gd name="T32" fmla="*/ 247 w 640"/>
                <a:gd name="T33" fmla="*/ 286 h 652"/>
                <a:gd name="T34" fmla="*/ 334 w 640"/>
                <a:gd name="T35" fmla="*/ 258 h 652"/>
                <a:gd name="T36" fmla="*/ 555 w 640"/>
                <a:gd name="T37" fmla="*/ 286 h 652"/>
                <a:gd name="T38" fmla="*/ 558 w 640"/>
                <a:gd name="T39" fmla="*/ 56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0" h="652">
                  <a:moveTo>
                    <a:pt x="558" y="560"/>
                  </a:moveTo>
                  <a:cubicBezTo>
                    <a:pt x="505" y="622"/>
                    <a:pt x="453" y="645"/>
                    <a:pt x="433" y="652"/>
                  </a:cubicBezTo>
                  <a:cubicBezTo>
                    <a:pt x="409" y="647"/>
                    <a:pt x="348" y="612"/>
                    <a:pt x="312" y="584"/>
                  </a:cubicBezTo>
                  <a:cubicBezTo>
                    <a:pt x="310" y="576"/>
                    <a:pt x="318" y="564"/>
                    <a:pt x="325" y="564"/>
                  </a:cubicBezTo>
                  <a:cubicBezTo>
                    <a:pt x="372" y="585"/>
                    <a:pt x="470" y="617"/>
                    <a:pt x="543" y="531"/>
                  </a:cubicBezTo>
                  <a:cubicBezTo>
                    <a:pt x="596" y="469"/>
                    <a:pt x="581" y="404"/>
                    <a:pt x="537" y="366"/>
                  </a:cubicBezTo>
                  <a:cubicBezTo>
                    <a:pt x="504" y="338"/>
                    <a:pt x="462" y="314"/>
                    <a:pt x="382" y="339"/>
                  </a:cubicBezTo>
                  <a:cubicBezTo>
                    <a:pt x="276" y="370"/>
                    <a:pt x="276" y="370"/>
                    <a:pt x="276" y="370"/>
                  </a:cubicBezTo>
                  <a:cubicBezTo>
                    <a:pt x="220" y="386"/>
                    <a:pt x="142" y="393"/>
                    <a:pt x="81" y="342"/>
                  </a:cubicBezTo>
                  <a:cubicBezTo>
                    <a:pt x="11" y="282"/>
                    <a:pt x="0" y="179"/>
                    <a:pt x="82" y="83"/>
                  </a:cubicBezTo>
                  <a:cubicBezTo>
                    <a:pt x="102" y="60"/>
                    <a:pt x="128" y="37"/>
                    <a:pt x="150" y="22"/>
                  </a:cubicBezTo>
                  <a:cubicBezTo>
                    <a:pt x="160" y="15"/>
                    <a:pt x="171" y="6"/>
                    <a:pt x="177" y="0"/>
                  </a:cubicBezTo>
                  <a:cubicBezTo>
                    <a:pt x="200" y="9"/>
                    <a:pt x="247" y="37"/>
                    <a:pt x="278" y="64"/>
                  </a:cubicBezTo>
                  <a:cubicBezTo>
                    <a:pt x="280" y="70"/>
                    <a:pt x="272" y="84"/>
                    <a:pt x="265" y="84"/>
                  </a:cubicBezTo>
                  <a:cubicBezTo>
                    <a:pt x="221" y="63"/>
                    <a:pt x="156" y="43"/>
                    <a:pt x="95" y="114"/>
                  </a:cubicBezTo>
                  <a:cubicBezTo>
                    <a:pt x="34" y="186"/>
                    <a:pt x="69" y="242"/>
                    <a:pt x="103" y="271"/>
                  </a:cubicBezTo>
                  <a:cubicBezTo>
                    <a:pt x="146" y="308"/>
                    <a:pt x="206" y="298"/>
                    <a:pt x="247" y="286"/>
                  </a:cubicBezTo>
                  <a:cubicBezTo>
                    <a:pt x="334" y="258"/>
                    <a:pt x="334" y="258"/>
                    <a:pt x="334" y="258"/>
                  </a:cubicBezTo>
                  <a:cubicBezTo>
                    <a:pt x="403" y="236"/>
                    <a:pt x="485" y="226"/>
                    <a:pt x="555" y="286"/>
                  </a:cubicBezTo>
                  <a:cubicBezTo>
                    <a:pt x="636" y="355"/>
                    <a:pt x="640" y="464"/>
                    <a:pt x="558" y="5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5" name="Freeform 248"/>
            <p:cNvSpPr>
              <a:spLocks/>
            </p:cNvSpPr>
            <p:nvPr/>
          </p:nvSpPr>
          <p:spPr bwMode="auto">
            <a:xfrm>
              <a:off x="7008" y="156"/>
              <a:ext cx="87" cy="95"/>
            </a:xfrm>
            <a:custGeom>
              <a:avLst/>
              <a:gdLst>
                <a:gd name="T0" fmla="*/ 142 w 676"/>
                <a:gd name="T1" fmla="*/ 449 h 740"/>
                <a:gd name="T2" fmla="*/ 31 w 676"/>
                <a:gd name="T3" fmla="*/ 437 h 740"/>
                <a:gd name="T4" fmla="*/ 17 w 676"/>
                <a:gd name="T5" fmla="*/ 446 h 740"/>
                <a:gd name="T6" fmla="*/ 3 w 676"/>
                <a:gd name="T7" fmla="*/ 426 h 740"/>
                <a:gd name="T8" fmla="*/ 83 w 676"/>
                <a:gd name="T9" fmla="*/ 365 h 740"/>
                <a:gd name="T10" fmla="*/ 172 w 676"/>
                <a:gd name="T11" fmla="*/ 289 h 740"/>
                <a:gd name="T12" fmla="*/ 189 w 676"/>
                <a:gd name="T13" fmla="*/ 306 h 740"/>
                <a:gd name="T14" fmla="*/ 179 w 676"/>
                <a:gd name="T15" fmla="*/ 317 h 740"/>
                <a:gd name="T16" fmla="*/ 155 w 676"/>
                <a:gd name="T17" fmla="*/ 360 h 740"/>
                <a:gd name="T18" fmla="*/ 278 w 676"/>
                <a:gd name="T19" fmla="*/ 435 h 740"/>
                <a:gd name="T20" fmla="*/ 596 w 676"/>
                <a:gd name="T21" fmla="*/ 608 h 740"/>
                <a:gd name="T22" fmla="*/ 533 w 676"/>
                <a:gd name="T23" fmla="*/ 382 h 740"/>
                <a:gd name="T24" fmla="*/ 466 w 676"/>
                <a:gd name="T25" fmla="*/ 156 h 740"/>
                <a:gd name="T26" fmla="*/ 449 w 676"/>
                <a:gd name="T27" fmla="*/ 122 h 740"/>
                <a:gd name="T28" fmla="*/ 403 w 676"/>
                <a:gd name="T29" fmla="*/ 135 h 740"/>
                <a:gd name="T30" fmla="*/ 389 w 676"/>
                <a:gd name="T31" fmla="*/ 144 h 740"/>
                <a:gd name="T32" fmla="*/ 375 w 676"/>
                <a:gd name="T33" fmla="*/ 124 h 740"/>
                <a:gd name="T34" fmla="*/ 455 w 676"/>
                <a:gd name="T35" fmla="*/ 63 h 740"/>
                <a:gd name="T36" fmla="*/ 526 w 676"/>
                <a:gd name="T37" fmla="*/ 1 h 740"/>
                <a:gd name="T38" fmla="*/ 543 w 676"/>
                <a:gd name="T39" fmla="*/ 19 h 740"/>
                <a:gd name="T40" fmla="*/ 522 w 676"/>
                <a:gd name="T41" fmla="*/ 39 h 740"/>
                <a:gd name="T42" fmla="*/ 504 w 676"/>
                <a:gd name="T43" fmla="*/ 97 h 740"/>
                <a:gd name="T44" fmla="*/ 560 w 676"/>
                <a:gd name="T45" fmla="*/ 339 h 740"/>
                <a:gd name="T46" fmla="*/ 595 w 676"/>
                <a:gd name="T47" fmla="*/ 464 h 740"/>
                <a:gd name="T48" fmla="*/ 676 w 676"/>
                <a:gd name="T49" fmla="*/ 724 h 740"/>
                <a:gd name="T50" fmla="*/ 669 w 676"/>
                <a:gd name="T51" fmla="*/ 733 h 740"/>
                <a:gd name="T52" fmla="*/ 656 w 676"/>
                <a:gd name="T53" fmla="*/ 740 h 740"/>
                <a:gd name="T54" fmla="*/ 540 w 676"/>
                <a:gd name="T55" fmla="*/ 668 h 740"/>
                <a:gd name="T56" fmla="*/ 142 w 676"/>
                <a:gd name="T57" fmla="*/ 44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6" h="740">
                  <a:moveTo>
                    <a:pt x="142" y="449"/>
                  </a:moveTo>
                  <a:cubicBezTo>
                    <a:pt x="91" y="421"/>
                    <a:pt x="67" y="414"/>
                    <a:pt x="31" y="437"/>
                  </a:cubicBezTo>
                  <a:cubicBezTo>
                    <a:pt x="17" y="446"/>
                    <a:pt x="17" y="446"/>
                    <a:pt x="17" y="446"/>
                  </a:cubicBezTo>
                  <a:cubicBezTo>
                    <a:pt x="8" y="446"/>
                    <a:pt x="0" y="435"/>
                    <a:pt x="3" y="426"/>
                  </a:cubicBezTo>
                  <a:cubicBezTo>
                    <a:pt x="26" y="410"/>
                    <a:pt x="51" y="391"/>
                    <a:pt x="83" y="365"/>
                  </a:cubicBezTo>
                  <a:cubicBezTo>
                    <a:pt x="116" y="338"/>
                    <a:pt x="142" y="316"/>
                    <a:pt x="172" y="289"/>
                  </a:cubicBezTo>
                  <a:cubicBezTo>
                    <a:pt x="180" y="287"/>
                    <a:pt x="191" y="297"/>
                    <a:pt x="189" y="306"/>
                  </a:cubicBezTo>
                  <a:cubicBezTo>
                    <a:pt x="179" y="317"/>
                    <a:pt x="179" y="317"/>
                    <a:pt x="179" y="317"/>
                  </a:cubicBezTo>
                  <a:cubicBezTo>
                    <a:pt x="153" y="344"/>
                    <a:pt x="151" y="353"/>
                    <a:pt x="155" y="360"/>
                  </a:cubicBezTo>
                  <a:cubicBezTo>
                    <a:pt x="163" y="366"/>
                    <a:pt x="209" y="397"/>
                    <a:pt x="278" y="435"/>
                  </a:cubicBezTo>
                  <a:cubicBezTo>
                    <a:pt x="384" y="494"/>
                    <a:pt x="489" y="553"/>
                    <a:pt x="596" y="608"/>
                  </a:cubicBezTo>
                  <a:cubicBezTo>
                    <a:pt x="579" y="539"/>
                    <a:pt x="549" y="435"/>
                    <a:pt x="533" y="382"/>
                  </a:cubicBezTo>
                  <a:cubicBezTo>
                    <a:pt x="514" y="312"/>
                    <a:pt x="480" y="199"/>
                    <a:pt x="466" y="156"/>
                  </a:cubicBezTo>
                  <a:cubicBezTo>
                    <a:pt x="459" y="136"/>
                    <a:pt x="453" y="127"/>
                    <a:pt x="449" y="122"/>
                  </a:cubicBezTo>
                  <a:cubicBezTo>
                    <a:pt x="445" y="116"/>
                    <a:pt x="432" y="116"/>
                    <a:pt x="403" y="135"/>
                  </a:cubicBezTo>
                  <a:cubicBezTo>
                    <a:pt x="389" y="144"/>
                    <a:pt x="389" y="144"/>
                    <a:pt x="389" y="144"/>
                  </a:cubicBezTo>
                  <a:cubicBezTo>
                    <a:pt x="380" y="144"/>
                    <a:pt x="372" y="131"/>
                    <a:pt x="375" y="124"/>
                  </a:cubicBezTo>
                  <a:cubicBezTo>
                    <a:pt x="397" y="109"/>
                    <a:pt x="427" y="86"/>
                    <a:pt x="455" y="63"/>
                  </a:cubicBezTo>
                  <a:cubicBezTo>
                    <a:pt x="480" y="43"/>
                    <a:pt x="503" y="23"/>
                    <a:pt x="526" y="1"/>
                  </a:cubicBezTo>
                  <a:cubicBezTo>
                    <a:pt x="534" y="0"/>
                    <a:pt x="544" y="12"/>
                    <a:pt x="543" y="19"/>
                  </a:cubicBezTo>
                  <a:cubicBezTo>
                    <a:pt x="522" y="39"/>
                    <a:pt x="522" y="39"/>
                    <a:pt x="522" y="39"/>
                  </a:cubicBezTo>
                  <a:cubicBezTo>
                    <a:pt x="505" y="55"/>
                    <a:pt x="501" y="73"/>
                    <a:pt x="504" y="97"/>
                  </a:cubicBezTo>
                  <a:cubicBezTo>
                    <a:pt x="512" y="149"/>
                    <a:pt x="532" y="234"/>
                    <a:pt x="560" y="339"/>
                  </a:cubicBezTo>
                  <a:cubicBezTo>
                    <a:pt x="595" y="464"/>
                    <a:pt x="595" y="464"/>
                    <a:pt x="595" y="464"/>
                  </a:cubicBezTo>
                  <a:cubicBezTo>
                    <a:pt x="621" y="558"/>
                    <a:pt x="656" y="674"/>
                    <a:pt x="676" y="724"/>
                  </a:cubicBezTo>
                  <a:cubicBezTo>
                    <a:pt x="675" y="728"/>
                    <a:pt x="672" y="731"/>
                    <a:pt x="669" y="733"/>
                  </a:cubicBezTo>
                  <a:cubicBezTo>
                    <a:pt x="666" y="736"/>
                    <a:pt x="661" y="739"/>
                    <a:pt x="656" y="740"/>
                  </a:cubicBezTo>
                  <a:cubicBezTo>
                    <a:pt x="622" y="715"/>
                    <a:pt x="580" y="689"/>
                    <a:pt x="540" y="668"/>
                  </a:cubicBezTo>
                  <a:lnTo>
                    <a:pt x="142" y="4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6" name="Freeform 249"/>
            <p:cNvSpPr>
              <a:spLocks/>
            </p:cNvSpPr>
            <p:nvPr/>
          </p:nvSpPr>
          <p:spPr bwMode="auto">
            <a:xfrm>
              <a:off x="7084" y="134"/>
              <a:ext cx="68" cy="92"/>
            </a:xfrm>
            <a:custGeom>
              <a:avLst/>
              <a:gdLst>
                <a:gd name="T0" fmla="*/ 374 w 532"/>
                <a:gd name="T1" fmla="*/ 512 h 716"/>
                <a:gd name="T2" fmla="*/ 487 w 532"/>
                <a:gd name="T3" fmla="*/ 589 h 716"/>
                <a:gd name="T4" fmla="*/ 512 w 532"/>
                <a:gd name="T5" fmla="*/ 579 h 716"/>
                <a:gd name="T6" fmla="*/ 522 w 532"/>
                <a:gd name="T7" fmla="*/ 601 h 716"/>
                <a:gd name="T8" fmla="*/ 409 w 532"/>
                <a:gd name="T9" fmla="*/ 658 h 716"/>
                <a:gd name="T10" fmla="*/ 305 w 532"/>
                <a:gd name="T11" fmla="*/ 716 h 716"/>
                <a:gd name="T12" fmla="*/ 292 w 532"/>
                <a:gd name="T13" fmla="*/ 695 h 716"/>
                <a:gd name="T14" fmla="*/ 309 w 532"/>
                <a:gd name="T15" fmla="*/ 683 h 716"/>
                <a:gd name="T16" fmla="*/ 304 w 532"/>
                <a:gd name="T17" fmla="*/ 549 h 716"/>
                <a:gd name="T18" fmla="*/ 136 w 532"/>
                <a:gd name="T19" fmla="*/ 233 h 716"/>
                <a:gd name="T20" fmla="*/ 47 w 532"/>
                <a:gd name="T21" fmla="*/ 162 h 716"/>
                <a:gd name="T22" fmla="*/ 14 w 532"/>
                <a:gd name="T23" fmla="*/ 175 h 716"/>
                <a:gd name="T24" fmla="*/ 5 w 532"/>
                <a:gd name="T25" fmla="*/ 153 h 716"/>
                <a:gd name="T26" fmla="*/ 171 w 532"/>
                <a:gd name="T27" fmla="*/ 56 h 716"/>
                <a:gd name="T28" fmla="*/ 354 w 532"/>
                <a:gd name="T29" fmla="*/ 3 h 716"/>
                <a:gd name="T30" fmla="*/ 491 w 532"/>
                <a:gd name="T31" fmla="*/ 95 h 716"/>
                <a:gd name="T32" fmla="*/ 477 w 532"/>
                <a:gd name="T33" fmla="*/ 277 h 716"/>
                <a:gd name="T34" fmla="*/ 372 w 532"/>
                <a:gd name="T35" fmla="*/ 365 h 716"/>
                <a:gd name="T36" fmla="*/ 362 w 532"/>
                <a:gd name="T37" fmla="*/ 349 h 716"/>
                <a:gd name="T38" fmla="*/ 412 w 532"/>
                <a:gd name="T39" fmla="*/ 138 h 716"/>
                <a:gd name="T40" fmla="*/ 201 w 532"/>
                <a:gd name="T41" fmla="*/ 74 h 716"/>
                <a:gd name="T42" fmla="*/ 171 w 532"/>
                <a:gd name="T43" fmla="*/ 129 h 716"/>
                <a:gd name="T44" fmla="*/ 374 w 532"/>
                <a:gd name="T45" fmla="*/ 51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16">
                  <a:moveTo>
                    <a:pt x="374" y="512"/>
                  </a:moveTo>
                  <a:cubicBezTo>
                    <a:pt x="422" y="602"/>
                    <a:pt x="429" y="612"/>
                    <a:pt x="487" y="589"/>
                  </a:cubicBezTo>
                  <a:cubicBezTo>
                    <a:pt x="512" y="579"/>
                    <a:pt x="512" y="579"/>
                    <a:pt x="512" y="579"/>
                  </a:cubicBezTo>
                  <a:cubicBezTo>
                    <a:pt x="519" y="581"/>
                    <a:pt x="525" y="596"/>
                    <a:pt x="522" y="601"/>
                  </a:cubicBezTo>
                  <a:cubicBezTo>
                    <a:pt x="472" y="626"/>
                    <a:pt x="443" y="640"/>
                    <a:pt x="409" y="658"/>
                  </a:cubicBezTo>
                  <a:cubicBezTo>
                    <a:pt x="373" y="677"/>
                    <a:pt x="342" y="694"/>
                    <a:pt x="305" y="716"/>
                  </a:cubicBezTo>
                  <a:cubicBezTo>
                    <a:pt x="299" y="716"/>
                    <a:pt x="290" y="703"/>
                    <a:pt x="292" y="695"/>
                  </a:cubicBezTo>
                  <a:cubicBezTo>
                    <a:pt x="309" y="683"/>
                    <a:pt x="309" y="683"/>
                    <a:pt x="309" y="683"/>
                  </a:cubicBezTo>
                  <a:cubicBezTo>
                    <a:pt x="355" y="650"/>
                    <a:pt x="351" y="639"/>
                    <a:pt x="304" y="549"/>
                  </a:cubicBezTo>
                  <a:cubicBezTo>
                    <a:pt x="136" y="233"/>
                    <a:pt x="136" y="233"/>
                    <a:pt x="136" y="233"/>
                  </a:cubicBezTo>
                  <a:cubicBezTo>
                    <a:pt x="97" y="160"/>
                    <a:pt x="87" y="145"/>
                    <a:pt x="47" y="162"/>
                  </a:cubicBezTo>
                  <a:cubicBezTo>
                    <a:pt x="14" y="175"/>
                    <a:pt x="14" y="175"/>
                    <a:pt x="14" y="175"/>
                  </a:cubicBezTo>
                  <a:cubicBezTo>
                    <a:pt x="6" y="173"/>
                    <a:pt x="0" y="160"/>
                    <a:pt x="5" y="153"/>
                  </a:cubicBezTo>
                  <a:cubicBezTo>
                    <a:pt x="47" y="123"/>
                    <a:pt x="100" y="94"/>
                    <a:pt x="171" y="56"/>
                  </a:cubicBezTo>
                  <a:cubicBezTo>
                    <a:pt x="242" y="18"/>
                    <a:pt x="300" y="0"/>
                    <a:pt x="354" y="3"/>
                  </a:cubicBezTo>
                  <a:cubicBezTo>
                    <a:pt x="406" y="7"/>
                    <a:pt x="459" y="36"/>
                    <a:pt x="491" y="95"/>
                  </a:cubicBezTo>
                  <a:cubicBezTo>
                    <a:pt x="532" y="174"/>
                    <a:pt x="504" y="240"/>
                    <a:pt x="477" y="277"/>
                  </a:cubicBezTo>
                  <a:cubicBezTo>
                    <a:pt x="449" y="315"/>
                    <a:pt x="407" y="347"/>
                    <a:pt x="372" y="365"/>
                  </a:cubicBezTo>
                  <a:cubicBezTo>
                    <a:pt x="365" y="366"/>
                    <a:pt x="358" y="353"/>
                    <a:pt x="362" y="349"/>
                  </a:cubicBezTo>
                  <a:cubicBezTo>
                    <a:pt x="446" y="283"/>
                    <a:pt x="452" y="213"/>
                    <a:pt x="412" y="138"/>
                  </a:cubicBezTo>
                  <a:cubicBezTo>
                    <a:pt x="368" y="55"/>
                    <a:pt x="291" y="27"/>
                    <a:pt x="201" y="74"/>
                  </a:cubicBezTo>
                  <a:cubicBezTo>
                    <a:pt x="156" y="98"/>
                    <a:pt x="157" y="102"/>
                    <a:pt x="171" y="129"/>
                  </a:cubicBezTo>
                  <a:lnTo>
                    <a:pt x="374" y="5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7" name="Freeform 250"/>
            <p:cNvSpPr>
              <a:spLocks/>
            </p:cNvSpPr>
            <p:nvPr/>
          </p:nvSpPr>
          <p:spPr bwMode="auto">
            <a:xfrm>
              <a:off x="7150" y="103"/>
              <a:ext cx="82" cy="96"/>
            </a:xfrm>
            <a:custGeom>
              <a:avLst/>
              <a:gdLst>
                <a:gd name="T0" fmla="*/ 119 w 645"/>
                <a:gd name="T1" fmla="*/ 248 h 750"/>
                <a:gd name="T2" fmla="*/ 26 w 645"/>
                <a:gd name="T3" fmla="*/ 150 h 750"/>
                <a:gd name="T4" fmla="*/ 10 w 645"/>
                <a:gd name="T5" fmla="*/ 153 h 750"/>
                <a:gd name="T6" fmla="*/ 5 w 645"/>
                <a:gd name="T7" fmla="*/ 129 h 750"/>
                <a:gd name="T8" fmla="*/ 115 w 645"/>
                <a:gd name="T9" fmla="*/ 97 h 750"/>
                <a:gd name="T10" fmla="*/ 289 w 645"/>
                <a:gd name="T11" fmla="*/ 42 h 750"/>
                <a:gd name="T12" fmla="*/ 413 w 645"/>
                <a:gd name="T13" fmla="*/ 0 h 750"/>
                <a:gd name="T14" fmla="*/ 467 w 645"/>
                <a:gd name="T15" fmla="*/ 118 h 750"/>
                <a:gd name="T16" fmla="*/ 444 w 645"/>
                <a:gd name="T17" fmla="*/ 127 h 750"/>
                <a:gd name="T18" fmla="*/ 346 w 645"/>
                <a:gd name="T19" fmla="*/ 62 h 750"/>
                <a:gd name="T20" fmla="*/ 254 w 645"/>
                <a:gd name="T21" fmla="*/ 84 h 750"/>
                <a:gd name="T22" fmla="*/ 188 w 645"/>
                <a:gd name="T23" fmla="*/ 105 h 750"/>
                <a:gd name="T24" fmla="*/ 172 w 645"/>
                <a:gd name="T25" fmla="*/ 151 h 750"/>
                <a:gd name="T26" fmla="*/ 230 w 645"/>
                <a:gd name="T27" fmla="*/ 336 h 750"/>
                <a:gd name="T28" fmla="*/ 269 w 645"/>
                <a:gd name="T29" fmla="*/ 353 h 750"/>
                <a:gd name="T30" fmla="*/ 323 w 645"/>
                <a:gd name="T31" fmla="*/ 336 h 750"/>
                <a:gd name="T32" fmla="*/ 400 w 645"/>
                <a:gd name="T33" fmla="*/ 305 h 750"/>
                <a:gd name="T34" fmla="*/ 412 w 645"/>
                <a:gd name="T35" fmla="*/ 266 h 750"/>
                <a:gd name="T36" fmla="*/ 407 w 645"/>
                <a:gd name="T37" fmla="*/ 225 h 750"/>
                <a:gd name="T38" fmla="*/ 431 w 645"/>
                <a:gd name="T39" fmla="*/ 219 h 750"/>
                <a:gd name="T40" fmla="*/ 457 w 645"/>
                <a:gd name="T41" fmla="*/ 313 h 750"/>
                <a:gd name="T42" fmla="*/ 489 w 645"/>
                <a:gd name="T43" fmla="*/ 401 h 750"/>
                <a:gd name="T44" fmla="*/ 465 w 645"/>
                <a:gd name="T45" fmla="*/ 410 h 750"/>
                <a:gd name="T46" fmla="*/ 445 w 645"/>
                <a:gd name="T47" fmla="*/ 376 h 750"/>
                <a:gd name="T48" fmla="*/ 406 w 645"/>
                <a:gd name="T49" fmla="*/ 350 h 750"/>
                <a:gd name="T50" fmla="*/ 333 w 645"/>
                <a:gd name="T51" fmla="*/ 368 h 750"/>
                <a:gd name="T52" fmla="*/ 279 w 645"/>
                <a:gd name="T53" fmla="*/ 385 h 750"/>
                <a:gd name="T54" fmla="*/ 257 w 645"/>
                <a:gd name="T55" fmla="*/ 420 h 750"/>
                <a:gd name="T56" fmla="*/ 298 w 645"/>
                <a:gd name="T57" fmla="*/ 550 h 750"/>
                <a:gd name="T58" fmla="*/ 346 w 645"/>
                <a:gd name="T59" fmla="*/ 641 h 750"/>
                <a:gd name="T60" fmla="*/ 465 w 645"/>
                <a:gd name="T61" fmla="*/ 626 h 750"/>
                <a:gd name="T62" fmla="*/ 579 w 645"/>
                <a:gd name="T63" fmla="*/ 575 h 750"/>
                <a:gd name="T64" fmla="*/ 616 w 645"/>
                <a:gd name="T65" fmla="*/ 465 h 750"/>
                <a:gd name="T66" fmla="*/ 641 w 645"/>
                <a:gd name="T67" fmla="*/ 464 h 750"/>
                <a:gd name="T68" fmla="*/ 640 w 645"/>
                <a:gd name="T69" fmla="*/ 606 h 750"/>
                <a:gd name="T70" fmla="*/ 391 w 645"/>
                <a:gd name="T71" fmla="*/ 681 h 750"/>
                <a:gd name="T72" fmla="*/ 308 w 645"/>
                <a:gd name="T73" fmla="*/ 708 h 750"/>
                <a:gd name="T74" fmla="*/ 183 w 645"/>
                <a:gd name="T75" fmla="*/ 750 h 750"/>
                <a:gd name="T76" fmla="*/ 174 w 645"/>
                <a:gd name="T77" fmla="*/ 728 h 750"/>
                <a:gd name="T78" fmla="*/ 203 w 645"/>
                <a:gd name="T79" fmla="*/ 715 h 750"/>
                <a:gd name="T80" fmla="*/ 224 w 645"/>
                <a:gd name="T81" fmla="*/ 581 h 750"/>
                <a:gd name="T82" fmla="*/ 119 w 645"/>
                <a:gd name="T83" fmla="*/ 24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5" h="750">
                  <a:moveTo>
                    <a:pt x="119" y="248"/>
                  </a:moveTo>
                  <a:cubicBezTo>
                    <a:pt x="89" y="152"/>
                    <a:pt x="82" y="139"/>
                    <a:pt x="26" y="150"/>
                  </a:cubicBezTo>
                  <a:cubicBezTo>
                    <a:pt x="10" y="153"/>
                    <a:pt x="10" y="153"/>
                    <a:pt x="10" y="153"/>
                  </a:cubicBezTo>
                  <a:cubicBezTo>
                    <a:pt x="4" y="151"/>
                    <a:pt x="0" y="133"/>
                    <a:pt x="5" y="129"/>
                  </a:cubicBezTo>
                  <a:cubicBezTo>
                    <a:pt x="45" y="118"/>
                    <a:pt x="77" y="109"/>
                    <a:pt x="115" y="97"/>
                  </a:cubicBezTo>
                  <a:cubicBezTo>
                    <a:pt x="289" y="42"/>
                    <a:pt x="289" y="42"/>
                    <a:pt x="289" y="42"/>
                  </a:cubicBezTo>
                  <a:cubicBezTo>
                    <a:pt x="348" y="23"/>
                    <a:pt x="403" y="6"/>
                    <a:pt x="413" y="0"/>
                  </a:cubicBezTo>
                  <a:cubicBezTo>
                    <a:pt x="423" y="14"/>
                    <a:pt x="450" y="79"/>
                    <a:pt x="467" y="118"/>
                  </a:cubicBezTo>
                  <a:cubicBezTo>
                    <a:pt x="465" y="125"/>
                    <a:pt x="450" y="131"/>
                    <a:pt x="444" y="127"/>
                  </a:cubicBezTo>
                  <a:cubicBezTo>
                    <a:pt x="417" y="88"/>
                    <a:pt x="398" y="58"/>
                    <a:pt x="346" y="62"/>
                  </a:cubicBezTo>
                  <a:cubicBezTo>
                    <a:pt x="325" y="63"/>
                    <a:pt x="295" y="72"/>
                    <a:pt x="254" y="84"/>
                  </a:cubicBezTo>
                  <a:cubicBezTo>
                    <a:pt x="188" y="105"/>
                    <a:pt x="188" y="105"/>
                    <a:pt x="188" y="105"/>
                  </a:cubicBezTo>
                  <a:cubicBezTo>
                    <a:pt x="160" y="114"/>
                    <a:pt x="161" y="116"/>
                    <a:pt x="172" y="151"/>
                  </a:cubicBezTo>
                  <a:cubicBezTo>
                    <a:pt x="230" y="336"/>
                    <a:pt x="230" y="336"/>
                    <a:pt x="230" y="336"/>
                  </a:cubicBezTo>
                  <a:cubicBezTo>
                    <a:pt x="238" y="362"/>
                    <a:pt x="241" y="361"/>
                    <a:pt x="269" y="353"/>
                  </a:cubicBezTo>
                  <a:cubicBezTo>
                    <a:pt x="323" y="336"/>
                    <a:pt x="323" y="336"/>
                    <a:pt x="323" y="336"/>
                  </a:cubicBezTo>
                  <a:cubicBezTo>
                    <a:pt x="362" y="323"/>
                    <a:pt x="390" y="312"/>
                    <a:pt x="400" y="305"/>
                  </a:cubicBezTo>
                  <a:cubicBezTo>
                    <a:pt x="409" y="298"/>
                    <a:pt x="414" y="290"/>
                    <a:pt x="412" y="266"/>
                  </a:cubicBezTo>
                  <a:cubicBezTo>
                    <a:pt x="407" y="225"/>
                    <a:pt x="407" y="225"/>
                    <a:pt x="407" y="225"/>
                  </a:cubicBezTo>
                  <a:cubicBezTo>
                    <a:pt x="410" y="218"/>
                    <a:pt x="426" y="213"/>
                    <a:pt x="431" y="219"/>
                  </a:cubicBezTo>
                  <a:cubicBezTo>
                    <a:pt x="438" y="241"/>
                    <a:pt x="446" y="278"/>
                    <a:pt x="457" y="313"/>
                  </a:cubicBezTo>
                  <a:cubicBezTo>
                    <a:pt x="468" y="347"/>
                    <a:pt x="482" y="381"/>
                    <a:pt x="489" y="401"/>
                  </a:cubicBezTo>
                  <a:cubicBezTo>
                    <a:pt x="487" y="409"/>
                    <a:pt x="471" y="414"/>
                    <a:pt x="465" y="410"/>
                  </a:cubicBezTo>
                  <a:cubicBezTo>
                    <a:pt x="445" y="376"/>
                    <a:pt x="445" y="376"/>
                    <a:pt x="445" y="376"/>
                  </a:cubicBezTo>
                  <a:cubicBezTo>
                    <a:pt x="436" y="361"/>
                    <a:pt x="426" y="349"/>
                    <a:pt x="406" y="350"/>
                  </a:cubicBezTo>
                  <a:cubicBezTo>
                    <a:pt x="391" y="350"/>
                    <a:pt x="369" y="356"/>
                    <a:pt x="333" y="368"/>
                  </a:cubicBezTo>
                  <a:cubicBezTo>
                    <a:pt x="279" y="385"/>
                    <a:pt x="279" y="385"/>
                    <a:pt x="279" y="385"/>
                  </a:cubicBezTo>
                  <a:cubicBezTo>
                    <a:pt x="251" y="394"/>
                    <a:pt x="249" y="395"/>
                    <a:pt x="257" y="420"/>
                  </a:cubicBezTo>
                  <a:cubicBezTo>
                    <a:pt x="298" y="550"/>
                    <a:pt x="298" y="550"/>
                    <a:pt x="298" y="550"/>
                  </a:cubicBezTo>
                  <a:cubicBezTo>
                    <a:pt x="313" y="599"/>
                    <a:pt x="326" y="630"/>
                    <a:pt x="346" y="641"/>
                  </a:cubicBezTo>
                  <a:cubicBezTo>
                    <a:pt x="360" y="648"/>
                    <a:pt x="383" y="652"/>
                    <a:pt x="465" y="626"/>
                  </a:cubicBezTo>
                  <a:cubicBezTo>
                    <a:pt x="536" y="604"/>
                    <a:pt x="561" y="592"/>
                    <a:pt x="579" y="575"/>
                  </a:cubicBezTo>
                  <a:cubicBezTo>
                    <a:pt x="592" y="561"/>
                    <a:pt x="607" y="520"/>
                    <a:pt x="616" y="465"/>
                  </a:cubicBezTo>
                  <a:cubicBezTo>
                    <a:pt x="621" y="458"/>
                    <a:pt x="635" y="457"/>
                    <a:pt x="641" y="464"/>
                  </a:cubicBezTo>
                  <a:cubicBezTo>
                    <a:pt x="645" y="498"/>
                    <a:pt x="644" y="577"/>
                    <a:pt x="640" y="606"/>
                  </a:cubicBezTo>
                  <a:cubicBezTo>
                    <a:pt x="556" y="630"/>
                    <a:pt x="474" y="655"/>
                    <a:pt x="391" y="681"/>
                  </a:cubicBezTo>
                  <a:cubicBezTo>
                    <a:pt x="308" y="708"/>
                    <a:pt x="308" y="708"/>
                    <a:pt x="308" y="708"/>
                  </a:cubicBezTo>
                  <a:cubicBezTo>
                    <a:pt x="268" y="720"/>
                    <a:pt x="237" y="731"/>
                    <a:pt x="183" y="750"/>
                  </a:cubicBezTo>
                  <a:cubicBezTo>
                    <a:pt x="177" y="749"/>
                    <a:pt x="170" y="735"/>
                    <a:pt x="174" y="728"/>
                  </a:cubicBezTo>
                  <a:cubicBezTo>
                    <a:pt x="203" y="715"/>
                    <a:pt x="203" y="715"/>
                    <a:pt x="203" y="715"/>
                  </a:cubicBezTo>
                  <a:cubicBezTo>
                    <a:pt x="255" y="694"/>
                    <a:pt x="255" y="678"/>
                    <a:pt x="224" y="581"/>
                  </a:cubicBezTo>
                  <a:lnTo>
                    <a:pt x="119" y="2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8" name="Freeform 251"/>
            <p:cNvSpPr>
              <a:spLocks noEditPoints="1"/>
            </p:cNvSpPr>
            <p:nvPr/>
          </p:nvSpPr>
          <p:spPr bwMode="auto">
            <a:xfrm>
              <a:off x="7225" y="93"/>
              <a:ext cx="88" cy="86"/>
            </a:xfrm>
            <a:custGeom>
              <a:avLst/>
              <a:gdLst>
                <a:gd name="T0" fmla="*/ 95 w 683"/>
                <a:gd name="T1" fmla="*/ 172 h 675"/>
                <a:gd name="T2" fmla="*/ 40 w 683"/>
                <a:gd name="T3" fmla="*/ 64 h 675"/>
                <a:gd name="T4" fmla="*/ 9 w 683"/>
                <a:gd name="T5" fmla="*/ 64 h 675"/>
                <a:gd name="T6" fmla="*/ 7 w 683"/>
                <a:gd name="T7" fmla="*/ 40 h 675"/>
                <a:gd name="T8" fmla="*/ 221 w 683"/>
                <a:gd name="T9" fmla="*/ 8 h 675"/>
                <a:gd name="T10" fmla="*/ 385 w 683"/>
                <a:gd name="T11" fmla="*/ 19 h 675"/>
                <a:gd name="T12" fmla="*/ 480 w 683"/>
                <a:gd name="T13" fmla="*/ 146 h 675"/>
                <a:gd name="T14" fmla="*/ 378 w 683"/>
                <a:gd name="T15" fmla="*/ 320 h 675"/>
                <a:gd name="T16" fmla="*/ 385 w 683"/>
                <a:gd name="T17" fmla="*/ 343 h 675"/>
                <a:gd name="T18" fmla="*/ 607 w 683"/>
                <a:gd name="T19" fmla="*/ 578 h 675"/>
                <a:gd name="T20" fmla="*/ 677 w 683"/>
                <a:gd name="T21" fmla="*/ 598 h 675"/>
                <a:gd name="T22" fmla="*/ 679 w 683"/>
                <a:gd name="T23" fmla="*/ 611 h 675"/>
                <a:gd name="T24" fmla="*/ 637 w 683"/>
                <a:gd name="T25" fmla="*/ 620 h 675"/>
                <a:gd name="T26" fmla="*/ 424 w 683"/>
                <a:gd name="T27" fmla="*/ 521 h 675"/>
                <a:gd name="T28" fmla="*/ 313 w 683"/>
                <a:gd name="T29" fmla="*/ 386 h 675"/>
                <a:gd name="T30" fmla="*/ 242 w 683"/>
                <a:gd name="T31" fmla="*/ 362 h 675"/>
                <a:gd name="T32" fmla="*/ 199 w 683"/>
                <a:gd name="T33" fmla="*/ 388 h 675"/>
                <a:gd name="T34" fmla="*/ 212 w 683"/>
                <a:gd name="T35" fmla="*/ 510 h 675"/>
                <a:gd name="T36" fmla="*/ 283 w 683"/>
                <a:gd name="T37" fmla="*/ 624 h 675"/>
                <a:gd name="T38" fmla="*/ 303 w 683"/>
                <a:gd name="T39" fmla="*/ 625 h 675"/>
                <a:gd name="T40" fmla="*/ 304 w 683"/>
                <a:gd name="T41" fmla="*/ 649 h 675"/>
                <a:gd name="T42" fmla="*/ 189 w 683"/>
                <a:gd name="T43" fmla="*/ 659 h 675"/>
                <a:gd name="T44" fmla="*/ 69 w 683"/>
                <a:gd name="T45" fmla="*/ 675 h 675"/>
                <a:gd name="T46" fmla="*/ 64 w 683"/>
                <a:gd name="T47" fmla="*/ 651 h 675"/>
                <a:gd name="T48" fmla="*/ 88 w 683"/>
                <a:gd name="T49" fmla="*/ 645 h 675"/>
                <a:gd name="T50" fmla="*/ 133 w 683"/>
                <a:gd name="T51" fmla="*/ 519 h 675"/>
                <a:gd name="T52" fmla="*/ 95 w 683"/>
                <a:gd name="T53" fmla="*/ 172 h 675"/>
                <a:gd name="T54" fmla="*/ 189 w 683"/>
                <a:gd name="T55" fmla="*/ 302 h 675"/>
                <a:gd name="T56" fmla="*/ 195 w 683"/>
                <a:gd name="T57" fmla="*/ 333 h 675"/>
                <a:gd name="T58" fmla="*/ 262 w 683"/>
                <a:gd name="T59" fmla="*/ 331 h 675"/>
                <a:gd name="T60" fmla="*/ 359 w 683"/>
                <a:gd name="T61" fmla="*/ 295 h 675"/>
                <a:gd name="T62" fmla="*/ 394 w 683"/>
                <a:gd name="T63" fmla="*/ 170 h 675"/>
                <a:gd name="T64" fmla="*/ 223 w 683"/>
                <a:gd name="T65" fmla="*/ 38 h 675"/>
                <a:gd name="T66" fmla="*/ 164 w 683"/>
                <a:gd name="T67" fmla="*/ 76 h 675"/>
                <a:gd name="T68" fmla="*/ 189 w 683"/>
                <a:gd name="T69" fmla="*/ 30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3" h="675">
                  <a:moveTo>
                    <a:pt x="95" y="172"/>
                  </a:moveTo>
                  <a:cubicBezTo>
                    <a:pt x="85" y="81"/>
                    <a:pt x="80" y="65"/>
                    <a:pt x="40" y="64"/>
                  </a:cubicBezTo>
                  <a:cubicBezTo>
                    <a:pt x="9" y="64"/>
                    <a:pt x="9" y="64"/>
                    <a:pt x="9" y="64"/>
                  </a:cubicBezTo>
                  <a:cubicBezTo>
                    <a:pt x="1" y="60"/>
                    <a:pt x="0" y="44"/>
                    <a:pt x="7" y="40"/>
                  </a:cubicBezTo>
                  <a:cubicBezTo>
                    <a:pt x="61" y="29"/>
                    <a:pt x="127" y="18"/>
                    <a:pt x="221" y="8"/>
                  </a:cubicBezTo>
                  <a:cubicBezTo>
                    <a:pt x="281" y="2"/>
                    <a:pt x="339" y="0"/>
                    <a:pt x="385" y="19"/>
                  </a:cubicBezTo>
                  <a:cubicBezTo>
                    <a:pt x="434" y="39"/>
                    <a:pt x="473" y="78"/>
                    <a:pt x="480" y="146"/>
                  </a:cubicBezTo>
                  <a:cubicBezTo>
                    <a:pt x="490" y="237"/>
                    <a:pt x="424" y="295"/>
                    <a:pt x="378" y="320"/>
                  </a:cubicBezTo>
                  <a:cubicBezTo>
                    <a:pt x="373" y="326"/>
                    <a:pt x="379" y="335"/>
                    <a:pt x="385" y="343"/>
                  </a:cubicBezTo>
                  <a:cubicBezTo>
                    <a:pt x="476" y="459"/>
                    <a:pt x="535" y="530"/>
                    <a:pt x="607" y="578"/>
                  </a:cubicBezTo>
                  <a:cubicBezTo>
                    <a:pt x="625" y="590"/>
                    <a:pt x="650" y="598"/>
                    <a:pt x="677" y="598"/>
                  </a:cubicBezTo>
                  <a:cubicBezTo>
                    <a:pt x="682" y="599"/>
                    <a:pt x="683" y="607"/>
                    <a:pt x="679" y="611"/>
                  </a:cubicBezTo>
                  <a:cubicBezTo>
                    <a:pt x="671" y="615"/>
                    <a:pt x="655" y="618"/>
                    <a:pt x="637" y="620"/>
                  </a:cubicBezTo>
                  <a:cubicBezTo>
                    <a:pt x="555" y="629"/>
                    <a:pt x="503" y="611"/>
                    <a:pt x="424" y="521"/>
                  </a:cubicBezTo>
                  <a:cubicBezTo>
                    <a:pt x="395" y="488"/>
                    <a:pt x="348" y="426"/>
                    <a:pt x="313" y="386"/>
                  </a:cubicBezTo>
                  <a:cubicBezTo>
                    <a:pt x="297" y="366"/>
                    <a:pt x="280" y="358"/>
                    <a:pt x="242" y="362"/>
                  </a:cubicBezTo>
                  <a:cubicBezTo>
                    <a:pt x="198" y="367"/>
                    <a:pt x="196" y="368"/>
                    <a:pt x="199" y="388"/>
                  </a:cubicBezTo>
                  <a:cubicBezTo>
                    <a:pt x="212" y="510"/>
                    <a:pt x="212" y="510"/>
                    <a:pt x="212" y="510"/>
                  </a:cubicBezTo>
                  <a:cubicBezTo>
                    <a:pt x="223" y="611"/>
                    <a:pt x="226" y="622"/>
                    <a:pt x="283" y="624"/>
                  </a:cubicBezTo>
                  <a:cubicBezTo>
                    <a:pt x="303" y="625"/>
                    <a:pt x="303" y="625"/>
                    <a:pt x="303" y="625"/>
                  </a:cubicBezTo>
                  <a:cubicBezTo>
                    <a:pt x="310" y="629"/>
                    <a:pt x="310" y="646"/>
                    <a:pt x="304" y="649"/>
                  </a:cubicBezTo>
                  <a:cubicBezTo>
                    <a:pt x="261" y="652"/>
                    <a:pt x="228" y="655"/>
                    <a:pt x="189" y="659"/>
                  </a:cubicBezTo>
                  <a:cubicBezTo>
                    <a:pt x="149" y="663"/>
                    <a:pt x="114" y="668"/>
                    <a:pt x="69" y="675"/>
                  </a:cubicBezTo>
                  <a:cubicBezTo>
                    <a:pt x="63" y="673"/>
                    <a:pt x="59" y="658"/>
                    <a:pt x="64" y="651"/>
                  </a:cubicBezTo>
                  <a:cubicBezTo>
                    <a:pt x="88" y="645"/>
                    <a:pt x="88" y="645"/>
                    <a:pt x="88" y="645"/>
                  </a:cubicBezTo>
                  <a:cubicBezTo>
                    <a:pt x="143" y="633"/>
                    <a:pt x="144" y="620"/>
                    <a:pt x="133" y="519"/>
                  </a:cubicBezTo>
                  <a:lnTo>
                    <a:pt x="95" y="172"/>
                  </a:lnTo>
                  <a:close/>
                  <a:moveTo>
                    <a:pt x="189" y="302"/>
                  </a:moveTo>
                  <a:cubicBezTo>
                    <a:pt x="191" y="319"/>
                    <a:pt x="192" y="330"/>
                    <a:pt x="195" y="333"/>
                  </a:cubicBezTo>
                  <a:cubicBezTo>
                    <a:pt x="199" y="336"/>
                    <a:pt x="213" y="336"/>
                    <a:pt x="262" y="331"/>
                  </a:cubicBezTo>
                  <a:cubicBezTo>
                    <a:pt x="297" y="327"/>
                    <a:pt x="334" y="319"/>
                    <a:pt x="359" y="295"/>
                  </a:cubicBezTo>
                  <a:cubicBezTo>
                    <a:pt x="383" y="272"/>
                    <a:pt x="401" y="235"/>
                    <a:pt x="394" y="170"/>
                  </a:cubicBezTo>
                  <a:cubicBezTo>
                    <a:pt x="386" y="94"/>
                    <a:pt x="331" y="26"/>
                    <a:pt x="223" y="38"/>
                  </a:cubicBezTo>
                  <a:cubicBezTo>
                    <a:pt x="164" y="45"/>
                    <a:pt x="161" y="49"/>
                    <a:pt x="164" y="76"/>
                  </a:cubicBezTo>
                  <a:lnTo>
                    <a:pt x="189" y="3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9" name="Freeform 252"/>
            <p:cNvSpPr>
              <a:spLocks/>
            </p:cNvSpPr>
            <p:nvPr/>
          </p:nvSpPr>
          <p:spPr bwMode="auto">
            <a:xfrm>
              <a:off x="7305" y="91"/>
              <a:ext cx="36" cy="84"/>
            </a:xfrm>
            <a:custGeom>
              <a:avLst/>
              <a:gdLst>
                <a:gd name="T0" fmla="*/ 111 w 286"/>
                <a:gd name="T1" fmla="*/ 153 h 656"/>
                <a:gd name="T2" fmla="*/ 58 w 286"/>
                <a:gd name="T3" fmla="*/ 27 h 656"/>
                <a:gd name="T4" fmla="*/ 34 w 286"/>
                <a:gd name="T5" fmla="*/ 24 h 656"/>
                <a:gd name="T6" fmla="*/ 37 w 286"/>
                <a:gd name="T7" fmla="*/ 0 h 656"/>
                <a:gd name="T8" fmla="*/ 159 w 286"/>
                <a:gd name="T9" fmla="*/ 8 h 656"/>
                <a:gd name="T10" fmla="*/ 279 w 286"/>
                <a:gd name="T11" fmla="*/ 11 h 656"/>
                <a:gd name="T12" fmla="*/ 280 w 286"/>
                <a:gd name="T13" fmla="*/ 35 h 656"/>
                <a:gd name="T14" fmla="*/ 256 w 286"/>
                <a:gd name="T15" fmla="*/ 36 h 656"/>
                <a:gd name="T16" fmla="*/ 191 w 286"/>
                <a:gd name="T17" fmla="*/ 157 h 656"/>
                <a:gd name="T18" fmla="*/ 175 w 286"/>
                <a:gd name="T19" fmla="*/ 502 h 656"/>
                <a:gd name="T20" fmla="*/ 229 w 286"/>
                <a:gd name="T21" fmla="*/ 628 h 656"/>
                <a:gd name="T22" fmla="*/ 253 w 286"/>
                <a:gd name="T23" fmla="*/ 632 h 656"/>
                <a:gd name="T24" fmla="*/ 250 w 286"/>
                <a:gd name="T25" fmla="*/ 656 h 656"/>
                <a:gd name="T26" fmla="*/ 130 w 286"/>
                <a:gd name="T27" fmla="*/ 648 h 656"/>
                <a:gd name="T28" fmla="*/ 7 w 286"/>
                <a:gd name="T29" fmla="*/ 645 h 656"/>
                <a:gd name="T30" fmla="*/ 6 w 286"/>
                <a:gd name="T31" fmla="*/ 621 h 656"/>
                <a:gd name="T32" fmla="*/ 31 w 286"/>
                <a:gd name="T33" fmla="*/ 619 h 656"/>
                <a:gd name="T34" fmla="*/ 96 w 286"/>
                <a:gd name="T35" fmla="*/ 498 h 656"/>
                <a:gd name="T36" fmla="*/ 111 w 286"/>
                <a:gd name="T37" fmla="*/ 1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656">
                  <a:moveTo>
                    <a:pt x="111" y="153"/>
                  </a:moveTo>
                  <a:cubicBezTo>
                    <a:pt x="116" y="51"/>
                    <a:pt x="115" y="34"/>
                    <a:pt x="58" y="27"/>
                  </a:cubicBezTo>
                  <a:cubicBezTo>
                    <a:pt x="34" y="24"/>
                    <a:pt x="34" y="24"/>
                    <a:pt x="34" y="24"/>
                  </a:cubicBezTo>
                  <a:cubicBezTo>
                    <a:pt x="28" y="20"/>
                    <a:pt x="31" y="2"/>
                    <a:pt x="37" y="0"/>
                  </a:cubicBezTo>
                  <a:cubicBezTo>
                    <a:pt x="85" y="4"/>
                    <a:pt x="118" y="6"/>
                    <a:pt x="159" y="8"/>
                  </a:cubicBezTo>
                  <a:cubicBezTo>
                    <a:pt x="198" y="10"/>
                    <a:pt x="231" y="10"/>
                    <a:pt x="279" y="11"/>
                  </a:cubicBezTo>
                  <a:cubicBezTo>
                    <a:pt x="285" y="14"/>
                    <a:pt x="286" y="31"/>
                    <a:pt x="280" y="35"/>
                  </a:cubicBezTo>
                  <a:cubicBezTo>
                    <a:pt x="256" y="36"/>
                    <a:pt x="256" y="36"/>
                    <a:pt x="256" y="36"/>
                  </a:cubicBezTo>
                  <a:cubicBezTo>
                    <a:pt x="198" y="38"/>
                    <a:pt x="196" y="54"/>
                    <a:pt x="191" y="157"/>
                  </a:cubicBezTo>
                  <a:cubicBezTo>
                    <a:pt x="175" y="502"/>
                    <a:pt x="175" y="502"/>
                    <a:pt x="175" y="502"/>
                  </a:cubicBezTo>
                  <a:cubicBezTo>
                    <a:pt x="170" y="605"/>
                    <a:pt x="172" y="618"/>
                    <a:pt x="229" y="628"/>
                  </a:cubicBezTo>
                  <a:cubicBezTo>
                    <a:pt x="253" y="632"/>
                    <a:pt x="253" y="632"/>
                    <a:pt x="253" y="632"/>
                  </a:cubicBezTo>
                  <a:cubicBezTo>
                    <a:pt x="258" y="636"/>
                    <a:pt x="256" y="653"/>
                    <a:pt x="250" y="656"/>
                  </a:cubicBezTo>
                  <a:cubicBezTo>
                    <a:pt x="201" y="652"/>
                    <a:pt x="168" y="649"/>
                    <a:pt x="130" y="648"/>
                  </a:cubicBezTo>
                  <a:cubicBezTo>
                    <a:pt x="89" y="646"/>
                    <a:pt x="56" y="645"/>
                    <a:pt x="7" y="645"/>
                  </a:cubicBezTo>
                  <a:cubicBezTo>
                    <a:pt x="2" y="642"/>
                    <a:pt x="0" y="626"/>
                    <a:pt x="6" y="621"/>
                  </a:cubicBezTo>
                  <a:cubicBezTo>
                    <a:pt x="31" y="619"/>
                    <a:pt x="31" y="619"/>
                    <a:pt x="31" y="619"/>
                  </a:cubicBezTo>
                  <a:cubicBezTo>
                    <a:pt x="88" y="615"/>
                    <a:pt x="91" y="601"/>
                    <a:pt x="96" y="498"/>
                  </a:cubicBezTo>
                  <a:lnTo>
                    <a:pt x="111" y="1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0" name="Freeform 253"/>
            <p:cNvSpPr>
              <a:spLocks noEditPoints="1"/>
            </p:cNvSpPr>
            <p:nvPr/>
          </p:nvSpPr>
          <p:spPr bwMode="auto">
            <a:xfrm>
              <a:off x="7343" y="95"/>
              <a:ext cx="95" cy="94"/>
            </a:xfrm>
            <a:custGeom>
              <a:avLst/>
              <a:gdLst>
                <a:gd name="T0" fmla="*/ 39 w 744"/>
                <a:gd name="T1" fmla="*/ 301 h 741"/>
                <a:gd name="T2" fmla="*/ 452 w 744"/>
                <a:gd name="T3" fmla="*/ 45 h 741"/>
                <a:gd name="T4" fmla="*/ 706 w 744"/>
                <a:gd name="T5" fmla="*/ 445 h 741"/>
                <a:gd name="T6" fmla="*/ 302 w 744"/>
                <a:gd name="T7" fmla="*/ 699 h 741"/>
                <a:gd name="T8" fmla="*/ 39 w 744"/>
                <a:gd name="T9" fmla="*/ 301 h 741"/>
                <a:gd name="T10" fmla="*/ 605 w 744"/>
                <a:gd name="T11" fmla="*/ 452 h 741"/>
                <a:gd name="T12" fmla="*/ 430 w 744"/>
                <a:gd name="T13" fmla="*/ 70 h 741"/>
                <a:gd name="T14" fmla="*/ 141 w 744"/>
                <a:gd name="T15" fmla="*/ 293 h 741"/>
                <a:gd name="T16" fmla="*/ 321 w 744"/>
                <a:gd name="T17" fmla="*/ 673 h 741"/>
                <a:gd name="T18" fmla="*/ 605 w 744"/>
                <a:gd name="T19" fmla="*/ 45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1">
                  <a:moveTo>
                    <a:pt x="39" y="301"/>
                  </a:moveTo>
                  <a:cubicBezTo>
                    <a:pt x="83" y="112"/>
                    <a:pt x="258" y="0"/>
                    <a:pt x="452" y="45"/>
                  </a:cubicBezTo>
                  <a:cubicBezTo>
                    <a:pt x="671" y="95"/>
                    <a:pt x="744" y="278"/>
                    <a:pt x="706" y="445"/>
                  </a:cubicBezTo>
                  <a:cubicBezTo>
                    <a:pt x="662" y="635"/>
                    <a:pt x="485" y="741"/>
                    <a:pt x="302" y="699"/>
                  </a:cubicBezTo>
                  <a:cubicBezTo>
                    <a:pt x="92" y="651"/>
                    <a:pt x="0" y="471"/>
                    <a:pt x="39" y="301"/>
                  </a:cubicBezTo>
                  <a:close/>
                  <a:moveTo>
                    <a:pt x="605" y="452"/>
                  </a:moveTo>
                  <a:cubicBezTo>
                    <a:pt x="641" y="296"/>
                    <a:pt x="610" y="112"/>
                    <a:pt x="430" y="70"/>
                  </a:cubicBezTo>
                  <a:cubicBezTo>
                    <a:pt x="331" y="48"/>
                    <a:pt x="188" y="86"/>
                    <a:pt x="141" y="293"/>
                  </a:cubicBezTo>
                  <a:cubicBezTo>
                    <a:pt x="108" y="432"/>
                    <a:pt x="135" y="630"/>
                    <a:pt x="321" y="673"/>
                  </a:cubicBezTo>
                  <a:cubicBezTo>
                    <a:pt x="435" y="699"/>
                    <a:pt x="562" y="638"/>
                    <a:pt x="605" y="4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1" name="Freeform 254"/>
            <p:cNvSpPr>
              <a:spLocks noEditPoints="1"/>
            </p:cNvSpPr>
            <p:nvPr/>
          </p:nvSpPr>
          <p:spPr bwMode="auto">
            <a:xfrm>
              <a:off x="7423" y="120"/>
              <a:ext cx="85" cy="108"/>
            </a:xfrm>
            <a:custGeom>
              <a:avLst/>
              <a:gdLst>
                <a:gd name="T0" fmla="*/ 296 w 665"/>
                <a:gd name="T1" fmla="*/ 160 h 844"/>
                <a:gd name="T2" fmla="*/ 308 w 665"/>
                <a:gd name="T3" fmla="*/ 39 h 844"/>
                <a:gd name="T4" fmla="*/ 282 w 665"/>
                <a:gd name="T5" fmla="*/ 22 h 844"/>
                <a:gd name="T6" fmla="*/ 294 w 665"/>
                <a:gd name="T7" fmla="*/ 0 h 844"/>
                <a:gd name="T8" fmla="*/ 491 w 665"/>
                <a:gd name="T9" fmla="*/ 90 h 844"/>
                <a:gd name="T10" fmla="*/ 623 w 665"/>
                <a:gd name="T11" fmla="*/ 188 h 844"/>
                <a:gd name="T12" fmla="*/ 635 w 665"/>
                <a:gd name="T13" fmla="*/ 345 h 844"/>
                <a:gd name="T14" fmla="*/ 455 w 665"/>
                <a:gd name="T15" fmla="*/ 436 h 844"/>
                <a:gd name="T16" fmla="*/ 449 w 665"/>
                <a:gd name="T17" fmla="*/ 459 h 844"/>
                <a:gd name="T18" fmla="*/ 509 w 665"/>
                <a:gd name="T19" fmla="*/ 777 h 844"/>
                <a:gd name="T20" fmla="*/ 557 w 665"/>
                <a:gd name="T21" fmla="*/ 831 h 844"/>
                <a:gd name="T22" fmla="*/ 552 w 665"/>
                <a:gd name="T23" fmla="*/ 844 h 844"/>
                <a:gd name="T24" fmla="*/ 512 w 665"/>
                <a:gd name="T25" fmla="*/ 829 h 844"/>
                <a:gd name="T26" fmla="*/ 386 w 665"/>
                <a:gd name="T27" fmla="*/ 631 h 844"/>
                <a:gd name="T28" fmla="*/ 365 w 665"/>
                <a:gd name="T29" fmla="*/ 457 h 844"/>
                <a:gd name="T30" fmla="*/ 317 w 665"/>
                <a:gd name="T31" fmla="*/ 399 h 844"/>
                <a:gd name="T32" fmla="*/ 267 w 665"/>
                <a:gd name="T33" fmla="*/ 398 h 844"/>
                <a:gd name="T34" fmla="*/ 213 w 665"/>
                <a:gd name="T35" fmla="*/ 507 h 844"/>
                <a:gd name="T36" fmla="*/ 211 w 665"/>
                <a:gd name="T37" fmla="*/ 642 h 844"/>
                <a:gd name="T38" fmla="*/ 228 w 665"/>
                <a:gd name="T39" fmla="*/ 653 h 844"/>
                <a:gd name="T40" fmla="*/ 216 w 665"/>
                <a:gd name="T41" fmla="*/ 674 h 844"/>
                <a:gd name="T42" fmla="*/ 114 w 665"/>
                <a:gd name="T43" fmla="*/ 620 h 844"/>
                <a:gd name="T44" fmla="*/ 3 w 665"/>
                <a:gd name="T45" fmla="*/ 569 h 844"/>
                <a:gd name="T46" fmla="*/ 13 w 665"/>
                <a:gd name="T47" fmla="*/ 547 h 844"/>
                <a:gd name="T48" fmla="*/ 36 w 665"/>
                <a:gd name="T49" fmla="*/ 555 h 844"/>
                <a:gd name="T50" fmla="*/ 142 w 665"/>
                <a:gd name="T51" fmla="*/ 472 h 844"/>
                <a:gd name="T52" fmla="*/ 296 w 665"/>
                <a:gd name="T53" fmla="*/ 160 h 844"/>
                <a:gd name="T54" fmla="*/ 306 w 665"/>
                <a:gd name="T55" fmla="*/ 319 h 844"/>
                <a:gd name="T56" fmla="*/ 294 w 665"/>
                <a:gd name="T57" fmla="*/ 349 h 844"/>
                <a:gd name="T58" fmla="*/ 352 w 665"/>
                <a:gd name="T59" fmla="*/ 383 h 844"/>
                <a:gd name="T60" fmla="*/ 453 w 665"/>
                <a:gd name="T61" fmla="*/ 405 h 844"/>
                <a:gd name="T62" fmla="*/ 550 w 665"/>
                <a:gd name="T63" fmla="*/ 319 h 844"/>
                <a:gd name="T64" fmla="*/ 477 w 665"/>
                <a:gd name="T65" fmla="*/ 116 h 844"/>
                <a:gd name="T66" fmla="*/ 406 w 665"/>
                <a:gd name="T67" fmla="*/ 116 h 844"/>
                <a:gd name="T68" fmla="*/ 306 w 665"/>
                <a:gd name="T69" fmla="*/ 31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5" h="844">
                  <a:moveTo>
                    <a:pt x="296" y="160"/>
                  </a:moveTo>
                  <a:cubicBezTo>
                    <a:pt x="337" y="77"/>
                    <a:pt x="342" y="61"/>
                    <a:pt x="308" y="39"/>
                  </a:cubicBezTo>
                  <a:cubicBezTo>
                    <a:pt x="282" y="22"/>
                    <a:pt x="282" y="22"/>
                    <a:pt x="282" y="22"/>
                  </a:cubicBezTo>
                  <a:cubicBezTo>
                    <a:pt x="278" y="15"/>
                    <a:pt x="285" y="1"/>
                    <a:pt x="294" y="0"/>
                  </a:cubicBezTo>
                  <a:cubicBezTo>
                    <a:pt x="344" y="20"/>
                    <a:pt x="406" y="47"/>
                    <a:pt x="491" y="90"/>
                  </a:cubicBezTo>
                  <a:cubicBezTo>
                    <a:pt x="545" y="116"/>
                    <a:pt x="594" y="146"/>
                    <a:pt x="623" y="188"/>
                  </a:cubicBezTo>
                  <a:cubicBezTo>
                    <a:pt x="654" y="230"/>
                    <a:pt x="665" y="284"/>
                    <a:pt x="635" y="345"/>
                  </a:cubicBezTo>
                  <a:cubicBezTo>
                    <a:pt x="594" y="428"/>
                    <a:pt x="507" y="441"/>
                    <a:pt x="455" y="436"/>
                  </a:cubicBezTo>
                  <a:cubicBezTo>
                    <a:pt x="448" y="439"/>
                    <a:pt x="448" y="450"/>
                    <a:pt x="449" y="459"/>
                  </a:cubicBezTo>
                  <a:cubicBezTo>
                    <a:pt x="463" y="606"/>
                    <a:pt x="475" y="698"/>
                    <a:pt x="509" y="777"/>
                  </a:cubicBezTo>
                  <a:cubicBezTo>
                    <a:pt x="517" y="798"/>
                    <a:pt x="534" y="818"/>
                    <a:pt x="557" y="831"/>
                  </a:cubicBezTo>
                  <a:cubicBezTo>
                    <a:pt x="561" y="835"/>
                    <a:pt x="558" y="843"/>
                    <a:pt x="552" y="844"/>
                  </a:cubicBezTo>
                  <a:cubicBezTo>
                    <a:pt x="543" y="843"/>
                    <a:pt x="528" y="837"/>
                    <a:pt x="512" y="829"/>
                  </a:cubicBezTo>
                  <a:cubicBezTo>
                    <a:pt x="438" y="793"/>
                    <a:pt x="404" y="749"/>
                    <a:pt x="386" y="631"/>
                  </a:cubicBezTo>
                  <a:cubicBezTo>
                    <a:pt x="379" y="587"/>
                    <a:pt x="373" y="510"/>
                    <a:pt x="365" y="457"/>
                  </a:cubicBezTo>
                  <a:cubicBezTo>
                    <a:pt x="362" y="431"/>
                    <a:pt x="352" y="416"/>
                    <a:pt x="317" y="399"/>
                  </a:cubicBezTo>
                  <a:cubicBezTo>
                    <a:pt x="278" y="379"/>
                    <a:pt x="276" y="379"/>
                    <a:pt x="267" y="398"/>
                  </a:cubicBezTo>
                  <a:cubicBezTo>
                    <a:pt x="213" y="507"/>
                    <a:pt x="213" y="507"/>
                    <a:pt x="213" y="507"/>
                  </a:cubicBezTo>
                  <a:cubicBezTo>
                    <a:pt x="168" y="598"/>
                    <a:pt x="164" y="610"/>
                    <a:pt x="211" y="642"/>
                  </a:cubicBezTo>
                  <a:cubicBezTo>
                    <a:pt x="228" y="653"/>
                    <a:pt x="228" y="653"/>
                    <a:pt x="228" y="653"/>
                  </a:cubicBezTo>
                  <a:cubicBezTo>
                    <a:pt x="231" y="660"/>
                    <a:pt x="222" y="674"/>
                    <a:pt x="216" y="674"/>
                  </a:cubicBezTo>
                  <a:cubicBezTo>
                    <a:pt x="178" y="653"/>
                    <a:pt x="148" y="638"/>
                    <a:pt x="114" y="620"/>
                  </a:cubicBezTo>
                  <a:cubicBezTo>
                    <a:pt x="77" y="602"/>
                    <a:pt x="45" y="588"/>
                    <a:pt x="3" y="569"/>
                  </a:cubicBezTo>
                  <a:cubicBezTo>
                    <a:pt x="0" y="564"/>
                    <a:pt x="4" y="550"/>
                    <a:pt x="13" y="547"/>
                  </a:cubicBezTo>
                  <a:cubicBezTo>
                    <a:pt x="36" y="555"/>
                    <a:pt x="36" y="555"/>
                    <a:pt x="36" y="555"/>
                  </a:cubicBezTo>
                  <a:cubicBezTo>
                    <a:pt x="89" y="574"/>
                    <a:pt x="96" y="563"/>
                    <a:pt x="142" y="472"/>
                  </a:cubicBezTo>
                  <a:lnTo>
                    <a:pt x="296" y="160"/>
                  </a:lnTo>
                  <a:close/>
                  <a:moveTo>
                    <a:pt x="306" y="319"/>
                  </a:moveTo>
                  <a:cubicBezTo>
                    <a:pt x="298" y="335"/>
                    <a:pt x="293" y="345"/>
                    <a:pt x="294" y="349"/>
                  </a:cubicBezTo>
                  <a:cubicBezTo>
                    <a:pt x="295" y="353"/>
                    <a:pt x="308" y="362"/>
                    <a:pt x="352" y="383"/>
                  </a:cubicBezTo>
                  <a:cubicBezTo>
                    <a:pt x="383" y="399"/>
                    <a:pt x="418" y="412"/>
                    <a:pt x="453" y="405"/>
                  </a:cubicBezTo>
                  <a:cubicBezTo>
                    <a:pt x="485" y="398"/>
                    <a:pt x="520" y="378"/>
                    <a:pt x="550" y="319"/>
                  </a:cubicBezTo>
                  <a:cubicBezTo>
                    <a:pt x="584" y="250"/>
                    <a:pt x="573" y="164"/>
                    <a:pt x="477" y="116"/>
                  </a:cubicBezTo>
                  <a:cubicBezTo>
                    <a:pt x="423" y="89"/>
                    <a:pt x="418" y="92"/>
                    <a:pt x="406" y="116"/>
                  </a:cubicBezTo>
                  <a:lnTo>
                    <a:pt x="306" y="3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2" name="Freeform 255"/>
            <p:cNvSpPr>
              <a:spLocks/>
            </p:cNvSpPr>
            <p:nvPr/>
          </p:nvSpPr>
          <p:spPr bwMode="auto">
            <a:xfrm>
              <a:off x="7485" y="160"/>
              <a:ext cx="96" cy="101"/>
            </a:xfrm>
            <a:custGeom>
              <a:avLst/>
              <a:gdLst>
                <a:gd name="T0" fmla="*/ 378 w 750"/>
                <a:gd name="T1" fmla="*/ 163 h 795"/>
                <a:gd name="T2" fmla="*/ 405 w 750"/>
                <a:gd name="T3" fmla="*/ 30 h 795"/>
                <a:gd name="T4" fmla="*/ 394 w 750"/>
                <a:gd name="T5" fmla="*/ 19 h 795"/>
                <a:gd name="T6" fmla="*/ 411 w 750"/>
                <a:gd name="T7" fmla="*/ 1 h 795"/>
                <a:gd name="T8" fmla="*/ 500 w 750"/>
                <a:gd name="T9" fmla="*/ 73 h 795"/>
                <a:gd name="T10" fmla="*/ 644 w 750"/>
                <a:gd name="T11" fmla="*/ 185 h 795"/>
                <a:gd name="T12" fmla="*/ 750 w 750"/>
                <a:gd name="T13" fmla="*/ 262 h 795"/>
                <a:gd name="T14" fmla="*/ 684 w 750"/>
                <a:gd name="T15" fmla="*/ 374 h 795"/>
                <a:gd name="T16" fmla="*/ 663 w 750"/>
                <a:gd name="T17" fmla="*/ 361 h 795"/>
                <a:gd name="T18" fmla="*/ 661 w 750"/>
                <a:gd name="T19" fmla="*/ 243 h 795"/>
                <a:gd name="T20" fmla="*/ 590 w 750"/>
                <a:gd name="T21" fmla="*/ 181 h 795"/>
                <a:gd name="T22" fmla="*/ 535 w 750"/>
                <a:gd name="T23" fmla="*/ 138 h 795"/>
                <a:gd name="T24" fmla="*/ 488 w 750"/>
                <a:gd name="T25" fmla="*/ 151 h 795"/>
                <a:gd name="T26" fmla="*/ 369 w 750"/>
                <a:gd name="T27" fmla="*/ 305 h 795"/>
                <a:gd name="T28" fmla="*/ 378 w 750"/>
                <a:gd name="T29" fmla="*/ 346 h 795"/>
                <a:gd name="T30" fmla="*/ 423 w 750"/>
                <a:gd name="T31" fmla="*/ 380 h 795"/>
                <a:gd name="T32" fmla="*/ 492 w 750"/>
                <a:gd name="T33" fmla="*/ 426 h 795"/>
                <a:gd name="T34" fmla="*/ 531 w 750"/>
                <a:gd name="T35" fmla="*/ 413 h 795"/>
                <a:gd name="T36" fmla="*/ 561 w 750"/>
                <a:gd name="T37" fmla="*/ 386 h 795"/>
                <a:gd name="T38" fmla="*/ 581 w 750"/>
                <a:gd name="T39" fmla="*/ 402 h 795"/>
                <a:gd name="T40" fmla="*/ 518 w 750"/>
                <a:gd name="T41" fmla="*/ 478 h 795"/>
                <a:gd name="T42" fmla="*/ 464 w 750"/>
                <a:gd name="T43" fmla="*/ 554 h 795"/>
                <a:gd name="T44" fmla="*/ 444 w 750"/>
                <a:gd name="T45" fmla="*/ 539 h 795"/>
                <a:gd name="T46" fmla="*/ 460 w 750"/>
                <a:gd name="T47" fmla="*/ 504 h 795"/>
                <a:gd name="T48" fmla="*/ 458 w 750"/>
                <a:gd name="T49" fmla="*/ 456 h 795"/>
                <a:gd name="T50" fmla="*/ 402 w 750"/>
                <a:gd name="T51" fmla="*/ 407 h 795"/>
                <a:gd name="T52" fmla="*/ 358 w 750"/>
                <a:gd name="T53" fmla="*/ 373 h 795"/>
                <a:gd name="T54" fmla="*/ 316 w 750"/>
                <a:gd name="T55" fmla="*/ 374 h 795"/>
                <a:gd name="T56" fmla="*/ 233 w 750"/>
                <a:gd name="T57" fmla="*/ 482 h 795"/>
                <a:gd name="T58" fmla="*/ 186 w 750"/>
                <a:gd name="T59" fmla="*/ 574 h 795"/>
                <a:gd name="T60" fmla="*/ 266 w 750"/>
                <a:gd name="T61" fmla="*/ 663 h 795"/>
                <a:gd name="T62" fmla="*/ 373 w 750"/>
                <a:gd name="T63" fmla="*/ 727 h 795"/>
                <a:gd name="T64" fmla="*/ 485 w 750"/>
                <a:gd name="T65" fmla="*/ 694 h 795"/>
                <a:gd name="T66" fmla="*/ 500 w 750"/>
                <a:gd name="T67" fmla="*/ 715 h 795"/>
                <a:gd name="T68" fmla="*/ 383 w 750"/>
                <a:gd name="T69" fmla="*/ 795 h 795"/>
                <a:gd name="T70" fmla="*/ 179 w 750"/>
                <a:gd name="T71" fmla="*/ 634 h 795"/>
                <a:gd name="T72" fmla="*/ 109 w 750"/>
                <a:gd name="T73" fmla="*/ 581 h 795"/>
                <a:gd name="T74" fmla="*/ 3 w 750"/>
                <a:gd name="T75" fmla="*/ 503 h 795"/>
                <a:gd name="T76" fmla="*/ 16 w 750"/>
                <a:gd name="T77" fmla="*/ 482 h 795"/>
                <a:gd name="T78" fmla="*/ 43 w 750"/>
                <a:gd name="T79" fmla="*/ 499 h 795"/>
                <a:gd name="T80" fmla="*/ 165 w 750"/>
                <a:gd name="T81" fmla="*/ 440 h 795"/>
                <a:gd name="T82" fmla="*/ 378 w 750"/>
                <a:gd name="T83" fmla="*/ 16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795">
                  <a:moveTo>
                    <a:pt x="378" y="163"/>
                  </a:moveTo>
                  <a:cubicBezTo>
                    <a:pt x="440" y="83"/>
                    <a:pt x="447" y="70"/>
                    <a:pt x="405" y="30"/>
                  </a:cubicBezTo>
                  <a:cubicBezTo>
                    <a:pt x="394" y="19"/>
                    <a:pt x="394" y="19"/>
                    <a:pt x="394" y="19"/>
                  </a:cubicBezTo>
                  <a:cubicBezTo>
                    <a:pt x="392" y="13"/>
                    <a:pt x="404" y="0"/>
                    <a:pt x="411" y="1"/>
                  </a:cubicBezTo>
                  <a:cubicBezTo>
                    <a:pt x="442" y="28"/>
                    <a:pt x="468" y="49"/>
                    <a:pt x="500" y="73"/>
                  </a:cubicBezTo>
                  <a:cubicBezTo>
                    <a:pt x="644" y="185"/>
                    <a:pt x="644" y="185"/>
                    <a:pt x="644" y="185"/>
                  </a:cubicBezTo>
                  <a:cubicBezTo>
                    <a:pt x="694" y="222"/>
                    <a:pt x="739" y="257"/>
                    <a:pt x="750" y="262"/>
                  </a:cubicBezTo>
                  <a:cubicBezTo>
                    <a:pt x="744" y="279"/>
                    <a:pt x="707" y="338"/>
                    <a:pt x="684" y="374"/>
                  </a:cubicBezTo>
                  <a:cubicBezTo>
                    <a:pt x="677" y="376"/>
                    <a:pt x="664" y="368"/>
                    <a:pt x="663" y="361"/>
                  </a:cubicBezTo>
                  <a:cubicBezTo>
                    <a:pt x="680" y="316"/>
                    <a:pt x="693" y="283"/>
                    <a:pt x="661" y="243"/>
                  </a:cubicBezTo>
                  <a:cubicBezTo>
                    <a:pt x="648" y="226"/>
                    <a:pt x="624" y="206"/>
                    <a:pt x="590" y="181"/>
                  </a:cubicBezTo>
                  <a:cubicBezTo>
                    <a:pt x="535" y="138"/>
                    <a:pt x="535" y="138"/>
                    <a:pt x="535" y="138"/>
                  </a:cubicBezTo>
                  <a:cubicBezTo>
                    <a:pt x="511" y="120"/>
                    <a:pt x="510" y="122"/>
                    <a:pt x="488" y="151"/>
                  </a:cubicBezTo>
                  <a:cubicBezTo>
                    <a:pt x="369" y="305"/>
                    <a:pt x="369" y="305"/>
                    <a:pt x="369" y="305"/>
                  </a:cubicBezTo>
                  <a:cubicBezTo>
                    <a:pt x="353" y="326"/>
                    <a:pt x="355" y="328"/>
                    <a:pt x="378" y="346"/>
                  </a:cubicBezTo>
                  <a:cubicBezTo>
                    <a:pt x="423" y="380"/>
                    <a:pt x="423" y="380"/>
                    <a:pt x="423" y="380"/>
                  </a:cubicBezTo>
                  <a:cubicBezTo>
                    <a:pt x="455" y="405"/>
                    <a:pt x="480" y="422"/>
                    <a:pt x="492" y="426"/>
                  </a:cubicBezTo>
                  <a:cubicBezTo>
                    <a:pt x="504" y="430"/>
                    <a:pt x="512" y="429"/>
                    <a:pt x="531" y="413"/>
                  </a:cubicBezTo>
                  <a:cubicBezTo>
                    <a:pt x="561" y="386"/>
                    <a:pt x="561" y="386"/>
                    <a:pt x="561" y="386"/>
                  </a:cubicBezTo>
                  <a:cubicBezTo>
                    <a:pt x="569" y="385"/>
                    <a:pt x="582" y="395"/>
                    <a:pt x="581" y="402"/>
                  </a:cubicBezTo>
                  <a:cubicBezTo>
                    <a:pt x="567" y="421"/>
                    <a:pt x="541" y="449"/>
                    <a:pt x="518" y="478"/>
                  </a:cubicBezTo>
                  <a:cubicBezTo>
                    <a:pt x="497" y="505"/>
                    <a:pt x="477" y="537"/>
                    <a:pt x="464" y="554"/>
                  </a:cubicBezTo>
                  <a:cubicBezTo>
                    <a:pt x="457" y="557"/>
                    <a:pt x="444" y="547"/>
                    <a:pt x="444" y="539"/>
                  </a:cubicBezTo>
                  <a:cubicBezTo>
                    <a:pt x="460" y="504"/>
                    <a:pt x="460" y="504"/>
                    <a:pt x="460" y="504"/>
                  </a:cubicBezTo>
                  <a:cubicBezTo>
                    <a:pt x="467" y="488"/>
                    <a:pt x="471" y="472"/>
                    <a:pt x="458" y="456"/>
                  </a:cubicBezTo>
                  <a:cubicBezTo>
                    <a:pt x="450" y="445"/>
                    <a:pt x="432" y="430"/>
                    <a:pt x="402" y="407"/>
                  </a:cubicBezTo>
                  <a:cubicBezTo>
                    <a:pt x="358" y="373"/>
                    <a:pt x="358" y="373"/>
                    <a:pt x="358" y="373"/>
                  </a:cubicBezTo>
                  <a:cubicBezTo>
                    <a:pt x="335" y="355"/>
                    <a:pt x="332" y="354"/>
                    <a:pt x="316" y="374"/>
                  </a:cubicBezTo>
                  <a:cubicBezTo>
                    <a:pt x="233" y="482"/>
                    <a:pt x="233" y="482"/>
                    <a:pt x="233" y="482"/>
                  </a:cubicBezTo>
                  <a:cubicBezTo>
                    <a:pt x="202" y="523"/>
                    <a:pt x="184" y="551"/>
                    <a:pt x="186" y="574"/>
                  </a:cubicBezTo>
                  <a:cubicBezTo>
                    <a:pt x="188" y="590"/>
                    <a:pt x="198" y="611"/>
                    <a:pt x="266" y="663"/>
                  </a:cubicBezTo>
                  <a:cubicBezTo>
                    <a:pt x="325" y="708"/>
                    <a:pt x="349" y="723"/>
                    <a:pt x="373" y="727"/>
                  </a:cubicBezTo>
                  <a:cubicBezTo>
                    <a:pt x="393" y="730"/>
                    <a:pt x="434" y="719"/>
                    <a:pt x="485" y="694"/>
                  </a:cubicBezTo>
                  <a:cubicBezTo>
                    <a:pt x="493" y="695"/>
                    <a:pt x="502" y="705"/>
                    <a:pt x="500" y="715"/>
                  </a:cubicBezTo>
                  <a:cubicBezTo>
                    <a:pt x="474" y="737"/>
                    <a:pt x="409" y="782"/>
                    <a:pt x="383" y="795"/>
                  </a:cubicBezTo>
                  <a:cubicBezTo>
                    <a:pt x="315" y="740"/>
                    <a:pt x="247" y="687"/>
                    <a:pt x="179" y="634"/>
                  </a:cubicBezTo>
                  <a:cubicBezTo>
                    <a:pt x="109" y="581"/>
                    <a:pt x="109" y="581"/>
                    <a:pt x="109" y="581"/>
                  </a:cubicBezTo>
                  <a:cubicBezTo>
                    <a:pt x="76" y="555"/>
                    <a:pt x="50" y="536"/>
                    <a:pt x="3" y="503"/>
                  </a:cubicBezTo>
                  <a:cubicBezTo>
                    <a:pt x="0" y="497"/>
                    <a:pt x="8" y="483"/>
                    <a:pt x="16" y="482"/>
                  </a:cubicBezTo>
                  <a:cubicBezTo>
                    <a:pt x="43" y="499"/>
                    <a:pt x="43" y="499"/>
                    <a:pt x="43" y="499"/>
                  </a:cubicBezTo>
                  <a:cubicBezTo>
                    <a:pt x="90" y="529"/>
                    <a:pt x="103" y="521"/>
                    <a:pt x="165" y="440"/>
                  </a:cubicBezTo>
                  <a:lnTo>
                    <a:pt x="378"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3" name="Freeform 256"/>
            <p:cNvSpPr>
              <a:spLocks noEditPoints="1"/>
            </p:cNvSpPr>
            <p:nvPr/>
          </p:nvSpPr>
          <p:spPr bwMode="auto">
            <a:xfrm>
              <a:off x="7574" y="261"/>
              <a:ext cx="101" cy="102"/>
            </a:xfrm>
            <a:custGeom>
              <a:avLst/>
              <a:gdLst>
                <a:gd name="T0" fmla="*/ 485 w 796"/>
                <a:gd name="T1" fmla="*/ 125 h 792"/>
                <a:gd name="T2" fmla="*/ 543 w 796"/>
                <a:gd name="T3" fmla="*/ 38 h 792"/>
                <a:gd name="T4" fmla="*/ 534 w 796"/>
                <a:gd name="T5" fmla="*/ 18 h 792"/>
                <a:gd name="T6" fmla="*/ 556 w 796"/>
                <a:gd name="T7" fmla="*/ 6 h 792"/>
                <a:gd name="T8" fmla="*/ 687 w 796"/>
                <a:gd name="T9" fmla="*/ 212 h 792"/>
                <a:gd name="T10" fmla="*/ 770 w 796"/>
                <a:gd name="T11" fmla="*/ 410 h 792"/>
                <a:gd name="T12" fmla="*/ 625 w 796"/>
                <a:gd name="T13" fmla="*/ 726 h 792"/>
                <a:gd name="T14" fmla="*/ 290 w 796"/>
                <a:gd name="T15" fmla="*/ 727 h 792"/>
                <a:gd name="T16" fmla="*/ 139 w 796"/>
                <a:gd name="T17" fmla="*/ 564 h 792"/>
                <a:gd name="T18" fmla="*/ 65 w 796"/>
                <a:gd name="T19" fmla="*/ 424 h 792"/>
                <a:gd name="T20" fmla="*/ 0 w 796"/>
                <a:gd name="T21" fmla="*/ 321 h 792"/>
                <a:gd name="T22" fmla="*/ 20 w 796"/>
                <a:gd name="T23" fmla="*/ 307 h 792"/>
                <a:gd name="T24" fmla="*/ 34 w 796"/>
                <a:gd name="T25" fmla="*/ 325 h 792"/>
                <a:gd name="T26" fmla="*/ 168 w 796"/>
                <a:gd name="T27" fmla="*/ 313 h 792"/>
                <a:gd name="T28" fmla="*/ 485 w 796"/>
                <a:gd name="T29" fmla="*/ 125 h 792"/>
                <a:gd name="T30" fmla="*/ 228 w 796"/>
                <a:gd name="T31" fmla="*/ 370 h 792"/>
                <a:gd name="T32" fmla="*/ 147 w 796"/>
                <a:gd name="T33" fmla="*/ 441 h 792"/>
                <a:gd name="T34" fmla="*/ 174 w 796"/>
                <a:gd name="T35" fmla="*/ 564 h 792"/>
                <a:gd name="T36" fmla="*/ 574 w 796"/>
                <a:gd name="T37" fmla="*/ 643 h 792"/>
                <a:gd name="T38" fmla="*/ 665 w 796"/>
                <a:gd name="T39" fmla="*/ 234 h 792"/>
                <a:gd name="T40" fmla="*/ 604 w 796"/>
                <a:gd name="T41" fmla="*/ 158 h 792"/>
                <a:gd name="T42" fmla="*/ 536 w 796"/>
                <a:gd name="T43" fmla="*/ 187 h 792"/>
                <a:gd name="T44" fmla="*/ 228 w 796"/>
                <a:gd name="T45" fmla="*/ 37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 h="792">
                  <a:moveTo>
                    <a:pt x="485" y="125"/>
                  </a:moveTo>
                  <a:cubicBezTo>
                    <a:pt x="543" y="90"/>
                    <a:pt x="558" y="76"/>
                    <a:pt x="543" y="38"/>
                  </a:cubicBezTo>
                  <a:cubicBezTo>
                    <a:pt x="534" y="18"/>
                    <a:pt x="534" y="18"/>
                    <a:pt x="534" y="18"/>
                  </a:cubicBezTo>
                  <a:cubicBezTo>
                    <a:pt x="535" y="9"/>
                    <a:pt x="547" y="0"/>
                    <a:pt x="556" y="6"/>
                  </a:cubicBezTo>
                  <a:cubicBezTo>
                    <a:pt x="602" y="75"/>
                    <a:pt x="644" y="141"/>
                    <a:pt x="687" y="212"/>
                  </a:cubicBezTo>
                  <a:cubicBezTo>
                    <a:pt x="728" y="282"/>
                    <a:pt x="758" y="344"/>
                    <a:pt x="770" y="410"/>
                  </a:cubicBezTo>
                  <a:cubicBezTo>
                    <a:pt x="796" y="547"/>
                    <a:pt x="735" y="660"/>
                    <a:pt x="625" y="726"/>
                  </a:cubicBezTo>
                  <a:cubicBezTo>
                    <a:pt x="519" y="789"/>
                    <a:pt x="398" y="792"/>
                    <a:pt x="290" y="727"/>
                  </a:cubicBezTo>
                  <a:cubicBezTo>
                    <a:pt x="228" y="690"/>
                    <a:pt x="177" y="628"/>
                    <a:pt x="139" y="564"/>
                  </a:cubicBezTo>
                  <a:cubicBezTo>
                    <a:pt x="107" y="511"/>
                    <a:pt x="82" y="453"/>
                    <a:pt x="65" y="424"/>
                  </a:cubicBezTo>
                  <a:cubicBezTo>
                    <a:pt x="44" y="389"/>
                    <a:pt x="25" y="360"/>
                    <a:pt x="0" y="321"/>
                  </a:cubicBezTo>
                  <a:cubicBezTo>
                    <a:pt x="0" y="315"/>
                    <a:pt x="12" y="305"/>
                    <a:pt x="20" y="307"/>
                  </a:cubicBezTo>
                  <a:cubicBezTo>
                    <a:pt x="34" y="325"/>
                    <a:pt x="34" y="325"/>
                    <a:pt x="34" y="325"/>
                  </a:cubicBezTo>
                  <a:cubicBezTo>
                    <a:pt x="70" y="369"/>
                    <a:pt x="81" y="365"/>
                    <a:pt x="168" y="313"/>
                  </a:cubicBezTo>
                  <a:lnTo>
                    <a:pt x="485" y="125"/>
                  </a:lnTo>
                  <a:close/>
                  <a:moveTo>
                    <a:pt x="228" y="370"/>
                  </a:moveTo>
                  <a:cubicBezTo>
                    <a:pt x="184" y="396"/>
                    <a:pt x="158" y="415"/>
                    <a:pt x="147" y="441"/>
                  </a:cubicBezTo>
                  <a:cubicBezTo>
                    <a:pt x="132" y="474"/>
                    <a:pt x="142" y="511"/>
                    <a:pt x="174" y="564"/>
                  </a:cubicBezTo>
                  <a:cubicBezTo>
                    <a:pt x="270" y="726"/>
                    <a:pt x="419" y="735"/>
                    <a:pt x="574" y="643"/>
                  </a:cubicBezTo>
                  <a:cubicBezTo>
                    <a:pt x="666" y="589"/>
                    <a:pt x="794" y="452"/>
                    <a:pt x="665" y="234"/>
                  </a:cubicBezTo>
                  <a:cubicBezTo>
                    <a:pt x="635" y="185"/>
                    <a:pt x="613" y="162"/>
                    <a:pt x="604" y="158"/>
                  </a:cubicBezTo>
                  <a:cubicBezTo>
                    <a:pt x="595" y="154"/>
                    <a:pt x="573" y="165"/>
                    <a:pt x="536" y="187"/>
                  </a:cubicBezTo>
                  <a:lnTo>
                    <a:pt x="228" y="3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4" name="Freeform 257"/>
            <p:cNvSpPr>
              <a:spLocks/>
            </p:cNvSpPr>
            <p:nvPr/>
          </p:nvSpPr>
          <p:spPr bwMode="auto">
            <a:xfrm>
              <a:off x="7616" y="348"/>
              <a:ext cx="88" cy="60"/>
            </a:xfrm>
            <a:custGeom>
              <a:avLst/>
              <a:gdLst>
                <a:gd name="T0" fmla="*/ 493 w 691"/>
                <a:gd name="T1" fmla="*/ 134 h 463"/>
                <a:gd name="T2" fmla="*/ 589 w 691"/>
                <a:gd name="T3" fmla="*/ 35 h 463"/>
                <a:gd name="T4" fmla="*/ 582 w 691"/>
                <a:gd name="T5" fmla="*/ 11 h 463"/>
                <a:gd name="T6" fmla="*/ 605 w 691"/>
                <a:gd name="T7" fmla="*/ 4 h 463"/>
                <a:gd name="T8" fmla="*/ 645 w 691"/>
                <a:gd name="T9" fmla="*/ 120 h 463"/>
                <a:gd name="T10" fmla="*/ 691 w 691"/>
                <a:gd name="T11" fmla="*/ 232 h 463"/>
                <a:gd name="T12" fmla="*/ 668 w 691"/>
                <a:gd name="T13" fmla="*/ 242 h 463"/>
                <a:gd name="T14" fmla="*/ 658 w 691"/>
                <a:gd name="T15" fmla="*/ 220 h 463"/>
                <a:gd name="T16" fmla="*/ 521 w 691"/>
                <a:gd name="T17" fmla="*/ 208 h 463"/>
                <a:gd name="T18" fmla="*/ 198 w 691"/>
                <a:gd name="T19" fmla="*/ 329 h 463"/>
                <a:gd name="T20" fmla="*/ 103 w 691"/>
                <a:gd name="T21" fmla="*/ 428 h 463"/>
                <a:gd name="T22" fmla="*/ 109 w 691"/>
                <a:gd name="T23" fmla="*/ 452 h 463"/>
                <a:gd name="T24" fmla="*/ 85 w 691"/>
                <a:gd name="T25" fmla="*/ 458 h 463"/>
                <a:gd name="T26" fmla="*/ 46 w 691"/>
                <a:gd name="T27" fmla="*/ 345 h 463"/>
                <a:gd name="T28" fmla="*/ 0 w 691"/>
                <a:gd name="T29" fmla="*/ 231 h 463"/>
                <a:gd name="T30" fmla="*/ 22 w 691"/>
                <a:gd name="T31" fmla="*/ 221 h 463"/>
                <a:gd name="T32" fmla="*/ 34 w 691"/>
                <a:gd name="T33" fmla="*/ 243 h 463"/>
                <a:gd name="T34" fmla="*/ 170 w 691"/>
                <a:gd name="T35" fmla="*/ 255 h 463"/>
                <a:gd name="T36" fmla="*/ 493 w 691"/>
                <a:gd name="T37"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1" h="463">
                  <a:moveTo>
                    <a:pt x="493" y="134"/>
                  </a:moveTo>
                  <a:cubicBezTo>
                    <a:pt x="589" y="98"/>
                    <a:pt x="604" y="90"/>
                    <a:pt x="589" y="35"/>
                  </a:cubicBezTo>
                  <a:cubicBezTo>
                    <a:pt x="582" y="11"/>
                    <a:pt x="582" y="11"/>
                    <a:pt x="582" y="11"/>
                  </a:cubicBezTo>
                  <a:cubicBezTo>
                    <a:pt x="583" y="4"/>
                    <a:pt x="601" y="0"/>
                    <a:pt x="605" y="4"/>
                  </a:cubicBezTo>
                  <a:cubicBezTo>
                    <a:pt x="621" y="51"/>
                    <a:pt x="631" y="82"/>
                    <a:pt x="645" y="120"/>
                  </a:cubicBezTo>
                  <a:cubicBezTo>
                    <a:pt x="659" y="156"/>
                    <a:pt x="672" y="187"/>
                    <a:pt x="691" y="232"/>
                  </a:cubicBezTo>
                  <a:cubicBezTo>
                    <a:pt x="690" y="238"/>
                    <a:pt x="674" y="246"/>
                    <a:pt x="668" y="242"/>
                  </a:cubicBezTo>
                  <a:cubicBezTo>
                    <a:pt x="658" y="220"/>
                    <a:pt x="658" y="220"/>
                    <a:pt x="658" y="220"/>
                  </a:cubicBezTo>
                  <a:cubicBezTo>
                    <a:pt x="633" y="168"/>
                    <a:pt x="617" y="172"/>
                    <a:pt x="521" y="208"/>
                  </a:cubicBezTo>
                  <a:cubicBezTo>
                    <a:pt x="198" y="329"/>
                    <a:pt x="198" y="329"/>
                    <a:pt x="198" y="329"/>
                  </a:cubicBezTo>
                  <a:cubicBezTo>
                    <a:pt x="101" y="365"/>
                    <a:pt x="89" y="372"/>
                    <a:pt x="103" y="428"/>
                  </a:cubicBezTo>
                  <a:cubicBezTo>
                    <a:pt x="109" y="452"/>
                    <a:pt x="109" y="452"/>
                    <a:pt x="109" y="452"/>
                  </a:cubicBezTo>
                  <a:cubicBezTo>
                    <a:pt x="107" y="459"/>
                    <a:pt x="90" y="463"/>
                    <a:pt x="85" y="458"/>
                  </a:cubicBezTo>
                  <a:cubicBezTo>
                    <a:pt x="70" y="412"/>
                    <a:pt x="60" y="381"/>
                    <a:pt x="46" y="345"/>
                  </a:cubicBezTo>
                  <a:cubicBezTo>
                    <a:pt x="32" y="306"/>
                    <a:pt x="19" y="276"/>
                    <a:pt x="0" y="231"/>
                  </a:cubicBezTo>
                  <a:cubicBezTo>
                    <a:pt x="1" y="225"/>
                    <a:pt x="15" y="217"/>
                    <a:pt x="22" y="221"/>
                  </a:cubicBezTo>
                  <a:cubicBezTo>
                    <a:pt x="34" y="243"/>
                    <a:pt x="34" y="243"/>
                    <a:pt x="34" y="243"/>
                  </a:cubicBezTo>
                  <a:cubicBezTo>
                    <a:pt x="60" y="294"/>
                    <a:pt x="74" y="291"/>
                    <a:pt x="170" y="255"/>
                  </a:cubicBezTo>
                  <a:lnTo>
                    <a:pt x="493"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5" name="Freeform 258"/>
            <p:cNvSpPr>
              <a:spLocks/>
            </p:cNvSpPr>
            <p:nvPr/>
          </p:nvSpPr>
          <p:spPr bwMode="auto">
            <a:xfrm>
              <a:off x="7639" y="460"/>
              <a:ext cx="87" cy="50"/>
            </a:xfrm>
            <a:custGeom>
              <a:avLst/>
              <a:gdLst>
                <a:gd name="T0" fmla="*/ 6 w 682"/>
                <a:gd name="T1" fmla="*/ 189 h 391"/>
                <a:gd name="T2" fmla="*/ 31 w 682"/>
                <a:gd name="T3" fmla="*/ 36 h 391"/>
                <a:gd name="T4" fmla="*/ 165 w 682"/>
                <a:gd name="T5" fmla="*/ 0 h 391"/>
                <a:gd name="T6" fmla="*/ 170 w 682"/>
                <a:gd name="T7" fmla="*/ 23 h 391"/>
                <a:gd name="T8" fmla="*/ 37 w 682"/>
                <a:gd name="T9" fmla="*/ 200 h 391"/>
                <a:gd name="T10" fmla="*/ 157 w 682"/>
                <a:gd name="T11" fmla="*/ 313 h 391"/>
                <a:gd name="T12" fmla="*/ 287 w 682"/>
                <a:gd name="T13" fmla="*/ 225 h 391"/>
                <a:gd name="T14" fmla="*/ 340 w 682"/>
                <a:gd name="T15" fmla="*/ 128 h 391"/>
                <a:gd name="T16" fmla="*/ 499 w 682"/>
                <a:gd name="T17" fmla="*/ 12 h 391"/>
                <a:gd name="T18" fmla="*/ 680 w 682"/>
                <a:gd name="T19" fmla="*/ 198 h 391"/>
                <a:gd name="T20" fmla="*/ 673 w 682"/>
                <a:gd name="T21" fmla="*/ 289 h 391"/>
                <a:gd name="T22" fmla="*/ 670 w 682"/>
                <a:gd name="T23" fmla="*/ 324 h 391"/>
                <a:gd name="T24" fmla="*/ 553 w 682"/>
                <a:gd name="T25" fmla="*/ 349 h 391"/>
                <a:gd name="T26" fmla="*/ 548 w 682"/>
                <a:gd name="T27" fmla="*/ 325 h 391"/>
                <a:gd name="T28" fmla="*/ 649 w 682"/>
                <a:gd name="T29" fmla="*/ 186 h 391"/>
                <a:gd name="T30" fmla="*/ 533 w 682"/>
                <a:gd name="T31" fmla="*/ 78 h 391"/>
                <a:gd name="T32" fmla="*/ 420 w 682"/>
                <a:gd name="T33" fmla="*/ 169 h 391"/>
                <a:gd name="T34" fmla="*/ 377 w 682"/>
                <a:gd name="T35" fmla="*/ 249 h 391"/>
                <a:gd name="T36" fmla="*/ 199 w 682"/>
                <a:gd name="T37" fmla="*/ 383 h 391"/>
                <a:gd name="T38" fmla="*/ 6 w 682"/>
                <a:gd name="T39" fmla="*/ 18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 h="391">
                  <a:moveTo>
                    <a:pt x="6" y="189"/>
                  </a:moveTo>
                  <a:cubicBezTo>
                    <a:pt x="0" y="108"/>
                    <a:pt x="22" y="55"/>
                    <a:pt x="31" y="36"/>
                  </a:cubicBezTo>
                  <a:cubicBezTo>
                    <a:pt x="52" y="23"/>
                    <a:pt x="120" y="6"/>
                    <a:pt x="165" y="0"/>
                  </a:cubicBezTo>
                  <a:cubicBezTo>
                    <a:pt x="172" y="5"/>
                    <a:pt x="175" y="19"/>
                    <a:pt x="170" y="23"/>
                  </a:cubicBezTo>
                  <a:cubicBezTo>
                    <a:pt x="121" y="41"/>
                    <a:pt x="29" y="88"/>
                    <a:pt x="37" y="200"/>
                  </a:cubicBezTo>
                  <a:cubicBezTo>
                    <a:pt x="43" y="281"/>
                    <a:pt x="98" y="317"/>
                    <a:pt x="157" y="313"/>
                  </a:cubicBezTo>
                  <a:cubicBezTo>
                    <a:pt x="199" y="310"/>
                    <a:pt x="246" y="298"/>
                    <a:pt x="287" y="225"/>
                  </a:cubicBezTo>
                  <a:cubicBezTo>
                    <a:pt x="340" y="128"/>
                    <a:pt x="340" y="128"/>
                    <a:pt x="340" y="128"/>
                  </a:cubicBezTo>
                  <a:cubicBezTo>
                    <a:pt x="369" y="78"/>
                    <a:pt x="420" y="18"/>
                    <a:pt x="499" y="12"/>
                  </a:cubicBezTo>
                  <a:cubicBezTo>
                    <a:pt x="592" y="6"/>
                    <a:pt x="671" y="73"/>
                    <a:pt x="680" y="198"/>
                  </a:cubicBezTo>
                  <a:cubicBezTo>
                    <a:pt x="682" y="228"/>
                    <a:pt x="679" y="264"/>
                    <a:pt x="673" y="289"/>
                  </a:cubicBezTo>
                  <a:cubicBezTo>
                    <a:pt x="671" y="302"/>
                    <a:pt x="669" y="316"/>
                    <a:pt x="670" y="324"/>
                  </a:cubicBezTo>
                  <a:cubicBezTo>
                    <a:pt x="647" y="334"/>
                    <a:pt x="593" y="346"/>
                    <a:pt x="553" y="349"/>
                  </a:cubicBezTo>
                  <a:cubicBezTo>
                    <a:pt x="547" y="346"/>
                    <a:pt x="543" y="330"/>
                    <a:pt x="548" y="325"/>
                  </a:cubicBezTo>
                  <a:cubicBezTo>
                    <a:pt x="594" y="309"/>
                    <a:pt x="655" y="279"/>
                    <a:pt x="649" y="186"/>
                  </a:cubicBezTo>
                  <a:cubicBezTo>
                    <a:pt x="642" y="91"/>
                    <a:pt x="578" y="75"/>
                    <a:pt x="533" y="78"/>
                  </a:cubicBezTo>
                  <a:cubicBezTo>
                    <a:pt x="477" y="82"/>
                    <a:pt x="441" y="131"/>
                    <a:pt x="420" y="169"/>
                  </a:cubicBezTo>
                  <a:cubicBezTo>
                    <a:pt x="377" y="249"/>
                    <a:pt x="377" y="249"/>
                    <a:pt x="377" y="249"/>
                  </a:cubicBezTo>
                  <a:cubicBezTo>
                    <a:pt x="343" y="313"/>
                    <a:pt x="291" y="377"/>
                    <a:pt x="199" y="383"/>
                  </a:cubicBezTo>
                  <a:cubicBezTo>
                    <a:pt x="93" y="391"/>
                    <a:pt x="15" y="315"/>
                    <a:pt x="6" y="1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6" name="Freeform 259"/>
            <p:cNvSpPr>
              <a:spLocks noEditPoints="1"/>
            </p:cNvSpPr>
            <p:nvPr/>
          </p:nvSpPr>
          <p:spPr bwMode="auto">
            <a:xfrm>
              <a:off x="7635" y="509"/>
              <a:ext cx="88" cy="83"/>
            </a:xfrm>
            <a:custGeom>
              <a:avLst/>
              <a:gdLst>
                <a:gd name="T0" fmla="*/ 253 w 689"/>
                <a:gd name="T1" fmla="*/ 444 h 649"/>
                <a:gd name="T2" fmla="*/ 281 w 689"/>
                <a:gd name="T3" fmla="*/ 407 h 649"/>
                <a:gd name="T4" fmla="*/ 299 w 689"/>
                <a:gd name="T5" fmla="*/ 262 h 649"/>
                <a:gd name="T6" fmla="*/ 280 w 689"/>
                <a:gd name="T7" fmla="*/ 222 h 649"/>
                <a:gd name="T8" fmla="*/ 183 w 689"/>
                <a:gd name="T9" fmla="*/ 176 h 649"/>
                <a:gd name="T10" fmla="*/ 105 w 689"/>
                <a:gd name="T11" fmla="*/ 146 h 649"/>
                <a:gd name="T12" fmla="*/ 83 w 689"/>
                <a:gd name="T13" fmla="*/ 171 h 649"/>
                <a:gd name="T14" fmla="*/ 76 w 689"/>
                <a:gd name="T15" fmla="*/ 203 h 649"/>
                <a:gd name="T16" fmla="*/ 52 w 689"/>
                <a:gd name="T17" fmla="*/ 198 h 649"/>
                <a:gd name="T18" fmla="*/ 67 w 689"/>
                <a:gd name="T19" fmla="*/ 98 h 649"/>
                <a:gd name="T20" fmla="*/ 75 w 689"/>
                <a:gd name="T21" fmla="*/ 5 h 649"/>
                <a:gd name="T22" fmla="*/ 99 w 689"/>
                <a:gd name="T23" fmla="*/ 6 h 649"/>
                <a:gd name="T24" fmla="*/ 98 w 689"/>
                <a:gd name="T25" fmla="*/ 38 h 649"/>
                <a:gd name="T26" fmla="*/ 139 w 689"/>
                <a:gd name="T27" fmla="*/ 102 h 649"/>
                <a:gd name="T28" fmla="*/ 344 w 689"/>
                <a:gd name="T29" fmla="*/ 212 h 649"/>
                <a:gd name="T30" fmla="*/ 592 w 689"/>
                <a:gd name="T31" fmla="*/ 341 h 649"/>
                <a:gd name="T32" fmla="*/ 658 w 689"/>
                <a:gd name="T33" fmla="*/ 366 h 649"/>
                <a:gd name="T34" fmla="*/ 689 w 689"/>
                <a:gd name="T35" fmla="*/ 420 h 649"/>
                <a:gd name="T36" fmla="*/ 679 w 689"/>
                <a:gd name="T37" fmla="*/ 434 h 649"/>
                <a:gd name="T38" fmla="*/ 545 w 689"/>
                <a:gd name="T39" fmla="*/ 461 h 649"/>
                <a:gd name="T40" fmla="*/ 142 w 689"/>
                <a:gd name="T41" fmla="*/ 547 h 649"/>
                <a:gd name="T42" fmla="*/ 30 w 689"/>
                <a:gd name="T43" fmla="*/ 617 h 649"/>
                <a:gd name="T44" fmla="*/ 24 w 689"/>
                <a:gd name="T45" fmla="*/ 642 h 649"/>
                <a:gd name="T46" fmla="*/ 0 w 689"/>
                <a:gd name="T47" fmla="*/ 640 h 649"/>
                <a:gd name="T48" fmla="*/ 17 w 689"/>
                <a:gd name="T49" fmla="*/ 523 h 649"/>
                <a:gd name="T50" fmla="*/ 27 w 689"/>
                <a:gd name="T51" fmla="*/ 412 h 649"/>
                <a:gd name="T52" fmla="*/ 51 w 689"/>
                <a:gd name="T53" fmla="*/ 413 h 649"/>
                <a:gd name="T54" fmla="*/ 51 w 689"/>
                <a:gd name="T55" fmla="*/ 441 h 649"/>
                <a:gd name="T56" fmla="*/ 64 w 689"/>
                <a:gd name="T57" fmla="*/ 477 h 649"/>
                <a:gd name="T58" fmla="*/ 117 w 689"/>
                <a:gd name="T59" fmla="*/ 471 h 649"/>
                <a:gd name="T60" fmla="*/ 253 w 689"/>
                <a:gd name="T61" fmla="*/ 444 h 649"/>
                <a:gd name="T62" fmla="*/ 361 w 689"/>
                <a:gd name="T63" fmla="*/ 263 h 649"/>
                <a:gd name="T64" fmla="*/ 335 w 689"/>
                <a:gd name="T65" fmla="*/ 281 h 649"/>
                <a:gd name="T66" fmla="*/ 321 w 689"/>
                <a:gd name="T67" fmla="*/ 399 h 649"/>
                <a:gd name="T68" fmla="*/ 349 w 689"/>
                <a:gd name="T69" fmla="*/ 424 h 649"/>
                <a:gd name="T70" fmla="*/ 512 w 689"/>
                <a:gd name="T71" fmla="*/ 390 h 649"/>
                <a:gd name="T72" fmla="*/ 575 w 689"/>
                <a:gd name="T73" fmla="*/ 375 h 649"/>
                <a:gd name="T74" fmla="*/ 576 w 689"/>
                <a:gd name="T75" fmla="*/ 373 h 649"/>
                <a:gd name="T76" fmla="*/ 521 w 689"/>
                <a:gd name="T77" fmla="*/ 343 h 649"/>
                <a:gd name="T78" fmla="*/ 361 w 689"/>
                <a:gd name="T79" fmla="*/ 26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9" h="649">
                  <a:moveTo>
                    <a:pt x="253" y="444"/>
                  </a:moveTo>
                  <a:cubicBezTo>
                    <a:pt x="275" y="439"/>
                    <a:pt x="278" y="436"/>
                    <a:pt x="281" y="407"/>
                  </a:cubicBezTo>
                  <a:cubicBezTo>
                    <a:pt x="299" y="262"/>
                    <a:pt x="299" y="262"/>
                    <a:pt x="299" y="262"/>
                  </a:cubicBezTo>
                  <a:cubicBezTo>
                    <a:pt x="301" y="237"/>
                    <a:pt x="299" y="231"/>
                    <a:pt x="280" y="222"/>
                  </a:cubicBezTo>
                  <a:cubicBezTo>
                    <a:pt x="183" y="176"/>
                    <a:pt x="183" y="176"/>
                    <a:pt x="183" y="176"/>
                  </a:cubicBezTo>
                  <a:cubicBezTo>
                    <a:pt x="141" y="157"/>
                    <a:pt x="116" y="147"/>
                    <a:pt x="105" y="146"/>
                  </a:cubicBezTo>
                  <a:cubicBezTo>
                    <a:pt x="93" y="144"/>
                    <a:pt x="87" y="149"/>
                    <a:pt x="83" y="171"/>
                  </a:cubicBezTo>
                  <a:cubicBezTo>
                    <a:pt x="76" y="203"/>
                    <a:pt x="76" y="203"/>
                    <a:pt x="76" y="203"/>
                  </a:cubicBezTo>
                  <a:cubicBezTo>
                    <a:pt x="70" y="209"/>
                    <a:pt x="55" y="207"/>
                    <a:pt x="52" y="198"/>
                  </a:cubicBezTo>
                  <a:cubicBezTo>
                    <a:pt x="57" y="173"/>
                    <a:pt x="61" y="143"/>
                    <a:pt x="67" y="98"/>
                  </a:cubicBezTo>
                  <a:cubicBezTo>
                    <a:pt x="71" y="66"/>
                    <a:pt x="73" y="32"/>
                    <a:pt x="75" y="5"/>
                  </a:cubicBezTo>
                  <a:cubicBezTo>
                    <a:pt x="79" y="0"/>
                    <a:pt x="95" y="0"/>
                    <a:pt x="99" y="6"/>
                  </a:cubicBezTo>
                  <a:cubicBezTo>
                    <a:pt x="98" y="38"/>
                    <a:pt x="98" y="38"/>
                    <a:pt x="98" y="38"/>
                  </a:cubicBezTo>
                  <a:cubicBezTo>
                    <a:pt x="98" y="62"/>
                    <a:pt x="106" y="84"/>
                    <a:pt x="139" y="102"/>
                  </a:cubicBezTo>
                  <a:cubicBezTo>
                    <a:pt x="181" y="125"/>
                    <a:pt x="240" y="159"/>
                    <a:pt x="344" y="212"/>
                  </a:cubicBezTo>
                  <a:cubicBezTo>
                    <a:pt x="592" y="341"/>
                    <a:pt x="592" y="341"/>
                    <a:pt x="592" y="341"/>
                  </a:cubicBezTo>
                  <a:cubicBezTo>
                    <a:pt x="625" y="359"/>
                    <a:pt x="643" y="367"/>
                    <a:pt x="658" y="366"/>
                  </a:cubicBezTo>
                  <a:cubicBezTo>
                    <a:pt x="662" y="390"/>
                    <a:pt x="678" y="408"/>
                    <a:pt x="689" y="420"/>
                  </a:cubicBezTo>
                  <a:cubicBezTo>
                    <a:pt x="688" y="426"/>
                    <a:pt x="686" y="432"/>
                    <a:pt x="679" y="434"/>
                  </a:cubicBezTo>
                  <a:cubicBezTo>
                    <a:pt x="635" y="441"/>
                    <a:pt x="589" y="451"/>
                    <a:pt x="545" y="461"/>
                  </a:cubicBezTo>
                  <a:cubicBezTo>
                    <a:pt x="142" y="547"/>
                    <a:pt x="142" y="547"/>
                    <a:pt x="142" y="547"/>
                  </a:cubicBezTo>
                  <a:cubicBezTo>
                    <a:pt x="56" y="565"/>
                    <a:pt x="40" y="576"/>
                    <a:pt x="30" y="617"/>
                  </a:cubicBezTo>
                  <a:cubicBezTo>
                    <a:pt x="24" y="642"/>
                    <a:pt x="24" y="642"/>
                    <a:pt x="24" y="642"/>
                  </a:cubicBezTo>
                  <a:cubicBezTo>
                    <a:pt x="18" y="649"/>
                    <a:pt x="3" y="645"/>
                    <a:pt x="0" y="640"/>
                  </a:cubicBezTo>
                  <a:cubicBezTo>
                    <a:pt x="7" y="600"/>
                    <a:pt x="11" y="567"/>
                    <a:pt x="17" y="523"/>
                  </a:cubicBezTo>
                  <a:cubicBezTo>
                    <a:pt x="22" y="477"/>
                    <a:pt x="25" y="440"/>
                    <a:pt x="27" y="412"/>
                  </a:cubicBezTo>
                  <a:cubicBezTo>
                    <a:pt x="32" y="405"/>
                    <a:pt x="47" y="406"/>
                    <a:pt x="51" y="413"/>
                  </a:cubicBezTo>
                  <a:cubicBezTo>
                    <a:pt x="51" y="441"/>
                    <a:pt x="51" y="441"/>
                    <a:pt x="51" y="441"/>
                  </a:cubicBezTo>
                  <a:cubicBezTo>
                    <a:pt x="50" y="462"/>
                    <a:pt x="55" y="476"/>
                    <a:pt x="64" y="477"/>
                  </a:cubicBezTo>
                  <a:cubicBezTo>
                    <a:pt x="75" y="478"/>
                    <a:pt x="93" y="476"/>
                    <a:pt x="117" y="471"/>
                  </a:cubicBezTo>
                  <a:lnTo>
                    <a:pt x="253" y="444"/>
                  </a:lnTo>
                  <a:close/>
                  <a:moveTo>
                    <a:pt x="361" y="263"/>
                  </a:moveTo>
                  <a:cubicBezTo>
                    <a:pt x="340" y="253"/>
                    <a:pt x="339" y="253"/>
                    <a:pt x="335" y="281"/>
                  </a:cubicBezTo>
                  <a:cubicBezTo>
                    <a:pt x="321" y="399"/>
                    <a:pt x="321" y="399"/>
                    <a:pt x="321" y="399"/>
                  </a:cubicBezTo>
                  <a:cubicBezTo>
                    <a:pt x="318" y="427"/>
                    <a:pt x="322" y="429"/>
                    <a:pt x="349" y="424"/>
                  </a:cubicBezTo>
                  <a:cubicBezTo>
                    <a:pt x="512" y="390"/>
                    <a:pt x="512" y="390"/>
                    <a:pt x="512" y="390"/>
                  </a:cubicBezTo>
                  <a:cubicBezTo>
                    <a:pt x="536" y="385"/>
                    <a:pt x="563" y="380"/>
                    <a:pt x="575" y="375"/>
                  </a:cubicBezTo>
                  <a:cubicBezTo>
                    <a:pt x="576" y="373"/>
                    <a:pt x="576" y="373"/>
                    <a:pt x="576" y="373"/>
                  </a:cubicBezTo>
                  <a:cubicBezTo>
                    <a:pt x="571" y="370"/>
                    <a:pt x="549" y="358"/>
                    <a:pt x="521" y="343"/>
                  </a:cubicBezTo>
                  <a:lnTo>
                    <a:pt x="361" y="2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7" name="Freeform 260"/>
            <p:cNvSpPr>
              <a:spLocks/>
            </p:cNvSpPr>
            <p:nvPr/>
          </p:nvSpPr>
          <p:spPr bwMode="auto">
            <a:xfrm>
              <a:off x="7608" y="588"/>
              <a:ext cx="106" cy="112"/>
            </a:xfrm>
            <a:custGeom>
              <a:avLst/>
              <a:gdLst>
                <a:gd name="T0" fmla="*/ 167 w 832"/>
                <a:gd name="T1" fmla="*/ 628 h 877"/>
                <a:gd name="T2" fmla="*/ 7 w 832"/>
                <a:gd name="T3" fmla="*/ 572 h 877"/>
                <a:gd name="T4" fmla="*/ 4 w 832"/>
                <a:gd name="T5" fmla="*/ 551 h 877"/>
                <a:gd name="T6" fmla="*/ 184 w 832"/>
                <a:gd name="T7" fmla="*/ 486 h 877"/>
                <a:gd name="T8" fmla="*/ 503 w 832"/>
                <a:gd name="T9" fmla="*/ 364 h 877"/>
                <a:gd name="T10" fmla="*/ 665 w 832"/>
                <a:gd name="T11" fmla="*/ 305 h 877"/>
                <a:gd name="T12" fmla="*/ 666 w 832"/>
                <a:gd name="T13" fmla="*/ 303 h 877"/>
                <a:gd name="T14" fmla="*/ 608 w 832"/>
                <a:gd name="T15" fmla="*/ 276 h 877"/>
                <a:gd name="T16" fmla="*/ 410 w 832"/>
                <a:gd name="T17" fmla="*/ 202 h 877"/>
                <a:gd name="T18" fmla="*/ 216 w 832"/>
                <a:gd name="T19" fmla="*/ 148 h 877"/>
                <a:gd name="T20" fmla="*/ 182 w 832"/>
                <a:gd name="T21" fmla="*/ 188 h 877"/>
                <a:gd name="T22" fmla="*/ 168 w 832"/>
                <a:gd name="T23" fmla="*/ 215 h 877"/>
                <a:gd name="T24" fmla="*/ 146 w 832"/>
                <a:gd name="T25" fmla="*/ 205 h 877"/>
                <a:gd name="T26" fmla="*/ 189 w 832"/>
                <a:gd name="T27" fmla="*/ 100 h 877"/>
                <a:gd name="T28" fmla="*/ 221 w 832"/>
                <a:gd name="T29" fmla="*/ 4 h 877"/>
                <a:gd name="T30" fmla="*/ 245 w 832"/>
                <a:gd name="T31" fmla="*/ 11 h 877"/>
                <a:gd name="T32" fmla="*/ 238 w 832"/>
                <a:gd name="T33" fmla="*/ 36 h 877"/>
                <a:gd name="T34" fmla="*/ 242 w 832"/>
                <a:gd name="T35" fmla="*/ 83 h 877"/>
                <a:gd name="T36" fmla="*/ 424 w 832"/>
                <a:gd name="T37" fmla="*/ 165 h 877"/>
                <a:gd name="T38" fmla="*/ 687 w 832"/>
                <a:gd name="T39" fmla="*/ 263 h 877"/>
                <a:gd name="T40" fmla="*/ 760 w 832"/>
                <a:gd name="T41" fmla="*/ 268 h 877"/>
                <a:gd name="T42" fmla="*/ 803 w 832"/>
                <a:gd name="T43" fmla="*/ 220 h 877"/>
                <a:gd name="T44" fmla="*/ 810 w 832"/>
                <a:gd name="T45" fmla="*/ 205 h 877"/>
                <a:gd name="T46" fmla="*/ 832 w 832"/>
                <a:gd name="T47" fmla="*/ 215 h 877"/>
                <a:gd name="T48" fmla="*/ 791 w 832"/>
                <a:gd name="T49" fmla="*/ 317 h 877"/>
                <a:gd name="T50" fmla="*/ 778 w 832"/>
                <a:gd name="T51" fmla="*/ 360 h 877"/>
                <a:gd name="T52" fmla="*/ 520 w 832"/>
                <a:gd name="T53" fmla="*/ 440 h 877"/>
                <a:gd name="T54" fmla="*/ 388 w 832"/>
                <a:gd name="T55" fmla="*/ 491 h 877"/>
                <a:gd name="T56" fmla="*/ 168 w 832"/>
                <a:gd name="T57" fmla="*/ 580 h 877"/>
                <a:gd name="T58" fmla="*/ 167 w 832"/>
                <a:gd name="T59" fmla="*/ 582 h 877"/>
                <a:gd name="T60" fmla="*/ 204 w 832"/>
                <a:gd name="T61" fmla="*/ 599 h 877"/>
                <a:gd name="T62" fmla="*/ 398 w 832"/>
                <a:gd name="T63" fmla="*/ 672 h 877"/>
                <a:gd name="T64" fmla="*/ 593 w 832"/>
                <a:gd name="T65" fmla="*/ 724 h 877"/>
                <a:gd name="T66" fmla="*/ 632 w 832"/>
                <a:gd name="T67" fmla="*/ 675 h 877"/>
                <a:gd name="T68" fmla="*/ 640 w 832"/>
                <a:gd name="T69" fmla="*/ 660 h 877"/>
                <a:gd name="T70" fmla="*/ 662 w 832"/>
                <a:gd name="T71" fmla="*/ 670 h 877"/>
                <a:gd name="T72" fmla="*/ 619 w 832"/>
                <a:gd name="T73" fmla="*/ 777 h 877"/>
                <a:gd name="T74" fmla="*/ 587 w 832"/>
                <a:gd name="T75" fmla="*/ 871 h 877"/>
                <a:gd name="T76" fmla="*/ 563 w 832"/>
                <a:gd name="T77" fmla="*/ 865 h 877"/>
                <a:gd name="T78" fmla="*/ 566 w 832"/>
                <a:gd name="T79" fmla="*/ 851 h 877"/>
                <a:gd name="T80" fmla="*/ 566 w 832"/>
                <a:gd name="T81" fmla="*/ 793 h 877"/>
                <a:gd name="T82" fmla="*/ 384 w 832"/>
                <a:gd name="T83" fmla="*/ 710 h 877"/>
                <a:gd name="T84" fmla="*/ 167 w 832"/>
                <a:gd name="T85" fmla="*/ 62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2" h="877">
                  <a:moveTo>
                    <a:pt x="167" y="628"/>
                  </a:moveTo>
                  <a:cubicBezTo>
                    <a:pt x="140" y="618"/>
                    <a:pt x="32" y="578"/>
                    <a:pt x="7" y="572"/>
                  </a:cubicBezTo>
                  <a:cubicBezTo>
                    <a:pt x="2" y="568"/>
                    <a:pt x="0" y="561"/>
                    <a:pt x="4" y="551"/>
                  </a:cubicBezTo>
                  <a:cubicBezTo>
                    <a:pt x="23" y="545"/>
                    <a:pt x="65" y="531"/>
                    <a:pt x="184" y="486"/>
                  </a:cubicBezTo>
                  <a:cubicBezTo>
                    <a:pt x="503" y="364"/>
                    <a:pt x="503" y="364"/>
                    <a:pt x="503" y="364"/>
                  </a:cubicBezTo>
                  <a:cubicBezTo>
                    <a:pt x="541" y="350"/>
                    <a:pt x="638" y="316"/>
                    <a:pt x="665" y="305"/>
                  </a:cubicBezTo>
                  <a:cubicBezTo>
                    <a:pt x="666" y="303"/>
                    <a:pt x="666" y="303"/>
                    <a:pt x="666" y="303"/>
                  </a:cubicBezTo>
                  <a:cubicBezTo>
                    <a:pt x="656" y="295"/>
                    <a:pt x="636" y="287"/>
                    <a:pt x="608" y="276"/>
                  </a:cubicBezTo>
                  <a:cubicBezTo>
                    <a:pt x="410" y="202"/>
                    <a:pt x="410" y="202"/>
                    <a:pt x="410" y="202"/>
                  </a:cubicBezTo>
                  <a:cubicBezTo>
                    <a:pt x="368" y="186"/>
                    <a:pt x="249" y="144"/>
                    <a:pt x="216" y="148"/>
                  </a:cubicBezTo>
                  <a:cubicBezTo>
                    <a:pt x="204" y="151"/>
                    <a:pt x="192" y="166"/>
                    <a:pt x="182" y="188"/>
                  </a:cubicBezTo>
                  <a:cubicBezTo>
                    <a:pt x="168" y="215"/>
                    <a:pt x="168" y="215"/>
                    <a:pt x="168" y="215"/>
                  </a:cubicBezTo>
                  <a:cubicBezTo>
                    <a:pt x="159" y="218"/>
                    <a:pt x="148" y="213"/>
                    <a:pt x="146" y="205"/>
                  </a:cubicBezTo>
                  <a:cubicBezTo>
                    <a:pt x="163" y="165"/>
                    <a:pt x="176" y="133"/>
                    <a:pt x="189" y="100"/>
                  </a:cubicBezTo>
                  <a:cubicBezTo>
                    <a:pt x="203" y="61"/>
                    <a:pt x="211" y="37"/>
                    <a:pt x="221" y="4"/>
                  </a:cubicBezTo>
                  <a:cubicBezTo>
                    <a:pt x="228" y="0"/>
                    <a:pt x="241" y="3"/>
                    <a:pt x="245" y="11"/>
                  </a:cubicBezTo>
                  <a:cubicBezTo>
                    <a:pt x="238" y="36"/>
                    <a:pt x="238" y="36"/>
                    <a:pt x="238" y="36"/>
                  </a:cubicBezTo>
                  <a:cubicBezTo>
                    <a:pt x="232" y="58"/>
                    <a:pt x="233" y="75"/>
                    <a:pt x="242" y="83"/>
                  </a:cubicBezTo>
                  <a:cubicBezTo>
                    <a:pt x="270" y="108"/>
                    <a:pt x="381" y="149"/>
                    <a:pt x="424" y="165"/>
                  </a:cubicBezTo>
                  <a:cubicBezTo>
                    <a:pt x="687" y="263"/>
                    <a:pt x="687" y="263"/>
                    <a:pt x="687" y="263"/>
                  </a:cubicBezTo>
                  <a:cubicBezTo>
                    <a:pt x="712" y="273"/>
                    <a:pt x="732" y="279"/>
                    <a:pt x="760" y="268"/>
                  </a:cubicBezTo>
                  <a:cubicBezTo>
                    <a:pt x="777" y="260"/>
                    <a:pt x="792" y="240"/>
                    <a:pt x="803" y="220"/>
                  </a:cubicBezTo>
                  <a:cubicBezTo>
                    <a:pt x="810" y="205"/>
                    <a:pt x="810" y="205"/>
                    <a:pt x="810" y="205"/>
                  </a:cubicBezTo>
                  <a:cubicBezTo>
                    <a:pt x="818" y="201"/>
                    <a:pt x="831" y="206"/>
                    <a:pt x="832" y="215"/>
                  </a:cubicBezTo>
                  <a:cubicBezTo>
                    <a:pt x="816" y="252"/>
                    <a:pt x="797" y="300"/>
                    <a:pt x="791" y="317"/>
                  </a:cubicBezTo>
                  <a:cubicBezTo>
                    <a:pt x="786" y="331"/>
                    <a:pt x="781" y="347"/>
                    <a:pt x="778" y="360"/>
                  </a:cubicBezTo>
                  <a:cubicBezTo>
                    <a:pt x="725" y="360"/>
                    <a:pt x="565" y="424"/>
                    <a:pt x="520" y="440"/>
                  </a:cubicBezTo>
                  <a:cubicBezTo>
                    <a:pt x="388" y="491"/>
                    <a:pt x="388" y="491"/>
                    <a:pt x="388" y="491"/>
                  </a:cubicBezTo>
                  <a:cubicBezTo>
                    <a:pt x="294" y="527"/>
                    <a:pt x="227" y="554"/>
                    <a:pt x="168" y="580"/>
                  </a:cubicBezTo>
                  <a:cubicBezTo>
                    <a:pt x="167" y="582"/>
                    <a:pt x="167" y="582"/>
                    <a:pt x="167" y="582"/>
                  </a:cubicBezTo>
                  <a:cubicBezTo>
                    <a:pt x="170" y="587"/>
                    <a:pt x="185" y="592"/>
                    <a:pt x="204" y="599"/>
                  </a:cubicBezTo>
                  <a:cubicBezTo>
                    <a:pt x="398" y="672"/>
                    <a:pt x="398" y="672"/>
                    <a:pt x="398" y="672"/>
                  </a:cubicBezTo>
                  <a:cubicBezTo>
                    <a:pt x="441" y="688"/>
                    <a:pt x="559" y="732"/>
                    <a:pt x="593" y="724"/>
                  </a:cubicBezTo>
                  <a:cubicBezTo>
                    <a:pt x="603" y="722"/>
                    <a:pt x="614" y="710"/>
                    <a:pt x="632" y="675"/>
                  </a:cubicBezTo>
                  <a:cubicBezTo>
                    <a:pt x="640" y="660"/>
                    <a:pt x="640" y="660"/>
                    <a:pt x="640" y="660"/>
                  </a:cubicBezTo>
                  <a:cubicBezTo>
                    <a:pt x="648" y="656"/>
                    <a:pt x="662" y="662"/>
                    <a:pt x="662" y="670"/>
                  </a:cubicBezTo>
                  <a:cubicBezTo>
                    <a:pt x="644" y="712"/>
                    <a:pt x="632" y="742"/>
                    <a:pt x="619" y="777"/>
                  </a:cubicBezTo>
                  <a:cubicBezTo>
                    <a:pt x="604" y="816"/>
                    <a:pt x="597" y="840"/>
                    <a:pt x="587" y="871"/>
                  </a:cubicBezTo>
                  <a:cubicBezTo>
                    <a:pt x="579" y="877"/>
                    <a:pt x="567" y="872"/>
                    <a:pt x="563" y="865"/>
                  </a:cubicBezTo>
                  <a:cubicBezTo>
                    <a:pt x="566" y="851"/>
                    <a:pt x="566" y="851"/>
                    <a:pt x="566" y="851"/>
                  </a:cubicBezTo>
                  <a:cubicBezTo>
                    <a:pt x="573" y="821"/>
                    <a:pt x="572" y="800"/>
                    <a:pt x="566" y="793"/>
                  </a:cubicBezTo>
                  <a:cubicBezTo>
                    <a:pt x="539" y="766"/>
                    <a:pt x="426" y="725"/>
                    <a:pt x="384" y="710"/>
                  </a:cubicBezTo>
                  <a:lnTo>
                    <a:pt x="167" y="6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8" name="Freeform 261"/>
            <p:cNvSpPr>
              <a:spLocks/>
            </p:cNvSpPr>
            <p:nvPr/>
          </p:nvSpPr>
          <p:spPr bwMode="auto">
            <a:xfrm>
              <a:off x="7585" y="672"/>
              <a:ext cx="87" cy="70"/>
            </a:xfrm>
            <a:custGeom>
              <a:avLst/>
              <a:gdLst>
                <a:gd name="T0" fmla="*/ 508 w 679"/>
                <a:gd name="T1" fmla="*/ 331 h 550"/>
                <a:gd name="T2" fmla="*/ 645 w 679"/>
                <a:gd name="T3" fmla="*/ 345 h 550"/>
                <a:gd name="T4" fmla="*/ 659 w 679"/>
                <a:gd name="T5" fmla="*/ 325 h 550"/>
                <a:gd name="T6" fmla="*/ 679 w 679"/>
                <a:gd name="T7" fmla="*/ 339 h 550"/>
                <a:gd name="T8" fmla="*/ 613 w 679"/>
                <a:gd name="T9" fmla="*/ 442 h 550"/>
                <a:gd name="T10" fmla="*/ 552 w 679"/>
                <a:gd name="T11" fmla="*/ 546 h 550"/>
                <a:gd name="T12" fmla="*/ 531 w 679"/>
                <a:gd name="T13" fmla="*/ 536 h 550"/>
                <a:gd name="T14" fmla="*/ 542 w 679"/>
                <a:gd name="T15" fmla="*/ 514 h 550"/>
                <a:gd name="T16" fmla="*/ 466 w 679"/>
                <a:gd name="T17" fmla="*/ 399 h 550"/>
                <a:gd name="T18" fmla="*/ 172 w 679"/>
                <a:gd name="T19" fmla="*/ 219 h 550"/>
                <a:gd name="T20" fmla="*/ 36 w 679"/>
                <a:gd name="T21" fmla="*/ 205 h 550"/>
                <a:gd name="T22" fmla="*/ 21 w 679"/>
                <a:gd name="T23" fmla="*/ 224 h 550"/>
                <a:gd name="T24" fmla="*/ 1 w 679"/>
                <a:gd name="T25" fmla="*/ 210 h 550"/>
                <a:gd name="T26" fmla="*/ 66 w 679"/>
                <a:gd name="T27" fmla="*/ 109 h 550"/>
                <a:gd name="T28" fmla="*/ 127 w 679"/>
                <a:gd name="T29" fmla="*/ 3 h 550"/>
                <a:gd name="T30" fmla="*/ 149 w 679"/>
                <a:gd name="T31" fmla="*/ 14 h 550"/>
                <a:gd name="T32" fmla="*/ 139 w 679"/>
                <a:gd name="T33" fmla="*/ 36 h 550"/>
                <a:gd name="T34" fmla="*/ 213 w 679"/>
                <a:gd name="T35" fmla="*/ 151 h 550"/>
                <a:gd name="T36" fmla="*/ 508 w 679"/>
                <a:gd name="T37" fmla="*/ 33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9" h="550">
                  <a:moveTo>
                    <a:pt x="508" y="331"/>
                  </a:moveTo>
                  <a:cubicBezTo>
                    <a:pt x="596" y="384"/>
                    <a:pt x="611" y="391"/>
                    <a:pt x="645" y="345"/>
                  </a:cubicBezTo>
                  <a:cubicBezTo>
                    <a:pt x="659" y="325"/>
                    <a:pt x="659" y="325"/>
                    <a:pt x="659" y="325"/>
                  </a:cubicBezTo>
                  <a:cubicBezTo>
                    <a:pt x="666" y="322"/>
                    <a:pt x="679" y="333"/>
                    <a:pt x="679" y="339"/>
                  </a:cubicBezTo>
                  <a:cubicBezTo>
                    <a:pt x="652" y="380"/>
                    <a:pt x="634" y="407"/>
                    <a:pt x="613" y="442"/>
                  </a:cubicBezTo>
                  <a:cubicBezTo>
                    <a:pt x="592" y="475"/>
                    <a:pt x="576" y="504"/>
                    <a:pt x="552" y="546"/>
                  </a:cubicBezTo>
                  <a:cubicBezTo>
                    <a:pt x="547" y="550"/>
                    <a:pt x="531" y="543"/>
                    <a:pt x="531" y="536"/>
                  </a:cubicBezTo>
                  <a:cubicBezTo>
                    <a:pt x="542" y="514"/>
                    <a:pt x="542" y="514"/>
                    <a:pt x="542" y="514"/>
                  </a:cubicBezTo>
                  <a:cubicBezTo>
                    <a:pt x="567" y="462"/>
                    <a:pt x="554" y="452"/>
                    <a:pt x="466" y="399"/>
                  </a:cubicBezTo>
                  <a:cubicBezTo>
                    <a:pt x="172" y="219"/>
                    <a:pt x="172" y="219"/>
                    <a:pt x="172" y="219"/>
                  </a:cubicBezTo>
                  <a:cubicBezTo>
                    <a:pt x="84" y="165"/>
                    <a:pt x="71" y="160"/>
                    <a:pt x="36" y="205"/>
                  </a:cubicBezTo>
                  <a:cubicBezTo>
                    <a:pt x="21" y="224"/>
                    <a:pt x="21" y="224"/>
                    <a:pt x="21" y="224"/>
                  </a:cubicBezTo>
                  <a:cubicBezTo>
                    <a:pt x="14" y="227"/>
                    <a:pt x="0" y="217"/>
                    <a:pt x="1" y="210"/>
                  </a:cubicBezTo>
                  <a:cubicBezTo>
                    <a:pt x="28" y="170"/>
                    <a:pt x="46" y="142"/>
                    <a:pt x="66" y="109"/>
                  </a:cubicBezTo>
                  <a:cubicBezTo>
                    <a:pt x="87" y="74"/>
                    <a:pt x="104" y="46"/>
                    <a:pt x="127" y="3"/>
                  </a:cubicBezTo>
                  <a:cubicBezTo>
                    <a:pt x="133" y="0"/>
                    <a:pt x="147" y="6"/>
                    <a:pt x="149" y="14"/>
                  </a:cubicBezTo>
                  <a:cubicBezTo>
                    <a:pt x="139" y="36"/>
                    <a:pt x="139" y="36"/>
                    <a:pt x="139" y="36"/>
                  </a:cubicBezTo>
                  <a:cubicBezTo>
                    <a:pt x="115" y="89"/>
                    <a:pt x="125" y="97"/>
                    <a:pt x="213" y="151"/>
                  </a:cubicBezTo>
                  <a:lnTo>
                    <a:pt x="508" y="3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9" name="Freeform 262"/>
            <p:cNvSpPr>
              <a:spLocks/>
            </p:cNvSpPr>
            <p:nvPr/>
          </p:nvSpPr>
          <p:spPr bwMode="auto">
            <a:xfrm>
              <a:off x="7549" y="718"/>
              <a:ext cx="99" cy="100"/>
            </a:xfrm>
            <a:custGeom>
              <a:avLst/>
              <a:gdLst>
                <a:gd name="T0" fmla="*/ 171 w 773"/>
                <a:gd name="T1" fmla="*/ 232 h 780"/>
                <a:gd name="T2" fmla="*/ 41 w 773"/>
                <a:gd name="T3" fmla="*/ 196 h 780"/>
                <a:gd name="T4" fmla="*/ 19 w 773"/>
                <a:gd name="T5" fmla="*/ 218 h 780"/>
                <a:gd name="T6" fmla="*/ 2 w 773"/>
                <a:gd name="T7" fmla="*/ 200 h 780"/>
                <a:gd name="T8" fmla="*/ 88 w 773"/>
                <a:gd name="T9" fmla="*/ 106 h 780"/>
                <a:gd name="T10" fmla="*/ 174 w 773"/>
                <a:gd name="T11" fmla="*/ 3 h 780"/>
                <a:gd name="T12" fmla="*/ 192 w 773"/>
                <a:gd name="T13" fmla="*/ 19 h 780"/>
                <a:gd name="T14" fmla="*/ 171 w 773"/>
                <a:gd name="T15" fmla="*/ 47 h 780"/>
                <a:gd name="T16" fmla="*/ 223 w 773"/>
                <a:gd name="T17" fmla="*/ 172 h 780"/>
                <a:gd name="T18" fmla="*/ 550 w 773"/>
                <a:gd name="T19" fmla="*/ 457 h 780"/>
                <a:gd name="T20" fmla="*/ 593 w 773"/>
                <a:gd name="T21" fmla="*/ 455 h 780"/>
                <a:gd name="T22" fmla="*/ 628 w 773"/>
                <a:gd name="T23" fmla="*/ 415 h 780"/>
                <a:gd name="T24" fmla="*/ 688 w 773"/>
                <a:gd name="T25" fmla="*/ 309 h 780"/>
                <a:gd name="T26" fmla="*/ 666 w 773"/>
                <a:gd name="T27" fmla="*/ 232 h 780"/>
                <a:gd name="T28" fmla="*/ 688 w 773"/>
                <a:gd name="T29" fmla="*/ 217 h 780"/>
                <a:gd name="T30" fmla="*/ 773 w 773"/>
                <a:gd name="T31" fmla="*/ 340 h 780"/>
                <a:gd name="T32" fmla="*/ 760 w 773"/>
                <a:gd name="T33" fmla="*/ 354 h 780"/>
                <a:gd name="T34" fmla="*/ 684 w 773"/>
                <a:gd name="T35" fmla="*/ 396 h 780"/>
                <a:gd name="T36" fmla="*/ 426 w 773"/>
                <a:gd name="T37" fmla="*/ 693 h 780"/>
                <a:gd name="T38" fmla="*/ 396 w 773"/>
                <a:gd name="T39" fmla="*/ 768 h 780"/>
                <a:gd name="T40" fmla="*/ 383 w 773"/>
                <a:gd name="T41" fmla="*/ 779 h 780"/>
                <a:gd name="T42" fmla="*/ 281 w 773"/>
                <a:gd name="T43" fmla="*/ 671 h 780"/>
                <a:gd name="T44" fmla="*/ 296 w 773"/>
                <a:gd name="T45" fmla="*/ 651 h 780"/>
                <a:gd name="T46" fmla="*/ 366 w 773"/>
                <a:gd name="T47" fmla="*/ 679 h 780"/>
                <a:gd name="T48" fmla="*/ 458 w 773"/>
                <a:gd name="T49" fmla="*/ 610 h 780"/>
                <a:gd name="T50" fmla="*/ 503 w 773"/>
                <a:gd name="T51" fmla="*/ 558 h 780"/>
                <a:gd name="T52" fmla="*/ 497 w 773"/>
                <a:gd name="T53" fmla="*/ 515 h 780"/>
                <a:gd name="T54" fmla="*/ 171 w 773"/>
                <a:gd name="T55" fmla="*/ 232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3" h="780">
                  <a:moveTo>
                    <a:pt x="171" y="232"/>
                  </a:moveTo>
                  <a:cubicBezTo>
                    <a:pt x="94" y="165"/>
                    <a:pt x="83" y="157"/>
                    <a:pt x="41" y="196"/>
                  </a:cubicBezTo>
                  <a:cubicBezTo>
                    <a:pt x="19" y="218"/>
                    <a:pt x="19" y="218"/>
                    <a:pt x="19" y="218"/>
                  </a:cubicBezTo>
                  <a:cubicBezTo>
                    <a:pt x="12" y="220"/>
                    <a:pt x="0" y="206"/>
                    <a:pt x="2" y="200"/>
                  </a:cubicBezTo>
                  <a:cubicBezTo>
                    <a:pt x="40" y="160"/>
                    <a:pt x="62" y="136"/>
                    <a:pt x="88" y="106"/>
                  </a:cubicBezTo>
                  <a:cubicBezTo>
                    <a:pt x="113" y="77"/>
                    <a:pt x="134" y="51"/>
                    <a:pt x="174" y="3"/>
                  </a:cubicBezTo>
                  <a:cubicBezTo>
                    <a:pt x="180" y="0"/>
                    <a:pt x="193" y="9"/>
                    <a:pt x="192" y="19"/>
                  </a:cubicBezTo>
                  <a:cubicBezTo>
                    <a:pt x="171" y="47"/>
                    <a:pt x="171" y="47"/>
                    <a:pt x="171" y="47"/>
                  </a:cubicBezTo>
                  <a:cubicBezTo>
                    <a:pt x="139" y="92"/>
                    <a:pt x="146" y="105"/>
                    <a:pt x="223" y="172"/>
                  </a:cubicBezTo>
                  <a:cubicBezTo>
                    <a:pt x="550" y="457"/>
                    <a:pt x="550" y="457"/>
                    <a:pt x="550" y="457"/>
                  </a:cubicBezTo>
                  <a:cubicBezTo>
                    <a:pt x="573" y="476"/>
                    <a:pt x="574" y="477"/>
                    <a:pt x="593" y="455"/>
                  </a:cubicBezTo>
                  <a:cubicBezTo>
                    <a:pt x="628" y="415"/>
                    <a:pt x="628" y="415"/>
                    <a:pt x="628" y="415"/>
                  </a:cubicBezTo>
                  <a:cubicBezTo>
                    <a:pt x="655" y="383"/>
                    <a:pt x="689" y="342"/>
                    <a:pt x="688" y="309"/>
                  </a:cubicBezTo>
                  <a:cubicBezTo>
                    <a:pt x="687" y="277"/>
                    <a:pt x="677" y="256"/>
                    <a:pt x="666" y="232"/>
                  </a:cubicBezTo>
                  <a:cubicBezTo>
                    <a:pt x="667" y="222"/>
                    <a:pt x="680" y="215"/>
                    <a:pt x="688" y="217"/>
                  </a:cubicBezTo>
                  <a:cubicBezTo>
                    <a:pt x="710" y="257"/>
                    <a:pt x="748" y="309"/>
                    <a:pt x="773" y="340"/>
                  </a:cubicBezTo>
                  <a:cubicBezTo>
                    <a:pt x="772" y="343"/>
                    <a:pt x="764" y="354"/>
                    <a:pt x="760" y="354"/>
                  </a:cubicBezTo>
                  <a:cubicBezTo>
                    <a:pt x="733" y="338"/>
                    <a:pt x="713" y="363"/>
                    <a:pt x="684" y="396"/>
                  </a:cubicBezTo>
                  <a:cubicBezTo>
                    <a:pt x="426" y="693"/>
                    <a:pt x="426" y="693"/>
                    <a:pt x="426" y="693"/>
                  </a:cubicBezTo>
                  <a:cubicBezTo>
                    <a:pt x="391" y="732"/>
                    <a:pt x="387" y="740"/>
                    <a:pt x="396" y="768"/>
                  </a:cubicBezTo>
                  <a:cubicBezTo>
                    <a:pt x="395" y="773"/>
                    <a:pt x="387" y="780"/>
                    <a:pt x="383" y="779"/>
                  </a:cubicBezTo>
                  <a:cubicBezTo>
                    <a:pt x="360" y="745"/>
                    <a:pt x="305" y="688"/>
                    <a:pt x="281" y="671"/>
                  </a:cubicBezTo>
                  <a:cubicBezTo>
                    <a:pt x="278" y="663"/>
                    <a:pt x="289" y="651"/>
                    <a:pt x="296" y="651"/>
                  </a:cubicBezTo>
                  <a:cubicBezTo>
                    <a:pt x="316" y="665"/>
                    <a:pt x="348" y="683"/>
                    <a:pt x="366" y="679"/>
                  </a:cubicBezTo>
                  <a:cubicBezTo>
                    <a:pt x="393" y="673"/>
                    <a:pt x="423" y="650"/>
                    <a:pt x="458" y="610"/>
                  </a:cubicBezTo>
                  <a:cubicBezTo>
                    <a:pt x="503" y="558"/>
                    <a:pt x="503" y="558"/>
                    <a:pt x="503" y="558"/>
                  </a:cubicBezTo>
                  <a:cubicBezTo>
                    <a:pt x="522" y="536"/>
                    <a:pt x="521" y="536"/>
                    <a:pt x="497" y="515"/>
                  </a:cubicBezTo>
                  <a:lnTo>
                    <a:pt x="171" y="2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50" name="Freeform 263"/>
            <p:cNvSpPr>
              <a:spLocks noEditPoints="1"/>
            </p:cNvSpPr>
            <p:nvPr/>
          </p:nvSpPr>
          <p:spPr bwMode="auto">
            <a:xfrm>
              <a:off x="7473" y="757"/>
              <a:ext cx="111" cy="98"/>
            </a:xfrm>
            <a:custGeom>
              <a:avLst/>
              <a:gdLst>
                <a:gd name="T0" fmla="*/ 317 w 865"/>
                <a:gd name="T1" fmla="*/ 431 h 772"/>
                <a:gd name="T2" fmla="*/ 364 w 865"/>
                <a:gd name="T3" fmla="*/ 426 h 772"/>
                <a:gd name="T4" fmla="*/ 481 w 865"/>
                <a:gd name="T5" fmla="*/ 339 h 772"/>
                <a:gd name="T6" fmla="*/ 497 w 865"/>
                <a:gd name="T7" fmla="*/ 298 h 772"/>
                <a:gd name="T8" fmla="*/ 464 w 865"/>
                <a:gd name="T9" fmla="*/ 196 h 772"/>
                <a:gd name="T10" fmla="*/ 433 w 865"/>
                <a:gd name="T11" fmla="*/ 119 h 772"/>
                <a:gd name="T12" fmla="*/ 399 w 865"/>
                <a:gd name="T13" fmla="*/ 120 h 772"/>
                <a:gd name="T14" fmla="*/ 371 w 865"/>
                <a:gd name="T15" fmla="*/ 137 h 772"/>
                <a:gd name="T16" fmla="*/ 359 w 865"/>
                <a:gd name="T17" fmla="*/ 116 h 772"/>
                <a:gd name="T18" fmla="*/ 441 w 865"/>
                <a:gd name="T19" fmla="*/ 59 h 772"/>
                <a:gd name="T20" fmla="*/ 514 w 865"/>
                <a:gd name="T21" fmla="*/ 1 h 772"/>
                <a:gd name="T22" fmla="*/ 530 w 865"/>
                <a:gd name="T23" fmla="*/ 19 h 772"/>
                <a:gd name="T24" fmla="*/ 506 w 865"/>
                <a:gd name="T25" fmla="*/ 41 h 772"/>
                <a:gd name="T26" fmla="*/ 488 w 865"/>
                <a:gd name="T27" fmla="*/ 113 h 772"/>
                <a:gd name="T28" fmla="*/ 548 w 865"/>
                <a:gd name="T29" fmla="*/ 338 h 772"/>
                <a:gd name="T30" fmla="*/ 625 w 865"/>
                <a:gd name="T31" fmla="*/ 607 h 772"/>
                <a:gd name="T32" fmla="*/ 653 w 865"/>
                <a:gd name="T33" fmla="*/ 672 h 772"/>
                <a:gd name="T34" fmla="*/ 634 w 865"/>
                <a:gd name="T35" fmla="*/ 732 h 772"/>
                <a:gd name="T36" fmla="*/ 617 w 865"/>
                <a:gd name="T37" fmla="*/ 734 h 772"/>
                <a:gd name="T38" fmla="*/ 505 w 865"/>
                <a:gd name="T39" fmla="*/ 655 h 772"/>
                <a:gd name="T40" fmla="*/ 166 w 865"/>
                <a:gd name="T41" fmla="*/ 421 h 772"/>
                <a:gd name="T42" fmla="*/ 39 w 865"/>
                <a:gd name="T43" fmla="*/ 388 h 772"/>
                <a:gd name="T44" fmla="*/ 16 w 865"/>
                <a:gd name="T45" fmla="*/ 401 h 772"/>
                <a:gd name="T46" fmla="*/ 1 w 865"/>
                <a:gd name="T47" fmla="*/ 381 h 772"/>
                <a:gd name="T48" fmla="*/ 98 w 865"/>
                <a:gd name="T49" fmla="*/ 314 h 772"/>
                <a:gd name="T50" fmla="*/ 185 w 865"/>
                <a:gd name="T51" fmla="*/ 245 h 772"/>
                <a:gd name="T52" fmla="*/ 201 w 865"/>
                <a:gd name="T53" fmla="*/ 263 h 772"/>
                <a:gd name="T54" fmla="*/ 181 w 865"/>
                <a:gd name="T55" fmla="*/ 282 h 772"/>
                <a:gd name="T56" fmla="*/ 164 w 865"/>
                <a:gd name="T57" fmla="*/ 316 h 772"/>
                <a:gd name="T58" fmla="*/ 204 w 865"/>
                <a:gd name="T59" fmla="*/ 350 h 772"/>
                <a:gd name="T60" fmla="*/ 317 w 865"/>
                <a:gd name="T61" fmla="*/ 431 h 772"/>
                <a:gd name="T62" fmla="*/ 523 w 865"/>
                <a:gd name="T63" fmla="*/ 386 h 772"/>
                <a:gd name="T64" fmla="*/ 493 w 865"/>
                <a:gd name="T65" fmla="*/ 379 h 772"/>
                <a:gd name="T66" fmla="*/ 397 w 865"/>
                <a:gd name="T67" fmla="*/ 450 h 772"/>
                <a:gd name="T68" fmla="*/ 398 w 865"/>
                <a:gd name="T69" fmla="*/ 487 h 772"/>
                <a:gd name="T70" fmla="*/ 534 w 865"/>
                <a:gd name="T71" fmla="*/ 583 h 772"/>
                <a:gd name="T72" fmla="*/ 589 w 865"/>
                <a:gd name="T73" fmla="*/ 619 h 772"/>
                <a:gd name="T74" fmla="*/ 590 w 865"/>
                <a:gd name="T75" fmla="*/ 617 h 772"/>
                <a:gd name="T76" fmla="*/ 575 w 865"/>
                <a:gd name="T77" fmla="*/ 558 h 772"/>
                <a:gd name="T78" fmla="*/ 523 w 865"/>
                <a:gd name="T79" fmla="*/ 386 h 772"/>
                <a:gd name="T80" fmla="*/ 821 w 865"/>
                <a:gd name="T81" fmla="*/ 707 h 772"/>
                <a:gd name="T82" fmla="*/ 851 w 865"/>
                <a:gd name="T83" fmla="*/ 705 h 772"/>
                <a:gd name="T84" fmla="*/ 863 w 865"/>
                <a:gd name="T85" fmla="*/ 734 h 772"/>
                <a:gd name="T86" fmla="*/ 857 w 865"/>
                <a:gd name="T87" fmla="*/ 766 h 772"/>
                <a:gd name="T88" fmla="*/ 828 w 865"/>
                <a:gd name="T89" fmla="*/ 772 h 772"/>
                <a:gd name="T90" fmla="*/ 638 w 865"/>
                <a:gd name="T91" fmla="*/ 769 h 772"/>
                <a:gd name="T92" fmla="*/ 634 w 865"/>
                <a:gd name="T93" fmla="*/ 750 h 772"/>
                <a:gd name="T94" fmla="*/ 821 w 865"/>
                <a:gd name="T95" fmla="*/ 70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5" h="772">
                  <a:moveTo>
                    <a:pt x="317" y="431"/>
                  </a:moveTo>
                  <a:cubicBezTo>
                    <a:pt x="336" y="444"/>
                    <a:pt x="340" y="444"/>
                    <a:pt x="364" y="426"/>
                  </a:cubicBezTo>
                  <a:cubicBezTo>
                    <a:pt x="481" y="339"/>
                    <a:pt x="481" y="339"/>
                    <a:pt x="481" y="339"/>
                  </a:cubicBezTo>
                  <a:cubicBezTo>
                    <a:pt x="501" y="325"/>
                    <a:pt x="504" y="319"/>
                    <a:pt x="497" y="298"/>
                  </a:cubicBezTo>
                  <a:cubicBezTo>
                    <a:pt x="464" y="196"/>
                    <a:pt x="464" y="196"/>
                    <a:pt x="464" y="196"/>
                  </a:cubicBezTo>
                  <a:cubicBezTo>
                    <a:pt x="450" y="153"/>
                    <a:pt x="439" y="128"/>
                    <a:pt x="433" y="119"/>
                  </a:cubicBezTo>
                  <a:cubicBezTo>
                    <a:pt x="426" y="110"/>
                    <a:pt x="419" y="108"/>
                    <a:pt x="399" y="120"/>
                  </a:cubicBezTo>
                  <a:cubicBezTo>
                    <a:pt x="371" y="137"/>
                    <a:pt x="371" y="137"/>
                    <a:pt x="371" y="137"/>
                  </a:cubicBezTo>
                  <a:cubicBezTo>
                    <a:pt x="363" y="137"/>
                    <a:pt x="354" y="125"/>
                    <a:pt x="359" y="116"/>
                  </a:cubicBezTo>
                  <a:cubicBezTo>
                    <a:pt x="380" y="103"/>
                    <a:pt x="404" y="85"/>
                    <a:pt x="441" y="59"/>
                  </a:cubicBezTo>
                  <a:cubicBezTo>
                    <a:pt x="467" y="40"/>
                    <a:pt x="494" y="17"/>
                    <a:pt x="514" y="1"/>
                  </a:cubicBezTo>
                  <a:cubicBezTo>
                    <a:pt x="521" y="0"/>
                    <a:pt x="532" y="12"/>
                    <a:pt x="530" y="19"/>
                  </a:cubicBezTo>
                  <a:cubicBezTo>
                    <a:pt x="506" y="41"/>
                    <a:pt x="506" y="41"/>
                    <a:pt x="506" y="41"/>
                  </a:cubicBezTo>
                  <a:cubicBezTo>
                    <a:pt x="489" y="56"/>
                    <a:pt x="478" y="77"/>
                    <a:pt x="488" y="113"/>
                  </a:cubicBezTo>
                  <a:cubicBezTo>
                    <a:pt x="500" y="160"/>
                    <a:pt x="516" y="226"/>
                    <a:pt x="548" y="338"/>
                  </a:cubicBezTo>
                  <a:cubicBezTo>
                    <a:pt x="625" y="607"/>
                    <a:pt x="625" y="607"/>
                    <a:pt x="625" y="607"/>
                  </a:cubicBezTo>
                  <a:cubicBezTo>
                    <a:pt x="635" y="644"/>
                    <a:pt x="641" y="662"/>
                    <a:pt x="653" y="672"/>
                  </a:cubicBezTo>
                  <a:cubicBezTo>
                    <a:pt x="638" y="692"/>
                    <a:pt x="635" y="716"/>
                    <a:pt x="634" y="732"/>
                  </a:cubicBezTo>
                  <a:cubicBezTo>
                    <a:pt x="629" y="736"/>
                    <a:pt x="623" y="738"/>
                    <a:pt x="617" y="734"/>
                  </a:cubicBezTo>
                  <a:cubicBezTo>
                    <a:pt x="582" y="707"/>
                    <a:pt x="542" y="680"/>
                    <a:pt x="505" y="655"/>
                  </a:cubicBezTo>
                  <a:cubicBezTo>
                    <a:pt x="166" y="421"/>
                    <a:pt x="166" y="421"/>
                    <a:pt x="166" y="421"/>
                  </a:cubicBezTo>
                  <a:cubicBezTo>
                    <a:pt x="94" y="371"/>
                    <a:pt x="75" y="367"/>
                    <a:pt x="39" y="388"/>
                  </a:cubicBezTo>
                  <a:cubicBezTo>
                    <a:pt x="16" y="401"/>
                    <a:pt x="16" y="401"/>
                    <a:pt x="16" y="401"/>
                  </a:cubicBezTo>
                  <a:cubicBezTo>
                    <a:pt x="8" y="401"/>
                    <a:pt x="0" y="387"/>
                    <a:pt x="1" y="381"/>
                  </a:cubicBezTo>
                  <a:cubicBezTo>
                    <a:pt x="35" y="359"/>
                    <a:pt x="63" y="340"/>
                    <a:pt x="98" y="314"/>
                  </a:cubicBezTo>
                  <a:cubicBezTo>
                    <a:pt x="135" y="286"/>
                    <a:pt x="163" y="262"/>
                    <a:pt x="185" y="245"/>
                  </a:cubicBezTo>
                  <a:cubicBezTo>
                    <a:pt x="194" y="243"/>
                    <a:pt x="204" y="255"/>
                    <a:pt x="201" y="263"/>
                  </a:cubicBezTo>
                  <a:cubicBezTo>
                    <a:pt x="181" y="282"/>
                    <a:pt x="181" y="282"/>
                    <a:pt x="181" y="282"/>
                  </a:cubicBezTo>
                  <a:cubicBezTo>
                    <a:pt x="165" y="296"/>
                    <a:pt x="158" y="309"/>
                    <a:pt x="164" y="316"/>
                  </a:cubicBezTo>
                  <a:cubicBezTo>
                    <a:pt x="170" y="325"/>
                    <a:pt x="184" y="336"/>
                    <a:pt x="204" y="350"/>
                  </a:cubicBezTo>
                  <a:lnTo>
                    <a:pt x="317" y="431"/>
                  </a:lnTo>
                  <a:close/>
                  <a:moveTo>
                    <a:pt x="523" y="386"/>
                  </a:moveTo>
                  <a:cubicBezTo>
                    <a:pt x="516" y="363"/>
                    <a:pt x="515" y="363"/>
                    <a:pt x="493" y="379"/>
                  </a:cubicBezTo>
                  <a:cubicBezTo>
                    <a:pt x="397" y="450"/>
                    <a:pt x="397" y="450"/>
                    <a:pt x="397" y="450"/>
                  </a:cubicBezTo>
                  <a:cubicBezTo>
                    <a:pt x="375" y="467"/>
                    <a:pt x="375" y="471"/>
                    <a:pt x="398" y="487"/>
                  </a:cubicBezTo>
                  <a:cubicBezTo>
                    <a:pt x="534" y="583"/>
                    <a:pt x="534" y="583"/>
                    <a:pt x="534" y="583"/>
                  </a:cubicBezTo>
                  <a:cubicBezTo>
                    <a:pt x="554" y="597"/>
                    <a:pt x="577" y="613"/>
                    <a:pt x="589" y="619"/>
                  </a:cubicBezTo>
                  <a:cubicBezTo>
                    <a:pt x="590" y="617"/>
                    <a:pt x="590" y="617"/>
                    <a:pt x="590" y="617"/>
                  </a:cubicBezTo>
                  <a:cubicBezTo>
                    <a:pt x="590" y="612"/>
                    <a:pt x="583" y="587"/>
                    <a:pt x="575" y="558"/>
                  </a:cubicBezTo>
                  <a:lnTo>
                    <a:pt x="523" y="386"/>
                  </a:lnTo>
                  <a:close/>
                  <a:moveTo>
                    <a:pt x="821" y="707"/>
                  </a:moveTo>
                  <a:cubicBezTo>
                    <a:pt x="835" y="704"/>
                    <a:pt x="844" y="702"/>
                    <a:pt x="851" y="705"/>
                  </a:cubicBezTo>
                  <a:cubicBezTo>
                    <a:pt x="857" y="708"/>
                    <a:pt x="862" y="719"/>
                    <a:pt x="863" y="734"/>
                  </a:cubicBezTo>
                  <a:cubicBezTo>
                    <a:pt x="865" y="748"/>
                    <a:pt x="862" y="762"/>
                    <a:pt x="857" y="766"/>
                  </a:cubicBezTo>
                  <a:cubicBezTo>
                    <a:pt x="851" y="770"/>
                    <a:pt x="842" y="772"/>
                    <a:pt x="828" y="772"/>
                  </a:cubicBezTo>
                  <a:cubicBezTo>
                    <a:pt x="638" y="769"/>
                    <a:pt x="638" y="769"/>
                    <a:pt x="638" y="769"/>
                  </a:cubicBezTo>
                  <a:cubicBezTo>
                    <a:pt x="630" y="764"/>
                    <a:pt x="630" y="756"/>
                    <a:pt x="634" y="750"/>
                  </a:cubicBezTo>
                  <a:lnTo>
                    <a:pt x="821" y="70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grpSp>
      <p:pic>
        <p:nvPicPr>
          <p:cNvPr id="51" name="Picture 2" descr="https://www.agenziafarmaco.gov.it/registri/resources/AIFA.gif"/>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t="50000" r="2799"/>
          <a:stretch/>
        </p:blipFill>
        <p:spPr bwMode="auto">
          <a:xfrm>
            <a:off x="1036924" y="6334730"/>
            <a:ext cx="2014458" cy="5181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2317333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3568" y="2660"/>
            <a:ext cx="8077200" cy="1143000"/>
          </a:xfrm>
        </p:spPr>
        <p:txBody>
          <a:bodyPr>
            <a:normAutofit fontScale="90000"/>
          </a:bodyPr>
          <a:lstStyle/>
          <a:p>
            <a:pPr algn="ctr"/>
            <a:r>
              <a:rPr lang="en-US" dirty="0" err="1" smtClean="0"/>
              <a:t>Gestione</a:t>
            </a:r>
            <a:r>
              <a:rPr lang="en-US" dirty="0" smtClean="0"/>
              <a:t> </a:t>
            </a:r>
            <a:r>
              <a:rPr lang="en-US" dirty="0" err="1" smtClean="0"/>
              <a:t>degli</a:t>
            </a:r>
            <a:r>
              <a:rPr lang="en-US" dirty="0" smtClean="0"/>
              <a:t> </a:t>
            </a:r>
            <a:r>
              <a:rPr lang="en-US" dirty="0" err="1" smtClean="0"/>
              <a:t>Accessi</a:t>
            </a:r>
            <a:r>
              <a:rPr lang="en-US" dirty="0" smtClean="0"/>
              <a:t> e </a:t>
            </a:r>
            <a:r>
              <a:rPr lang="en-US" dirty="0" err="1" smtClean="0"/>
              <a:t>Ruolo</a:t>
            </a:r>
            <a:r>
              <a:rPr lang="en-US" dirty="0" smtClean="0"/>
              <a:t> </a:t>
            </a:r>
            <a:r>
              <a:rPr lang="en-US" dirty="0" err="1" smtClean="0"/>
              <a:t>dell’amministratore</a:t>
            </a:r>
            <a:endParaRPr lang="it-IT" dirty="0"/>
          </a:p>
        </p:txBody>
      </p:sp>
      <p:sp>
        <p:nvSpPr>
          <p:cNvPr id="3" name="CasellaDiTesto 2"/>
          <p:cNvSpPr txBox="1"/>
          <p:nvPr/>
        </p:nvSpPr>
        <p:spPr>
          <a:xfrm>
            <a:off x="775838" y="1772816"/>
            <a:ext cx="8188650" cy="3785652"/>
          </a:xfrm>
          <a:prstGeom prst="rect">
            <a:avLst/>
          </a:prstGeom>
          <a:noFill/>
        </p:spPr>
        <p:txBody>
          <a:bodyPr wrap="square" rtlCol="0">
            <a:spAutoFit/>
          </a:bodyPr>
          <a:lstStyle/>
          <a:p>
            <a:pPr lvl="0"/>
            <a:r>
              <a:rPr lang="it-IT" sz="2000" i="1" dirty="0">
                <a:effectLst>
                  <a:outerShdw blurRad="60007" dist="200025" dir="15000000" sy="30000" kx="-1800000" algn="bl">
                    <a:srgbClr val="000000">
                      <a:alpha val="32000"/>
                    </a:srgbClr>
                  </a:outerShdw>
                </a:effectLst>
              </a:rPr>
              <a:t>NB: A volte i CQ manager si lasciano il privilegio di </a:t>
            </a:r>
            <a:r>
              <a:rPr lang="it-IT" sz="2000" i="1" dirty="0" smtClean="0">
                <a:effectLst>
                  <a:outerShdw blurRad="60007" dist="200025" dir="15000000" sy="30000" kx="-1800000" algn="bl">
                    <a:srgbClr val="000000">
                      <a:alpha val="32000"/>
                    </a:srgbClr>
                  </a:outerShdw>
                </a:effectLst>
              </a:rPr>
              <a:t>manipolare </a:t>
            </a:r>
            <a:r>
              <a:rPr lang="it-IT" sz="2000" i="1" dirty="0">
                <a:effectLst>
                  <a:outerShdw blurRad="60007" dist="200025" dir="15000000" sy="30000" kx="-1800000" algn="bl">
                    <a:srgbClr val="000000">
                      <a:alpha val="32000"/>
                    </a:srgbClr>
                  </a:outerShdw>
                </a:effectLst>
              </a:rPr>
              <a:t>i </a:t>
            </a:r>
            <a:r>
              <a:rPr lang="it-IT" sz="2000" i="1" dirty="0" err="1">
                <a:effectLst>
                  <a:outerShdw blurRad="60007" dist="200025" dir="15000000" sy="30000" kx="-1800000" algn="bl">
                    <a:srgbClr val="000000">
                      <a:alpha val="32000"/>
                    </a:srgbClr>
                  </a:outerShdw>
                </a:effectLst>
              </a:rPr>
              <a:t>files</a:t>
            </a:r>
            <a:r>
              <a:rPr lang="it-IT" sz="2000" i="1" dirty="0">
                <a:effectLst>
                  <a:outerShdw blurRad="60007" dist="200025" dir="15000000" sy="30000" kx="-1800000" algn="bl">
                    <a:srgbClr val="000000">
                      <a:alpha val="32000"/>
                    </a:srgbClr>
                  </a:outerShdw>
                </a:effectLst>
              </a:rPr>
              <a:t> </a:t>
            </a:r>
            <a:r>
              <a:rPr lang="it-IT" sz="2000" i="1" dirty="0" smtClean="0">
                <a:effectLst>
                  <a:outerShdw blurRad="60007" dist="200025" dir="15000000" sy="30000" kx="-1800000" algn="bl">
                    <a:srgbClr val="000000">
                      <a:alpha val="32000"/>
                    </a:srgbClr>
                  </a:outerShdw>
                </a:effectLst>
              </a:rPr>
              <a:t> (spesso gli viene attribuito il ruolo di Amministratore) e </a:t>
            </a:r>
            <a:r>
              <a:rPr lang="it-IT" sz="2000" i="1" dirty="0">
                <a:effectLst>
                  <a:outerShdw blurRad="60007" dist="200025" dir="15000000" sy="30000" kx="-1800000" algn="bl">
                    <a:srgbClr val="000000">
                      <a:alpha val="32000"/>
                    </a:srgbClr>
                  </a:outerShdw>
                </a:effectLst>
              </a:rPr>
              <a:t>lo lasciano anche ai tecnici di ditte esterne che eseguono la manutenzione o la qualifica degli apparecchi al CQ. Il primo caso è sicuramente una deviazione e non ha giustificazioni plausibili. Il secondo caso è più complesso: spesso </a:t>
            </a:r>
            <a:r>
              <a:rPr lang="it-IT" sz="2000" i="1" dirty="0" smtClean="0">
                <a:effectLst>
                  <a:outerShdw blurRad="60007" dist="200025" dir="15000000" sy="30000" kx="-1800000" algn="bl">
                    <a:srgbClr val="000000">
                      <a:alpha val="32000"/>
                    </a:srgbClr>
                  </a:outerShdw>
                </a:effectLst>
              </a:rPr>
              <a:t>si ritiene che sia necessario </a:t>
            </a:r>
            <a:r>
              <a:rPr lang="it-IT" sz="2000" i="1" dirty="0">
                <a:effectLst>
                  <a:outerShdw blurRad="60007" dist="200025" dir="15000000" sy="30000" kx="-1800000" algn="bl">
                    <a:srgbClr val="000000">
                      <a:alpha val="32000"/>
                    </a:srgbClr>
                  </a:outerShdw>
                </a:effectLst>
              </a:rPr>
              <a:t>che il tecnico acceda come amministratore, altrimenti non potrebbe fare tutte le operazioni di cui ha bisogno. In realtà questo non è vero, non c’è nessun bisogno che il tecnico abbia tutti i privilegi di Amministratore (come ad esempio quello di cancellare o modificare i </a:t>
            </a:r>
            <a:r>
              <a:rPr lang="it-IT" sz="2000" i="1" dirty="0" err="1">
                <a:effectLst>
                  <a:outerShdw blurRad="60007" dist="200025" dir="15000000" sy="30000" kx="-1800000" algn="bl">
                    <a:srgbClr val="000000">
                      <a:alpha val="32000"/>
                    </a:srgbClr>
                  </a:outerShdw>
                </a:effectLst>
              </a:rPr>
              <a:t>files</a:t>
            </a:r>
            <a:r>
              <a:rPr lang="it-IT" sz="2000" i="1" dirty="0" smtClean="0">
                <a:effectLst>
                  <a:outerShdw blurRad="60007" dist="200025" dir="15000000" sy="30000" kx="-1800000" algn="bl">
                    <a:srgbClr val="000000">
                      <a:alpha val="32000"/>
                    </a:srgbClr>
                  </a:outerShdw>
                </a:effectLst>
              </a:rPr>
              <a:t>): </a:t>
            </a:r>
            <a:r>
              <a:rPr lang="it-IT" sz="2000" i="1" dirty="0">
                <a:effectLst>
                  <a:outerShdw blurRad="60007" dist="200025" dir="15000000" sy="30000" kx="-1800000" algn="bl">
                    <a:srgbClr val="000000">
                      <a:alpha val="32000"/>
                    </a:srgbClr>
                  </a:outerShdw>
                </a:effectLst>
              </a:rPr>
              <a:t>ha bisogno solo di alcuni privilegi specifici per i suoi compiti. E’ giusto quindi che abbia un profilo a se stante, possibilmente descritto in uno specifico documento, ma non quello di Amministratore</a:t>
            </a:r>
            <a:r>
              <a:rPr lang="it-IT" sz="2000" i="1" dirty="0" smtClean="0">
                <a:effectLst>
                  <a:outerShdw blurRad="60007" dist="200025" dir="15000000" sy="30000" kx="-1800000" algn="bl">
                    <a:srgbClr val="000000">
                      <a:alpha val="32000"/>
                    </a:srgbClr>
                  </a:outerShdw>
                </a:effectLst>
              </a:rPr>
              <a:t>. </a:t>
            </a:r>
            <a:endParaRPr lang="it-IT" sz="2000" dirty="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endParaRPr>
          </a:p>
        </p:txBody>
      </p:sp>
      <p:sp>
        <p:nvSpPr>
          <p:cNvPr id="11" name="Rettangolo 10"/>
          <p:cNvSpPr/>
          <p:nvPr/>
        </p:nvSpPr>
        <p:spPr>
          <a:xfrm>
            <a:off x="792044" y="5558496"/>
            <a:ext cx="7812404" cy="707886"/>
          </a:xfrm>
          <a:prstGeom prst="rect">
            <a:avLst/>
          </a:prstGeom>
        </p:spPr>
        <p:txBody>
          <a:bodyPr wrap="square">
            <a:spAutoFit/>
          </a:bodyPr>
          <a:lstStyle/>
          <a:p>
            <a:pPr lvl="0" algn="ctr"/>
            <a:r>
              <a:rPr lang="it-IT" sz="2000" dirty="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Le aziende produttrici di software si devono adeguare a queste necessità dell’utenza</a:t>
            </a:r>
          </a:p>
        </p:txBody>
      </p:sp>
      <p:grpSp>
        <p:nvGrpSpPr>
          <p:cNvPr id="12" name="Group 223"/>
          <p:cNvGrpSpPr>
            <a:grpSpLocks/>
          </p:cNvGrpSpPr>
          <p:nvPr/>
        </p:nvGrpSpPr>
        <p:grpSpPr bwMode="auto">
          <a:xfrm>
            <a:off x="33675" y="260648"/>
            <a:ext cx="1085740" cy="1010527"/>
            <a:chOff x="6881" y="91"/>
            <a:chExt cx="845" cy="835"/>
          </a:xfrm>
        </p:grpSpPr>
        <p:sp>
          <p:nvSpPr>
            <p:cNvPr id="13" name="Freeform 224"/>
            <p:cNvSpPr>
              <a:spLocks/>
            </p:cNvSpPr>
            <p:nvPr/>
          </p:nvSpPr>
          <p:spPr bwMode="auto">
            <a:xfrm>
              <a:off x="7256" y="675"/>
              <a:ext cx="96" cy="251"/>
            </a:xfrm>
            <a:custGeom>
              <a:avLst/>
              <a:gdLst>
                <a:gd name="T0" fmla="*/ 72 w 96"/>
                <a:gd name="T1" fmla="*/ 21 h 251"/>
                <a:gd name="T2" fmla="*/ 72 w 96"/>
                <a:gd name="T3" fmla="*/ 237 h 251"/>
                <a:gd name="T4" fmla="*/ 96 w 96"/>
                <a:gd name="T5" fmla="*/ 237 h 251"/>
                <a:gd name="T6" fmla="*/ 96 w 96"/>
                <a:gd name="T7" fmla="*/ 251 h 251"/>
                <a:gd name="T8" fmla="*/ 0 w 96"/>
                <a:gd name="T9" fmla="*/ 251 h 251"/>
                <a:gd name="T10" fmla="*/ 0 w 96"/>
                <a:gd name="T11" fmla="*/ 237 h 251"/>
                <a:gd name="T12" fmla="*/ 25 w 96"/>
                <a:gd name="T13" fmla="*/ 237 h 251"/>
                <a:gd name="T14" fmla="*/ 25 w 96"/>
                <a:gd name="T15" fmla="*/ 0 h 251"/>
                <a:gd name="T16" fmla="*/ 72 w 96"/>
                <a:gd name="T17" fmla="*/ 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1">
                  <a:moveTo>
                    <a:pt x="72" y="21"/>
                  </a:moveTo>
                  <a:lnTo>
                    <a:pt x="72" y="237"/>
                  </a:lnTo>
                  <a:lnTo>
                    <a:pt x="96" y="237"/>
                  </a:lnTo>
                  <a:lnTo>
                    <a:pt x="96" y="251"/>
                  </a:lnTo>
                  <a:lnTo>
                    <a:pt x="0" y="251"/>
                  </a:lnTo>
                  <a:lnTo>
                    <a:pt x="0" y="237"/>
                  </a:lnTo>
                  <a:lnTo>
                    <a:pt x="25" y="237"/>
                  </a:lnTo>
                  <a:lnTo>
                    <a:pt x="25" y="0"/>
                  </a:lnTo>
                  <a:lnTo>
                    <a:pt x="72"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4" name="Freeform 225"/>
            <p:cNvSpPr>
              <a:spLocks/>
            </p:cNvSpPr>
            <p:nvPr/>
          </p:nvSpPr>
          <p:spPr bwMode="auto">
            <a:xfrm>
              <a:off x="7281" y="539"/>
              <a:ext cx="47" cy="90"/>
            </a:xfrm>
            <a:custGeom>
              <a:avLst/>
              <a:gdLst>
                <a:gd name="T0" fmla="*/ 366 w 366"/>
                <a:gd name="T1" fmla="*/ 703 h 703"/>
                <a:gd name="T2" fmla="*/ 366 w 366"/>
                <a:gd name="T3" fmla="*/ 173 h 703"/>
                <a:gd name="T4" fmla="*/ 0 w 366"/>
                <a:gd name="T5" fmla="*/ 0 h 703"/>
                <a:gd name="T6" fmla="*/ 0 w 366"/>
                <a:gd name="T7" fmla="*/ 530 h 703"/>
                <a:gd name="T8" fmla="*/ 366 w 366"/>
                <a:gd name="T9" fmla="*/ 703 h 703"/>
              </a:gdLst>
              <a:ahLst/>
              <a:cxnLst>
                <a:cxn ang="0">
                  <a:pos x="T0" y="T1"/>
                </a:cxn>
                <a:cxn ang="0">
                  <a:pos x="T2" y="T3"/>
                </a:cxn>
                <a:cxn ang="0">
                  <a:pos x="T4" y="T5"/>
                </a:cxn>
                <a:cxn ang="0">
                  <a:pos x="T6" y="T7"/>
                </a:cxn>
                <a:cxn ang="0">
                  <a:pos x="T8" y="T9"/>
                </a:cxn>
              </a:cxnLst>
              <a:rect l="0" t="0" r="r" b="b"/>
              <a:pathLst>
                <a:path w="366" h="703">
                  <a:moveTo>
                    <a:pt x="366" y="703"/>
                  </a:moveTo>
                  <a:cubicBezTo>
                    <a:pt x="366" y="173"/>
                    <a:pt x="366" y="173"/>
                    <a:pt x="366" y="173"/>
                  </a:cubicBezTo>
                  <a:cubicBezTo>
                    <a:pt x="326" y="153"/>
                    <a:pt x="0" y="0"/>
                    <a:pt x="0" y="0"/>
                  </a:cubicBezTo>
                  <a:cubicBezTo>
                    <a:pt x="0" y="530"/>
                    <a:pt x="0" y="530"/>
                    <a:pt x="0" y="530"/>
                  </a:cubicBezTo>
                  <a:lnTo>
                    <a:pt x="366" y="7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5" name="Freeform 226"/>
            <p:cNvSpPr>
              <a:spLocks/>
            </p:cNvSpPr>
            <p:nvPr/>
          </p:nvSpPr>
          <p:spPr bwMode="auto">
            <a:xfrm>
              <a:off x="7256" y="239"/>
              <a:ext cx="96" cy="255"/>
            </a:xfrm>
            <a:custGeom>
              <a:avLst/>
              <a:gdLst>
                <a:gd name="T0" fmla="*/ 72 w 96"/>
                <a:gd name="T1" fmla="*/ 255 h 255"/>
                <a:gd name="T2" fmla="*/ 72 w 96"/>
                <a:gd name="T3" fmla="*/ 14 h 255"/>
                <a:gd name="T4" fmla="*/ 96 w 96"/>
                <a:gd name="T5" fmla="*/ 14 h 255"/>
                <a:gd name="T6" fmla="*/ 96 w 96"/>
                <a:gd name="T7" fmla="*/ 0 h 255"/>
                <a:gd name="T8" fmla="*/ 0 w 96"/>
                <a:gd name="T9" fmla="*/ 0 h 255"/>
                <a:gd name="T10" fmla="*/ 0 w 96"/>
                <a:gd name="T11" fmla="*/ 14 h 255"/>
                <a:gd name="T12" fmla="*/ 25 w 96"/>
                <a:gd name="T13" fmla="*/ 14 h 255"/>
                <a:gd name="T14" fmla="*/ 25 w 96"/>
                <a:gd name="T15" fmla="*/ 231 h 255"/>
                <a:gd name="T16" fmla="*/ 72 w 9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5">
                  <a:moveTo>
                    <a:pt x="72" y="255"/>
                  </a:moveTo>
                  <a:lnTo>
                    <a:pt x="72" y="14"/>
                  </a:lnTo>
                  <a:lnTo>
                    <a:pt x="96" y="14"/>
                  </a:lnTo>
                  <a:lnTo>
                    <a:pt x="96" y="0"/>
                  </a:lnTo>
                  <a:lnTo>
                    <a:pt x="0" y="0"/>
                  </a:lnTo>
                  <a:lnTo>
                    <a:pt x="0" y="14"/>
                  </a:lnTo>
                  <a:lnTo>
                    <a:pt x="25" y="14"/>
                  </a:lnTo>
                  <a:lnTo>
                    <a:pt x="25" y="231"/>
                  </a:lnTo>
                  <a:lnTo>
                    <a:pt x="72" y="2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6" name="Freeform 227"/>
            <p:cNvSpPr>
              <a:spLocks/>
            </p:cNvSpPr>
            <p:nvPr/>
          </p:nvSpPr>
          <p:spPr bwMode="auto">
            <a:xfrm>
              <a:off x="7337" y="252"/>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7" name="Freeform 228"/>
            <p:cNvSpPr>
              <a:spLocks/>
            </p:cNvSpPr>
            <p:nvPr/>
          </p:nvSpPr>
          <p:spPr bwMode="auto">
            <a:xfrm>
              <a:off x="7210" y="70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8" name="Freeform 229"/>
            <p:cNvSpPr>
              <a:spLocks/>
            </p:cNvSpPr>
            <p:nvPr/>
          </p:nvSpPr>
          <p:spPr bwMode="auto">
            <a:xfrm>
              <a:off x="7210" y="83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9" name="Freeform 230"/>
            <p:cNvSpPr>
              <a:spLocks/>
            </p:cNvSpPr>
            <p:nvPr/>
          </p:nvSpPr>
          <p:spPr bwMode="auto">
            <a:xfrm>
              <a:off x="7337" y="381"/>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0" name="Freeform 231"/>
            <p:cNvSpPr>
              <a:spLocks/>
            </p:cNvSpPr>
            <p:nvPr/>
          </p:nvSpPr>
          <p:spPr bwMode="auto">
            <a:xfrm>
              <a:off x="7201" y="316"/>
              <a:ext cx="74" cy="93"/>
            </a:xfrm>
            <a:custGeom>
              <a:avLst/>
              <a:gdLst>
                <a:gd name="T0" fmla="*/ 558 w 577"/>
                <a:gd name="T1" fmla="*/ 0 h 730"/>
                <a:gd name="T2" fmla="*/ 111 w 577"/>
                <a:gd name="T3" fmla="*/ 327 h 730"/>
                <a:gd name="T4" fmla="*/ 45 w 577"/>
                <a:gd name="T5" fmla="*/ 730 h 730"/>
                <a:gd name="T6" fmla="*/ 401 w 577"/>
                <a:gd name="T7" fmla="*/ 442 h 730"/>
                <a:gd name="T8" fmla="*/ 558 w 577"/>
                <a:gd name="T9" fmla="*/ 369 h 730"/>
                <a:gd name="T10" fmla="*/ 558 w 577"/>
                <a:gd name="T11" fmla="*/ 0 h 730"/>
              </a:gdLst>
              <a:ahLst/>
              <a:cxnLst>
                <a:cxn ang="0">
                  <a:pos x="T0" y="T1"/>
                </a:cxn>
                <a:cxn ang="0">
                  <a:pos x="T2" y="T3"/>
                </a:cxn>
                <a:cxn ang="0">
                  <a:pos x="T4" y="T5"/>
                </a:cxn>
                <a:cxn ang="0">
                  <a:pos x="T6" y="T7"/>
                </a:cxn>
                <a:cxn ang="0">
                  <a:pos x="T8" y="T9"/>
                </a:cxn>
                <a:cxn ang="0">
                  <a:pos x="T10" y="T11"/>
                </a:cxn>
              </a:cxnLst>
              <a:rect l="0" t="0" r="r" b="b"/>
              <a:pathLst>
                <a:path w="577" h="730">
                  <a:moveTo>
                    <a:pt x="558" y="0"/>
                  </a:moveTo>
                  <a:cubicBezTo>
                    <a:pt x="558" y="0"/>
                    <a:pt x="221" y="106"/>
                    <a:pt x="111" y="327"/>
                  </a:cubicBezTo>
                  <a:cubicBezTo>
                    <a:pt x="0" y="547"/>
                    <a:pt x="45" y="730"/>
                    <a:pt x="45" y="730"/>
                  </a:cubicBezTo>
                  <a:cubicBezTo>
                    <a:pt x="45" y="730"/>
                    <a:pt x="224" y="526"/>
                    <a:pt x="401" y="442"/>
                  </a:cubicBezTo>
                  <a:cubicBezTo>
                    <a:pt x="577" y="357"/>
                    <a:pt x="558" y="369"/>
                    <a:pt x="558" y="369"/>
                  </a:cubicBezTo>
                  <a:lnTo>
                    <a:pt x="5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1" name="Freeform 232"/>
            <p:cNvSpPr>
              <a:spLocks/>
            </p:cNvSpPr>
            <p:nvPr/>
          </p:nvSpPr>
          <p:spPr bwMode="auto">
            <a:xfrm>
              <a:off x="7334" y="758"/>
              <a:ext cx="74" cy="94"/>
            </a:xfrm>
            <a:custGeom>
              <a:avLst/>
              <a:gdLst>
                <a:gd name="T0" fmla="*/ 19 w 578"/>
                <a:gd name="T1" fmla="*/ 730 h 730"/>
                <a:gd name="T2" fmla="*/ 467 w 578"/>
                <a:gd name="T3" fmla="*/ 403 h 730"/>
                <a:gd name="T4" fmla="*/ 532 w 578"/>
                <a:gd name="T5" fmla="*/ 0 h 730"/>
                <a:gd name="T6" fmla="*/ 177 w 578"/>
                <a:gd name="T7" fmla="*/ 288 h 730"/>
                <a:gd name="T8" fmla="*/ 19 w 578"/>
                <a:gd name="T9" fmla="*/ 361 h 730"/>
                <a:gd name="T10" fmla="*/ 19 w 578"/>
                <a:gd name="T11" fmla="*/ 730 h 730"/>
              </a:gdLst>
              <a:ahLst/>
              <a:cxnLst>
                <a:cxn ang="0">
                  <a:pos x="T0" y="T1"/>
                </a:cxn>
                <a:cxn ang="0">
                  <a:pos x="T2" y="T3"/>
                </a:cxn>
                <a:cxn ang="0">
                  <a:pos x="T4" y="T5"/>
                </a:cxn>
                <a:cxn ang="0">
                  <a:pos x="T6" y="T7"/>
                </a:cxn>
                <a:cxn ang="0">
                  <a:pos x="T8" y="T9"/>
                </a:cxn>
                <a:cxn ang="0">
                  <a:pos x="T10" y="T11"/>
                </a:cxn>
              </a:cxnLst>
              <a:rect l="0" t="0" r="r" b="b"/>
              <a:pathLst>
                <a:path w="578" h="730">
                  <a:moveTo>
                    <a:pt x="19" y="730"/>
                  </a:moveTo>
                  <a:cubicBezTo>
                    <a:pt x="19" y="730"/>
                    <a:pt x="356" y="623"/>
                    <a:pt x="467" y="403"/>
                  </a:cubicBezTo>
                  <a:cubicBezTo>
                    <a:pt x="578" y="183"/>
                    <a:pt x="532" y="0"/>
                    <a:pt x="532" y="0"/>
                  </a:cubicBezTo>
                  <a:cubicBezTo>
                    <a:pt x="532" y="0"/>
                    <a:pt x="353" y="204"/>
                    <a:pt x="177" y="288"/>
                  </a:cubicBezTo>
                  <a:cubicBezTo>
                    <a:pt x="0" y="373"/>
                    <a:pt x="19" y="361"/>
                    <a:pt x="19" y="361"/>
                  </a:cubicBezTo>
                  <a:lnTo>
                    <a:pt x="19" y="7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2" name="Freeform 233"/>
            <p:cNvSpPr>
              <a:spLocks/>
            </p:cNvSpPr>
            <p:nvPr/>
          </p:nvSpPr>
          <p:spPr bwMode="auto">
            <a:xfrm>
              <a:off x="7256" y="445"/>
              <a:ext cx="17" cy="20"/>
            </a:xfrm>
            <a:custGeom>
              <a:avLst/>
              <a:gdLst>
                <a:gd name="T0" fmla="*/ 17 w 17"/>
                <a:gd name="T1" fmla="*/ 0 h 20"/>
                <a:gd name="T2" fmla="*/ 17 w 17"/>
                <a:gd name="T3" fmla="*/ 20 h 20"/>
                <a:gd name="T4" fmla="*/ 0 w 17"/>
                <a:gd name="T5" fmla="*/ 10 h 20"/>
                <a:gd name="T6" fmla="*/ 17 w 17"/>
                <a:gd name="T7" fmla="*/ 0 h 20"/>
              </a:gdLst>
              <a:ahLst/>
              <a:cxnLst>
                <a:cxn ang="0">
                  <a:pos x="T0" y="T1"/>
                </a:cxn>
                <a:cxn ang="0">
                  <a:pos x="T2" y="T3"/>
                </a:cxn>
                <a:cxn ang="0">
                  <a:pos x="T4" y="T5"/>
                </a:cxn>
                <a:cxn ang="0">
                  <a:pos x="T6" y="T7"/>
                </a:cxn>
              </a:cxnLst>
              <a:rect l="0" t="0" r="r" b="b"/>
              <a:pathLst>
                <a:path w="17" h="20">
                  <a:moveTo>
                    <a:pt x="17" y="0"/>
                  </a:moveTo>
                  <a:lnTo>
                    <a:pt x="17" y="20"/>
                  </a:lnTo>
                  <a:lnTo>
                    <a:pt x="0" y="10"/>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3" name="Freeform 234"/>
            <p:cNvSpPr>
              <a:spLocks/>
            </p:cNvSpPr>
            <p:nvPr/>
          </p:nvSpPr>
          <p:spPr bwMode="auto">
            <a:xfrm>
              <a:off x="7337" y="701"/>
              <a:ext cx="18" cy="19"/>
            </a:xfrm>
            <a:custGeom>
              <a:avLst/>
              <a:gdLst>
                <a:gd name="T0" fmla="*/ 0 w 18"/>
                <a:gd name="T1" fmla="*/ 19 h 19"/>
                <a:gd name="T2" fmla="*/ 0 w 18"/>
                <a:gd name="T3" fmla="*/ 0 h 19"/>
                <a:gd name="T4" fmla="*/ 18 w 18"/>
                <a:gd name="T5" fmla="*/ 9 h 19"/>
                <a:gd name="T6" fmla="*/ 0 w 18"/>
                <a:gd name="T7" fmla="*/ 19 h 19"/>
              </a:gdLst>
              <a:ahLst/>
              <a:cxnLst>
                <a:cxn ang="0">
                  <a:pos x="T0" y="T1"/>
                </a:cxn>
                <a:cxn ang="0">
                  <a:pos x="T2" y="T3"/>
                </a:cxn>
                <a:cxn ang="0">
                  <a:pos x="T4" y="T5"/>
                </a:cxn>
                <a:cxn ang="0">
                  <a:pos x="T6" y="T7"/>
                </a:cxn>
              </a:cxnLst>
              <a:rect l="0" t="0" r="r" b="b"/>
              <a:pathLst>
                <a:path w="18" h="19">
                  <a:moveTo>
                    <a:pt x="0" y="19"/>
                  </a:moveTo>
                  <a:lnTo>
                    <a:pt x="0" y="0"/>
                  </a:lnTo>
                  <a:lnTo>
                    <a:pt x="18" y="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4" name="Freeform 235"/>
            <p:cNvSpPr>
              <a:spLocks/>
            </p:cNvSpPr>
            <p:nvPr/>
          </p:nvSpPr>
          <p:spPr bwMode="auto">
            <a:xfrm>
              <a:off x="7207" y="432"/>
              <a:ext cx="198" cy="174"/>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49"/>
                    <a:pt x="1208" y="1062"/>
                  </a:cubicBezTo>
                  <a:cubicBezTo>
                    <a:pt x="970" y="916"/>
                    <a:pt x="656" y="817"/>
                    <a:pt x="491" y="727"/>
                  </a:cubicBezTo>
                  <a:cubicBezTo>
                    <a:pt x="366" y="658"/>
                    <a:pt x="263" y="595"/>
                    <a:pt x="186" y="521"/>
                  </a:cubicBezTo>
                  <a:cubicBezTo>
                    <a:pt x="57" y="398"/>
                    <a:pt x="0" y="247"/>
                    <a:pt x="18" y="0"/>
                  </a:cubicBezTo>
                  <a:cubicBezTo>
                    <a:pt x="197" y="207"/>
                    <a:pt x="524" y="341"/>
                    <a:pt x="828" y="491"/>
                  </a:cubicBezTo>
                  <a:cubicBezTo>
                    <a:pt x="1193" y="672"/>
                    <a:pt x="1544" y="851"/>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5" name="Freeform 236"/>
            <p:cNvSpPr>
              <a:spLocks/>
            </p:cNvSpPr>
            <p:nvPr/>
          </p:nvSpPr>
          <p:spPr bwMode="auto">
            <a:xfrm>
              <a:off x="7207" y="567"/>
              <a:ext cx="198" cy="173"/>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50"/>
                    <a:pt x="1208" y="1062"/>
                  </a:cubicBezTo>
                  <a:cubicBezTo>
                    <a:pt x="970" y="916"/>
                    <a:pt x="656" y="817"/>
                    <a:pt x="491" y="727"/>
                  </a:cubicBezTo>
                  <a:cubicBezTo>
                    <a:pt x="366" y="658"/>
                    <a:pt x="263" y="595"/>
                    <a:pt x="186" y="521"/>
                  </a:cubicBezTo>
                  <a:cubicBezTo>
                    <a:pt x="57" y="398"/>
                    <a:pt x="0" y="247"/>
                    <a:pt x="18" y="0"/>
                  </a:cubicBezTo>
                  <a:cubicBezTo>
                    <a:pt x="197" y="207"/>
                    <a:pt x="524" y="342"/>
                    <a:pt x="828" y="491"/>
                  </a:cubicBezTo>
                  <a:cubicBezTo>
                    <a:pt x="1193" y="672"/>
                    <a:pt x="1544" y="852"/>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6" name="Freeform 237"/>
            <p:cNvSpPr>
              <a:spLocks/>
            </p:cNvSpPr>
            <p:nvPr/>
          </p:nvSpPr>
          <p:spPr bwMode="auto">
            <a:xfrm>
              <a:off x="7207" y="492"/>
              <a:ext cx="27" cy="46"/>
            </a:xfrm>
            <a:custGeom>
              <a:avLst/>
              <a:gdLst>
                <a:gd name="T0" fmla="*/ 132 w 213"/>
                <a:gd name="T1" fmla="*/ 91 h 362"/>
                <a:gd name="T2" fmla="*/ 52 w 213"/>
                <a:gd name="T3" fmla="*/ 0 h 362"/>
                <a:gd name="T4" fmla="*/ 11 w 213"/>
                <a:gd name="T5" fmla="*/ 158 h 362"/>
                <a:gd name="T6" fmla="*/ 3 w 213"/>
                <a:gd name="T7" fmla="*/ 362 h 362"/>
                <a:gd name="T8" fmla="*/ 114 w 213"/>
                <a:gd name="T9" fmla="*/ 246 h 362"/>
                <a:gd name="T10" fmla="*/ 213 w 213"/>
                <a:gd name="T11" fmla="*/ 161 h 362"/>
                <a:gd name="T12" fmla="*/ 132 w 213"/>
                <a:gd name="T13" fmla="*/ 91 h 362"/>
              </a:gdLst>
              <a:ahLst/>
              <a:cxnLst>
                <a:cxn ang="0">
                  <a:pos x="T0" y="T1"/>
                </a:cxn>
                <a:cxn ang="0">
                  <a:pos x="T2" y="T3"/>
                </a:cxn>
                <a:cxn ang="0">
                  <a:pos x="T4" y="T5"/>
                </a:cxn>
                <a:cxn ang="0">
                  <a:pos x="T6" y="T7"/>
                </a:cxn>
                <a:cxn ang="0">
                  <a:pos x="T8" y="T9"/>
                </a:cxn>
                <a:cxn ang="0">
                  <a:pos x="T10" y="T11"/>
                </a:cxn>
                <a:cxn ang="0">
                  <a:pos x="T12" y="T13"/>
                </a:cxn>
              </a:cxnLst>
              <a:rect l="0" t="0" r="r" b="b"/>
              <a:pathLst>
                <a:path w="213" h="362">
                  <a:moveTo>
                    <a:pt x="132" y="91"/>
                  </a:moveTo>
                  <a:cubicBezTo>
                    <a:pt x="66" y="25"/>
                    <a:pt x="52" y="0"/>
                    <a:pt x="52" y="0"/>
                  </a:cubicBezTo>
                  <a:cubicBezTo>
                    <a:pt x="52" y="0"/>
                    <a:pt x="23" y="72"/>
                    <a:pt x="11" y="158"/>
                  </a:cubicBezTo>
                  <a:cubicBezTo>
                    <a:pt x="0" y="245"/>
                    <a:pt x="3" y="362"/>
                    <a:pt x="3" y="362"/>
                  </a:cubicBezTo>
                  <a:cubicBezTo>
                    <a:pt x="3" y="362"/>
                    <a:pt x="45" y="315"/>
                    <a:pt x="114" y="246"/>
                  </a:cubicBezTo>
                  <a:cubicBezTo>
                    <a:pt x="184" y="176"/>
                    <a:pt x="213" y="161"/>
                    <a:pt x="213" y="161"/>
                  </a:cubicBezTo>
                  <a:cubicBezTo>
                    <a:pt x="213" y="161"/>
                    <a:pt x="198" y="157"/>
                    <a:pt x="132" y="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7" name="Freeform 238"/>
            <p:cNvSpPr>
              <a:spLocks/>
            </p:cNvSpPr>
            <p:nvPr/>
          </p:nvSpPr>
          <p:spPr bwMode="auto">
            <a:xfrm>
              <a:off x="7376" y="627"/>
              <a:ext cx="27" cy="47"/>
            </a:xfrm>
            <a:custGeom>
              <a:avLst/>
              <a:gdLst>
                <a:gd name="T0" fmla="*/ 81 w 214"/>
                <a:gd name="T1" fmla="*/ 270 h 362"/>
                <a:gd name="T2" fmla="*/ 161 w 214"/>
                <a:gd name="T3" fmla="*/ 362 h 362"/>
                <a:gd name="T4" fmla="*/ 201 w 214"/>
                <a:gd name="T5" fmla="*/ 203 h 362"/>
                <a:gd name="T6" fmla="*/ 211 w 214"/>
                <a:gd name="T7" fmla="*/ 0 h 362"/>
                <a:gd name="T8" fmla="*/ 99 w 214"/>
                <a:gd name="T9" fmla="*/ 116 h 362"/>
                <a:gd name="T10" fmla="*/ 0 w 214"/>
                <a:gd name="T11" fmla="*/ 201 h 362"/>
                <a:gd name="T12" fmla="*/ 81 w 214"/>
                <a:gd name="T13" fmla="*/ 270 h 362"/>
              </a:gdLst>
              <a:ahLst/>
              <a:cxnLst>
                <a:cxn ang="0">
                  <a:pos x="T0" y="T1"/>
                </a:cxn>
                <a:cxn ang="0">
                  <a:pos x="T2" y="T3"/>
                </a:cxn>
                <a:cxn ang="0">
                  <a:pos x="T4" y="T5"/>
                </a:cxn>
                <a:cxn ang="0">
                  <a:pos x="T6" y="T7"/>
                </a:cxn>
                <a:cxn ang="0">
                  <a:pos x="T8" y="T9"/>
                </a:cxn>
                <a:cxn ang="0">
                  <a:pos x="T10" y="T11"/>
                </a:cxn>
                <a:cxn ang="0">
                  <a:pos x="T12" y="T13"/>
                </a:cxn>
              </a:cxnLst>
              <a:rect l="0" t="0" r="r" b="b"/>
              <a:pathLst>
                <a:path w="214" h="362">
                  <a:moveTo>
                    <a:pt x="81" y="270"/>
                  </a:moveTo>
                  <a:cubicBezTo>
                    <a:pt x="147" y="336"/>
                    <a:pt x="161" y="362"/>
                    <a:pt x="161" y="362"/>
                  </a:cubicBezTo>
                  <a:cubicBezTo>
                    <a:pt x="161" y="362"/>
                    <a:pt x="190" y="290"/>
                    <a:pt x="201" y="203"/>
                  </a:cubicBezTo>
                  <a:cubicBezTo>
                    <a:pt x="214" y="117"/>
                    <a:pt x="211" y="0"/>
                    <a:pt x="211" y="0"/>
                  </a:cubicBezTo>
                  <a:cubicBezTo>
                    <a:pt x="211" y="0"/>
                    <a:pt x="168" y="47"/>
                    <a:pt x="99" y="116"/>
                  </a:cubicBezTo>
                  <a:cubicBezTo>
                    <a:pt x="29" y="186"/>
                    <a:pt x="0" y="201"/>
                    <a:pt x="0" y="201"/>
                  </a:cubicBezTo>
                  <a:cubicBezTo>
                    <a:pt x="0" y="201"/>
                    <a:pt x="15" y="205"/>
                    <a:pt x="81" y="2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8" name="Freeform 239"/>
            <p:cNvSpPr>
              <a:spLocks/>
            </p:cNvSpPr>
            <p:nvPr/>
          </p:nvSpPr>
          <p:spPr bwMode="auto">
            <a:xfrm>
              <a:off x="7049" y="776"/>
              <a:ext cx="74" cy="85"/>
            </a:xfrm>
            <a:custGeom>
              <a:avLst/>
              <a:gdLst>
                <a:gd name="T0" fmla="*/ 222 w 579"/>
                <a:gd name="T1" fmla="*/ 498 h 669"/>
                <a:gd name="T2" fmla="*/ 197 w 579"/>
                <a:gd name="T3" fmla="*/ 633 h 669"/>
                <a:gd name="T4" fmla="*/ 216 w 579"/>
                <a:gd name="T5" fmla="*/ 649 h 669"/>
                <a:gd name="T6" fmla="*/ 200 w 579"/>
                <a:gd name="T7" fmla="*/ 668 h 669"/>
                <a:gd name="T8" fmla="*/ 103 w 579"/>
                <a:gd name="T9" fmla="*/ 594 h 669"/>
                <a:gd name="T10" fmla="*/ 3 w 579"/>
                <a:gd name="T11" fmla="*/ 527 h 669"/>
                <a:gd name="T12" fmla="*/ 16 w 579"/>
                <a:gd name="T13" fmla="*/ 506 h 669"/>
                <a:gd name="T14" fmla="*/ 36 w 579"/>
                <a:gd name="T15" fmla="*/ 518 h 669"/>
                <a:gd name="T16" fmla="*/ 157 w 579"/>
                <a:gd name="T17" fmla="*/ 452 h 669"/>
                <a:gd name="T18" fmla="*/ 358 w 579"/>
                <a:gd name="T19" fmla="*/ 171 h 669"/>
                <a:gd name="T20" fmla="*/ 381 w 579"/>
                <a:gd name="T21" fmla="*/ 36 h 669"/>
                <a:gd name="T22" fmla="*/ 363 w 579"/>
                <a:gd name="T23" fmla="*/ 20 h 669"/>
                <a:gd name="T24" fmla="*/ 379 w 579"/>
                <a:gd name="T25" fmla="*/ 1 h 669"/>
                <a:gd name="T26" fmla="*/ 475 w 579"/>
                <a:gd name="T27" fmla="*/ 73 h 669"/>
                <a:gd name="T28" fmla="*/ 576 w 579"/>
                <a:gd name="T29" fmla="*/ 142 h 669"/>
                <a:gd name="T30" fmla="*/ 564 w 579"/>
                <a:gd name="T31" fmla="*/ 163 h 669"/>
                <a:gd name="T32" fmla="*/ 542 w 579"/>
                <a:gd name="T33" fmla="*/ 151 h 669"/>
                <a:gd name="T34" fmla="*/ 422 w 579"/>
                <a:gd name="T35" fmla="*/ 217 h 669"/>
                <a:gd name="T36" fmla="*/ 222 w 579"/>
                <a:gd name="T37" fmla="*/ 49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9" h="669">
                  <a:moveTo>
                    <a:pt x="222" y="498"/>
                  </a:moveTo>
                  <a:cubicBezTo>
                    <a:pt x="162" y="582"/>
                    <a:pt x="154" y="596"/>
                    <a:pt x="197" y="633"/>
                  </a:cubicBezTo>
                  <a:cubicBezTo>
                    <a:pt x="216" y="649"/>
                    <a:pt x="216" y="649"/>
                    <a:pt x="216" y="649"/>
                  </a:cubicBezTo>
                  <a:cubicBezTo>
                    <a:pt x="219" y="656"/>
                    <a:pt x="207" y="669"/>
                    <a:pt x="200" y="668"/>
                  </a:cubicBezTo>
                  <a:cubicBezTo>
                    <a:pt x="162" y="638"/>
                    <a:pt x="136" y="618"/>
                    <a:pt x="103" y="594"/>
                  </a:cubicBezTo>
                  <a:cubicBezTo>
                    <a:pt x="71" y="572"/>
                    <a:pt x="44" y="553"/>
                    <a:pt x="3" y="527"/>
                  </a:cubicBezTo>
                  <a:cubicBezTo>
                    <a:pt x="0" y="521"/>
                    <a:pt x="9" y="506"/>
                    <a:pt x="16" y="506"/>
                  </a:cubicBezTo>
                  <a:cubicBezTo>
                    <a:pt x="36" y="518"/>
                    <a:pt x="36" y="518"/>
                    <a:pt x="36" y="518"/>
                  </a:cubicBezTo>
                  <a:cubicBezTo>
                    <a:pt x="86" y="548"/>
                    <a:pt x="97" y="535"/>
                    <a:pt x="157" y="452"/>
                  </a:cubicBezTo>
                  <a:cubicBezTo>
                    <a:pt x="358" y="171"/>
                    <a:pt x="358" y="171"/>
                    <a:pt x="358" y="171"/>
                  </a:cubicBezTo>
                  <a:cubicBezTo>
                    <a:pt x="417" y="87"/>
                    <a:pt x="424" y="75"/>
                    <a:pt x="381" y="36"/>
                  </a:cubicBezTo>
                  <a:cubicBezTo>
                    <a:pt x="363" y="20"/>
                    <a:pt x="363" y="20"/>
                    <a:pt x="363" y="20"/>
                  </a:cubicBezTo>
                  <a:cubicBezTo>
                    <a:pt x="361" y="13"/>
                    <a:pt x="372" y="0"/>
                    <a:pt x="379" y="1"/>
                  </a:cubicBezTo>
                  <a:cubicBezTo>
                    <a:pt x="417" y="31"/>
                    <a:pt x="443" y="51"/>
                    <a:pt x="475" y="73"/>
                  </a:cubicBezTo>
                  <a:cubicBezTo>
                    <a:pt x="508" y="97"/>
                    <a:pt x="535" y="115"/>
                    <a:pt x="576" y="142"/>
                  </a:cubicBezTo>
                  <a:cubicBezTo>
                    <a:pt x="579" y="148"/>
                    <a:pt x="572" y="162"/>
                    <a:pt x="564" y="163"/>
                  </a:cubicBezTo>
                  <a:cubicBezTo>
                    <a:pt x="542" y="151"/>
                    <a:pt x="542" y="151"/>
                    <a:pt x="542" y="151"/>
                  </a:cubicBezTo>
                  <a:cubicBezTo>
                    <a:pt x="492" y="123"/>
                    <a:pt x="482" y="133"/>
                    <a:pt x="422" y="217"/>
                  </a:cubicBezTo>
                  <a:lnTo>
                    <a:pt x="222" y="4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9" name="Freeform 240"/>
            <p:cNvSpPr>
              <a:spLocks/>
            </p:cNvSpPr>
            <p:nvPr/>
          </p:nvSpPr>
          <p:spPr bwMode="auto">
            <a:xfrm>
              <a:off x="7006" y="747"/>
              <a:ext cx="84" cy="80"/>
            </a:xfrm>
            <a:custGeom>
              <a:avLst/>
              <a:gdLst>
                <a:gd name="T0" fmla="*/ 576 w 662"/>
                <a:gd name="T1" fmla="*/ 87 h 627"/>
                <a:gd name="T2" fmla="*/ 662 w 662"/>
                <a:gd name="T3" fmla="*/ 216 h 627"/>
                <a:gd name="T4" fmla="*/ 589 w 662"/>
                <a:gd name="T5" fmla="*/ 334 h 627"/>
                <a:gd name="T6" fmla="*/ 570 w 662"/>
                <a:gd name="T7" fmla="*/ 320 h 627"/>
                <a:gd name="T8" fmla="*/ 546 w 662"/>
                <a:gd name="T9" fmla="*/ 100 h 627"/>
                <a:gd name="T10" fmla="*/ 381 w 662"/>
                <a:gd name="T11" fmla="*/ 100 h 627"/>
                <a:gd name="T12" fmla="*/ 347 w 662"/>
                <a:gd name="T13" fmla="*/ 254 h 627"/>
                <a:gd name="T14" fmla="*/ 374 w 662"/>
                <a:gd name="T15" fmla="*/ 360 h 627"/>
                <a:gd name="T16" fmla="*/ 338 w 662"/>
                <a:gd name="T17" fmla="*/ 554 h 627"/>
                <a:gd name="T18" fmla="*/ 79 w 662"/>
                <a:gd name="T19" fmla="*/ 542 h 627"/>
                <a:gd name="T20" fmla="*/ 21 w 662"/>
                <a:gd name="T21" fmla="*/ 471 h 627"/>
                <a:gd name="T22" fmla="*/ 0 w 662"/>
                <a:gd name="T23" fmla="*/ 444 h 627"/>
                <a:gd name="T24" fmla="*/ 68 w 662"/>
                <a:gd name="T25" fmla="*/ 345 h 627"/>
                <a:gd name="T26" fmla="*/ 88 w 662"/>
                <a:gd name="T27" fmla="*/ 360 h 627"/>
                <a:gd name="T28" fmla="*/ 110 w 662"/>
                <a:gd name="T29" fmla="*/ 530 h 627"/>
                <a:gd name="T30" fmla="*/ 268 w 662"/>
                <a:gd name="T31" fmla="*/ 529 h 627"/>
                <a:gd name="T32" fmla="*/ 288 w 662"/>
                <a:gd name="T33" fmla="*/ 386 h 627"/>
                <a:gd name="T34" fmla="*/ 265 w 662"/>
                <a:gd name="T35" fmla="*/ 297 h 627"/>
                <a:gd name="T36" fmla="*/ 302 w 662"/>
                <a:gd name="T37" fmla="*/ 78 h 627"/>
                <a:gd name="T38" fmla="*/ 576 w 662"/>
                <a:gd name="T39"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2" h="627">
                  <a:moveTo>
                    <a:pt x="576" y="87"/>
                  </a:moveTo>
                  <a:cubicBezTo>
                    <a:pt x="636" y="142"/>
                    <a:pt x="656" y="196"/>
                    <a:pt x="662" y="216"/>
                  </a:cubicBezTo>
                  <a:cubicBezTo>
                    <a:pt x="657" y="240"/>
                    <a:pt x="619" y="299"/>
                    <a:pt x="589" y="334"/>
                  </a:cubicBezTo>
                  <a:cubicBezTo>
                    <a:pt x="581" y="335"/>
                    <a:pt x="569" y="327"/>
                    <a:pt x="570" y="320"/>
                  </a:cubicBezTo>
                  <a:cubicBezTo>
                    <a:pt x="593" y="274"/>
                    <a:pt x="629" y="177"/>
                    <a:pt x="546" y="100"/>
                  </a:cubicBezTo>
                  <a:cubicBezTo>
                    <a:pt x="486" y="45"/>
                    <a:pt x="421" y="57"/>
                    <a:pt x="381" y="100"/>
                  </a:cubicBezTo>
                  <a:cubicBezTo>
                    <a:pt x="352" y="131"/>
                    <a:pt x="326" y="172"/>
                    <a:pt x="347" y="254"/>
                  </a:cubicBezTo>
                  <a:cubicBezTo>
                    <a:pt x="374" y="360"/>
                    <a:pt x="374" y="360"/>
                    <a:pt x="374" y="360"/>
                  </a:cubicBezTo>
                  <a:cubicBezTo>
                    <a:pt x="388" y="417"/>
                    <a:pt x="392" y="496"/>
                    <a:pt x="338" y="554"/>
                  </a:cubicBezTo>
                  <a:cubicBezTo>
                    <a:pt x="275" y="622"/>
                    <a:pt x="171" y="627"/>
                    <a:pt x="79" y="542"/>
                  </a:cubicBezTo>
                  <a:cubicBezTo>
                    <a:pt x="57" y="521"/>
                    <a:pt x="35" y="494"/>
                    <a:pt x="21" y="471"/>
                  </a:cubicBezTo>
                  <a:cubicBezTo>
                    <a:pt x="14" y="460"/>
                    <a:pt x="6" y="449"/>
                    <a:pt x="0" y="444"/>
                  </a:cubicBezTo>
                  <a:cubicBezTo>
                    <a:pt x="10" y="421"/>
                    <a:pt x="40" y="375"/>
                    <a:pt x="68" y="345"/>
                  </a:cubicBezTo>
                  <a:cubicBezTo>
                    <a:pt x="75" y="343"/>
                    <a:pt x="88" y="352"/>
                    <a:pt x="88" y="360"/>
                  </a:cubicBezTo>
                  <a:cubicBezTo>
                    <a:pt x="65" y="402"/>
                    <a:pt x="42" y="466"/>
                    <a:pt x="110" y="530"/>
                  </a:cubicBezTo>
                  <a:cubicBezTo>
                    <a:pt x="180" y="594"/>
                    <a:pt x="238" y="562"/>
                    <a:pt x="268" y="529"/>
                  </a:cubicBezTo>
                  <a:cubicBezTo>
                    <a:pt x="306" y="488"/>
                    <a:pt x="299" y="427"/>
                    <a:pt x="288" y="386"/>
                  </a:cubicBezTo>
                  <a:cubicBezTo>
                    <a:pt x="265" y="297"/>
                    <a:pt x="265" y="297"/>
                    <a:pt x="265" y="297"/>
                  </a:cubicBezTo>
                  <a:cubicBezTo>
                    <a:pt x="245" y="228"/>
                    <a:pt x="240" y="146"/>
                    <a:pt x="302" y="78"/>
                  </a:cubicBezTo>
                  <a:cubicBezTo>
                    <a:pt x="375" y="0"/>
                    <a:pt x="483" y="1"/>
                    <a:pt x="576"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0" name="Freeform 241"/>
            <p:cNvSpPr>
              <a:spLocks/>
            </p:cNvSpPr>
            <p:nvPr/>
          </p:nvSpPr>
          <p:spPr bwMode="auto">
            <a:xfrm>
              <a:off x="6943" y="699"/>
              <a:ext cx="103" cy="93"/>
            </a:xfrm>
            <a:custGeom>
              <a:avLst/>
              <a:gdLst>
                <a:gd name="T0" fmla="*/ 582 w 806"/>
                <a:gd name="T1" fmla="*/ 161 h 727"/>
                <a:gd name="T2" fmla="*/ 644 w 806"/>
                <a:gd name="T3" fmla="*/ 42 h 727"/>
                <a:gd name="T4" fmla="*/ 628 w 806"/>
                <a:gd name="T5" fmla="*/ 15 h 727"/>
                <a:gd name="T6" fmla="*/ 648 w 806"/>
                <a:gd name="T7" fmla="*/ 2 h 727"/>
                <a:gd name="T8" fmla="*/ 722 w 806"/>
                <a:gd name="T9" fmla="*/ 106 h 727"/>
                <a:gd name="T10" fmla="*/ 805 w 806"/>
                <a:gd name="T11" fmla="*/ 212 h 727"/>
                <a:gd name="T12" fmla="*/ 786 w 806"/>
                <a:gd name="T13" fmla="*/ 227 h 727"/>
                <a:gd name="T14" fmla="*/ 763 w 806"/>
                <a:gd name="T15" fmla="*/ 201 h 727"/>
                <a:gd name="T16" fmla="*/ 629 w 806"/>
                <a:gd name="T17" fmla="*/ 225 h 727"/>
                <a:gd name="T18" fmla="*/ 282 w 806"/>
                <a:gd name="T19" fmla="*/ 485 h 727"/>
                <a:gd name="T20" fmla="*/ 275 w 806"/>
                <a:gd name="T21" fmla="*/ 526 h 727"/>
                <a:gd name="T22" fmla="*/ 307 w 806"/>
                <a:gd name="T23" fmla="*/ 569 h 727"/>
                <a:gd name="T24" fmla="*/ 397 w 806"/>
                <a:gd name="T25" fmla="*/ 650 h 727"/>
                <a:gd name="T26" fmla="*/ 477 w 806"/>
                <a:gd name="T27" fmla="*/ 645 h 727"/>
                <a:gd name="T28" fmla="*/ 487 w 806"/>
                <a:gd name="T29" fmla="*/ 670 h 727"/>
                <a:gd name="T30" fmla="*/ 349 w 806"/>
                <a:gd name="T31" fmla="*/ 727 h 727"/>
                <a:gd name="T32" fmla="*/ 338 w 806"/>
                <a:gd name="T33" fmla="*/ 712 h 727"/>
                <a:gd name="T34" fmla="*/ 313 w 806"/>
                <a:gd name="T35" fmla="*/ 628 h 727"/>
                <a:gd name="T36" fmla="*/ 77 w 806"/>
                <a:gd name="T37" fmla="*/ 313 h 727"/>
                <a:gd name="T38" fmla="*/ 10 w 806"/>
                <a:gd name="T39" fmla="*/ 268 h 727"/>
                <a:gd name="T40" fmla="*/ 2 w 806"/>
                <a:gd name="T41" fmla="*/ 253 h 727"/>
                <a:gd name="T42" fmla="*/ 129 w 806"/>
                <a:gd name="T43" fmla="*/ 176 h 727"/>
                <a:gd name="T44" fmla="*/ 146 w 806"/>
                <a:gd name="T45" fmla="*/ 195 h 727"/>
                <a:gd name="T46" fmla="*/ 104 w 806"/>
                <a:gd name="T47" fmla="*/ 257 h 727"/>
                <a:gd name="T48" fmla="*/ 152 w 806"/>
                <a:gd name="T49" fmla="*/ 362 h 727"/>
                <a:gd name="T50" fmla="*/ 193 w 806"/>
                <a:gd name="T51" fmla="*/ 417 h 727"/>
                <a:gd name="T52" fmla="*/ 236 w 806"/>
                <a:gd name="T53" fmla="*/ 420 h 727"/>
                <a:gd name="T54" fmla="*/ 582 w 806"/>
                <a:gd name="T55" fmla="*/ 1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6" h="727">
                  <a:moveTo>
                    <a:pt x="582" y="161"/>
                  </a:moveTo>
                  <a:cubicBezTo>
                    <a:pt x="663" y="100"/>
                    <a:pt x="673" y="91"/>
                    <a:pt x="644" y="42"/>
                  </a:cubicBezTo>
                  <a:cubicBezTo>
                    <a:pt x="628" y="15"/>
                    <a:pt x="628" y="15"/>
                    <a:pt x="628" y="15"/>
                  </a:cubicBezTo>
                  <a:cubicBezTo>
                    <a:pt x="627" y="9"/>
                    <a:pt x="643" y="0"/>
                    <a:pt x="648" y="2"/>
                  </a:cubicBezTo>
                  <a:cubicBezTo>
                    <a:pt x="680" y="48"/>
                    <a:pt x="699" y="75"/>
                    <a:pt x="722" y="106"/>
                  </a:cubicBezTo>
                  <a:cubicBezTo>
                    <a:pt x="746" y="137"/>
                    <a:pt x="766" y="164"/>
                    <a:pt x="805" y="212"/>
                  </a:cubicBezTo>
                  <a:cubicBezTo>
                    <a:pt x="806" y="219"/>
                    <a:pt x="794" y="230"/>
                    <a:pt x="786" y="227"/>
                  </a:cubicBezTo>
                  <a:cubicBezTo>
                    <a:pt x="763" y="201"/>
                    <a:pt x="763" y="201"/>
                    <a:pt x="763" y="201"/>
                  </a:cubicBezTo>
                  <a:cubicBezTo>
                    <a:pt x="726" y="159"/>
                    <a:pt x="711" y="164"/>
                    <a:pt x="629" y="225"/>
                  </a:cubicBezTo>
                  <a:cubicBezTo>
                    <a:pt x="282" y="485"/>
                    <a:pt x="282" y="485"/>
                    <a:pt x="282" y="485"/>
                  </a:cubicBezTo>
                  <a:cubicBezTo>
                    <a:pt x="258" y="503"/>
                    <a:pt x="257" y="503"/>
                    <a:pt x="275" y="526"/>
                  </a:cubicBezTo>
                  <a:cubicBezTo>
                    <a:pt x="307" y="569"/>
                    <a:pt x="307" y="569"/>
                    <a:pt x="307" y="569"/>
                  </a:cubicBezTo>
                  <a:cubicBezTo>
                    <a:pt x="332" y="603"/>
                    <a:pt x="365" y="644"/>
                    <a:pt x="397" y="650"/>
                  </a:cubicBezTo>
                  <a:cubicBezTo>
                    <a:pt x="428" y="656"/>
                    <a:pt x="451" y="651"/>
                    <a:pt x="477" y="645"/>
                  </a:cubicBezTo>
                  <a:cubicBezTo>
                    <a:pt x="487" y="648"/>
                    <a:pt x="491" y="662"/>
                    <a:pt x="487" y="670"/>
                  </a:cubicBezTo>
                  <a:cubicBezTo>
                    <a:pt x="443" y="683"/>
                    <a:pt x="384" y="709"/>
                    <a:pt x="349" y="727"/>
                  </a:cubicBezTo>
                  <a:cubicBezTo>
                    <a:pt x="346" y="725"/>
                    <a:pt x="337" y="716"/>
                    <a:pt x="338" y="712"/>
                  </a:cubicBezTo>
                  <a:cubicBezTo>
                    <a:pt x="359" y="688"/>
                    <a:pt x="339" y="663"/>
                    <a:pt x="313" y="628"/>
                  </a:cubicBezTo>
                  <a:cubicBezTo>
                    <a:pt x="77" y="313"/>
                    <a:pt x="77" y="313"/>
                    <a:pt x="77" y="313"/>
                  </a:cubicBezTo>
                  <a:cubicBezTo>
                    <a:pt x="46" y="271"/>
                    <a:pt x="39" y="265"/>
                    <a:pt x="10" y="268"/>
                  </a:cubicBezTo>
                  <a:cubicBezTo>
                    <a:pt x="6" y="266"/>
                    <a:pt x="0" y="256"/>
                    <a:pt x="2" y="253"/>
                  </a:cubicBezTo>
                  <a:cubicBezTo>
                    <a:pt x="41" y="237"/>
                    <a:pt x="108" y="196"/>
                    <a:pt x="129" y="176"/>
                  </a:cubicBezTo>
                  <a:cubicBezTo>
                    <a:pt x="138" y="175"/>
                    <a:pt x="148" y="188"/>
                    <a:pt x="146" y="195"/>
                  </a:cubicBezTo>
                  <a:cubicBezTo>
                    <a:pt x="128" y="212"/>
                    <a:pt x="103" y="239"/>
                    <a:pt x="104" y="257"/>
                  </a:cubicBezTo>
                  <a:cubicBezTo>
                    <a:pt x="104" y="285"/>
                    <a:pt x="120" y="319"/>
                    <a:pt x="152" y="362"/>
                  </a:cubicBezTo>
                  <a:cubicBezTo>
                    <a:pt x="193" y="417"/>
                    <a:pt x="193" y="417"/>
                    <a:pt x="193" y="417"/>
                  </a:cubicBezTo>
                  <a:cubicBezTo>
                    <a:pt x="210" y="440"/>
                    <a:pt x="210" y="439"/>
                    <a:pt x="236" y="420"/>
                  </a:cubicBezTo>
                  <a:lnTo>
                    <a:pt x="582" y="1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1" name="Freeform 242"/>
            <p:cNvSpPr>
              <a:spLocks/>
            </p:cNvSpPr>
            <p:nvPr/>
          </p:nvSpPr>
          <p:spPr bwMode="auto">
            <a:xfrm>
              <a:off x="6927" y="653"/>
              <a:ext cx="87" cy="67"/>
            </a:xfrm>
            <a:custGeom>
              <a:avLst/>
              <a:gdLst>
                <a:gd name="T0" fmla="*/ 208 w 685"/>
                <a:gd name="T1" fmla="*/ 377 h 523"/>
                <a:gd name="T2" fmla="*/ 126 w 685"/>
                <a:gd name="T3" fmla="*/ 487 h 523"/>
                <a:gd name="T4" fmla="*/ 136 w 685"/>
                <a:gd name="T5" fmla="*/ 510 h 523"/>
                <a:gd name="T6" fmla="*/ 113 w 685"/>
                <a:gd name="T7" fmla="*/ 519 h 523"/>
                <a:gd name="T8" fmla="*/ 59 w 685"/>
                <a:gd name="T9" fmla="*/ 410 h 523"/>
                <a:gd name="T10" fmla="*/ 0 w 685"/>
                <a:gd name="T11" fmla="*/ 305 h 523"/>
                <a:gd name="T12" fmla="*/ 21 w 685"/>
                <a:gd name="T13" fmla="*/ 292 h 523"/>
                <a:gd name="T14" fmla="*/ 34 w 685"/>
                <a:gd name="T15" fmla="*/ 312 h 523"/>
                <a:gd name="T16" fmla="*/ 171 w 685"/>
                <a:gd name="T17" fmla="*/ 307 h 523"/>
                <a:gd name="T18" fmla="*/ 477 w 685"/>
                <a:gd name="T19" fmla="*/ 146 h 523"/>
                <a:gd name="T20" fmla="*/ 558 w 685"/>
                <a:gd name="T21" fmla="*/ 36 h 523"/>
                <a:gd name="T22" fmla="*/ 549 w 685"/>
                <a:gd name="T23" fmla="*/ 13 h 523"/>
                <a:gd name="T24" fmla="*/ 572 w 685"/>
                <a:gd name="T25" fmla="*/ 3 h 523"/>
                <a:gd name="T26" fmla="*/ 625 w 685"/>
                <a:gd name="T27" fmla="*/ 111 h 523"/>
                <a:gd name="T28" fmla="*/ 685 w 685"/>
                <a:gd name="T29" fmla="*/ 218 h 523"/>
                <a:gd name="T30" fmla="*/ 664 w 685"/>
                <a:gd name="T31" fmla="*/ 231 h 523"/>
                <a:gd name="T32" fmla="*/ 650 w 685"/>
                <a:gd name="T33" fmla="*/ 211 h 523"/>
                <a:gd name="T34" fmla="*/ 514 w 685"/>
                <a:gd name="T35" fmla="*/ 216 h 523"/>
                <a:gd name="T36" fmla="*/ 208 w 685"/>
                <a:gd name="T37" fmla="*/ 37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523">
                  <a:moveTo>
                    <a:pt x="208" y="377"/>
                  </a:moveTo>
                  <a:cubicBezTo>
                    <a:pt x="117" y="425"/>
                    <a:pt x="104" y="434"/>
                    <a:pt x="126" y="487"/>
                  </a:cubicBezTo>
                  <a:cubicBezTo>
                    <a:pt x="136" y="510"/>
                    <a:pt x="136" y="510"/>
                    <a:pt x="136" y="510"/>
                  </a:cubicBezTo>
                  <a:cubicBezTo>
                    <a:pt x="135" y="517"/>
                    <a:pt x="119" y="523"/>
                    <a:pt x="113" y="519"/>
                  </a:cubicBezTo>
                  <a:cubicBezTo>
                    <a:pt x="93" y="476"/>
                    <a:pt x="78" y="446"/>
                    <a:pt x="59" y="410"/>
                  </a:cubicBezTo>
                  <a:cubicBezTo>
                    <a:pt x="41" y="376"/>
                    <a:pt x="25" y="347"/>
                    <a:pt x="0" y="305"/>
                  </a:cubicBezTo>
                  <a:cubicBezTo>
                    <a:pt x="0" y="298"/>
                    <a:pt x="15" y="288"/>
                    <a:pt x="21" y="292"/>
                  </a:cubicBezTo>
                  <a:cubicBezTo>
                    <a:pt x="34" y="312"/>
                    <a:pt x="34" y="312"/>
                    <a:pt x="34" y="312"/>
                  </a:cubicBezTo>
                  <a:cubicBezTo>
                    <a:pt x="65" y="361"/>
                    <a:pt x="80" y="355"/>
                    <a:pt x="171" y="307"/>
                  </a:cubicBezTo>
                  <a:cubicBezTo>
                    <a:pt x="477" y="146"/>
                    <a:pt x="477" y="146"/>
                    <a:pt x="477" y="146"/>
                  </a:cubicBezTo>
                  <a:cubicBezTo>
                    <a:pt x="568" y="98"/>
                    <a:pt x="579" y="90"/>
                    <a:pt x="558" y="36"/>
                  </a:cubicBezTo>
                  <a:cubicBezTo>
                    <a:pt x="549" y="13"/>
                    <a:pt x="549" y="13"/>
                    <a:pt x="549" y="13"/>
                  </a:cubicBezTo>
                  <a:cubicBezTo>
                    <a:pt x="550" y="6"/>
                    <a:pt x="566" y="0"/>
                    <a:pt x="572" y="3"/>
                  </a:cubicBezTo>
                  <a:cubicBezTo>
                    <a:pt x="593" y="47"/>
                    <a:pt x="607" y="77"/>
                    <a:pt x="625" y="111"/>
                  </a:cubicBezTo>
                  <a:cubicBezTo>
                    <a:pt x="644" y="147"/>
                    <a:pt x="661" y="176"/>
                    <a:pt x="685" y="218"/>
                  </a:cubicBezTo>
                  <a:cubicBezTo>
                    <a:pt x="685" y="224"/>
                    <a:pt x="672" y="233"/>
                    <a:pt x="664" y="231"/>
                  </a:cubicBezTo>
                  <a:cubicBezTo>
                    <a:pt x="650" y="211"/>
                    <a:pt x="650" y="211"/>
                    <a:pt x="650" y="211"/>
                  </a:cubicBezTo>
                  <a:cubicBezTo>
                    <a:pt x="618" y="163"/>
                    <a:pt x="605" y="168"/>
                    <a:pt x="514" y="216"/>
                  </a:cubicBezTo>
                  <a:lnTo>
                    <a:pt x="208" y="3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2" name="Freeform 243"/>
            <p:cNvSpPr>
              <a:spLocks/>
            </p:cNvSpPr>
            <p:nvPr/>
          </p:nvSpPr>
          <p:spPr bwMode="auto">
            <a:xfrm>
              <a:off x="6892" y="603"/>
              <a:ext cx="100" cy="77"/>
            </a:xfrm>
            <a:custGeom>
              <a:avLst/>
              <a:gdLst>
                <a:gd name="T0" fmla="*/ 583 w 779"/>
                <a:gd name="T1" fmla="*/ 135 h 601"/>
                <a:gd name="T2" fmla="*/ 679 w 779"/>
                <a:gd name="T3" fmla="*/ 41 h 601"/>
                <a:gd name="T4" fmla="*/ 671 w 779"/>
                <a:gd name="T5" fmla="*/ 11 h 601"/>
                <a:gd name="T6" fmla="*/ 695 w 779"/>
                <a:gd name="T7" fmla="*/ 5 h 601"/>
                <a:gd name="T8" fmla="*/ 733 w 779"/>
                <a:gd name="T9" fmla="*/ 126 h 601"/>
                <a:gd name="T10" fmla="*/ 779 w 779"/>
                <a:gd name="T11" fmla="*/ 253 h 601"/>
                <a:gd name="T12" fmla="*/ 756 w 779"/>
                <a:gd name="T13" fmla="*/ 261 h 601"/>
                <a:gd name="T14" fmla="*/ 742 w 779"/>
                <a:gd name="T15" fmla="*/ 229 h 601"/>
                <a:gd name="T16" fmla="*/ 608 w 779"/>
                <a:gd name="T17" fmla="*/ 211 h 601"/>
                <a:gd name="T18" fmla="*/ 197 w 779"/>
                <a:gd name="T19" fmla="*/ 350 h 601"/>
                <a:gd name="T20" fmla="*/ 178 w 779"/>
                <a:gd name="T21" fmla="*/ 388 h 601"/>
                <a:gd name="T22" fmla="*/ 195 w 779"/>
                <a:gd name="T23" fmla="*/ 438 h 601"/>
                <a:gd name="T24" fmla="*/ 256 w 779"/>
                <a:gd name="T25" fmla="*/ 543 h 601"/>
                <a:gd name="T26" fmla="*/ 334 w 779"/>
                <a:gd name="T27" fmla="*/ 563 h 601"/>
                <a:gd name="T28" fmla="*/ 335 w 779"/>
                <a:gd name="T29" fmla="*/ 589 h 601"/>
                <a:gd name="T30" fmla="*/ 187 w 779"/>
                <a:gd name="T31" fmla="*/ 601 h 601"/>
                <a:gd name="T32" fmla="*/ 181 w 779"/>
                <a:gd name="T33" fmla="*/ 584 h 601"/>
                <a:gd name="T34" fmla="*/ 183 w 779"/>
                <a:gd name="T35" fmla="*/ 496 h 601"/>
                <a:gd name="T36" fmla="*/ 56 w 779"/>
                <a:gd name="T37" fmla="*/ 123 h 601"/>
                <a:gd name="T38" fmla="*/ 6 w 779"/>
                <a:gd name="T39" fmla="*/ 61 h 601"/>
                <a:gd name="T40" fmla="*/ 3 w 779"/>
                <a:gd name="T41" fmla="*/ 43 h 601"/>
                <a:gd name="T42" fmla="*/ 147 w 779"/>
                <a:gd name="T43" fmla="*/ 9 h 601"/>
                <a:gd name="T44" fmla="*/ 157 w 779"/>
                <a:gd name="T45" fmla="*/ 33 h 601"/>
                <a:gd name="T46" fmla="*/ 98 w 779"/>
                <a:gd name="T47" fmla="*/ 78 h 601"/>
                <a:gd name="T48" fmla="*/ 111 w 779"/>
                <a:gd name="T49" fmla="*/ 193 h 601"/>
                <a:gd name="T50" fmla="*/ 134 w 779"/>
                <a:gd name="T51" fmla="*/ 258 h 601"/>
                <a:gd name="T52" fmla="*/ 174 w 779"/>
                <a:gd name="T53" fmla="*/ 274 h 601"/>
                <a:gd name="T54" fmla="*/ 583 w 779"/>
                <a:gd name="T55" fmla="*/ 13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9" h="601">
                  <a:moveTo>
                    <a:pt x="583" y="135"/>
                  </a:moveTo>
                  <a:cubicBezTo>
                    <a:pt x="679" y="103"/>
                    <a:pt x="691" y="96"/>
                    <a:pt x="679" y="41"/>
                  </a:cubicBezTo>
                  <a:cubicBezTo>
                    <a:pt x="671" y="11"/>
                    <a:pt x="671" y="11"/>
                    <a:pt x="671" y="11"/>
                  </a:cubicBezTo>
                  <a:cubicBezTo>
                    <a:pt x="673" y="4"/>
                    <a:pt x="690" y="0"/>
                    <a:pt x="695" y="5"/>
                  </a:cubicBezTo>
                  <a:cubicBezTo>
                    <a:pt x="711" y="58"/>
                    <a:pt x="721" y="89"/>
                    <a:pt x="733" y="126"/>
                  </a:cubicBezTo>
                  <a:cubicBezTo>
                    <a:pt x="746" y="163"/>
                    <a:pt x="757" y="195"/>
                    <a:pt x="779" y="253"/>
                  </a:cubicBezTo>
                  <a:cubicBezTo>
                    <a:pt x="778" y="259"/>
                    <a:pt x="763" y="267"/>
                    <a:pt x="756" y="261"/>
                  </a:cubicBezTo>
                  <a:cubicBezTo>
                    <a:pt x="742" y="229"/>
                    <a:pt x="742" y="229"/>
                    <a:pt x="742" y="229"/>
                  </a:cubicBezTo>
                  <a:cubicBezTo>
                    <a:pt x="720" y="178"/>
                    <a:pt x="705" y="178"/>
                    <a:pt x="608" y="211"/>
                  </a:cubicBezTo>
                  <a:cubicBezTo>
                    <a:pt x="197" y="350"/>
                    <a:pt x="197" y="350"/>
                    <a:pt x="197" y="350"/>
                  </a:cubicBezTo>
                  <a:cubicBezTo>
                    <a:pt x="169" y="360"/>
                    <a:pt x="168" y="360"/>
                    <a:pt x="178" y="388"/>
                  </a:cubicBezTo>
                  <a:cubicBezTo>
                    <a:pt x="195" y="438"/>
                    <a:pt x="195" y="438"/>
                    <a:pt x="195" y="438"/>
                  </a:cubicBezTo>
                  <a:cubicBezTo>
                    <a:pt x="208" y="478"/>
                    <a:pt x="227" y="528"/>
                    <a:pt x="256" y="543"/>
                  </a:cubicBezTo>
                  <a:cubicBezTo>
                    <a:pt x="284" y="559"/>
                    <a:pt x="307" y="561"/>
                    <a:pt x="334" y="563"/>
                  </a:cubicBezTo>
                  <a:cubicBezTo>
                    <a:pt x="342" y="569"/>
                    <a:pt x="341" y="583"/>
                    <a:pt x="335" y="589"/>
                  </a:cubicBezTo>
                  <a:cubicBezTo>
                    <a:pt x="289" y="589"/>
                    <a:pt x="225" y="595"/>
                    <a:pt x="187" y="601"/>
                  </a:cubicBezTo>
                  <a:cubicBezTo>
                    <a:pt x="184" y="599"/>
                    <a:pt x="179" y="587"/>
                    <a:pt x="181" y="584"/>
                  </a:cubicBezTo>
                  <a:cubicBezTo>
                    <a:pt x="208" y="568"/>
                    <a:pt x="197" y="538"/>
                    <a:pt x="183" y="496"/>
                  </a:cubicBezTo>
                  <a:cubicBezTo>
                    <a:pt x="56" y="123"/>
                    <a:pt x="56" y="123"/>
                    <a:pt x="56" y="123"/>
                  </a:cubicBezTo>
                  <a:cubicBezTo>
                    <a:pt x="39" y="74"/>
                    <a:pt x="35" y="66"/>
                    <a:pt x="6" y="61"/>
                  </a:cubicBezTo>
                  <a:cubicBezTo>
                    <a:pt x="3" y="57"/>
                    <a:pt x="0" y="46"/>
                    <a:pt x="3" y="43"/>
                  </a:cubicBezTo>
                  <a:cubicBezTo>
                    <a:pt x="44" y="40"/>
                    <a:pt x="121" y="22"/>
                    <a:pt x="147" y="9"/>
                  </a:cubicBezTo>
                  <a:cubicBezTo>
                    <a:pt x="156" y="11"/>
                    <a:pt x="161" y="26"/>
                    <a:pt x="157" y="33"/>
                  </a:cubicBezTo>
                  <a:cubicBezTo>
                    <a:pt x="135" y="43"/>
                    <a:pt x="104" y="61"/>
                    <a:pt x="98" y="78"/>
                  </a:cubicBezTo>
                  <a:cubicBezTo>
                    <a:pt x="90" y="105"/>
                    <a:pt x="94" y="142"/>
                    <a:pt x="111" y="193"/>
                  </a:cubicBezTo>
                  <a:cubicBezTo>
                    <a:pt x="134" y="258"/>
                    <a:pt x="134" y="258"/>
                    <a:pt x="134" y="258"/>
                  </a:cubicBezTo>
                  <a:cubicBezTo>
                    <a:pt x="143" y="286"/>
                    <a:pt x="143" y="284"/>
                    <a:pt x="174" y="274"/>
                  </a:cubicBezTo>
                  <a:lnTo>
                    <a:pt x="583" y="1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3" name="Freeform 244"/>
            <p:cNvSpPr>
              <a:spLocks/>
            </p:cNvSpPr>
            <p:nvPr/>
          </p:nvSpPr>
          <p:spPr bwMode="auto">
            <a:xfrm>
              <a:off x="6884" y="512"/>
              <a:ext cx="88" cy="88"/>
            </a:xfrm>
            <a:custGeom>
              <a:avLst/>
              <a:gdLst>
                <a:gd name="T0" fmla="*/ 170 w 694"/>
                <a:gd name="T1" fmla="*/ 573 h 686"/>
                <a:gd name="T2" fmla="*/ 100 w 694"/>
                <a:gd name="T3" fmla="*/ 660 h 686"/>
                <a:gd name="T4" fmla="*/ 100 w 694"/>
                <a:gd name="T5" fmla="*/ 678 h 686"/>
                <a:gd name="T6" fmla="*/ 75 w 694"/>
                <a:gd name="T7" fmla="*/ 679 h 686"/>
                <a:gd name="T8" fmla="*/ 67 w 694"/>
                <a:gd name="T9" fmla="*/ 578 h 686"/>
                <a:gd name="T10" fmla="*/ 51 w 694"/>
                <a:gd name="T11" fmla="*/ 462 h 686"/>
                <a:gd name="T12" fmla="*/ 75 w 694"/>
                <a:gd name="T13" fmla="*/ 457 h 686"/>
                <a:gd name="T14" fmla="*/ 79 w 694"/>
                <a:gd name="T15" fmla="*/ 471 h 686"/>
                <a:gd name="T16" fmla="*/ 102 w 694"/>
                <a:gd name="T17" fmla="*/ 515 h 686"/>
                <a:gd name="T18" fmla="*/ 231 w 694"/>
                <a:gd name="T19" fmla="*/ 451 h 686"/>
                <a:gd name="T20" fmla="*/ 549 w 694"/>
                <a:gd name="T21" fmla="*/ 277 h 686"/>
                <a:gd name="T22" fmla="*/ 324 w 694"/>
                <a:gd name="T23" fmla="*/ 208 h 686"/>
                <a:gd name="T24" fmla="*/ 98 w 694"/>
                <a:gd name="T25" fmla="*/ 143 h 686"/>
                <a:gd name="T26" fmla="*/ 60 w 694"/>
                <a:gd name="T27" fmla="*/ 139 h 686"/>
                <a:gd name="T28" fmla="*/ 46 w 694"/>
                <a:gd name="T29" fmla="*/ 184 h 686"/>
                <a:gd name="T30" fmla="*/ 46 w 694"/>
                <a:gd name="T31" fmla="*/ 202 h 686"/>
                <a:gd name="T32" fmla="*/ 22 w 694"/>
                <a:gd name="T33" fmla="*/ 202 h 686"/>
                <a:gd name="T34" fmla="*/ 13 w 694"/>
                <a:gd name="T35" fmla="*/ 102 h 686"/>
                <a:gd name="T36" fmla="*/ 0 w 694"/>
                <a:gd name="T37" fmla="*/ 8 h 686"/>
                <a:gd name="T38" fmla="*/ 24 w 694"/>
                <a:gd name="T39" fmla="*/ 4 h 686"/>
                <a:gd name="T40" fmla="*/ 29 w 694"/>
                <a:gd name="T41" fmla="*/ 33 h 686"/>
                <a:gd name="T42" fmla="*/ 68 w 694"/>
                <a:gd name="T43" fmla="*/ 79 h 686"/>
                <a:gd name="T44" fmla="*/ 302 w 694"/>
                <a:gd name="T45" fmla="*/ 162 h 686"/>
                <a:gd name="T46" fmla="*/ 427 w 694"/>
                <a:gd name="T47" fmla="*/ 201 h 686"/>
                <a:gd name="T48" fmla="*/ 690 w 694"/>
                <a:gd name="T49" fmla="*/ 273 h 686"/>
                <a:gd name="T50" fmla="*/ 694 w 694"/>
                <a:gd name="T51" fmla="*/ 283 h 686"/>
                <a:gd name="T52" fmla="*/ 692 w 694"/>
                <a:gd name="T53" fmla="*/ 298 h 686"/>
                <a:gd name="T54" fmla="*/ 569 w 694"/>
                <a:gd name="T55" fmla="*/ 357 h 686"/>
                <a:gd name="T56" fmla="*/ 170 w 694"/>
                <a:gd name="T57" fmla="*/ 57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4" h="686">
                  <a:moveTo>
                    <a:pt x="170" y="573"/>
                  </a:moveTo>
                  <a:cubicBezTo>
                    <a:pt x="119" y="602"/>
                    <a:pt x="100" y="618"/>
                    <a:pt x="100" y="660"/>
                  </a:cubicBezTo>
                  <a:cubicBezTo>
                    <a:pt x="100" y="678"/>
                    <a:pt x="100" y="678"/>
                    <a:pt x="100" y="678"/>
                  </a:cubicBezTo>
                  <a:cubicBezTo>
                    <a:pt x="95" y="685"/>
                    <a:pt x="81" y="686"/>
                    <a:pt x="75" y="679"/>
                  </a:cubicBezTo>
                  <a:cubicBezTo>
                    <a:pt x="74" y="651"/>
                    <a:pt x="72" y="620"/>
                    <a:pt x="67" y="578"/>
                  </a:cubicBezTo>
                  <a:cubicBezTo>
                    <a:pt x="62" y="536"/>
                    <a:pt x="57" y="502"/>
                    <a:pt x="51" y="462"/>
                  </a:cubicBezTo>
                  <a:cubicBezTo>
                    <a:pt x="54" y="455"/>
                    <a:pt x="68" y="451"/>
                    <a:pt x="75" y="457"/>
                  </a:cubicBezTo>
                  <a:cubicBezTo>
                    <a:pt x="79" y="471"/>
                    <a:pt x="79" y="471"/>
                    <a:pt x="79" y="471"/>
                  </a:cubicBezTo>
                  <a:cubicBezTo>
                    <a:pt x="87" y="507"/>
                    <a:pt x="94" y="515"/>
                    <a:pt x="102" y="515"/>
                  </a:cubicBezTo>
                  <a:cubicBezTo>
                    <a:pt x="111" y="512"/>
                    <a:pt x="162" y="489"/>
                    <a:pt x="231" y="451"/>
                  </a:cubicBezTo>
                  <a:cubicBezTo>
                    <a:pt x="338" y="394"/>
                    <a:pt x="444" y="337"/>
                    <a:pt x="549" y="277"/>
                  </a:cubicBezTo>
                  <a:cubicBezTo>
                    <a:pt x="482" y="254"/>
                    <a:pt x="378" y="224"/>
                    <a:pt x="324" y="208"/>
                  </a:cubicBezTo>
                  <a:cubicBezTo>
                    <a:pt x="255" y="187"/>
                    <a:pt x="141" y="155"/>
                    <a:pt x="98" y="143"/>
                  </a:cubicBezTo>
                  <a:cubicBezTo>
                    <a:pt x="77" y="137"/>
                    <a:pt x="66" y="138"/>
                    <a:pt x="60" y="139"/>
                  </a:cubicBezTo>
                  <a:cubicBezTo>
                    <a:pt x="53" y="139"/>
                    <a:pt x="46" y="150"/>
                    <a:pt x="46" y="184"/>
                  </a:cubicBezTo>
                  <a:cubicBezTo>
                    <a:pt x="46" y="202"/>
                    <a:pt x="46" y="202"/>
                    <a:pt x="46" y="202"/>
                  </a:cubicBezTo>
                  <a:cubicBezTo>
                    <a:pt x="41" y="209"/>
                    <a:pt x="26" y="209"/>
                    <a:pt x="22" y="202"/>
                  </a:cubicBezTo>
                  <a:cubicBezTo>
                    <a:pt x="21" y="175"/>
                    <a:pt x="18" y="138"/>
                    <a:pt x="13" y="102"/>
                  </a:cubicBezTo>
                  <a:cubicBezTo>
                    <a:pt x="10" y="70"/>
                    <a:pt x="6" y="40"/>
                    <a:pt x="0" y="8"/>
                  </a:cubicBezTo>
                  <a:cubicBezTo>
                    <a:pt x="3" y="1"/>
                    <a:pt x="19" y="0"/>
                    <a:pt x="24" y="4"/>
                  </a:cubicBezTo>
                  <a:cubicBezTo>
                    <a:pt x="29" y="33"/>
                    <a:pt x="29" y="33"/>
                    <a:pt x="29" y="33"/>
                  </a:cubicBezTo>
                  <a:cubicBezTo>
                    <a:pt x="34" y="56"/>
                    <a:pt x="47" y="69"/>
                    <a:pt x="68" y="79"/>
                  </a:cubicBezTo>
                  <a:cubicBezTo>
                    <a:pt x="117" y="101"/>
                    <a:pt x="199" y="130"/>
                    <a:pt x="302" y="162"/>
                  </a:cubicBezTo>
                  <a:cubicBezTo>
                    <a:pt x="427" y="201"/>
                    <a:pt x="427" y="201"/>
                    <a:pt x="427" y="201"/>
                  </a:cubicBezTo>
                  <a:cubicBezTo>
                    <a:pt x="520" y="229"/>
                    <a:pt x="637" y="262"/>
                    <a:pt x="690" y="273"/>
                  </a:cubicBezTo>
                  <a:cubicBezTo>
                    <a:pt x="692" y="275"/>
                    <a:pt x="693" y="279"/>
                    <a:pt x="694" y="283"/>
                  </a:cubicBezTo>
                  <a:cubicBezTo>
                    <a:pt x="694" y="288"/>
                    <a:pt x="694" y="293"/>
                    <a:pt x="692" y="298"/>
                  </a:cubicBezTo>
                  <a:cubicBezTo>
                    <a:pt x="653" y="313"/>
                    <a:pt x="608" y="335"/>
                    <a:pt x="569" y="357"/>
                  </a:cubicBezTo>
                  <a:lnTo>
                    <a:pt x="170" y="5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4" name="Freeform 245"/>
            <p:cNvSpPr>
              <a:spLocks/>
            </p:cNvSpPr>
            <p:nvPr/>
          </p:nvSpPr>
          <p:spPr bwMode="auto">
            <a:xfrm>
              <a:off x="6881" y="428"/>
              <a:ext cx="91" cy="81"/>
            </a:xfrm>
            <a:custGeom>
              <a:avLst/>
              <a:gdLst>
                <a:gd name="T0" fmla="*/ 555 w 711"/>
                <a:gd name="T1" fmla="*/ 324 h 634"/>
                <a:gd name="T2" fmla="*/ 681 w 711"/>
                <a:gd name="T3" fmla="*/ 278 h 634"/>
                <a:gd name="T4" fmla="*/ 687 w 711"/>
                <a:gd name="T5" fmla="*/ 248 h 634"/>
                <a:gd name="T6" fmla="*/ 711 w 711"/>
                <a:gd name="T7" fmla="*/ 252 h 634"/>
                <a:gd name="T8" fmla="*/ 696 w 711"/>
                <a:gd name="T9" fmla="*/ 378 h 634"/>
                <a:gd name="T10" fmla="*/ 685 w 711"/>
                <a:gd name="T11" fmla="*/ 513 h 634"/>
                <a:gd name="T12" fmla="*/ 661 w 711"/>
                <a:gd name="T13" fmla="*/ 510 h 634"/>
                <a:gd name="T14" fmla="*/ 662 w 711"/>
                <a:gd name="T15" fmla="*/ 475 h 634"/>
                <a:gd name="T16" fmla="*/ 547 w 711"/>
                <a:gd name="T17" fmla="*/ 403 h 634"/>
                <a:gd name="T18" fmla="*/ 116 w 711"/>
                <a:gd name="T19" fmla="*/ 360 h 634"/>
                <a:gd name="T20" fmla="*/ 82 w 711"/>
                <a:gd name="T21" fmla="*/ 386 h 634"/>
                <a:gd name="T22" fmla="*/ 76 w 711"/>
                <a:gd name="T23" fmla="*/ 439 h 634"/>
                <a:gd name="T24" fmla="*/ 88 w 711"/>
                <a:gd name="T25" fmla="*/ 560 h 634"/>
                <a:gd name="T26" fmla="*/ 151 w 711"/>
                <a:gd name="T27" fmla="*/ 610 h 634"/>
                <a:gd name="T28" fmla="*/ 141 w 711"/>
                <a:gd name="T29" fmla="*/ 634 h 634"/>
                <a:gd name="T30" fmla="*/ 1 w 711"/>
                <a:gd name="T31" fmla="*/ 583 h 634"/>
                <a:gd name="T32" fmla="*/ 3 w 711"/>
                <a:gd name="T33" fmla="*/ 565 h 634"/>
                <a:gd name="T34" fmla="*/ 41 w 711"/>
                <a:gd name="T35" fmla="*/ 486 h 634"/>
                <a:gd name="T36" fmla="*/ 81 w 711"/>
                <a:gd name="T37" fmla="*/ 95 h 634"/>
                <a:gd name="T38" fmla="*/ 61 w 711"/>
                <a:gd name="T39" fmla="*/ 17 h 634"/>
                <a:gd name="T40" fmla="*/ 66 w 711"/>
                <a:gd name="T41" fmla="*/ 0 h 634"/>
                <a:gd name="T42" fmla="*/ 211 w 711"/>
                <a:gd name="T43" fmla="*/ 29 h 634"/>
                <a:gd name="T44" fmla="*/ 211 w 711"/>
                <a:gd name="T45" fmla="*/ 54 h 634"/>
                <a:gd name="T46" fmla="*/ 138 w 711"/>
                <a:gd name="T47" fmla="*/ 71 h 634"/>
                <a:gd name="T48" fmla="*/ 102 w 711"/>
                <a:gd name="T49" fmla="*/ 181 h 634"/>
                <a:gd name="T50" fmla="*/ 95 w 711"/>
                <a:gd name="T51" fmla="*/ 249 h 634"/>
                <a:gd name="T52" fmla="*/ 125 w 711"/>
                <a:gd name="T53" fmla="*/ 281 h 634"/>
                <a:gd name="T54" fmla="*/ 555 w 711"/>
                <a:gd name="T55" fmla="*/ 3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1" h="634">
                  <a:moveTo>
                    <a:pt x="555" y="324"/>
                  </a:moveTo>
                  <a:cubicBezTo>
                    <a:pt x="656" y="334"/>
                    <a:pt x="670" y="334"/>
                    <a:pt x="681" y="278"/>
                  </a:cubicBezTo>
                  <a:cubicBezTo>
                    <a:pt x="687" y="248"/>
                    <a:pt x="687" y="248"/>
                    <a:pt x="687" y="248"/>
                  </a:cubicBezTo>
                  <a:cubicBezTo>
                    <a:pt x="692" y="242"/>
                    <a:pt x="709" y="246"/>
                    <a:pt x="711" y="252"/>
                  </a:cubicBezTo>
                  <a:cubicBezTo>
                    <a:pt x="704" y="307"/>
                    <a:pt x="700" y="340"/>
                    <a:pt x="696" y="378"/>
                  </a:cubicBezTo>
                  <a:cubicBezTo>
                    <a:pt x="692" y="417"/>
                    <a:pt x="689" y="451"/>
                    <a:pt x="685" y="513"/>
                  </a:cubicBezTo>
                  <a:cubicBezTo>
                    <a:pt x="682" y="518"/>
                    <a:pt x="665" y="519"/>
                    <a:pt x="661" y="510"/>
                  </a:cubicBezTo>
                  <a:cubicBezTo>
                    <a:pt x="662" y="475"/>
                    <a:pt x="662" y="475"/>
                    <a:pt x="662" y="475"/>
                  </a:cubicBezTo>
                  <a:cubicBezTo>
                    <a:pt x="662" y="420"/>
                    <a:pt x="648" y="413"/>
                    <a:pt x="547" y="403"/>
                  </a:cubicBezTo>
                  <a:cubicBezTo>
                    <a:pt x="116" y="360"/>
                    <a:pt x="116" y="360"/>
                    <a:pt x="116" y="360"/>
                  </a:cubicBezTo>
                  <a:cubicBezTo>
                    <a:pt x="86" y="357"/>
                    <a:pt x="85" y="357"/>
                    <a:pt x="82" y="386"/>
                  </a:cubicBezTo>
                  <a:cubicBezTo>
                    <a:pt x="76" y="439"/>
                    <a:pt x="76" y="439"/>
                    <a:pt x="76" y="439"/>
                  </a:cubicBezTo>
                  <a:cubicBezTo>
                    <a:pt x="72" y="480"/>
                    <a:pt x="69" y="533"/>
                    <a:pt x="88" y="560"/>
                  </a:cubicBezTo>
                  <a:cubicBezTo>
                    <a:pt x="107" y="585"/>
                    <a:pt x="128" y="597"/>
                    <a:pt x="151" y="610"/>
                  </a:cubicBezTo>
                  <a:cubicBezTo>
                    <a:pt x="156" y="618"/>
                    <a:pt x="150" y="631"/>
                    <a:pt x="141" y="634"/>
                  </a:cubicBezTo>
                  <a:cubicBezTo>
                    <a:pt x="100" y="615"/>
                    <a:pt x="39" y="594"/>
                    <a:pt x="1" y="583"/>
                  </a:cubicBezTo>
                  <a:cubicBezTo>
                    <a:pt x="0" y="580"/>
                    <a:pt x="0" y="567"/>
                    <a:pt x="3" y="565"/>
                  </a:cubicBezTo>
                  <a:cubicBezTo>
                    <a:pt x="35" y="562"/>
                    <a:pt x="37" y="530"/>
                    <a:pt x="41" y="486"/>
                  </a:cubicBezTo>
                  <a:cubicBezTo>
                    <a:pt x="81" y="95"/>
                    <a:pt x="81" y="95"/>
                    <a:pt x="81" y="95"/>
                  </a:cubicBezTo>
                  <a:cubicBezTo>
                    <a:pt x="86" y="43"/>
                    <a:pt x="85" y="34"/>
                    <a:pt x="61" y="17"/>
                  </a:cubicBezTo>
                  <a:cubicBezTo>
                    <a:pt x="60" y="12"/>
                    <a:pt x="62" y="1"/>
                    <a:pt x="66" y="0"/>
                  </a:cubicBezTo>
                  <a:cubicBezTo>
                    <a:pt x="105" y="14"/>
                    <a:pt x="182" y="29"/>
                    <a:pt x="211" y="29"/>
                  </a:cubicBezTo>
                  <a:cubicBezTo>
                    <a:pt x="219" y="33"/>
                    <a:pt x="217" y="50"/>
                    <a:pt x="211" y="54"/>
                  </a:cubicBezTo>
                  <a:cubicBezTo>
                    <a:pt x="186" y="55"/>
                    <a:pt x="150" y="58"/>
                    <a:pt x="138" y="71"/>
                  </a:cubicBezTo>
                  <a:cubicBezTo>
                    <a:pt x="119" y="92"/>
                    <a:pt x="108" y="128"/>
                    <a:pt x="102" y="181"/>
                  </a:cubicBezTo>
                  <a:cubicBezTo>
                    <a:pt x="95" y="249"/>
                    <a:pt x="95" y="249"/>
                    <a:pt x="95" y="249"/>
                  </a:cubicBezTo>
                  <a:cubicBezTo>
                    <a:pt x="93" y="278"/>
                    <a:pt x="94" y="278"/>
                    <a:pt x="125" y="281"/>
                  </a:cubicBezTo>
                  <a:lnTo>
                    <a:pt x="55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5" name="Freeform 246"/>
            <p:cNvSpPr>
              <a:spLocks noEditPoints="1"/>
            </p:cNvSpPr>
            <p:nvPr/>
          </p:nvSpPr>
          <p:spPr bwMode="auto">
            <a:xfrm>
              <a:off x="6900" y="337"/>
              <a:ext cx="97" cy="97"/>
            </a:xfrm>
            <a:custGeom>
              <a:avLst/>
              <a:gdLst>
                <a:gd name="T0" fmla="*/ 275 w 762"/>
                <a:gd name="T1" fmla="*/ 704 h 762"/>
                <a:gd name="T2" fmla="*/ 66 w 762"/>
                <a:gd name="T3" fmla="*/ 264 h 762"/>
                <a:gd name="T4" fmla="*/ 492 w 762"/>
                <a:gd name="T5" fmla="*/ 57 h 762"/>
                <a:gd name="T6" fmla="*/ 699 w 762"/>
                <a:gd name="T7" fmla="*/ 487 h 762"/>
                <a:gd name="T8" fmla="*/ 275 w 762"/>
                <a:gd name="T9" fmla="*/ 704 h 762"/>
                <a:gd name="T10" fmla="*/ 488 w 762"/>
                <a:gd name="T11" fmla="*/ 158 h 762"/>
                <a:gd name="T12" fmla="*/ 89 w 762"/>
                <a:gd name="T13" fmla="*/ 290 h 762"/>
                <a:gd name="T14" fmla="*/ 278 w 762"/>
                <a:gd name="T15" fmla="*/ 602 h 762"/>
                <a:gd name="T16" fmla="*/ 675 w 762"/>
                <a:gd name="T17" fmla="*/ 465 h 762"/>
                <a:gd name="T18" fmla="*/ 488 w 762"/>
                <a:gd name="T19" fmla="*/ 15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275" y="704"/>
                  </a:moveTo>
                  <a:cubicBezTo>
                    <a:pt x="92" y="640"/>
                    <a:pt x="0" y="453"/>
                    <a:pt x="66" y="264"/>
                  </a:cubicBezTo>
                  <a:cubicBezTo>
                    <a:pt x="140" y="53"/>
                    <a:pt x="331" y="0"/>
                    <a:pt x="492" y="57"/>
                  </a:cubicBezTo>
                  <a:cubicBezTo>
                    <a:pt x="676" y="122"/>
                    <a:pt x="762" y="310"/>
                    <a:pt x="699" y="487"/>
                  </a:cubicBezTo>
                  <a:cubicBezTo>
                    <a:pt x="628" y="690"/>
                    <a:pt x="440" y="762"/>
                    <a:pt x="275" y="704"/>
                  </a:cubicBezTo>
                  <a:close/>
                  <a:moveTo>
                    <a:pt x="488" y="158"/>
                  </a:moveTo>
                  <a:cubicBezTo>
                    <a:pt x="337" y="105"/>
                    <a:pt x="151" y="115"/>
                    <a:pt x="89" y="290"/>
                  </a:cubicBezTo>
                  <a:cubicBezTo>
                    <a:pt x="56" y="385"/>
                    <a:pt x="77" y="532"/>
                    <a:pt x="278" y="602"/>
                  </a:cubicBezTo>
                  <a:cubicBezTo>
                    <a:pt x="413" y="650"/>
                    <a:pt x="612" y="645"/>
                    <a:pt x="675" y="465"/>
                  </a:cubicBezTo>
                  <a:cubicBezTo>
                    <a:pt x="714" y="355"/>
                    <a:pt x="668" y="222"/>
                    <a:pt x="488"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6" name="Freeform 247"/>
            <p:cNvSpPr>
              <a:spLocks/>
            </p:cNvSpPr>
            <p:nvPr/>
          </p:nvSpPr>
          <p:spPr bwMode="auto">
            <a:xfrm>
              <a:off x="6977" y="224"/>
              <a:ext cx="82" cy="83"/>
            </a:xfrm>
            <a:custGeom>
              <a:avLst/>
              <a:gdLst>
                <a:gd name="T0" fmla="*/ 558 w 640"/>
                <a:gd name="T1" fmla="*/ 560 h 652"/>
                <a:gd name="T2" fmla="*/ 433 w 640"/>
                <a:gd name="T3" fmla="*/ 652 h 652"/>
                <a:gd name="T4" fmla="*/ 312 w 640"/>
                <a:gd name="T5" fmla="*/ 584 h 652"/>
                <a:gd name="T6" fmla="*/ 325 w 640"/>
                <a:gd name="T7" fmla="*/ 564 h 652"/>
                <a:gd name="T8" fmla="*/ 543 w 640"/>
                <a:gd name="T9" fmla="*/ 531 h 652"/>
                <a:gd name="T10" fmla="*/ 537 w 640"/>
                <a:gd name="T11" fmla="*/ 366 h 652"/>
                <a:gd name="T12" fmla="*/ 382 w 640"/>
                <a:gd name="T13" fmla="*/ 339 h 652"/>
                <a:gd name="T14" fmla="*/ 276 w 640"/>
                <a:gd name="T15" fmla="*/ 370 h 652"/>
                <a:gd name="T16" fmla="*/ 81 w 640"/>
                <a:gd name="T17" fmla="*/ 342 h 652"/>
                <a:gd name="T18" fmla="*/ 82 w 640"/>
                <a:gd name="T19" fmla="*/ 83 h 652"/>
                <a:gd name="T20" fmla="*/ 150 w 640"/>
                <a:gd name="T21" fmla="*/ 22 h 652"/>
                <a:gd name="T22" fmla="*/ 177 w 640"/>
                <a:gd name="T23" fmla="*/ 0 h 652"/>
                <a:gd name="T24" fmla="*/ 278 w 640"/>
                <a:gd name="T25" fmla="*/ 64 h 652"/>
                <a:gd name="T26" fmla="*/ 265 w 640"/>
                <a:gd name="T27" fmla="*/ 84 h 652"/>
                <a:gd name="T28" fmla="*/ 95 w 640"/>
                <a:gd name="T29" fmla="*/ 114 h 652"/>
                <a:gd name="T30" fmla="*/ 103 w 640"/>
                <a:gd name="T31" fmla="*/ 271 h 652"/>
                <a:gd name="T32" fmla="*/ 247 w 640"/>
                <a:gd name="T33" fmla="*/ 286 h 652"/>
                <a:gd name="T34" fmla="*/ 334 w 640"/>
                <a:gd name="T35" fmla="*/ 258 h 652"/>
                <a:gd name="T36" fmla="*/ 555 w 640"/>
                <a:gd name="T37" fmla="*/ 286 h 652"/>
                <a:gd name="T38" fmla="*/ 558 w 640"/>
                <a:gd name="T39" fmla="*/ 56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0" h="652">
                  <a:moveTo>
                    <a:pt x="558" y="560"/>
                  </a:moveTo>
                  <a:cubicBezTo>
                    <a:pt x="505" y="622"/>
                    <a:pt x="453" y="645"/>
                    <a:pt x="433" y="652"/>
                  </a:cubicBezTo>
                  <a:cubicBezTo>
                    <a:pt x="409" y="647"/>
                    <a:pt x="348" y="612"/>
                    <a:pt x="312" y="584"/>
                  </a:cubicBezTo>
                  <a:cubicBezTo>
                    <a:pt x="310" y="576"/>
                    <a:pt x="318" y="564"/>
                    <a:pt x="325" y="564"/>
                  </a:cubicBezTo>
                  <a:cubicBezTo>
                    <a:pt x="372" y="585"/>
                    <a:pt x="470" y="617"/>
                    <a:pt x="543" y="531"/>
                  </a:cubicBezTo>
                  <a:cubicBezTo>
                    <a:pt x="596" y="469"/>
                    <a:pt x="581" y="404"/>
                    <a:pt x="537" y="366"/>
                  </a:cubicBezTo>
                  <a:cubicBezTo>
                    <a:pt x="504" y="338"/>
                    <a:pt x="462" y="314"/>
                    <a:pt x="382" y="339"/>
                  </a:cubicBezTo>
                  <a:cubicBezTo>
                    <a:pt x="276" y="370"/>
                    <a:pt x="276" y="370"/>
                    <a:pt x="276" y="370"/>
                  </a:cubicBezTo>
                  <a:cubicBezTo>
                    <a:pt x="220" y="386"/>
                    <a:pt x="142" y="393"/>
                    <a:pt x="81" y="342"/>
                  </a:cubicBezTo>
                  <a:cubicBezTo>
                    <a:pt x="11" y="282"/>
                    <a:pt x="0" y="179"/>
                    <a:pt x="82" y="83"/>
                  </a:cubicBezTo>
                  <a:cubicBezTo>
                    <a:pt x="102" y="60"/>
                    <a:pt x="128" y="37"/>
                    <a:pt x="150" y="22"/>
                  </a:cubicBezTo>
                  <a:cubicBezTo>
                    <a:pt x="160" y="15"/>
                    <a:pt x="171" y="6"/>
                    <a:pt x="177" y="0"/>
                  </a:cubicBezTo>
                  <a:cubicBezTo>
                    <a:pt x="200" y="9"/>
                    <a:pt x="247" y="37"/>
                    <a:pt x="278" y="64"/>
                  </a:cubicBezTo>
                  <a:cubicBezTo>
                    <a:pt x="280" y="70"/>
                    <a:pt x="272" y="84"/>
                    <a:pt x="265" y="84"/>
                  </a:cubicBezTo>
                  <a:cubicBezTo>
                    <a:pt x="221" y="63"/>
                    <a:pt x="156" y="43"/>
                    <a:pt x="95" y="114"/>
                  </a:cubicBezTo>
                  <a:cubicBezTo>
                    <a:pt x="34" y="186"/>
                    <a:pt x="69" y="242"/>
                    <a:pt x="103" y="271"/>
                  </a:cubicBezTo>
                  <a:cubicBezTo>
                    <a:pt x="146" y="308"/>
                    <a:pt x="206" y="298"/>
                    <a:pt x="247" y="286"/>
                  </a:cubicBezTo>
                  <a:cubicBezTo>
                    <a:pt x="334" y="258"/>
                    <a:pt x="334" y="258"/>
                    <a:pt x="334" y="258"/>
                  </a:cubicBezTo>
                  <a:cubicBezTo>
                    <a:pt x="403" y="236"/>
                    <a:pt x="485" y="226"/>
                    <a:pt x="555" y="286"/>
                  </a:cubicBezTo>
                  <a:cubicBezTo>
                    <a:pt x="636" y="355"/>
                    <a:pt x="640" y="464"/>
                    <a:pt x="558" y="5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7" name="Freeform 248"/>
            <p:cNvSpPr>
              <a:spLocks/>
            </p:cNvSpPr>
            <p:nvPr/>
          </p:nvSpPr>
          <p:spPr bwMode="auto">
            <a:xfrm>
              <a:off x="7008" y="156"/>
              <a:ext cx="87" cy="95"/>
            </a:xfrm>
            <a:custGeom>
              <a:avLst/>
              <a:gdLst>
                <a:gd name="T0" fmla="*/ 142 w 676"/>
                <a:gd name="T1" fmla="*/ 449 h 740"/>
                <a:gd name="T2" fmla="*/ 31 w 676"/>
                <a:gd name="T3" fmla="*/ 437 h 740"/>
                <a:gd name="T4" fmla="*/ 17 w 676"/>
                <a:gd name="T5" fmla="*/ 446 h 740"/>
                <a:gd name="T6" fmla="*/ 3 w 676"/>
                <a:gd name="T7" fmla="*/ 426 h 740"/>
                <a:gd name="T8" fmla="*/ 83 w 676"/>
                <a:gd name="T9" fmla="*/ 365 h 740"/>
                <a:gd name="T10" fmla="*/ 172 w 676"/>
                <a:gd name="T11" fmla="*/ 289 h 740"/>
                <a:gd name="T12" fmla="*/ 189 w 676"/>
                <a:gd name="T13" fmla="*/ 306 h 740"/>
                <a:gd name="T14" fmla="*/ 179 w 676"/>
                <a:gd name="T15" fmla="*/ 317 h 740"/>
                <a:gd name="T16" fmla="*/ 155 w 676"/>
                <a:gd name="T17" fmla="*/ 360 h 740"/>
                <a:gd name="T18" fmla="*/ 278 w 676"/>
                <a:gd name="T19" fmla="*/ 435 h 740"/>
                <a:gd name="T20" fmla="*/ 596 w 676"/>
                <a:gd name="T21" fmla="*/ 608 h 740"/>
                <a:gd name="T22" fmla="*/ 533 w 676"/>
                <a:gd name="T23" fmla="*/ 382 h 740"/>
                <a:gd name="T24" fmla="*/ 466 w 676"/>
                <a:gd name="T25" fmla="*/ 156 h 740"/>
                <a:gd name="T26" fmla="*/ 449 w 676"/>
                <a:gd name="T27" fmla="*/ 122 h 740"/>
                <a:gd name="T28" fmla="*/ 403 w 676"/>
                <a:gd name="T29" fmla="*/ 135 h 740"/>
                <a:gd name="T30" fmla="*/ 389 w 676"/>
                <a:gd name="T31" fmla="*/ 144 h 740"/>
                <a:gd name="T32" fmla="*/ 375 w 676"/>
                <a:gd name="T33" fmla="*/ 124 h 740"/>
                <a:gd name="T34" fmla="*/ 455 w 676"/>
                <a:gd name="T35" fmla="*/ 63 h 740"/>
                <a:gd name="T36" fmla="*/ 526 w 676"/>
                <a:gd name="T37" fmla="*/ 1 h 740"/>
                <a:gd name="T38" fmla="*/ 543 w 676"/>
                <a:gd name="T39" fmla="*/ 19 h 740"/>
                <a:gd name="T40" fmla="*/ 522 w 676"/>
                <a:gd name="T41" fmla="*/ 39 h 740"/>
                <a:gd name="T42" fmla="*/ 504 w 676"/>
                <a:gd name="T43" fmla="*/ 97 h 740"/>
                <a:gd name="T44" fmla="*/ 560 w 676"/>
                <a:gd name="T45" fmla="*/ 339 h 740"/>
                <a:gd name="T46" fmla="*/ 595 w 676"/>
                <a:gd name="T47" fmla="*/ 464 h 740"/>
                <a:gd name="T48" fmla="*/ 676 w 676"/>
                <a:gd name="T49" fmla="*/ 724 h 740"/>
                <a:gd name="T50" fmla="*/ 669 w 676"/>
                <a:gd name="T51" fmla="*/ 733 h 740"/>
                <a:gd name="T52" fmla="*/ 656 w 676"/>
                <a:gd name="T53" fmla="*/ 740 h 740"/>
                <a:gd name="T54" fmla="*/ 540 w 676"/>
                <a:gd name="T55" fmla="*/ 668 h 740"/>
                <a:gd name="T56" fmla="*/ 142 w 676"/>
                <a:gd name="T57" fmla="*/ 44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6" h="740">
                  <a:moveTo>
                    <a:pt x="142" y="449"/>
                  </a:moveTo>
                  <a:cubicBezTo>
                    <a:pt x="91" y="421"/>
                    <a:pt x="67" y="414"/>
                    <a:pt x="31" y="437"/>
                  </a:cubicBezTo>
                  <a:cubicBezTo>
                    <a:pt x="17" y="446"/>
                    <a:pt x="17" y="446"/>
                    <a:pt x="17" y="446"/>
                  </a:cubicBezTo>
                  <a:cubicBezTo>
                    <a:pt x="8" y="446"/>
                    <a:pt x="0" y="435"/>
                    <a:pt x="3" y="426"/>
                  </a:cubicBezTo>
                  <a:cubicBezTo>
                    <a:pt x="26" y="410"/>
                    <a:pt x="51" y="391"/>
                    <a:pt x="83" y="365"/>
                  </a:cubicBezTo>
                  <a:cubicBezTo>
                    <a:pt x="116" y="338"/>
                    <a:pt x="142" y="316"/>
                    <a:pt x="172" y="289"/>
                  </a:cubicBezTo>
                  <a:cubicBezTo>
                    <a:pt x="180" y="287"/>
                    <a:pt x="191" y="297"/>
                    <a:pt x="189" y="306"/>
                  </a:cubicBezTo>
                  <a:cubicBezTo>
                    <a:pt x="179" y="317"/>
                    <a:pt x="179" y="317"/>
                    <a:pt x="179" y="317"/>
                  </a:cubicBezTo>
                  <a:cubicBezTo>
                    <a:pt x="153" y="344"/>
                    <a:pt x="151" y="353"/>
                    <a:pt x="155" y="360"/>
                  </a:cubicBezTo>
                  <a:cubicBezTo>
                    <a:pt x="163" y="366"/>
                    <a:pt x="209" y="397"/>
                    <a:pt x="278" y="435"/>
                  </a:cubicBezTo>
                  <a:cubicBezTo>
                    <a:pt x="384" y="494"/>
                    <a:pt x="489" y="553"/>
                    <a:pt x="596" y="608"/>
                  </a:cubicBezTo>
                  <a:cubicBezTo>
                    <a:pt x="579" y="539"/>
                    <a:pt x="549" y="435"/>
                    <a:pt x="533" y="382"/>
                  </a:cubicBezTo>
                  <a:cubicBezTo>
                    <a:pt x="514" y="312"/>
                    <a:pt x="480" y="199"/>
                    <a:pt x="466" y="156"/>
                  </a:cubicBezTo>
                  <a:cubicBezTo>
                    <a:pt x="459" y="136"/>
                    <a:pt x="453" y="127"/>
                    <a:pt x="449" y="122"/>
                  </a:cubicBezTo>
                  <a:cubicBezTo>
                    <a:pt x="445" y="116"/>
                    <a:pt x="432" y="116"/>
                    <a:pt x="403" y="135"/>
                  </a:cubicBezTo>
                  <a:cubicBezTo>
                    <a:pt x="389" y="144"/>
                    <a:pt x="389" y="144"/>
                    <a:pt x="389" y="144"/>
                  </a:cubicBezTo>
                  <a:cubicBezTo>
                    <a:pt x="380" y="144"/>
                    <a:pt x="372" y="131"/>
                    <a:pt x="375" y="124"/>
                  </a:cubicBezTo>
                  <a:cubicBezTo>
                    <a:pt x="397" y="109"/>
                    <a:pt x="427" y="86"/>
                    <a:pt x="455" y="63"/>
                  </a:cubicBezTo>
                  <a:cubicBezTo>
                    <a:pt x="480" y="43"/>
                    <a:pt x="503" y="23"/>
                    <a:pt x="526" y="1"/>
                  </a:cubicBezTo>
                  <a:cubicBezTo>
                    <a:pt x="534" y="0"/>
                    <a:pt x="544" y="12"/>
                    <a:pt x="543" y="19"/>
                  </a:cubicBezTo>
                  <a:cubicBezTo>
                    <a:pt x="522" y="39"/>
                    <a:pt x="522" y="39"/>
                    <a:pt x="522" y="39"/>
                  </a:cubicBezTo>
                  <a:cubicBezTo>
                    <a:pt x="505" y="55"/>
                    <a:pt x="501" y="73"/>
                    <a:pt x="504" y="97"/>
                  </a:cubicBezTo>
                  <a:cubicBezTo>
                    <a:pt x="512" y="149"/>
                    <a:pt x="532" y="234"/>
                    <a:pt x="560" y="339"/>
                  </a:cubicBezTo>
                  <a:cubicBezTo>
                    <a:pt x="595" y="464"/>
                    <a:pt x="595" y="464"/>
                    <a:pt x="595" y="464"/>
                  </a:cubicBezTo>
                  <a:cubicBezTo>
                    <a:pt x="621" y="558"/>
                    <a:pt x="656" y="674"/>
                    <a:pt x="676" y="724"/>
                  </a:cubicBezTo>
                  <a:cubicBezTo>
                    <a:pt x="675" y="728"/>
                    <a:pt x="672" y="731"/>
                    <a:pt x="669" y="733"/>
                  </a:cubicBezTo>
                  <a:cubicBezTo>
                    <a:pt x="666" y="736"/>
                    <a:pt x="661" y="739"/>
                    <a:pt x="656" y="740"/>
                  </a:cubicBezTo>
                  <a:cubicBezTo>
                    <a:pt x="622" y="715"/>
                    <a:pt x="580" y="689"/>
                    <a:pt x="540" y="668"/>
                  </a:cubicBezTo>
                  <a:lnTo>
                    <a:pt x="142" y="4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8" name="Freeform 249"/>
            <p:cNvSpPr>
              <a:spLocks/>
            </p:cNvSpPr>
            <p:nvPr/>
          </p:nvSpPr>
          <p:spPr bwMode="auto">
            <a:xfrm>
              <a:off x="7084" y="134"/>
              <a:ext cx="68" cy="92"/>
            </a:xfrm>
            <a:custGeom>
              <a:avLst/>
              <a:gdLst>
                <a:gd name="T0" fmla="*/ 374 w 532"/>
                <a:gd name="T1" fmla="*/ 512 h 716"/>
                <a:gd name="T2" fmla="*/ 487 w 532"/>
                <a:gd name="T3" fmla="*/ 589 h 716"/>
                <a:gd name="T4" fmla="*/ 512 w 532"/>
                <a:gd name="T5" fmla="*/ 579 h 716"/>
                <a:gd name="T6" fmla="*/ 522 w 532"/>
                <a:gd name="T7" fmla="*/ 601 h 716"/>
                <a:gd name="T8" fmla="*/ 409 w 532"/>
                <a:gd name="T9" fmla="*/ 658 h 716"/>
                <a:gd name="T10" fmla="*/ 305 w 532"/>
                <a:gd name="T11" fmla="*/ 716 h 716"/>
                <a:gd name="T12" fmla="*/ 292 w 532"/>
                <a:gd name="T13" fmla="*/ 695 h 716"/>
                <a:gd name="T14" fmla="*/ 309 w 532"/>
                <a:gd name="T15" fmla="*/ 683 h 716"/>
                <a:gd name="T16" fmla="*/ 304 w 532"/>
                <a:gd name="T17" fmla="*/ 549 h 716"/>
                <a:gd name="T18" fmla="*/ 136 w 532"/>
                <a:gd name="T19" fmla="*/ 233 h 716"/>
                <a:gd name="T20" fmla="*/ 47 w 532"/>
                <a:gd name="T21" fmla="*/ 162 h 716"/>
                <a:gd name="T22" fmla="*/ 14 w 532"/>
                <a:gd name="T23" fmla="*/ 175 h 716"/>
                <a:gd name="T24" fmla="*/ 5 w 532"/>
                <a:gd name="T25" fmla="*/ 153 h 716"/>
                <a:gd name="T26" fmla="*/ 171 w 532"/>
                <a:gd name="T27" fmla="*/ 56 h 716"/>
                <a:gd name="T28" fmla="*/ 354 w 532"/>
                <a:gd name="T29" fmla="*/ 3 h 716"/>
                <a:gd name="T30" fmla="*/ 491 w 532"/>
                <a:gd name="T31" fmla="*/ 95 h 716"/>
                <a:gd name="T32" fmla="*/ 477 w 532"/>
                <a:gd name="T33" fmla="*/ 277 h 716"/>
                <a:gd name="T34" fmla="*/ 372 w 532"/>
                <a:gd name="T35" fmla="*/ 365 h 716"/>
                <a:gd name="T36" fmla="*/ 362 w 532"/>
                <a:gd name="T37" fmla="*/ 349 h 716"/>
                <a:gd name="T38" fmla="*/ 412 w 532"/>
                <a:gd name="T39" fmla="*/ 138 h 716"/>
                <a:gd name="T40" fmla="*/ 201 w 532"/>
                <a:gd name="T41" fmla="*/ 74 h 716"/>
                <a:gd name="T42" fmla="*/ 171 w 532"/>
                <a:gd name="T43" fmla="*/ 129 h 716"/>
                <a:gd name="T44" fmla="*/ 374 w 532"/>
                <a:gd name="T45" fmla="*/ 51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16">
                  <a:moveTo>
                    <a:pt x="374" y="512"/>
                  </a:moveTo>
                  <a:cubicBezTo>
                    <a:pt x="422" y="602"/>
                    <a:pt x="429" y="612"/>
                    <a:pt x="487" y="589"/>
                  </a:cubicBezTo>
                  <a:cubicBezTo>
                    <a:pt x="512" y="579"/>
                    <a:pt x="512" y="579"/>
                    <a:pt x="512" y="579"/>
                  </a:cubicBezTo>
                  <a:cubicBezTo>
                    <a:pt x="519" y="581"/>
                    <a:pt x="525" y="596"/>
                    <a:pt x="522" y="601"/>
                  </a:cubicBezTo>
                  <a:cubicBezTo>
                    <a:pt x="472" y="626"/>
                    <a:pt x="443" y="640"/>
                    <a:pt x="409" y="658"/>
                  </a:cubicBezTo>
                  <a:cubicBezTo>
                    <a:pt x="373" y="677"/>
                    <a:pt x="342" y="694"/>
                    <a:pt x="305" y="716"/>
                  </a:cubicBezTo>
                  <a:cubicBezTo>
                    <a:pt x="299" y="716"/>
                    <a:pt x="290" y="703"/>
                    <a:pt x="292" y="695"/>
                  </a:cubicBezTo>
                  <a:cubicBezTo>
                    <a:pt x="309" y="683"/>
                    <a:pt x="309" y="683"/>
                    <a:pt x="309" y="683"/>
                  </a:cubicBezTo>
                  <a:cubicBezTo>
                    <a:pt x="355" y="650"/>
                    <a:pt x="351" y="639"/>
                    <a:pt x="304" y="549"/>
                  </a:cubicBezTo>
                  <a:cubicBezTo>
                    <a:pt x="136" y="233"/>
                    <a:pt x="136" y="233"/>
                    <a:pt x="136" y="233"/>
                  </a:cubicBezTo>
                  <a:cubicBezTo>
                    <a:pt x="97" y="160"/>
                    <a:pt x="87" y="145"/>
                    <a:pt x="47" y="162"/>
                  </a:cubicBezTo>
                  <a:cubicBezTo>
                    <a:pt x="14" y="175"/>
                    <a:pt x="14" y="175"/>
                    <a:pt x="14" y="175"/>
                  </a:cubicBezTo>
                  <a:cubicBezTo>
                    <a:pt x="6" y="173"/>
                    <a:pt x="0" y="160"/>
                    <a:pt x="5" y="153"/>
                  </a:cubicBezTo>
                  <a:cubicBezTo>
                    <a:pt x="47" y="123"/>
                    <a:pt x="100" y="94"/>
                    <a:pt x="171" y="56"/>
                  </a:cubicBezTo>
                  <a:cubicBezTo>
                    <a:pt x="242" y="18"/>
                    <a:pt x="300" y="0"/>
                    <a:pt x="354" y="3"/>
                  </a:cubicBezTo>
                  <a:cubicBezTo>
                    <a:pt x="406" y="7"/>
                    <a:pt x="459" y="36"/>
                    <a:pt x="491" y="95"/>
                  </a:cubicBezTo>
                  <a:cubicBezTo>
                    <a:pt x="532" y="174"/>
                    <a:pt x="504" y="240"/>
                    <a:pt x="477" y="277"/>
                  </a:cubicBezTo>
                  <a:cubicBezTo>
                    <a:pt x="449" y="315"/>
                    <a:pt x="407" y="347"/>
                    <a:pt x="372" y="365"/>
                  </a:cubicBezTo>
                  <a:cubicBezTo>
                    <a:pt x="365" y="366"/>
                    <a:pt x="358" y="353"/>
                    <a:pt x="362" y="349"/>
                  </a:cubicBezTo>
                  <a:cubicBezTo>
                    <a:pt x="446" y="283"/>
                    <a:pt x="452" y="213"/>
                    <a:pt x="412" y="138"/>
                  </a:cubicBezTo>
                  <a:cubicBezTo>
                    <a:pt x="368" y="55"/>
                    <a:pt x="291" y="27"/>
                    <a:pt x="201" y="74"/>
                  </a:cubicBezTo>
                  <a:cubicBezTo>
                    <a:pt x="156" y="98"/>
                    <a:pt x="157" y="102"/>
                    <a:pt x="171" y="129"/>
                  </a:cubicBezTo>
                  <a:lnTo>
                    <a:pt x="374" y="5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9" name="Freeform 250"/>
            <p:cNvSpPr>
              <a:spLocks/>
            </p:cNvSpPr>
            <p:nvPr/>
          </p:nvSpPr>
          <p:spPr bwMode="auto">
            <a:xfrm>
              <a:off x="7150" y="103"/>
              <a:ext cx="82" cy="96"/>
            </a:xfrm>
            <a:custGeom>
              <a:avLst/>
              <a:gdLst>
                <a:gd name="T0" fmla="*/ 119 w 645"/>
                <a:gd name="T1" fmla="*/ 248 h 750"/>
                <a:gd name="T2" fmla="*/ 26 w 645"/>
                <a:gd name="T3" fmla="*/ 150 h 750"/>
                <a:gd name="T4" fmla="*/ 10 w 645"/>
                <a:gd name="T5" fmla="*/ 153 h 750"/>
                <a:gd name="T6" fmla="*/ 5 w 645"/>
                <a:gd name="T7" fmla="*/ 129 h 750"/>
                <a:gd name="T8" fmla="*/ 115 w 645"/>
                <a:gd name="T9" fmla="*/ 97 h 750"/>
                <a:gd name="T10" fmla="*/ 289 w 645"/>
                <a:gd name="T11" fmla="*/ 42 h 750"/>
                <a:gd name="T12" fmla="*/ 413 w 645"/>
                <a:gd name="T13" fmla="*/ 0 h 750"/>
                <a:gd name="T14" fmla="*/ 467 w 645"/>
                <a:gd name="T15" fmla="*/ 118 h 750"/>
                <a:gd name="T16" fmla="*/ 444 w 645"/>
                <a:gd name="T17" fmla="*/ 127 h 750"/>
                <a:gd name="T18" fmla="*/ 346 w 645"/>
                <a:gd name="T19" fmla="*/ 62 h 750"/>
                <a:gd name="T20" fmla="*/ 254 w 645"/>
                <a:gd name="T21" fmla="*/ 84 h 750"/>
                <a:gd name="T22" fmla="*/ 188 w 645"/>
                <a:gd name="T23" fmla="*/ 105 h 750"/>
                <a:gd name="T24" fmla="*/ 172 w 645"/>
                <a:gd name="T25" fmla="*/ 151 h 750"/>
                <a:gd name="T26" fmla="*/ 230 w 645"/>
                <a:gd name="T27" fmla="*/ 336 h 750"/>
                <a:gd name="T28" fmla="*/ 269 w 645"/>
                <a:gd name="T29" fmla="*/ 353 h 750"/>
                <a:gd name="T30" fmla="*/ 323 w 645"/>
                <a:gd name="T31" fmla="*/ 336 h 750"/>
                <a:gd name="T32" fmla="*/ 400 w 645"/>
                <a:gd name="T33" fmla="*/ 305 h 750"/>
                <a:gd name="T34" fmla="*/ 412 w 645"/>
                <a:gd name="T35" fmla="*/ 266 h 750"/>
                <a:gd name="T36" fmla="*/ 407 w 645"/>
                <a:gd name="T37" fmla="*/ 225 h 750"/>
                <a:gd name="T38" fmla="*/ 431 w 645"/>
                <a:gd name="T39" fmla="*/ 219 h 750"/>
                <a:gd name="T40" fmla="*/ 457 w 645"/>
                <a:gd name="T41" fmla="*/ 313 h 750"/>
                <a:gd name="T42" fmla="*/ 489 w 645"/>
                <a:gd name="T43" fmla="*/ 401 h 750"/>
                <a:gd name="T44" fmla="*/ 465 w 645"/>
                <a:gd name="T45" fmla="*/ 410 h 750"/>
                <a:gd name="T46" fmla="*/ 445 w 645"/>
                <a:gd name="T47" fmla="*/ 376 h 750"/>
                <a:gd name="T48" fmla="*/ 406 w 645"/>
                <a:gd name="T49" fmla="*/ 350 h 750"/>
                <a:gd name="T50" fmla="*/ 333 w 645"/>
                <a:gd name="T51" fmla="*/ 368 h 750"/>
                <a:gd name="T52" fmla="*/ 279 w 645"/>
                <a:gd name="T53" fmla="*/ 385 h 750"/>
                <a:gd name="T54" fmla="*/ 257 w 645"/>
                <a:gd name="T55" fmla="*/ 420 h 750"/>
                <a:gd name="T56" fmla="*/ 298 w 645"/>
                <a:gd name="T57" fmla="*/ 550 h 750"/>
                <a:gd name="T58" fmla="*/ 346 w 645"/>
                <a:gd name="T59" fmla="*/ 641 h 750"/>
                <a:gd name="T60" fmla="*/ 465 w 645"/>
                <a:gd name="T61" fmla="*/ 626 h 750"/>
                <a:gd name="T62" fmla="*/ 579 w 645"/>
                <a:gd name="T63" fmla="*/ 575 h 750"/>
                <a:gd name="T64" fmla="*/ 616 w 645"/>
                <a:gd name="T65" fmla="*/ 465 h 750"/>
                <a:gd name="T66" fmla="*/ 641 w 645"/>
                <a:gd name="T67" fmla="*/ 464 h 750"/>
                <a:gd name="T68" fmla="*/ 640 w 645"/>
                <a:gd name="T69" fmla="*/ 606 h 750"/>
                <a:gd name="T70" fmla="*/ 391 w 645"/>
                <a:gd name="T71" fmla="*/ 681 h 750"/>
                <a:gd name="T72" fmla="*/ 308 w 645"/>
                <a:gd name="T73" fmla="*/ 708 h 750"/>
                <a:gd name="T74" fmla="*/ 183 w 645"/>
                <a:gd name="T75" fmla="*/ 750 h 750"/>
                <a:gd name="T76" fmla="*/ 174 w 645"/>
                <a:gd name="T77" fmla="*/ 728 h 750"/>
                <a:gd name="T78" fmla="*/ 203 w 645"/>
                <a:gd name="T79" fmla="*/ 715 h 750"/>
                <a:gd name="T80" fmla="*/ 224 w 645"/>
                <a:gd name="T81" fmla="*/ 581 h 750"/>
                <a:gd name="T82" fmla="*/ 119 w 645"/>
                <a:gd name="T83" fmla="*/ 24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5" h="750">
                  <a:moveTo>
                    <a:pt x="119" y="248"/>
                  </a:moveTo>
                  <a:cubicBezTo>
                    <a:pt x="89" y="152"/>
                    <a:pt x="82" y="139"/>
                    <a:pt x="26" y="150"/>
                  </a:cubicBezTo>
                  <a:cubicBezTo>
                    <a:pt x="10" y="153"/>
                    <a:pt x="10" y="153"/>
                    <a:pt x="10" y="153"/>
                  </a:cubicBezTo>
                  <a:cubicBezTo>
                    <a:pt x="4" y="151"/>
                    <a:pt x="0" y="133"/>
                    <a:pt x="5" y="129"/>
                  </a:cubicBezTo>
                  <a:cubicBezTo>
                    <a:pt x="45" y="118"/>
                    <a:pt x="77" y="109"/>
                    <a:pt x="115" y="97"/>
                  </a:cubicBezTo>
                  <a:cubicBezTo>
                    <a:pt x="289" y="42"/>
                    <a:pt x="289" y="42"/>
                    <a:pt x="289" y="42"/>
                  </a:cubicBezTo>
                  <a:cubicBezTo>
                    <a:pt x="348" y="23"/>
                    <a:pt x="403" y="6"/>
                    <a:pt x="413" y="0"/>
                  </a:cubicBezTo>
                  <a:cubicBezTo>
                    <a:pt x="423" y="14"/>
                    <a:pt x="450" y="79"/>
                    <a:pt x="467" y="118"/>
                  </a:cubicBezTo>
                  <a:cubicBezTo>
                    <a:pt x="465" y="125"/>
                    <a:pt x="450" y="131"/>
                    <a:pt x="444" y="127"/>
                  </a:cubicBezTo>
                  <a:cubicBezTo>
                    <a:pt x="417" y="88"/>
                    <a:pt x="398" y="58"/>
                    <a:pt x="346" y="62"/>
                  </a:cubicBezTo>
                  <a:cubicBezTo>
                    <a:pt x="325" y="63"/>
                    <a:pt x="295" y="72"/>
                    <a:pt x="254" y="84"/>
                  </a:cubicBezTo>
                  <a:cubicBezTo>
                    <a:pt x="188" y="105"/>
                    <a:pt x="188" y="105"/>
                    <a:pt x="188" y="105"/>
                  </a:cubicBezTo>
                  <a:cubicBezTo>
                    <a:pt x="160" y="114"/>
                    <a:pt x="161" y="116"/>
                    <a:pt x="172" y="151"/>
                  </a:cubicBezTo>
                  <a:cubicBezTo>
                    <a:pt x="230" y="336"/>
                    <a:pt x="230" y="336"/>
                    <a:pt x="230" y="336"/>
                  </a:cubicBezTo>
                  <a:cubicBezTo>
                    <a:pt x="238" y="362"/>
                    <a:pt x="241" y="361"/>
                    <a:pt x="269" y="353"/>
                  </a:cubicBezTo>
                  <a:cubicBezTo>
                    <a:pt x="323" y="336"/>
                    <a:pt x="323" y="336"/>
                    <a:pt x="323" y="336"/>
                  </a:cubicBezTo>
                  <a:cubicBezTo>
                    <a:pt x="362" y="323"/>
                    <a:pt x="390" y="312"/>
                    <a:pt x="400" y="305"/>
                  </a:cubicBezTo>
                  <a:cubicBezTo>
                    <a:pt x="409" y="298"/>
                    <a:pt x="414" y="290"/>
                    <a:pt x="412" y="266"/>
                  </a:cubicBezTo>
                  <a:cubicBezTo>
                    <a:pt x="407" y="225"/>
                    <a:pt x="407" y="225"/>
                    <a:pt x="407" y="225"/>
                  </a:cubicBezTo>
                  <a:cubicBezTo>
                    <a:pt x="410" y="218"/>
                    <a:pt x="426" y="213"/>
                    <a:pt x="431" y="219"/>
                  </a:cubicBezTo>
                  <a:cubicBezTo>
                    <a:pt x="438" y="241"/>
                    <a:pt x="446" y="278"/>
                    <a:pt x="457" y="313"/>
                  </a:cubicBezTo>
                  <a:cubicBezTo>
                    <a:pt x="468" y="347"/>
                    <a:pt x="482" y="381"/>
                    <a:pt x="489" y="401"/>
                  </a:cubicBezTo>
                  <a:cubicBezTo>
                    <a:pt x="487" y="409"/>
                    <a:pt x="471" y="414"/>
                    <a:pt x="465" y="410"/>
                  </a:cubicBezTo>
                  <a:cubicBezTo>
                    <a:pt x="445" y="376"/>
                    <a:pt x="445" y="376"/>
                    <a:pt x="445" y="376"/>
                  </a:cubicBezTo>
                  <a:cubicBezTo>
                    <a:pt x="436" y="361"/>
                    <a:pt x="426" y="349"/>
                    <a:pt x="406" y="350"/>
                  </a:cubicBezTo>
                  <a:cubicBezTo>
                    <a:pt x="391" y="350"/>
                    <a:pt x="369" y="356"/>
                    <a:pt x="333" y="368"/>
                  </a:cubicBezTo>
                  <a:cubicBezTo>
                    <a:pt x="279" y="385"/>
                    <a:pt x="279" y="385"/>
                    <a:pt x="279" y="385"/>
                  </a:cubicBezTo>
                  <a:cubicBezTo>
                    <a:pt x="251" y="394"/>
                    <a:pt x="249" y="395"/>
                    <a:pt x="257" y="420"/>
                  </a:cubicBezTo>
                  <a:cubicBezTo>
                    <a:pt x="298" y="550"/>
                    <a:pt x="298" y="550"/>
                    <a:pt x="298" y="550"/>
                  </a:cubicBezTo>
                  <a:cubicBezTo>
                    <a:pt x="313" y="599"/>
                    <a:pt x="326" y="630"/>
                    <a:pt x="346" y="641"/>
                  </a:cubicBezTo>
                  <a:cubicBezTo>
                    <a:pt x="360" y="648"/>
                    <a:pt x="383" y="652"/>
                    <a:pt x="465" y="626"/>
                  </a:cubicBezTo>
                  <a:cubicBezTo>
                    <a:pt x="536" y="604"/>
                    <a:pt x="561" y="592"/>
                    <a:pt x="579" y="575"/>
                  </a:cubicBezTo>
                  <a:cubicBezTo>
                    <a:pt x="592" y="561"/>
                    <a:pt x="607" y="520"/>
                    <a:pt x="616" y="465"/>
                  </a:cubicBezTo>
                  <a:cubicBezTo>
                    <a:pt x="621" y="458"/>
                    <a:pt x="635" y="457"/>
                    <a:pt x="641" y="464"/>
                  </a:cubicBezTo>
                  <a:cubicBezTo>
                    <a:pt x="645" y="498"/>
                    <a:pt x="644" y="577"/>
                    <a:pt x="640" y="606"/>
                  </a:cubicBezTo>
                  <a:cubicBezTo>
                    <a:pt x="556" y="630"/>
                    <a:pt x="474" y="655"/>
                    <a:pt x="391" y="681"/>
                  </a:cubicBezTo>
                  <a:cubicBezTo>
                    <a:pt x="308" y="708"/>
                    <a:pt x="308" y="708"/>
                    <a:pt x="308" y="708"/>
                  </a:cubicBezTo>
                  <a:cubicBezTo>
                    <a:pt x="268" y="720"/>
                    <a:pt x="237" y="731"/>
                    <a:pt x="183" y="750"/>
                  </a:cubicBezTo>
                  <a:cubicBezTo>
                    <a:pt x="177" y="749"/>
                    <a:pt x="170" y="735"/>
                    <a:pt x="174" y="728"/>
                  </a:cubicBezTo>
                  <a:cubicBezTo>
                    <a:pt x="203" y="715"/>
                    <a:pt x="203" y="715"/>
                    <a:pt x="203" y="715"/>
                  </a:cubicBezTo>
                  <a:cubicBezTo>
                    <a:pt x="255" y="694"/>
                    <a:pt x="255" y="678"/>
                    <a:pt x="224" y="581"/>
                  </a:cubicBezTo>
                  <a:lnTo>
                    <a:pt x="119" y="2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0" name="Freeform 251"/>
            <p:cNvSpPr>
              <a:spLocks noEditPoints="1"/>
            </p:cNvSpPr>
            <p:nvPr/>
          </p:nvSpPr>
          <p:spPr bwMode="auto">
            <a:xfrm>
              <a:off x="7225" y="93"/>
              <a:ext cx="88" cy="86"/>
            </a:xfrm>
            <a:custGeom>
              <a:avLst/>
              <a:gdLst>
                <a:gd name="T0" fmla="*/ 95 w 683"/>
                <a:gd name="T1" fmla="*/ 172 h 675"/>
                <a:gd name="T2" fmla="*/ 40 w 683"/>
                <a:gd name="T3" fmla="*/ 64 h 675"/>
                <a:gd name="T4" fmla="*/ 9 w 683"/>
                <a:gd name="T5" fmla="*/ 64 h 675"/>
                <a:gd name="T6" fmla="*/ 7 w 683"/>
                <a:gd name="T7" fmla="*/ 40 h 675"/>
                <a:gd name="T8" fmla="*/ 221 w 683"/>
                <a:gd name="T9" fmla="*/ 8 h 675"/>
                <a:gd name="T10" fmla="*/ 385 w 683"/>
                <a:gd name="T11" fmla="*/ 19 h 675"/>
                <a:gd name="T12" fmla="*/ 480 w 683"/>
                <a:gd name="T13" fmla="*/ 146 h 675"/>
                <a:gd name="T14" fmla="*/ 378 w 683"/>
                <a:gd name="T15" fmla="*/ 320 h 675"/>
                <a:gd name="T16" fmla="*/ 385 w 683"/>
                <a:gd name="T17" fmla="*/ 343 h 675"/>
                <a:gd name="T18" fmla="*/ 607 w 683"/>
                <a:gd name="T19" fmla="*/ 578 h 675"/>
                <a:gd name="T20" fmla="*/ 677 w 683"/>
                <a:gd name="T21" fmla="*/ 598 h 675"/>
                <a:gd name="T22" fmla="*/ 679 w 683"/>
                <a:gd name="T23" fmla="*/ 611 h 675"/>
                <a:gd name="T24" fmla="*/ 637 w 683"/>
                <a:gd name="T25" fmla="*/ 620 h 675"/>
                <a:gd name="T26" fmla="*/ 424 w 683"/>
                <a:gd name="T27" fmla="*/ 521 h 675"/>
                <a:gd name="T28" fmla="*/ 313 w 683"/>
                <a:gd name="T29" fmla="*/ 386 h 675"/>
                <a:gd name="T30" fmla="*/ 242 w 683"/>
                <a:gd name="T31" fmla="*/ 362 h 675"/>
                <a:gd name="T32" fmla="*/ 199 w 683"/>
                <a:gd name="T33" fmla="*/ 388 h 675"/>
                <a:gd name="T34" fmla="*/ 212 w 683"/>
                <a:gd name="T35" fmla="*/ 510 h 675"/>
                <a:gd name="T36" fmla="*/ 283 w 683"/>
                <a:gd name="T37" fmla="*/ 624 h 675"/>
                <a:gd name="T38" fmla="*/ 303 w 683"/>
                <a:gd name="T39" fmla="*/ 625 h 675"/>
                <a:gd name="T40" fmla="*/ 304 w 683"/>
                <a:gd name="T41" fmla="*/ 649 h 675"/>
                <a:gd name="T42" fmla="*/ 189 w 683"/>
                <a:gd name="T43" fmla="*/ 659 h 675"/>
                <a:gd name="T44" fmla="*/ 69 w 683"/>
                <a:gd name="T45" fmla="*/ 675 h 675"/>
                <a:gd name="T46" fmla="*/ 64 w 683"/>
                <a:gd name="T47" fmla="*/ 651 h 675"/>
                <a:gd name="T48" fmla="*/ 88 w 683"/>
                <a:gd name="T49" fmla="*/ 645 h 675"/>
                <a:gd name="T50" fmla="*/ 133 w 683"/>
                <a:gd name="T51" fmla="*/ 519 h 675"/>
                <a:gd name="T52" fmla="*/ 95 w 683"/>
                <a:gd name="T53" fmla="*/ 172 h 675"/>
                <a:gd name="T54" fmla="*/ 189 w 683"/>
                <a:gd name="T55" fmla="*/ 302 h 675"/>
                <a:gd name="T56" fmla="*/ 195 w 683"/>
                <a:gd name="T57" fmla="*/ 333 h 675"/>
                <a:gd name="T58" fmla="*/ 262 w 683"/>
                <a:gd name="T59" fmla="*/ 331 h 675"/>
                <a:gd name="T60" fmla="*/ 359 w 683"/>
                <a:gd name="T61" fmla="*/ 295 h 675"/>
                <a:gd name="T62" fmla="*/ 394 w 683"/>
                <a:gd name="T63" fmla="*/ 170 h 675"/>
                <a:gd name="T64" fmla="*/ 223 w 683"/>
                <a:gd name="T65" fmla="*/ 38 h 675"/>
                <a:gd name="T66" fmla="*/ 164 w 683"/>
                <a:gd name="T67" fmla="*/ 76 h 675"/>
                <a:gd name="T68" fmla="*/ 189 w 683"/>
                <a:gd name="T69" fmla="*/ 30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3" h="675">
                  <a:moveTo>
                    <a:pt x="95" y="172"/>
                  </a:moveTo>
                  <a:cubicBezTo>
                    <a:pt x="85" y="81"/>
                    <a:pt x="80" y="65"/>
                    <a:pt x="40" y="64"/>
                  </a:cubicBezTo>
                  <a:cubicBezTo>
                    <a:pt x="9" y="64"/>
                    <a:pt x="9" y="64"/>
                    <a:pt x="9" y="64"/>
                  </a:cubicBezTo>
                  <a:cubicBezTo>
                    <a:pt x="1" y="60"/>
                    <a:pt x="0" y="44"/>
                    <a:pt x="7" y="40"/>
                  </a:cubicBezTo>
                  <a:cubicBezTo>
                    <a:pt x="61" y="29"/>
                    <a:pt x="127" y="18"/>
                    <a:pt x="221" y="8"/>
                  </a:cubicBezTo>
                  <a:cubicBezTo>
                    <a:pt x="281" y="2"/>
                    <a:pt x="339" y="0"/>
                    <a:pt x="385" y="19"/>
                  </a:cubicBezTo>
                  <a:cubicBezTo>
                    <a:pt x="434" y="39"/>
                    <a:pt x="473" y="78"/>
                    <a:pt x="480" y="146"/>
                  </a:cubicBezTo>
                  <a:cubicBezTo>
                    <a:pt x="490" y="237"/>
                    <a:pt x="424" y="295"/>
                    <a:pt x="378" y="320"/>
                  </a:cubicBezTo>
                  <a:cubicBezTo>
                    <a:pt x="373" y="326"/>
                    <a:pt x="379" y="335"/>
                    <a:pt x="385" y="343"/>
                  </a:cubicBezTo>
                  <a:cubicBezTo>
                    <a:pt x="476" y="459"/>
                    <a:pt x="535" y="530"/>
                    <a:pt x="607" y="578"/>
                  </a:cubicBezTo>
                  <a:cubicBezTo>
                    <a:pt x="625" y="590"/>
                    <a:pt x="650" y="598"/>
                    <a:pt x="677" y="598"/>
                  </a:cubicBezTo>
                  <a:cubicBezTo>
                    <a:pt x="682" y="599"/>
                    <a:pt x="683" y="607"/>
                    <a:pt x="679" y="611"/>
                  </a:cubicBezTo>
                  <a:cubicBezTo>
                    <a:pt x="671" y="615"/>
                    <a:pt x="655" y="618"/>
                    <a:pt x="637" y="620"/>
                  </a:cubicBezTo>
                  <a:cubicBezTo>
                    <a:pt x="555" y="629"/>
                    <a:pt x="503" y="611"/>
                    <a:pt x="424" y="521"/>
                  </a:cubicBezTo>
                  <a:cubicBezTo>
                    <a:pt x="395" y="488"/>
                    <a:pt x="348" y="426"/>
                    <a:pt x="313" y="386"/>
                  </a:cubicBezTo>
                  <a:cubicBezTo>
                    <a:pt x="297" y="366"/>
                    <a:pt x="280" y="358"/>
                    <a:pt x="242" y="362"/>
                  </a:cubicBezTo>
                  <a:cubicBezTo>
                    <a:pt x="198" y="367"/>
                    <a:pt x="196" y="368"/>
                    <a:pt x="199" y="388"/>
                  </a:cubicBezTo>
                  <a:cubicBezTo>
                    <a:pt x="212" y="510"/>
                    <a:pt x="212" y="510"/>
                    <a:pt x="212" y="510"/>
                  </a:cubicBezTo>
                  <a:cubicBezTo>
                    <a:pt x="223" y="611"/>
                    <a:pt x="226" y="622"/>
                    <a:pt x="283" y="624"/>
                  </a:cubicBezTo>
                  <a:cubicBezTo>
                    <a:pt x="303" y="625"/>
                    <a:pt x="303" y="625"/>
                    <a:pt x="303" y="625"/>
                  </a:cubicBezTo>
                  <a:cubicBezTo>
                    <a:pt x="310" y="629"/>
                    <a:pt x="310" y="646"/>
                    <a:pt x="304" y="649"/>
                  </a:cubicBezTo>
                  <a:cubicBezTo>
                    <a:pt x="261" y="652"/>
                    <a:pt x="228" y="655"/>
                    <a:pt x="189" y="659"/>
                  </a:cubicBezTo>
                  <a:cubicBezTo>
                    <a:pt x="149" y="663"/>
                    <a:pt x="114" y="668"/>
                    <a:pt x="69" y="675"/>
                  </a:cubicBezTo>
                  <a:cubicBezTo>
                    <a:pt x="63" y="673"/>
                    <a:pt x="59" y="658"/>
                    <a:pt x="64" y="651"/>
                  </a:cubicBezTo>
                  <a:cubicBezTo>
                    <a:pt x="88" y="645"/>
                    <a:pt x="88" y="645"/>
                    <a:pt x="88" y="645"/>
                  </a:cubicBezTo>
                  <a:cubicBezTo>
                    <a:pt x="143" y="633"/>
                    <a:pt x="144" y="620"/>
                    <a:pt x="133" y="519"/>
                  </a:cubicBezTo>
                  <a:lnTo>
                    <a:pt x="95" y="172"/>
                  </a:lnTo>
                  <a:close/>
                  <a:moveTo>
                    <a:pt x="189" y="302"/>
                  </a:moveTo>
                  <a:cubicBezTo>
                    <a:pt x="191" y="319"/>
                    <a:pt x="192" y="330"/>
                    <a:pt x="195" y="333"/>
                  </a:cubicBezTo>
                  <a:cubicBezTo>
                    <a:pt x="199" y="336"/>
                    <a:pt x="213" y="336"/>
                    <a:pt x="262" y="331"/>
                  </a:cubicBezTo>
                  <a:cubicBezTo>
                    <a:pt x="297" y="327"/>
                    <a:pt x="334" y="319"/>
                    <a:pt x="359" y="295"/>
                  </a:cubicBezTo>
                  <a:cubicBezTo>
                    <a:pt x="383" y="272"/>
                    <a:pt x="401" y="235"/>
                    <a:pt x="394" y="170"/>
                  </a:cubicBezTo>
                  <a:cubicBezTo>
                    <a:pt x="386" y="94"/>
                    <a:pt x="331" y="26"/>
                    <a:pt x="223" y="38"/>
                  </a:cubicBezTo>
                  <a:cubicBezTo>
                    <a:pt x="164" y="45"/>
                    <a:pt x="161" y="49"/>
                    <a:pt x="164" y="76"/>
                  </a:cubicBezTo>
                  <a:lnTo>
                    <a:pt x="189" y="3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1" name="Freeform 252"/>
            <p:cNvSpPr>
              <a:spLocks/>
            </p:cNvSpPr>
            <p:nvPr/>
          </p:nvSpPr>
          <p:spPr bwMode="auto">
            <a:xfrm>
              <a:off x="7305" y="91"/>
              <a:ext cx="36" cy="84"/>
            </a:xfrm>
            <a:custGeom>
              <a:avLst/>
              <a:gdLst>
                <a:gd name="T0" fmla="*/ 111 w 286"/>
                <a:gd name="T1" fmla="*/ 153 h 656"/>
                <a:gd name="T2" fmla="*/ 58 w 286"/>
                <a:gd name="T3" fmla="*/ 27 h 656"/>
                <a:gd name="T4" fmla="*/ 34 w 286"/>
                <a:gd name="T5" fmla="*/ 24 h 656"/>
                <a:gd name="T6" fmla="*/ 37 w 286"/>
                <a:gd name="T7" fmla="*/ 0 h 656"/>
                <a:gd name="T8" fmla="*/ 159 w 286"/>
                <a:gd name="T9" fmla="*/ 8 h 656"/>
                <a:gd name="T10" fmla="*/ 279 w 286"/>
                <a:gd name="T11" fmla="*/ 11 h 656"/>
                <a:gd name="T12" fmla="*/ 280 w 286"/>
                <a:gd name="T13" fmla="*/ 35 h 656"/>
                <a:gd name="T14" fmla="*/ 256 w 286"/>
                <a:gd name="T15" fmla="*/ 36 h 656"/>
                <a:gd name="T16" fmla="*/ 191 w 286"/>
                <a:gd name="T17" fmla="*/ 157 h 656"/>
                <a:gd name="T18" fmla="*/ 175 w 286"/>
                <a:gd name="T19" fmla="*/ 502 h 656"/>
                <a:gd name="T20" fmla="*/ 229 w 286"/>
                <a:gd name="T21" fmla="*/ 628 h 656"/>
                <a:gd name="T22" fmla="*/ 253 w 286"/>
                <a:gd name="T23" fmla="*/ 632 h 656"/>
                <a:gd name="T24" fmla="*/ 250 w 286"/>
                <a:gd name="T25" fmla="*/ 656 h 656"/>
                <a:gd name="T26" fmla="*/ 130 w 286"/>
                <a:gd name="T27" fmla="*/ 648 h 656"/>
                <a:gd name="T28" fmla="*/ 7 w 286"/>
                <a:gd name="T29" fmla="*/ 645 h 656"/>
                <a:gd name="T30" fmla="*/ 6 w 286"/>
                <a:gd name="T31" fmla="*/ 621 h 656"/>
                <a:gd name="T32" fmla="*/ 31 w 286"/>
                <a:gd name="T33" fmla="*/ 619 h 656"/>
                <a:gd name="T34" fmla="*/ 96 w 286"/>
                <a:gd name="T35" fmla="*/ 498 h 656"/>
                <a:gd name="T36" fmla="*/ 111 w 286"/>
                <a:gd name="T37" fmla="*/ 1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656">
                  <a:moveTo>
                    <a:pt x="111" y="153"/>
                  </a:moveTo>
                  <a:cubicBezTo>
                    <a:pt x="116" y="51"/>
                    <a:pt x="115" y="34"/>
                    <a:pt x="58" y="27"/>
                  </a:cubicBezTo>
                  <a:cubicBezTo>
                    <a:pt x="34" y="24"/>
                    <a:pt x="34" y="24"/>
                    <a:pt x="34" y="24"/>
                  </a:cubicBezTo>
                  <a:cubicBezTo>
                    <a:pt x="28" y="20"/>
                    <a:pt x="31" y="2"/>
                    <a:pt x="37" y="0"/>
                  </a:cubicBezTo>
                  <a:cubicBezTo>
                    <a:pt x="85" y="4"/>
                    <a:pt x="118" y="6"/>
                    <a:pt x="159" y="8"/>
                  </a:cubicBezTo>
                  <a:cubicBezTo>
                    <a:pt x="198" y="10"/>
                    <a:pt x="231" y="10"/>
                    <a:pt x="279" y="11"/>
                  </a:cubicBezTo>
                  <a:cubicBezTo>
                    <a:pt x="285" y="14"/>
                    <a:pt x="286" y="31"/>
                    <a:pt x="280" y="35"/>
                  </a:cubicBezTo>
                  <a:cubicBezTo>
                    <a:pt x="256" y="36"/>
                    <a:pt x="256" y="36"/>
                    <a:pt x="256" y="36"/>
                  </a:cubicBezTo>
                  <a:cubicBezTo>
                    <a:pt x="198" y="38"/>
                    <a:pt x="196" y="54"/>
                    <a:pt x="191" y="157"/>
                  </a:cubicBezTo>
                  <a:cubicBezTo>
                    <a:pt x="175" y="502"/>
                    <a:pt x="175" y="502"/>
                    <a:pt x="175" y="502"/>
                  </a:cubicBezTo>
                  <a:cubicBezTo>
                    <a:pt x="170" y="605"/>
                    <a:pt x="172" y="618"/>
                    <a:pt x="229" y="628"/>
                  </a:cubicBezTo>
                  <a:cubicBezTo>
                    <a:pt x="253" y="632"/>
                    <a:pt x="253" y="632"/>
                    <a:pt x="253" y="632"/>
                  </a:cubicBezTo>
                  <a:cubicBezTo>
                    <a:pt x="258" y="636"/>
                    <a:pt x="256" y="653"/>
                    <a:pt x="250" y="656"/>
                  </a:cubicBezTo>
                  <a:cubicBezTo>
                    <a:pt x="201" y="652"/>
                    <a:pt x="168" y="649"/>
                    <a:pt x="130" y="648"/>
                  </a:cubicBezTo>
                  <a:cubicBezTo>
                    <a:pt x="89" y="646"/>
                    <a:pt x="56" y="645"/>
                    <a:pt x="7" y="645"/>
                  </a:cubicBezTo>
                  <a:cubicBezTo>
                    <a:pt x="2" y="642"/>
                    <a:pt x="0" y="626"/>
                    <a:pt x="6" y="621"/>
                  </a:cubicBezTo>
                  <a:cubicBezTo>
                    <a:pt x="31" y="619"/>
                    <a:pt x="31" y="619"/>
                    <a:pt x="31" y="619"/>
                  </a:cubicBezTo>
                  <a:cubicBezTo>
                    <a:pt x="88" y="615"/>
                    <a:pt x="91" y="601"/>
                    <a:pt x="96" y="498"/>
                  </a:cubicBezTo>
                  <a:lnTo>
                    <a:pt x="111" y="1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2" name="Freeform 253"/>
            <p:cNvSpPr>
              <a:spLocks noEditPoints="1"/>
            </p:cNvSpPr>
            <p:nvPr/>
          </p:nvSpPr>
          <p:spPr bwMode="auto">
            <a:xfrm>
              <a:off x="7343" y="95"/>
              <a:ext cx="95" cy="94"/>
            </a:xfrm>
            <a:custGeom>
              <a:avLst/>
              <a:gdLst>
                <a:gd name="T0" fmla="*/ 39 w 744"/>
                <a:gd name="T1" fmla="*/ 301 h 741"/>
                <a:gd name="T2" fmla="*/ 452 w 744"/>
                <a:gd name="T3" fmla="*/ 45 h 741"/>
                <a:gd name="T4" fmla="*/ 706 w 744"/>
                <a:gd name="T5" fmla="*/ 445 h 741"/>
                <a:gd name="T6" fmla="*/ 302 w 744"/>
                <a:gd name="T7" fmla="*/ 699 h 741"/>
                <a:gd name="T8" fmla="*/ 39 w 744"/>
                <a:gd name="T9" fmla="*/ 301 h 741"/>
                <a:gd name="T10" fmla="*/ 605 w 744"/>
                <a:gd name="T11" fmla="*/ 452 h 741"/>
                <a:gd name="T12" fmla="*/ 430 w 744"/>
                <a:gd name="T13" fmla="*/ 70 h 741"/>
                <a:gd name="T14" fmla="*/ 141 w 744"/>
                <a:gd name="T15" fmla="*/ 293 h 741"/>
                <a:gd name="T16" fmla="*/ 321 w 744"/>
                <a:gd name="T17" fmla="*/ 673 h 741"/>
                <a:gd name="T18" fmla="*/ 605 w 744"/>
                <a:gd name="T19" fmla="*/ 45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1">
                  <a:moveTo>
                    <a:pt x="39" y="301"/>
                  </a:moveTo>
                  <a:cubicBezTo>
                    <a:pt x="83" y="112"/>
                    <a:pt x="258" y="0"/>
                    <a:pt x="452" y="45"/>
                  </a:cubicBezTo>
                  <a:cubicBezTo>
                    <a:pt x="671" y="95"/>
                    <a:pt x="744" y="278"/>
                    <a:pt x="706" y="445"/>
                  </a:cubicBezTo>
                  <a:cubicBezTo>
                    <a:pt x="662" y="635"/>
                    <a:pt x="485" y="741"/>
                    <a:pt x="302" y="699"/>
                  </a:cubicBezTo>
                  <a:cubicBezTo>
                    <a:pt x="92" y="651"/>
                    <a:pt x="0" y="471"/>
                    <a:pt x="39" y="301"/>
                  </a:cubicBezTo>
                  <a:close/>
                  <a:moveTo>
                    <a:pt x="605" y="452"/>
                  </a:moveTo>
                  <a:cubicBezTo>
                    <a:pt x="641" y="296"/>
                    <a:pt x="610" y="112"/>
                    <a:pt x="430" y="70"/>
                  </a:cubicBezTo>
                  <a:cubicBezTo>
                    <a:pt x="331" y="48"/>
                    <a:pt x="188" y="86"/>
                    <a:pt x="141" y="293"/>
                  </a:cubicBezTo>
                  <a:cubicBezTo>
                    <a:pt x="108" y="432"/>
                    <a:pt x="135" y="630"/>
                    <a:pt x="321" y="673"/>
                  </a:cubicBezTo>
                  <a:cubicBezTo>
                    <a:pt x="435" y="699"/>
                    <a:pt x="562" y="638"/>
                    <a:pt x="605" y="4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3" name="Freeform 254"/>
            <p:cNvSpPr>
              <a:spLocks noEditPoints="1"/>
            </p:cNvSpPr>
            <p:nvPr/>
          </p:nvSpPr>
          <p:spPr bwMode="auto">
            <a:xfrm>
              <a:off x="7423" y="120"/>
              <a:ext cx="85" cy="108"/>
            </a:xfrm>
            <a:custGeom>
              <a:avLst/>
              <a:gdLst>
                <a:gd name="T0" fmla="*/ 296 w 665"/>
                <a:gd name="T1" fmla="*/ 160 h 844"/>
                <a:gd name="T2" fmla="*/ 308 w 665"/>
                <a:gd name="T3" fmla="*/ 39 h 844"/>
                <a:gd name="T4" fmla="*/ 282 w 665"/>
                <a:gd name="T5" fmla="*/ 22 h 844"/>
                <a:gd name="T6" fmla="*/ 294 w 665"/>
                <a:gd name="T7" fmla="*/ 0 h 844"/>
                <a:gd name="T8" fmla="*/ 491 w 665"/>
                <a:gd name="T9" fmla="*/ 90 h 844"/>
                <a:gd name="T10" fmla="*/ 623 w 665"/>
                <a:gd name="T11" fmla="*/ 188 h 844"/>
                <a:gd name="T12" fmla="*/ 635 w 665"/>
                <a:gd name="T13" fmla="*/ 345 h 844"/>
                <a:gd name="T14" fmla="*/ 455 w 665"/>
                <a:gd name="T15" fmla="*/ 436 h 844"/>
                <a:gd name="T16" fmla="*/ 449 w 665"/>
                <a:gd name="T17" fmla="*/ 459 h 844"/>
                <a:gd name="T18" fmla="*/ 509 w 665"/>
                <a:gd name="T19" fmla="*/ 777 h 844"/>
                <a:gd name="T20" fmla="*/ 557 w 665"/>
                <a:gd name="T21" fmla="*/ 831 h 844"/>
                <a:gd name="T22" fmla="*/ 552 w 665"/>
                <a:gd name="T23" fmla="*/ 844 h 844"/>
                <a:gd name="T24" fmla="*/ 512 w 665"/>
                <a:gd name="T25" fmla="*/ 829 h 844"/>
                <a:gd name="T26" fmla="*/ 386 w 665"/>
                <a:gd name="T27" fmla="*/ 631 h 844"/>
                <a:gd name="T28" fmla="*/ 365 w 665"/>
                <a:gd name="T29" fmla="*/ 457 h 844"/>
                <a:gd name="T30" fmla="*/ 317 w 665"/>
                <a:gd name="T31" fmla="*/ 399 h 844"/>
                <a:gd name="T32" fmla="*/ 267 w 665"/>
                <a:gd name="T33" fmla="*/ 398 h 844"/>
                <a:gd name="T34" fmla="*/ 213 w 665"/>
                <a:gd name="T35" fmla="*/ 507 h 844"/>
                <a:gd name="T36" fmla="*/ 211 w 665"/>
                <a:gd name="T37" fmla="*/ 642 h 844"/>
                <a:gd name="T38" fmla="*/ 228 w 665"/>
                <a:gd name="T39" fmla="*/ 653 h 844"/>
                <a:gd name="T40" fmla="*/ 216 w 665"/>
                <a:gd name="T41" fmla="*/ 674 h 844"/>
                <a:gd name="T42" fmla="*/ 114 w 665"/>
                <a:gd name="T43" fmla="*/ 620 h 844"/>
                <a:gd name="T44" fmla="*/ 3 w 665"/>
                <a:gd name="T45" fmla="*/ 569 h 844"/>
                <a:gd name="T46" fmla="*/ 13 w 665"/>
                <a:gd name="T47" fmla="*/ 547 h 844"/>
                <a:gd name="T48" fmla="*/ 36 w 665"/>
                <a:gd name="T49" fmla="*/ 555 h 844"/>
                <a:gd name="T50" fmla="*/ 142 w 665"/>
                <a:gd name="T51" fmla="*/ 472 h 844"/>
                <a:gd name="T52" fmla="*/ 296 w 665"/>
                <a:gd name="T53" fmla="*/ 160 h 844"/>
                <a:gd name="T54" fmla="*/ 306 w 665"/>
                <a:gd name="T55" fmla="*/ 319 h 844"/>
                <a:gd name="T56" fmla="*/ 294 w 665"/>
                <a:gd name="T57" fmla="*/ 349 h 844"/>
                <a:gd name="T58" fmla="*/ 352 w 665"/>
                <a:gd name="T59" fmla="*/ 383 h 844"/>
                <a:gd name="T60" fmla="*/ 453 w 665"/>
                <a:gd name="T61" fmla="*/ 405 h 844"/>
                <a:gd name="T62" fmla="*/ 550 w 665"/>
                <a:gd name="T63" fmla="*/ 319 h 844"/>
                <a:gd name="T64" fmla="*/ 477 w 665"/>
                <a:gd name="T65" fmla="*/ 116 h 844"/>
                <a:gd name="T66" fmla="*/ 406 w 665"/>
                <a:gd name="T67" fmla="*/ 116 h 844"/>
                <a:gd name="T68" fmla="*/ 306 w 665"/>
                <a:gd name="T69" fmla="*/ 31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5" h="844">
                  <a:moveTo>
                    <a:pt x="296" y="160"/>
                  </a:moveTo>
                  <a:cubicBezTo>
                    <a:pt x="337" y="77"/>
                    <a:pt x="342" y="61"/>
                    <a:pt x="308" y="39"/>
                  </a:cubicBezTo>
                  <a:cubicBezTo>
                    <a:pt x="282" y="22"/>
                    <a:pt x="282" y="22"/>
                    <a:pt x="282" y="22"/>
                  </a:cubicBezTo>
                  <a:cubicBezTo>
                    <a:pt x="278" y="15"/>
                    <a:pt x="285" y="1"/>
                    <a:pt x="294" y="0"/>
                  </a:cubicBezTo>
                  <a:cubicBezTo>
                    <a:pt x="344" y="20"/>
                    <a:pt x="406" y="47"/>
                    <a:pt x="491" y="90"/>
                  </a:cubicBezTo>
                  <a:cubicBezTo>
                    <a:pt x="545" y="116"/>
                    <a:pt x="594" y="146"/>
                    <a:pt x="623" y="188"/>
                  </a:cubicBezTo>
                  <a:cubicBezTo>
                    <a:pt x="654" y="230"/>
                    <a:pt x="665" y="284"/>
                    <a:pt x="635" y="345"/>
                  </a:cubicBezTo>
                  <a:cubicBezTo>
                    <a:pt x="594" y="428"/>
                    <a:pt x="507" y="441"/>
                    <a:pt x="455" y="436"/>
                  </a:cubicBezTo>
                  <a:cubicBezTo>
                    <a:pt x="448" y="439"/>
                    <a:pt x="448" y="450"/>
                    <a:pt x="449" y="459"/>
                  </a:cubicBezTo>
                  <a:cubicBezTo>
                    <a:pt x="463" y="606"/>
                    <a:pt x="475" y="698"/>
                    <a:pt x="509" y="777"/>
                  </a:cubicBezTo>
                  <a:cubicBezTo>
                    <a:pt x="517" y="798"/>
                    <a:pt x="534" y="818"/>
                    <a:pt x="557" y="831"/>
                  </a:cubicBezTo>
                  <a:cubicBezTo>
                    <a:pt x="561" y="835"/>
                    <a:pt x="558" y="843"/>
                    <a:pt x="552" y="844"/>
                  </a:cubicBezTo>
                  <a:cubicBezTo>
                    <a:pt x="543" y="843"/>
                    <a:pt x="528" y="837"/>
                    <a:pt x="512" y="829"/>
                  </a:cubicBezTo>
                  <a:cubicBezTo>
                    <a:pt x="438" y="793"/>
                    <a:pt x="404" y="749"/>
                    <a:pt x="386" y="631"/>
                  </a:cubicBezTo>
                  <a:cubicBezTo>
                    <a:pt x="379" y="587"/>
                    <a:pt x="373" y="510"/>
                    <a:pt x="365" y="457"/>
                  </a:cubicBezTo>
                  <a:cubicBezTo>
                    <a:pt x="362" y="431"/>
                    <a:pt x="352" y="416"/>
                    <a:pt x="317" y="399"/>
                  </a:cubicBezTo>
                  <a:cubicBezTo>
                    <a:pt x="278" y="379"/>
                    <a:pt x="276" y="379"/>
                    <a:pt x="267" y="398"/>
                  </a:cubicBezTo>
                  <a:cubicBezTo>
                    <a:pt x="213" y="507"/>
                    <a:pt x="213" y="507"/>
                    <a:pt x="213" y="507"/>
                  </a:cubicBezTo>
                  <a:cubicBezTo>
                    <a:pt x="168" y="598"/>
                    <a:pt x="164" y="610"/>
                    <a:pt x="211" y="642"/>
                  </a:cubicBezTo>
                  <a:cubicBezTo>
                    <a:pt x="228" y="653"/>
                    <a:pt x="228" y="653"/>
                    <a:pt x="228" y="653"/>
                  </a:cubicBezTo>
                  <a:cubicBezTo>
                    <a:pt x="231" y="660"/>
                    <a:pt x="222" y="674"/>
                    <a:pt x="216" y="674"/>
                  </a:cubicBezTo>
                  <a:cubicBezTo>
                    <a:pt x="178" y="653"/>
                    <a:pt x="148" y="638"/>
                    <a:pt x="114" y="620"/>
                  </a:cubicBezTo>
                  <a:cubicBezTo>
                    <a:pt x="77" y="602"/>
                    <a:pt x="45" y="588"/>
                    <a:pt x="3" y="569"/>
                  </a:cubicBezTo>
                  <a:cubicBezTo>
                    <a:pt x="0" y="564"/>
                    <a:pt x="4" y="550"/>
                    <a:pt x="13" y="547"/>
                  </a:cubicBezTo>
                  <a:cubicBezTo>
                    <a:pt x="36" y="555"/>
                    <a:pt x="36" y="555"/>
                    <a:pt x="36" y="555"/>
                  </a:cubicBezTo>
                  <a:cubicBezTo>
                    <a:pt x="89" y="574"/>
                    <a:pt x="96" y="563"/>
                    <a:pt x="142" y="472"/>
                  </a:cubicBezTo>
                  <a:lnTo>
                    <a:pt x="296" y="160"/>
                  </a:lnTo>
                  <a:close/>
                  <a:moveTo>
                    <a:pt x="306" y="319"/>
                  </a:moveTo>
                  <a:cubicBezTo>
                    <a:pt x="298" y="335"/>
                    <a:pt x="293" y="345"/>
                    <a:pt x="294" y="349"/>
                  </a:cubicBezTo>
                  <a:cubicBezTo>
                    <a:pt x="295" y="353"/>
                    <a:pt x="308" y="362"/>
                    <a:pt x="352" y="383"/>
                  </a:cubicBezTo>
                  <a:cubicBezTo>
                    <a:pt x="383" y="399"/>
                    <a:pt x="418" y="412"/>
                    <a:pt x="453" y="405"/>
                  </a:cubicBezTo>
                  <a:cubicBezTo>
                    <a:pt x="485" y="398"/>
                    <a:pt x="520" y="378"/>
                    <a:pt x="550" y="319"/>
                  </a:cubicBezTo>
                  <a:cubicBezTo>
                    <a:pt x="584" y="250"/>
                    <a:pt x="573" y="164"/>
                    <a:pt x="477" y="116"/>
                  </a:cubicBezTo>
                  <a:cubicBezTo>
                    <a:pt x="423" y="89"/>
                    <a:pt x="418" y="92"/>
                    <a:pt x="406" y="116"/>
                  </a:cubicBezTo>
                  <a:lnTo>
                    <a:pt x="306" y="3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4" name="Freeform 255"/>
            <p:cNvSpPr>
              <a:spLocks/>
            </p:cNvSpPr>
            <p:nvPr/>
          </p:nvSpPr>
          <p:spPr bwMode="auto">
            <a:xfrm>
              <a:off x="7485" y="160"/>
              <a:ext cx="96" cy="101"/>
            </a:xfrm>
            <a:custGeom>
              <a:avLst/>
              <a:gdLst>
                <a:gd name="T0" fmla="*/ 378 w 750"/>
                <a:gd name="T1" fmla="*/ 163 h 795"/>
                <a:gd name="T2" fmla="*/ 405 w 750"/>
                <a:gd name="T3" fmla="*/ 30 h 795"/>
                <a:gd name="T4" fmla="*/ 394 w 750"/>
                <a:gd name="T5" fmla="*/ 19 h 795"/>
                <a:gd name="T6" fmla="*/ 411 w 750"/>
                <a:gd name="T7" fmla="*/ 1 h 795"/>
                <a:gd name="T8" fmla="*/ 500 w 750"/>
                <a:gd name="T9" fmla="*/ 73 h 795"/>
                <a:gd name="T10" fmla="*/ 644 w 750"/>
                <a:gd name="T11" fmla="*/ 185 h 795"/>
                <a:gd name="T12" fmla="*/ 750 w 750"/>
                <a:gd name="T13" fmla="*/ 262 h 795"/>
                <a:gd name="T14" fmla="*/ 684 w 750"/>
                <a:gd name="T15" fmla="*/ 374 h 795"/>
                <a:gd name="T16" fmla="*/ 663 w 750"/>
                <a:gd name="T17" fmla="*/ 361 h 795"/>
                <a:gd name="T18" fmla="*/ 661 w 750"/>
                <a:gd name="T19" fmla="*/ 243 h 795"/>
                <a:gd name="T20" fmla="*/ 590 w 750"/>
                <a:gd name="T21" fmla="*/ 181 h 795"/>
                <a:gd name="T22" fmla="*/ 535 w 750"/>
                <a:gd name="T23" fmla="*/ 138 h 795"/>
                <a:gd name="T24" fmla="*/ 488 w 750"/>
                <a:gd name="T25" fmla="*/ 151 h 795"/>
                <a:gd name="T26" fmla="*/ 369 w 750"/>
                <a:gd name="T27" fmla="*/ 305 h 795"/>
                <a:gd name="T28" fmla="*/ 378 w 750"/>
                <a:gd name="T29" fmla="*/ 346 h 795"/>
                <a:gd name="T30" fmla="*/ 423 w 750"/>
                <a:gd name="T31" fmla="*/ 380 h 795"/>
                <a:gd name="T32" fmla="*/ 492 w 750"/>
                <a:gd name="T33" fmla="*/ 426 h 795"/>
                <a:gd name="T34" fmla="*/ 531 w 750"/>
                <a:gd name="T35" fmla="*/ 413 h 795"/>
                <a:gd name="T36" fmla="*/ 561 w 750"/>
                <a:gd name="T37" fmla="*/ 386 h 795"/>
                <a:gd name="T38" fmla="*/ 581 w 750"/>
                <a:gd name="T39" fmla="*/ 402 h 795"/>
                <a:gd name="T40" fmla="*/ 518 w 750"/>
                <a:gd name="T41" fmla="*/ 478 h 795"/>
                <a:gd name="T42" fmla="*/ 464 w 750"/>
                <a:gd name="T43" fmla="*/ 554 h 795"/>
                <a:gd name="T44" fmla="*/ 444 w 750"/>
                <a:gd name="T45" fmla="*/ 539 h 795"/>
                <a:gd name="T46" fmla="*/ 460 w 750"/>
                <a:gd name="T47" fmla="*/ 504 h 795"/>
                <a:gd name="T48" fmla="*/ 458 w 750"/>
                <a:gd name="T49" fmla="*/ 456 h 795"/>
                <a:gd name="T50" fmla="*/ 402 w 750"/>
                <a:gd name="T51" fmla="*/ 407 h 795"/>
                <a:gd name="T52" fmla="*/ 358 w 750"/>
                <a:gd name="T53" fmla="*/ 373 h 795"/>
                <a:gd name="T54" fmla="*/ 316 w 750"/>
                <a:gd name="T55" fmla="*/ 374 h 795"/>
                <a:gd name="T56" fmla="*/ 233 w 750"/>
                <a:gd name="T57" fmla="*/ 482 h 795"/>
                <a:gd name="T58" fmla="*/ 186 w 750"/>
                <a:gd name="T59" fmla="*/ 574 h 795"/>
                <a:gd name="T60" fmla="*/ 266 w 750"/>
                <a:gd name="T61" fmla="*/ 663 h 795"/>
                <a:gd name="T62" fmla="*/ 373 w 750"/>
                <a:gd name="T63" fmla="*/ 727 h 795"/>
                <a:gd name="T64" fmla="*/ 485 w 750"/>
                <a:gd name="T65" fmla="*/ 694 h 795"/>
                <a:gd name="T66" fmla="*/ 500 w 750"/>
                <a:gd name="T67" fmla="*/ 715 h 795"/>
                <a:gd name="T68" fmla="*/ 383 w 750"/>
                <a:gd name="T69" fmla="*/ 795 h 795"/>
                <a:gd name="T70" fmla="*/ 179 w 750"/>
                <a:gd name="T71" fmla="*/ 634 h 795"/>
                <a:gd name="T72" fmla="*/ 109 w 750"/>
                <a:gd name="T73" fmla="*/ 581 h 795"/>
                <a:gd name="T74" fmla="*/ 3 w 750"/>
                <a:gd name="T75" fmla="*/ 503 h 795"/>
                <a:gd name="T76" fmla="*/ 16 w 750"/>
                <a:gd name="T77" fmla="*/ 482 h 795"/>
                <a:gd name="T78" fmla="*/ 43 w 750"/>
                <a:gd name="T79" fmla="*/ 499 h 795"/>
                <a:gd name="T80" fmla="*/ 165 w 750"/>
                <a:gd name="T81" fmla="*/ 440 h 795"/>
                <a:gd name="T82" fmla="*/ 378 w 750"/>
                <a:gd name="T83" fmla="*/ 16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795">
                  <a:moveTo>
                    <a:pt x="378" y="163"/>
                  </a:moveTo>
                  <a:cubicBezTo>
                    <a:pt x="440" y="83"/>
                    <a:pt x="447" y="70"/>
                    <a:pt x="405" y="30"/>
                  </a:cubicBezTo>
                  <a:cubicBezTo>
                    <a:pt x="394" y="19"/>
                    <a:pt x="394" y="19"/>
                    <a:pt x="394" y="19"/>
                  </a:cubicBezTo>
                  <a:cubicBezTo>
                    <a:pt x="392" y="13"/>
                    <a:pt x="404" y="0"/>
                    <a:pt x="411" y="1"/>
                  </a:cubicBezTo>
                  <a:cubicBezTo>
                    <a:pt x="442" y="28"/>
                    <a:pt x="468" y="49"/>
                    <a:pt x="500" y="73"/>
                  </a:cubicBezTo>
                  <a:cubicBezTo>
                    <a:pt x="644" y="185"/>
                    <a:pt x="644" y="185"/>
                    <a:pt x="644" y="185"/>
                  </a:cubicBezTo>
                  <a:cubicBezTo>
                    <a:pt x="694" y="222"/>
                    <a:pt x="739" y="257"/>
                    <a:pt x="750" y="262"/>
                  </a:cubicBezTo>
                  <a:cubicBezTo>
                    <a:pt x="744" y="279"/>
                    <a:pt x="707" y="338"/>
                    <a:pt x="684" y="374"/>
                  </a:cubicBezTo>
                  <a:cubicBezTo>
                    <a:pt x="677" y="376"/>
                    <a:pt x="664" y="368"/>
                    <a:pt x="663" y="361"/>
                  </a:cubicBezTo>
                  <a:cubicBezTo>
                    <a:pt x="680" y="316"/>
                    <a:pt x="693" y="283"/>
                    <a:pt x="661" y="243"/>
                  </a:cubicBezTo>
                  <a:cubicBezTo>
                    <a:pt x="648" y="226"/>
                    <a:pt x="624" y="206"/>
                    <a:pt x="590" y="181"/>
                  </a:cubicBezTo>
                  <a:cubicBezTo>
                    <a:pt x="535" y="138"/>
                    <a:pt x="535" y="138"/>
                    <a:pt x="535" y="138"/>
                  </a:cubicBezTo>
                  <a:cubicBezTo>
                    <a:pt x="511" y="120"/>
                    <a:pt x="510" y="122"/>
                    <a:pt x="488" y="151"/>
                  </a:cubicBezTo>
                  <a:cubicBezTo>
                    <a:pt x="369" y="305"/>
                    <a:pt x="369" y="305"/>
                    <a:pt x="369" y="305"/>
                  </a:cubicBezTo>
                  <a:cubicBezTo>
                    <a:pt x="353" y="326"/>
                    <a:pt x="355" y="328"/>
                    <a:pt x="378" y="346"/>
                  </a:cubicBezTo>
                  <a:cubicBezTo>
                    <a:pt x="423" y="380"/>
                    <a:pt x="423" y="380"/>
                    <a:pt x="423" y="380"/>
                  </a:cubicBezTo>
                  <a:cubicBezTo>
                    <a:pt x="455" y="405"/>
                    <a:pt x="480" y="422"/>
                    <a:pt x="492" y="426"/>
                  </a:cubicBezTo>
                  <a:cubicBezTo>
                    <a:pt x="504" y="430"/>
                    <a:pt x="512" y="429"/>
                    <a:pt x="531" y="413"/>
                  </a:cubicBezTo>
                  <a:cubicBezTo>
                    <a:pt x="561" y="386"/>
                    <a:pt x="561" y="386"/>
                    <a:pt x="561" y="386"/>
                  </a:cubicBezTo>
                  <a:cubicBezTo>
                    <a:pt x="569" y="385"/>
                    <a:pt x="582" y="395"/>
                    <a:pt x="581" y="402"/>
                  </a:cubicBezTo>
                  <a:cubicBezTo>
                    <a:pt x="567" y="421"/>
                    <a:pt x="541" y="449"/>
                    <a:pt x="518" y="478"/>
                  </a:cubicBezTo>
                  <a:cubicBezTo>
                    <a:pt x="497" y="505"/>
                    <a:pt x="477" y="537"/>
                    <a:pt x="464" y="554"/>
                  </a:cubicBezTo>
                  <a:cubicBezTo>
                    <a:pt x="457" y="557"/>
                    <a:pt x="444" y="547"/>
                    <a:pt x="444" y="539"/>
                  </a:cubicBezTo>
                  <a:cubicBezTo>
                    <a:pt x="460" y="504"/>
                    <a:pt x="460" y="504"/>
                    <a:pt x="460" y="504"/>
                  </a:cubicBezTo>
                  <a:cubicBezTo>
                    <a:pt x="467" y="488"/>
                    <a:pt x="471" y="472"/>
                    <a:pt x="458" y="456"/>
                  </a:cubicBezTo>
                  <a:cubicBezTo>
                    <a:pt x="450" y="445"/>
                    <a:pt x="432" y="430"/>
                    <a:pt x="402" y="407"/>
                  </a:cubicBezTo>
                  <a:cubicBezTo>
                    <a:pt x="358" y="373"/>
                    <a:pt x="358" y="373"/>
                    <a:pt x="358" y="373"/>
                  </a:cubicBezTo>
                  <a:cubicBezTo>
                    <a:pt x="335" y="355"/>
                    <a:pt x="332" y="354"/>
                    <a:pt x="316" y="374"/>
                  </a:cubicBezTo>
                  <a:cubicBezTo>
                    <a:pt x="233" y="482"/>
                    <a:pt x="233" y="482"/>
                    <a:pt x="233" y="482"/>
                  </a:cubicBezTo>
                  <a:cubicBezTo>
                    <a:pt x="202" y="523"/>
                    <a:pt x="184" y="551"/>
                    <a:pt x="186" y="574"/>
                  </a:cubicBezTo>
                  <a:cubicBezTo>
                    <a:pt x="188" y="590"/>
                    <a:pt x="198" y="611"/>
                    <a:pt x="266" y="663"/>
                  </a:cubicBezTo>
                  <a:cubicBezTo>
                    <a:pt x="325" y="708"/>
                    <a:pt x="349" y="723"/>
                    <a:pt x="373" y="727"/>
                  </a:cubicBezTo>
                  <a:cubicBezTo>
                    <a:pt x="393" y="730"/>
                    <a:pt x="434" y="719"/>
                    <a:pt x="485" y="694"/>
                  </a:cubicBezTo>
                  <a:cubicBezTo>
                    <a:pt x="493" y="695"/>
                    <a:pt x="502" y="705"/>
                    <a:pt x="500" y="715"/>
                  </a:cubicBezTo>
                  <a:cubicBezTo>
                    <a:pt x="474" y="737"/>
                    <a:pt x="409" y="782"/>
                    <a:pt x="383" y="795"/>
                  </a:cubicBezTo>
                  <a:cubicBezTo>
                    <a:pt x="315" y="740"/>
                    <a:pt x="247" y="687"/>
                    <a:pt x="179" y="634"/>
                  </a:cubicBezTo>
                  <a:cubicBezTo>
                    <a:pt x="109" y="581"/>
                    <a:pt x="109" y="581"/>
                    <a:pt x="109" y="581"/>
                  </a:cubicBezTo>
                  <a:cubicBezTo>
                    <a:pt x="76" y="555"/>
                    <a:pt x="50" y="536"/>
                    <a:pt x="3" y="503"/>
                  </a:cubicBezTo>
                  <a:cubicBezTo>
                    <a:pt x="0" y="497"/>
                    <a:pt x="8" y="483"/>
                    <a:pt x="16" y="482"/>
                  </a:cubicBezTo>
                  <a:cubicBezTo>
                    <a:pt x="43" y="499"/>
                    <a:pt x="43" y="499"/>
                    <a:pt x="43" y="499"/>
                  </a:cubicBezTo>
                  <a:cubicBezTo>
                    <a:pt x="90" y="529"/>
                    <a:pt x="103" y="521"/>
                    <a:pt x="165" y="440"/>
                  </a:cubicBezTo>
                  <a:lnTo>
                    <a:pt x="378"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5" name="Freeform 256"/>
            <p:cNvSpPr>
              <a:spLocks noEditPoints="1"/>
            </p:cNvSpPr>
            <p:nvPr/>
          </p:nvSpPr>
          <p:spPr bwMode="auto">
            <a:xfrm>
              <a:off x="7574" y="261"/>
              <a:ext cx="101" cy="102"/>
            </a:xfrm>
            <a:custGeom>
              <a:avLst/>
              <a:gdLst>
                <a:gd name="T0" fmla="*/ 485 w 796"/>
                <a:gd name="T1" fmla="*/ 125 h 792"/>
                <a:gd name="T2" fmla="*/ 543 w 796"/>
                <a:gd name="T3" fmla="*/ 38 h 792"/>
                <a:gd name="T4" fmla="*/ 534 w 796"/>
                <a:gd name="T5" fmla="*/ 18 h 792"/>
                <a:gd name="T6" fmla="*/ 556 w 796"/>
                <a:gd name="T7" fmla="*/ 6 h 792"/>
                <a:gd name="T8" fmla="*/ 687 w 796"/>
                <a:gd name="T9" fmla="*/ 212 h 792"/>
                <a:gd name="T10" fmla="*/ 770 w 796"/>
                <a:gd name="T11" fmla="*/ 410 h 792"/>
                <a:gd name="T12" fmla="*/ 625 w 796"/>
                <a:gd name="T13" fmla="*/ 726 h 792"/>
                <a:gd name="T14" fmla="*/ 290 w 796"/>
                <a:gd name="T15" fmla="*/ 727 h 792"/>
                <a:gd name="T16" fmla="*/ 139 w 796"/>
                <a:gd name="T17" fmla="*/ 564 h 792"/>
                <a:gd name="T18" fmla="*/ 65 w 796"/>
                <a:gd name="T19" fmla="*/ 424 h 792"/>
                <a:gd name="T20" fmla="*/ 0 w 796"/>
                <a:gd name="T21" fmla="*/ 321 h 792"/>
                <a:gd name="T22" fmla="*/ 20 w 796"/>
                <a:gd name="T23" fmla="*/ 307 h 792"/>
                <a:gd name="T24" fmla="*/ 34 w 796"/>
                <a:gd name="T25" fmla="*/ 325 h 792"/>
                <a:gd name="T26" fmla="*/ 168 w 796"/>
                <a:gd name="T27" fmla="*/ 313 h 792"/>
                <a:gd name="T28" fmla="*/ 485 w 796"/>
                <a:gd name="T29" fmla="*/ 125 h 792"/>
                <a:gd name="T30" fmla="*/ 228 w 796"/>
                <a:gd name="T31" fmla="*/ 370 h 792"/>
                <a:gd name="T32" fmla="*/ 147 w 796"/>
                <a:gd name="T33" fmla="*/ 441 h 792"/>
                <a:gd name="T34" fmla="*/ 174 w 796"/>
                <a:gd name="T35" fmla="*/ 564 h 792"/>
                <a:gd name="T36" fmla="*/ 574 w 796"/>
                <a:gd name="T37" fmla="*/ 643 h 792"/>
                <a:gd name="T38" fmla="*/ 665 w 796"/>
                <a:gd name="T39" fmla="*/ 234 h 792"/>
                <a:gd name="T40" fmla="*/ 604 w 796"/>
                <a:gd name="T41" fmla="*/ 158 h 792"/>
                <a:gd name="T42" fmla="*/ 536 w 796"/>
                <a:gd name="T43" fmla="*/ 187 h 792"/>
                <a:gd name="T44" fmla="*/ 228 w 796"/>
                <a:gd name="T45" fmla="*/ 37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 h="792">
                  <a:moveTo>
                    <a:pt x="485" y="125"/>
                  </a:moveTo>
                  <a:cubicBezTo>
                    <a:pt x="543" y="90"/>
                    <a:pt x="558" y="76"/>
                    <a:pt x="543" y="38"/>
                  </a:cubicBezTo>
                  <a:cubicBezTo>
                    <a:pt x="534" y="18"/>
                    <a:pt x="534" y="18"/>
                    <a:pt x="534" y="18"/>
                  </a:cubicBezTo>
                  <a:cubicBezTo>
                    <a:pt x="535" y="9"/>
                    <a:pt x="547" y="0"/>
                    <a:pt x="556" y="6"/>
                  </a:cubicBezTo>
                  <a:cubicBezTo>
                    <a:pt x="602" y="75"/>
                    <a:pt x="644" y="141"/>
                    <a:pt x="687" y="212"/>
                  </a:cubicBezTo>
                  <a:cubicBezTo>
                    <a:pt x="728" y="282"/>
                    <a:pt x="758" y="344"/>
                    <a:pt x="770" y="410"/>
                  </a:cubicBezTo>
                  <a:cubicBezTo>
                    <a:pt x="796" y="547"/>
                    <a:pt x="735" y="660"/>
                    <a:pt x="625" y="726"/>
                  </a:cubicBezTo>
                  <a:cubicBezTo>
                    <a:pt x="519" y="789"/>
                    <a:pt x="398" y="792"/>
                    <a:pt x="290" y="727"/>
                  </a:cubicBezTo>
                  <a:cubicBezTo>
                    <a:pt x="228" y="690"/>
                    <a:pt x="177" y="628"/>
                    <a:pt x="139" y="564"/>
                  </a:cubicBezTo>
                  <a:cubicBezTo>
                    <a:pt x="107" y="511"/>
                    <a:pt x="82" y="453"/>
                    <a:pt x="65" y="424"/>
                  </a:cubicBezTo>
                  <a:cubicBezTo>
                    <a:pt x="44" y="389"/>
                    <a:pt x="25" y="360"/>
                    <a:pt x="0" y="321"/>
                  </a:cubicBezTo>
                  <a:cubicBezTo>
                    <a:pt x="0" y="315"/>
                    <a:pt x="12" y="305"/>
                    <a:pt x="20" y="307"/>
                  </a:cubicBezTo>
                  <a:cubicBezTo>
                    <a:pt x="34" y="325"/>
                    <a:pt x="34" y="325"/>
                    <a:pt x="34" y="325"/>
                  </a:cubicBezTo>
                  <a:cubicBezTo>
                    <a:pt x="70" y="369"/>
                    <a:pt x="81" y="365"/>
                    <a:pt x="168" y="313"/>
                  </a:cubicBezTo>
                  <a:lnTo>
                    <a:pt x="485" y="125"/>
                  </a:lnTo>
                  <a:close/>
                  <a:moveTo>
                    <a:pt x="228" y="370"/>
                  </a:moveTo>
                  <a:cubicBezTo>
                    <a:pt x="184" y="396"/>
                    <a:pt x="158" y="415"/>
                    <a:pt x="147" y="441"/>
                  </a:cubicBezTo>
                  <a:cubicBezTo>
                    <a:pt x="132" y="474"/>
                    <a:pt x="142" y="511"/>
                    <a:pt x="174" y="564"/>
                  </a:cubicBezTo>
                  <a:cubicBezTo>
                    <a:pt x="270" y="726"/>
                    <a:pt x="419" y="735"/>
                    <a:pt x="574" y="643"/>
                  </a:cubicBezTo>
                  <a:cubicBezTo>
                    <a:pt x="666" y="589"/>
                    <a:pt x="794" y="452"/>
                    <a:pt x="665" y="234"/>
                  </a:cubicBezTo>
                  <a:cubicBezTo>
                    <a:pt x="635" y="185"/>
                    <a:pt x="613" y="162"/>
                    <a:pt x="604" y="158"/>
                  </a:cubicBezTo>
                  <a:cubicBezTo>
                    <a:pt x="595" y="154"/>
                    <a:pt x="573" y="165"/>
                    <a:pt x="536" y="187"/>
                  </a:cubicBezTo>
                  <a:lnTo>
                    <a:pt x="228" y="3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6" name="Freeform 257"/>
            <p:cNvSpPr>
              <a:spLocks/>
            </p:cNvSpPr>
            <p:nvPr/>
          </p:nvSpPr>
          <p:spPr bwMode="auto">
            <a:xfrm>
              <a:off x="7616" y="348"/>
              <a:ext cx="88" cy="60"/>
            </a:xfrm>
            <a:custGeom>
              <a:avLst/>
              <a:gdLst>
                <a:gd name="T0" fmla="*/ 493 w 691"/>
                <a:gd name="T1" fmla="*/ 134 h 463"/>
                <a:gd name="T2" fmla="*/ 589 w 691"/>
                <a:gd name="T3" fmla="*/ 35 h 463"/>
                <a:gd name="T4" fmla="*/ 582 w 691"/>
                <a:gd name="T5" fmla="*/ 11 h 463"/>
                <a:gd name="T6" fmla="*/ 605 w 691"/>
                <a:gd name="T7" fmla="*/ 4 h 463"/>
                <a:gd name="T8" fmla="*/ 645 w 691"/>
                <a:gd name="T9" fmla="*/ 120 h 463"/>
                <a:gd name="T10" fmla="*/ 691 w 691"/>
                <a:gd name="T11" fmla="*/ 232 h 463"/>
                <a:gd name="T12" fmla="*/ 668 w 691"/>
                <a:gd name="T13" fmla="*/ 242 h 463"/>
                <a:gd name="T14" fmla="*/ 658 w 691"/>
                <a:gd name="T15" fmla="*/ 220 h 463"/>
                <a:gd name="T16" fmla="*/ 521 w 691"/>
                <a:gd name="T17" fmla="*/ 208 h 463"/>
                <a:gd name="T18" fmla="*/ 198 w 691"/>
                <a:gd name="T19" fmla="*/ 329 h 463"/>
                <a:gd name="T20" fmla="*/ 103 w 691"/>
                <a:gd name="T21" fmla="*/ 428 h 463"/>
                <a:gd name="T22" fmla="*/ 109 w 691"/>
                <a:gd name="T23" fmla="*/ 452 h 463"/>
                <a:gd name="T24" fmla="*/ 85 w 691"/>
                <a:gd name="T25" fmla="*/ 458 h 463"/>
                <a:gd name="T26" fmla="*/ 46 w 691"/>
                <a:gd name="T27" fmla="*/ 345 h 463"/>
                <a:gd name="T28" fmla="*/ 0 w 691"/>
                <a:gd name="T29" fmla="*/ 231 h 463"/>
                <a:gd name="T30" fmla="*/ 22 w 691"/>
                <a:gd name="T31" fmla="*/ 221 h 463"/>
                <a:gd name="T32" fmla="*/ 34 w 691"/>
                <a:gd name="T33" fmla="*/ 243 h 463"/>
                <a:gd name="T34" fmla="*/ 170 w 691"/>
                <a:gd name="T35" fmla="*/ 255 h 463"/>
                <a:gd name="T36" fmla="*/ 493 w 691"/>
                <a:gd name="T37"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1" h="463">
                  <a:moveTo>
                    <a:pt x="493" y="134"/>
                  </a:moveTo>
                  <a:cubicBezTo>
                    <a:pt x="589" y="98"/>
                    <a:pt x="604" y="90"/>
                    <a:pt x="589" y="35"/>
                  </a:cubicBezTo>
                  <a:cubicBezTo>
                    <a:pt x="582" y="11"/>
                    <a:pt x="582" y="11"/>
                    <a:pt x="582" y="11"/>
                  </a:cubicBezTo>
                  <a:cubicBezTo>
                    <a:pt x="583" y="4"/>
                    <a:pt x="601" y="0"/>
                    <a:pt x="605" y="4"/>
                  </a:cubicBezTo>
                  <a:cubicBezTo>
                    <a:pt x="621" y="51"/>
                    <a:pt x="631" y="82"/>
                    <a:pt x="645" y="120"/>
                  </a:cubicBezTo>
                  <a:cubicBezTo>
                    <a:pt x="659" y="156"/>
                    <a:pt x="672" y="187"/>
                    <a:pt x="691" y="232"/>
                  </a:cubicBezTo>
                  <a:cubicBezTo>
                    <a:pt x="690" y="238"/>
                    <a:pt x="674" y="246"/>
                    <a:pt x="668" y="242"/>
                  </a:cubicBezTo>
                  <a:cubicBezTo>
                    <a:pt x="658" y="220"/>
                    <a:pt x="658" y="220"/>
                    <a:pt x="658" y="220"/>
                  </a:cubicBezTo>
                  <a:cubicBezTo>
                    <a:pt x="633" y="168"/>
                    <a:pt x="617" y="172"/>
                    <a:pt x="521" y="208"/>
                  </a:cubicBezTo>
                  <a:cubicBezTo>
                    <a:pt x="198" y="329"/>
                    <a:pt x="198" y="329"/>
                    <a:pt x="198" y="329"/>
                  </a:cubicBezTo>
                  <a:cubicBezTo>
                    <a:pt x="101" y="365"/>
                    <a:pt x="89" y="372"/>
                    <a:pt x="103" y="428"/>
                  </a:cubicBezTo>
                  <a:cubicBezTo>
                    <a:pt x="109" y="452"/>
                    <a:pt x="109" y="452"/>
                    <a:pt x="109" y="452"/>
                  </a:cubicBezTo>
                  <a:cubicBezTo>
                    <a:pt x="107" y="459"/>
                    <a:pt x="90" y="463"/>
                    <a:pt x="85" y="458"/>
                  </a:cubicBezTo>
                  <a:cubicBezTo>
                    <a:pt x="70" y="412"/>
                    <a:pt x="60" y="381"/>
                    <a:pt x="46" y="345"/>
                  </a:cubicBezTo>
                  <a:cubicBezTo>
                    <a:pt x="32" y="306"/>
                    <a:pt x="19" y="276"/>
                    <a:pt x="0" y="231"/>
                  </a:cubicBezTo>
                  <a:cubicBezTo>
                    <a:pt x="1" y="225"/>
                    <a:pt x="15" y="217"/>
                    <a:pt x="22" y="221"/>
                  </a:cubicBezTo>
                  <a:cubicBezTo>
                    <a:pt x="34" y="243"/>
                    <a:pt x="34" y="243"/>
                    <a:pt x="34" y="243"/>
                  </a:cubicBezTo>
                  <a:cubicBezTo>
                    <a:pt x="60" y="294"/>
                    <a:pt x="74" y="291"/>
                    <a:pt x="170" y="255"/>
                  </a:cubicBezTo>
                  <a:lnTo>
                    <a:pt x="493"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7" name="Freeform 258"/>
            <p:cNvSpPr>
              <a:spLocks/>
            </p:cNvSpPr>
            <p:nvPr/>
          </p:nvSpPr>
          <p:spPr bwMode="auto">
            <a:xfrm>
              <a:off x="7639" y="460"/>
              <a:ext cx="87" cy="50"/>
            </a:xfrm>
            <a:custGeom>
              <a:avLst/>
              <a:gdLst>
                <a:gd name="T0" fmla="*/ 6 w 682"/>
                <a:gd name="T1" fmla="*/ 189 h 391"/>
                <a:gd name="T2" fmla="*/ 31 w 682"/>
                <a:gd name="T3" fmla="*/ 36 h 391"/>
                <a:gd name="T4" fmla="*/ 165 w 682"/>
                <a:gd name="T5" fmla="*/ 0 h 391"/>
                <a:gd name="T6" fmla="*/ 170 w 682"/>
                <a:gd name="T7" fmla="*/ 23 h 391"/>
                <a:gd name="T8" fmla="*/ 37 w 682"/>
                <a:gd name="T9" fmla="*/ 200 h 391"/>
                <a:gd name="T10" fmla="*/ 157 w 682"/>
                <a:gd name="T11" fmla="*/ 313 h 391"/>
                <a:gd name="T12" fmla="*/ 287 w 682"/>
                <a:gd name="T13" fmla="*/ 225 h 391"/>
                <a:gd name="T14" fmla="*/ 340 w 682"/>
                <a:gd name="T15" fmla="*/ 128 h 391"/>
                <a:gd name="T16" fmla="*/ 499 w 682"/>
                <a:gd name="T17" fmla="*/ 12 h 391"/>
                <a:gd name="T18" fmla="*/ 680 w 682"/>
                <a:gd name="T19" fmla="*/ 198 h 391"/>
                <a:gd name="T20" fmla="*/ 673 w 682"/>
                <a:gd name="T21" fmla="*/ 289 h 391"/>
                <a:gd name="T22" fmla="*/ 670 w 682"/>
                <a:gd name="T23" fmla="*/ 324 h 391"/>
                <a:gd name="T24" fmla="*/ 553 w 682"/>
                <a:gd name="T25" fmla="*/ 349 h 391"/>
                <a:gd name="T26" fmla="*/ 548 w 682"/>
                <a:gd name="T27" fmla="*/ 325 h 391"/>
                <a:gd name="T28" fmla="*/ 649 w 682"/>
                <a:gd name="T29" fmla="*/ 186 h 391"/>
                <a:gd name="T30" fmla="*/ 533 w 682"/>
                <a:gd name="T31" fmla="*/ 78 h 391"/>
                <a:gd name="T32" fmla="*/ 420 w 682"/>
                <a:gd name="T33" fmla="*/ 169 h 391"/>
                <a:gd name="T34" fmla="*/ 377 w 682"/>
                <a:gd name="T35" fmla="*/ 249 h 391"/>
                <a:gd name="T36" fmla="*/ 199 w 682"/>
                <a:gd name="T37" fmla="*/ 383 h 391"/>
                <a:gd name="T38" fmla="*/ 6 w 682"/>
                <a:gd name="T39" fmla="*/ 18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 h="391">
                  <a:moveTo>
                    <a:pt x="6" y="189"/>
                  </a:moveTo>
                  <a:cubicBezTo>
                    <a:pt x="0" y="108"/>
                    <a:pt x="22" y="55"/>
                    <a:pt x="31" y="36"/>
                  </a:cubicBezTo>
                  <a:cubicBezTo>
                    <a:pt x="52" y="23"/>
                    <a:pt x="120" y="6"/>
                    <a:pt x="165" y="0"/>
                  </a:cubicBezTo>
                  <a:cubicBezTo>
                    <a:pt x="172" y="5"/>
                    <a:pt x="175" y="19"/>
                    <a:pt x="170" y="23"/>
                  </a:cubicBezTo>
                  <a:cubicBezTo>
                    <a:pt x="121" y="41"/>
                    <a:pt x="29" y="88"/>
                    <a:pt x="37" y="200"/>
                  </a:cubicBezTo>
                  <a:cubicBezTo>
                    <a:pt x="43" y="281"/>
                    <a:pt x="98" y="317"/>
                    <a:pt x="157" y="313"/>
                  </a:cubicBezTo>
                  <a:cubicBezTo>
                    <a:pt x="199" y="310"/>
                    <a:pt x="246" y="298"/>
                    <a:pt x="287" y="225"/>
                  </a:cubicBezTo>
                  <a:cubicBezTo>
                    <a:pt x="340" y="128"/>
                    <a:pt x="340" y="128"/>
                    <a:pt x="340" y="128"/>
                  </a:cubicBezTo>
                  <a:cubicBezTo>
                    <a:pt x="369" y="78"/>
                    <a:pt x="420" y="18"/>
                    <a:pt x="499" y="12"/>
                  </a:cubicBezTo>
                  <a:cubicBezTo>
                    <a:pt x="592" y="6"/>
                    <a:pt x="671" y="73"/>
                    <a:pt x="680" y="198"/>
                  </a:cubicBezTo>
                  <a:cubicBezTo>
                    <a:pt x="682" y="228"/>
                    <a:pt x="679" y="264"/>
                    <a:pt x="673" y="289"/>
                  </a:cubicBezTo>
                  <a:cubicBezTo>
                    <a:pt x="671" y="302"/>
                    <a:pt x="669" y="316"/>
                    <a:pt x="670" y="324"/>
                  </a:cubicBezTo>
                  <a:cubicBezTo>
                    <a:pt x="647" y="334"/>
                    <a:pt x="593" y="346"/>
                    <a:pt x="553" y="349"/>
                  </a:cubicBezTo>
                  <a:cubicBezTo>
                    <a:pt x="547" y="346"/>
                    <a:pt x="543" y="330"/>
                    <a:pt x="548" y="325"/>
                  </a:cubicBezTo>
                  <a:cubicBezTo>
                    <a:pt x="594" y="309"/>
                    <a:pt x="655" y="279"/>
                    <a:pt x="649" y="186"/>
                  </a:cubicBezTo>
                  <a:cubicBezTo>
                    <a:pt x="642" y="91"/>
                    <a:pt x="578" y="75"/>
                    <a:pt x="533" y="78"/>
                  </a:cubicBezTo>
                  <a:cubicBezTo>
                    <a:pt x="477" y="82"/>
                    <a:pt x="441" y="131"/>
                    <a:pt x="420" y="169"/>
                  </a:cubicBezTo>
                  <a:cubicBezTo>
                    <a:pt x="377" y="249"/>
                    <a:pt x="377" y="249"/>
                    <a:pt x="377" y="249"/>
                  </a:cubicBezTo>
                  <a:cubicBezTo>
                    <a:pt x="343" y="313"/>
                    <a:pt x="291" y="377"/>
                    <a:pt x="199" y="383"/>
                  </a:cubicBezTo>
                  <a:cubicBezTo>
                    <a:pt x="93" y="391"/>
                    <a:pt x="15" y="315"/>
                    <a:pt x="6" y="1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8" name="Freeform 259"/>
            <p:cNvSpPr>
              <a:spLocks noEditPoints="1"/>
            </p:cNvSpPr>
            <p:nvPr/>
          </p:nvSpPr>
          <p:spPr bwMode="auto">
            <a:xfrm>
              <a:off x="7635" y="509"/>
              <a:ext cx="88" cy="83"/>
            </a:xfrm>
            <a:custGeom>
              <a:avLst/>
              <a:gdLst>
                <a:gd name="T0" fmla="*/ 253 w 689"/>
                <a:gd name="T1" fmla="*/ 444 h 649"/>
                <a:gd name="T2" fmla="*/ 281 w 689"/>
                <a:gd name="T3" fmla="*/ 407 h 649"/>
                <a:gd name="T4" fmla="*/ 299 w 689"/>
                <a:gd name="T5" fmla="*/ 262 h 649"/>
                <a:gd name="T6" fmla="*/ 280 w 689"/>
                <a:gd name="T7" fmla="*/ 222 h 649"/>
                <a:gd name="T8" fmla="*/ 183 w 689"/>
                <a:gd name="T9" fmla="*/ 176 h 649"/>
                <a:gd name="T10" fmla="*/ 105 w 689"/>
                <a:gd name="T11" fmla="*/ 146 h 649"/>
                <a:gd name="T12" fmla="*/ 83 w 689"/>
                <a:gd name="T13" fmla="*/ 171 h 649"/>
                <a:gd name="T14" fmla="*/ 76 w 689"/>
                <a:gd name="T15" fmla="*/ 203 h 649"/>
                <a:gd name="T16" fmla="*/ 52 w 689"/>
                <a:gd name="T17" fmla="*/ 198 h 649"/>
                <a:gd name="T18" fmla="*/ 67 w 689"/>
                <a:gd name="T19" fmla="*/ 98 h 649"/>
                <a:gd name="T20" fmla="*/ 75 w 689"/>
                <a:gd name="T21" fmla="*/ 5 h 649"/>
                <a:gd name="T22" fmla="*/ 99 w 689"/>
                <a:gd name="T23" fmla="*/ 6 h 649"/>
                <a:gd name="T24" fmla="*/ 98 w 689"/>
                <a:gd name="T25" fmla="*/ 38 h 649"/>
                <a:gd name="T26" fmla="*/ 139 w 689"/>
                <a:gd name="T27" fmla="*/ 102 h 649"/>
                <a:gd name="T28" fmla="*/ 344 w 689"/>
                <a:gd name="T29" fmla="*/ 212 h 649"/>
                <a:gd name="T30" fmla="*/ 592 w 689"/>
                <a:gd name="T31" fmla="*/ 341 h 649"/>
                <a:gd name="T32" fmla="*/ 658 w 689"/>
                <a:gd name="T33" fmla="*/ 366 h 649"/>
                <a:gd name="T34" fmla="*/ 689 w 689"/>
                <a:gd name="T35" fmla="*/ 420 h 649"/>
                <a:gd name="T36" fmla="*/ 679 w 689"/>
                <a:gd name="T37" fmla="*/ 434 h 649"/>
                <a:gd name="T38" fmla="*/ 545 w 689"/>
                <a:gd name="T39" fmla="*/ 461 h 649"/>
                <a:gd name="T40" fmla="*/ 142 w 689"/>
                <a:gd name="T41" fmla="*/ 547 h 649"/>
                <a:gd name="T42" fmla="*/ 30 w 689"/>
                <a:gd name="T43" fmla="*/ 617 h 649"/>
                <a:gd name="T44" fmla="*/ 24 w 689"/>
                <a:gd name="T45" fmla="*/ 642 h 649"/>
                <a:gd name="T46" fmla="*/ 0 w 689"/>
                <a:gd name="T47" fmla="*/ 640 h 649"/>
                <a:gd name="T48" fmla="*/ 17 w 689"/>
                <a:gd name="T49" fmla="*/ 523 h 649"/>
                <a:gd name="T50" fmla="*/ 27 w 689"/>
                <a:gd name="T51" fmla="*/ 412 h 649"/>
                <a:gd name="T52" fmla="*/ 51 w 689"/>
                <a:gd name="T53" fmla="*/ 413 h 649"/>
                <a:gd name="T54" fmla="*/ 51 w 689"/>
                <a:gd name="T55" fmla="*/ 441 h 649"/>
                <a:gd name="T56" fmla="*/ 64 w 689"/>
                <a:gd name="T57" fmla="*/ 477 h 649"/>
                <a:gd name="T58" fmla="*/ 117 w 689"/>
                <a:gd name="T59" fmla="*/ 471 h 649"/>
                <a:gd name="T60" fmla="*/ 253 w 689"/>
                <a:gd name="T61" fmla="*/ 444 h 649"/>
                <a:gd name="T62" fmla="*/ 361 w 689"/>
                <a:gd name="T63" fmla="*/ 263 h 649"/>
                <a:gd name="T64" fmla="*/ 335 w 689"/>
                <a:gd name="T65" fmla="*/ 281 h 649"/>
                <a:gd name="T66" fmla="*/ 321 w 689"/>
                <a:gd name="T67" fmla="*/ 399 h 649"/>
                <a:gd name="T68" fmla="*/ 349 w 689"/>
                <a:gd name="T69" fmla="*/ 424 h 649"/>
                <a:gd name="T70" fmla="*/ 512 w 689"/>
                <a:gd name="T71" fmla="*/ 390 h 649"/>
                <a:gd name="T72" fmla="*/ 575 w 689"/>
                <a:gd name="T73" fmla="*/ 375 h 649"/>
                <a:gd name="T74" fmla="*/ 576 w 689"/>
                <a:gd name="T75" fmla="*/ 373 h 649"/>
                <a:gd name="T76" fmla="*/ 521 w 689"/>
                <a:gd name="T77" fmla="*/ 343 h 649"/>
                <a:gd name="T78" fmla="*/ 361 w 689"/>
                <a:gd name="T79" fmla="*/ 26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9" h="649">
                  <a:moveTo>
                    <a:pt x="253" y="444"/>
                  </a:moveTo>
                  <a:cubicBezTo>
                    <a:pt x="275" y="439"/>
                    <a:pt x="278" y="436"/>
                    <a:pt x="281" y="407"/>
                  </a:cubicBezTo>
                  <a:cubicBezTo>
                    <a:pt x="299" y="262"/>
                    <a:pt x="299" y="262"/>
                    <a:pt x="299" y="262"/>
                  </a:cubicBezTo>
                  <a:cubicBezTo>
                    <a:pt x="301" y="237"/>
                    <a:pt x="299" y="231"/>
                    <a:pt x="280" y="222"/>
                  </a:cubicBezTo>
                  <a:cubicBezTo>
                    <a:pt x="183" y="176"/>
                    <a:pt x="183" y="176"/>
                    <a:pt x="183" y="176"/>
                  </a:cubicBezTo>
                  <a:cubicBezTo>
                    <a:pt x="141" y="157"/>
                    <a:pt x="116" y="147"/>
                    <a:pt x="105" y="146"/>
                  </a:cubicBezTo>
                  <a:cubicBezTo>
                    <a:pt x="93" y="144"/>
                    <a:pt x="87" y="149"/>
                    <a:pt x="83" y="171"/>
                  </a:cubicBezTo>
                  <a:cubicBezTo>
                    <a:pt x="76" y="203"/>
                    <a:pt x="76" y="203"/>
                    <a:pt x="76" y="203"/>
                  </a:cubicBezTo>
                  <a:cubicBezTo>
                    <a:pt x="70" y="209"/>
                    <a:pt x="55" y="207"/>
                    <a:pt x="52" y="198"/>
                  </a:cubicBezTo>
                  <a:cubicBezTo>
                    <a:pt x="57" y="173"/>
                    <a:pt x="61" y="143"/>
                    <a:pt x="67" y="98"/>
                  </a:cubicBezTo>
                  <a:cubicBezTo>
                    <a:pt x="71" y="66"/>
                    <a:pt x="73" y="32"/>
                    <a:pt x="75" y="5"/>
                  </a:cubicBezTo>
                  <a:cubicBezTo>
                    <a:pt x="79" y="0"/>
                    <a:pt x="95" y="0"/>
                    <a:pt x="99" y="6"/>
                  </a:cubicBezTo>
                  <a:cubicBezTo>
                    <a:pt x="98" y="38"/>
                    <a:pt x="98" y="38"/>
                    <a:pt x="98" y="38"/>
                  </a:cubicBezTo>
                  <a:cubicBezTo>
                    <a:pt x="98" y="62"/>
                    <a:pt x="106" y="84"/>
                    <a:pt x="139" y="102"/>
                  </a:cubicBezTo>
                  <a:cubicBezTo>
                    <a:pt x="181" y="125"/>
                    <a:pt x="240" y="159"/>
                    <a:pt x="344" y="212"/>
                  </a:cubicBezTo>
                  <a:cubicBezTo>
                    <a:pt x="592" y="341"/>
                    <a:pt x="592" y="341"/>
                    <a:pt x="592" y="341"/>
                  </a:cubicBezTo>
                  <a:cubicBezTo>
                    <a:pt x="625" y="359"/>
                    <a:pt x="643" y="367"/>
                    <a:pt x="658" y="366"/>
                  </a:cubicBezTo>
                  <a:cubicBezTo>
                    <a:pt x="662" y="390"/>
                    <a:pt x="678" y="408"/>
                    <a:pt x="689" y="420"/>
                  </a:cubicBezTo>
                  <a:cubicBezTo>
                    <a:pt x="688" y="426"/>
                    <a:pt x="686" y="432"/>
                    <a:pt x="679" y="434"/>
                  </a:cubicBezTo>
                  <a:cubicBezTo>
                    <a:pt x="635" y="441"/>
                    <a:pt x="589" y="451"/>
                    <a:pt x="545" y="461"/>
                  </a:cubicBezTo>
                  <a:cubicBezTo>
                    <a:pt x="142" y="547"/>
                    <a:pt x="142" y="547"/>
                    <a:pt x="142" y="547"/>
                  </a:cubicBezTo>
                  <a:cubicBezTo>
                    <a:pt x="56" y="565"/>
                    <a:pt x="40" y="576"/>
                    <a:pt x="30" y="617"/>
                  </a:cubicBezTo>
                  <a:cubicBezTo>
                    <a:pt x="24" y="642"/>
                    <a:pt x="24" y="642"/>
                    <a:pt x="24" y="642"/>
                  </a:cubicBezTo>
                  <a:cubicBezTo>
                    <a:pt x="18" y="649"/>
                    <a:pt x="3" y="645"/>
                    <a:pt x="0" y="640"/>
                  </a:cubicBezTo>
                  <a:cubicBezTo>
                    <a:pt x="7" y="600"/>
                    <a:pt x="11" y="567"/>
                    <a:pt x="17" y="523"/>
                  </a:cubicBezTo>
                  <a:cubicBezTo>
                    <a:pt x="22" y="477"/>
                    <a:pt x="25" y="440"/>
                    <a:pt x="27" y="412"/>
                  </a:cubicBezTo>
                  <a:cubicBezTo>
                    <a:pt x="32" y="405"/>
                    <a:pt x="47" y="406"/>
                    <a:pt x="51" y="413"/>
                  </a:cubicBezTo>
                  <a:cubicBezTo>
                    <a:pt x="51" y="441"/>
                    <a:pt x="51" y="441"/>
                    <a:pt x="51" y="441"/>
                  </a:cubicBezTo>
                  <a:cubicBezTo>
                    <a:pt x="50" y="462"/>
                    <a:pt x="55" y="476"/>
                    <a:pt x="64" y="477"/>
                  </a:cubicBezTo>
                  <a:cubicBezTo>
                    <a:pt x="75" y="478"/>
                    <a:pt x="93" y="476"/>
                    <a:pt x="117" y="471"/>
                  </a:cubicBezTo>
                  <a:lnTo>
                    <a:pt x="253" y="444"/>
                  </a:lnTo>
                  <a:close/>
                  <a:moveTo>
                    <a:pt x="361" y="263"/>
                  </a:moveTo>
                  <a:cubicBezTo>
                    <a:pt x="340" y="253"/>
                    <a:pt x="339" y="253"/>
                    <a:pt x="335" y="281"/>
                  </a:cubicBezTo>
                  <a:cubicBezTo>
                    <a:pt x="321" y="399"/>
                    <a:pt x="321" y="399"/>
                    <a:pt x="321" y="399"/>
                  </a:cubicBezTo>
                  <a:cubicBezTo>
                    <a:pt x="318" y="427"/>
                    <a:pt x="322" y="429"/>
                    <a:pt x="349" y="424"/>
                  </a:cubicBezTo>
                  <a:cubicBezTo>
                    <a:pt x="512" y="390"/>
                    <a:pt x="512" y="390"/>
                    <a:pt x="512" y="390"/>
                  </a:cubicBezTo>
                  <a:cubicBezTo>
                    <a:pt x="536" y="385"/>
                    <a:pt x="563" y="380"/>
                    <a:pt x="575" y="375"/>
                  </a:cubicBezTo>
                  <a:cubicBezTo>
                    <a:pt x="576" y="373"/>
                    <a:pt x="576" y="373"/>
                    <a:pt x="576" y="373"/>
                  </a:cubicBezTo>
                  <a:cubicBezTo>
                    <a:pt x="571" y="370"/>
                    <a:pt x="549" y="358"/>
                    <a:pt x="521" y="343"/>
                  </a:cubicBezTo>
                  <a:lnTo>
                    <a:pt x="361" y="2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9" name="Freeform 260"/>
            <p:cNvSpPr>
              <a:spLocks/>
            </p:cNvSpPr>
            <p:nvPr/>
          </p:nvSpPr>
          <p:spPr bwMode="auto">
            <a:xfrm>
              <a:off x="7608" y="588"/>
              <a:ext cx="106" cy="112"/>
            </a:xfrm>
            <a:custGeom>
              <a:avLst/>
              <a:gdLst>
                <a:gd name="T0" fmla="*/ 167 w 832"/>
                <a:gd name="T1" fmla="*/ 628 h 877"/>
                <a:gd name="T2" fmla="*/ 7 w 832"/>
                <a:gd name="T3" fmla="*/ 572 h 877"/>
                <a:gd name="T4" fmla="*/ 4 w 832"/>
                <a:gd name="T5" fmla="*/ 551 h 877"/>
                <a:gd name="T6" fmla="*/ 184 w 832"/>
                <a:gd name="T7" fmla="*/ 486 h 877"/>
                <a:gd name="T8" fmla="*/ 503 w 832"/>
                <a:gd name="T9" fmla="*/ 364 h 877"/>
                <a:gd name="T10" fmla="*/ 665 w 832"/>
                <a:gd name="T11" fmla="*/ 305 h 877"/>
                <a:gd name="T12" fmla="*/ 666 w 832"/>
                <a:gd name="T13" fmla="*/ 303 h 877"/>
                <a:gd name="T14" fmla="*/ 608 w 832"/>
                <a:gd name="T15" fmla="*/ 276 h 877"/>
                <a:gd name="T16" fmla="*/ 410 w 832"/>
                <a:gd name="T17" fmla="*/ 202 h 877"/>
                <a:gd name="T18" fmla="*/ 216 w 832"/>
                <a:gd name="T19" fmla="*/ 148 h 877"/>
                <a:gd name="T20" fmla="*/ 182 w 832"/>
                <a:gd name="T21" fmla="*/ 188 h 877"/>
                <a:gd name="T22" fmla="*/ 168 w 832"/>
                <a:gd name="T23" fmla="*/ 215 h 877"/>
                <a:gd name="T24" fmla="*/ 146 w 832"/>
                <a:gd name="T25" fmla="*/ 205 h 877"/>
                <a:gd name="T26" fmla="*/ 189 w 832"/>
                <a:gd name="T27" fmla="*/ 100 h 877"/>
                <a:gd name="T28" fmla="*/ 221 w 832"/>
                <a:gd name="T29" fmla="*/ 4 h 877"/>
                <a:gd name="T30" fmla="*/ 245 w 832"/>
                <a:gd name="T31" fmla="*/ 11 h 877"/>
                <a:gd name="T32" fmla="*/ 238 w 832"/>
                <a:gd name="T33" fmla="*/ 36 h 877"/>
                <a:gd name="T34" fmla="*/ 242 w 832"/>
                <a:gd name="T35" fmla="*/ 83 h 877"/>
                <a:gd name="T36" fmla="*/ 424 w 832"/>
                <a:gd name="T37" fmla="*/ 165 h 877"/>
                <a:gd name="T38" fmla="*/ 687 w 832"/>
                <a:gd name="T39" fmla="*/ 263 h 877"/>
                <a:gd name="T40" fmla="*/ 760 w 832"/>
                <a:gd name="T41" fmla="*/ 268 h 877"/>
                <a:gd name="T42" fmla="*/ 803 w 832"/>
                <a:gd name="T43" fmla="*/ 220 h 877"/>
                <a:gd name="T44" fmla="*/ 810 w 832"/>
                <a:gd name="T45" fmla="*/ 205 h 877"/>
                <a:gd name="T46" fmla="*/ 832 w 832"/>
                <a:gd name="T47" fmla="*/ 215 h 877"/>
                <a:gd name="T48" fmla="*/ 791 w 832"/>
                <a:gd name="T49" fmla="*/ 317 h 877"/>
                <a:gd name="T50" fmla="*/ 778 w 832"/>
                <a:gd name="T51" fmla="*/ 360 h 877"/>
                <a:gd name="T52" fmla="*/ 520 w 832"/>
                <a:gd name="T53" fmla="*/ 440 h 877"/>
                <a:gd name="T54" fmla="*/ 388 w 832"/>
                <a:gd name="T55" fmla="*/ 491 h 877"/>
                <a:gd name="T56" fmla="*/ 168 w 832"/>
                <a:gd name="T57" fmla="*/ 580 h 877"/>
                <a:gd name="T58" fmla="*/ 167 w 832"/>
                <a:gd name="T59" fmla="*/ 582 h 877"/>
                <a:gd name="T60" fmla="*/ 204 w 832"/>
                <a:gd name="T61" fmla="*/ 599 h 877"/>
                <a:gd name="T62" fmla="*/ 398 w 832"/>
                <a:gd name="T63" fmla="*/ 672 h 877"/>
                <a:gd name="T64" fmla="*/ 593 w 832"/>
                <a:gd name="T65" fmla="*/ 724 h 877"/>
                <a:gd name="T66" fmla="*/ 632 w 832"/>
                <a:gd name="T67" fmla="*/ 675 h 877"/>
                <a:gd name="T68" fmla="*/ 640 w 832"/>
                <a:gd name="T69" fmla="*/ 660 h 877"/>
                <a:gd name="T70" fmla="*/ 662 w 832"/>
                <a:gd name="T71" fmla="*/ 670 h 877"/>
                <a:gd name="T72" fmla="*/ 619 w 832"/>
                <a:gd name="T73" fmla="*/ 777 h 877"/>
                <a:gd name="T74" fmla="*/ 587 w 832"/>
                <a:gd name="T75" fmla="*/ 871 h 877"/>
                <a:gd name="T76" fmla="*/ 563 w 832"/>
                <a:gd name="T77" fmla="*/ 865 h 877"/>
                <a:gd name="T78" fmla="*/ 566 w 832"/>
                <a:gd name="T79" fmla="*/ 851 h 877"/>
                <a:gd name="T80" fmla="*/ 566 w 832"/>
                <a:gd name="T81" fmla="*/ 793 h 877"/>
                <a:gd name="T82" fmla="*/ 384 w 832"/>
                <a:gd name="T83" fmla="*/ 710 h 877"/>
                <a:gd name="T84" fmla="*/ 167 w 832"/>
                <a:gd name="T85" fmla="*/ 62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2" h="877">
                  <a:moveTo>
                    <a:pt x="167" y="628"/>
                  </a:moveTo>
                  <a:cubicBezTo>
                    <a:pt x="140" y="618"/>
                    <a:pt x="32" y="578"/>
                    <a:pt x="7" y="572"/>
                  </a:cubicBezTo>
                  <a:cubicBezTo>
                    <a:pt x="2" y="568"/>
                    <a:pt x="0" y="561"/>
                    <a:pt x="4" y="551"/>
                  </a:cubicBezTo>
                  <a:cubicBezTo>
                    <a:pt x="23" y="545"/>
                    <a:pt x="65" y="531"/>
                    <a:pt x="184" y="486"/>
                  </a:cubicBezTo>
                  <a:cubicBezTo>
                    <a:pt x="503" y="364"/>
                    <a:pt x="503" y="364"/>
                    <a:pt x="503" y="364"/>
                  </a:cubicBezTo>
                  <a:cubicBezTo>
                    <a:pt x="541" y="350"/>
                    <a:pt x="638" y="316"/>
                    <a:pt x="665" y="305"/>
                  </a:cubicBezTo>
                  <a:cubicBezTo>
                    <a:pt x="666" y="303"/>
                    <a:pt x="666" y="303"/>
                    <a:pt x="666" y="303"/>
                  </a:cubicBezTo>
                  <a:cubicBezTo>
                    <a:pt x="656" y="295"/>
                    <a:pt x="636" y="287"/>
                    <a:pt x="608" y="276"/>
                  </a:cubicBezTo>
                  <a:cubicBezTo>
                    <a:pt x="410" y="202"/>
                    <a:pt x="410" y="202"/>
                    <a:pt x="410" y="202"/>
                  </a:cubicBezTo>
                  <a:cubicBezTo>
                    <a:pt x="368" y="186"/>
                    <a:pt x="249" y="144"/>
                    <a:pt x="216" y="148"/>
                  </a:cubicBezTo>
                  <a:cubicBezTo>
                    <a:pt x="204" y="151"/>
                    <a:pt x="192" y="166"/>
                    <a:pt x="182" y="188"/>
                  </a:cubicBezTo>
                  <a:cubicBezTo>
                    <a:pt x="168" y="215"/>
                    <a:pt x="168" y="215"/>
                    <a:pt x="168" y="215"/>
                  </a:cubicBezTo>
                  <a:cubicBezTo>
                    <a:pt x="159" y="218"/>
                    <a:pt x="148" y="213"/>
                    <a:pt x="146" y="205"/>
                  </a:cubicBezTo>
                  <a:cubicBezTo>
                    <a:pt x="163" y="165"/>
                    <a:pt x="176" y="133"/>
                    <a:pt x="189" y="100"/>
                  </a:cubicBezTo>
                  <a:cubicBezTo>
                    <a:pt x="203" y="61"/>
                    <a:pt x="211" y="37"/>
                    <a:pt x="221" y="4"/>
                  </a:cubicBezTo>
                  <a:cubicBezTo>
                    <a:pt x="228" y="0"/>
                    <a:pt x="241" y="3"/>
                    <a:pt x="245" y="11"/>
                  </a:cubicBezTo>
                  <a:cubicBezTo>
                    <a:pt x="238" y="36"/>
                    <a:pt x="238" y="36"/>
                    <a:pt x="238" y="36"/>
                  </a:cubicBezTo>
                  <a:cubicBezTo>
                    <a:pt x="232" y="58"/>
                    <a:pt x="233" y="75"/>
                    <a:pt x="242" y="83"/>
                  </a:cubicBezTo>
                  <a:cubicBezTo>
                    <a:pt x="270" y="108"/>
                    <a:pt x="381" y="149"/>
                    <a:pt x="424" y="165"/>
                  </a:cubicBezTo>
                  <a:cubicBezTo>
                    <a:pt x="687" y="263"/>
                    <a:pt x="687" y="263"/>
                    <a:pt x="687" y="263"/>
                  </a:cubicBezTo>
                  <a:cubicBezTo>
                    <a:pt x="712" y="273"/>
                    <a:pt x="732" y="279"/>
                    <a:pt x="760" y="268"/>
                  </a:cubicBezTo>
                  <a:cubicBezTo>
                    <a:pt x="777" y="260"/>
                    <a:pt x="792" y="240"/>
                    <a:pt x="803" y="220"/>
                  </a:cubicBezTo>
                  <a:cubicBezTo>
                    <a:pt x="810" y="205"/>
                    <a:pt x="810" y="205"/>
                    <a:pt x="810" y="205"/>
                  </a:cubicBezTo>
                  <a:cubicBezTo>
                    <a:pt x="818" y="201"/>
                    <a:pt x="831" y="206"/>
                    <a:pt x="832" y="215"/>
                  </a:cubicBezTo>
                  <a:cubicBezTo>
                    <a:pt x="816" y="252"/>
                    <a:pt x="797" y="300"/>
                    <a:pt x="791" y="317"/>
                  </a:cubicBezTo>
                  <a:cubicBezTo>
                    <a:pt x="786" y="331"/>
                    <a:pt x="781" y="347"/>
                    <a:pt x="778" y="360"/>
                  </a:cubicBezTo>
                  <a:cubicBezTo>
                    <a:pt x="725" y="360"/>
                    <a:pt x="565" y="424"/>
                    <a:pt x="520" y="440"/>
                  </a:cubicBezTo>
                  <a:cubicBezTo>
                    <a:pt x="388" y="491"/>
                    <a:pt x="388" y="491"/>
                    <a:pt x="388" y="491"/>
                  </a:cubicBezTo>
                  <a:cubicBezTo>
                    <a:pt x="294" y="527"/>
                    <a:pt x="227" y="554"/>
                    <a:pt x="168" y="580"/>
                  </a:cubicBezTo>
                  <a:cubicBezTo>
                    <a:pt x="167" y="582"/>
                    <a:pt x="167" y="582"/>
                    <a:pt x="167" y="582"/>
                  </a:cubicBezTo>
                  <a:cubicBezTo>
                    <a:pt x="170" y="587"/>
                    <a:pt x="185" y="592"/>
                    <a:pt x="204" y="599"/>
                  </a:cubicBezTo>
                  <a:cubicBezTo>
                    <a:pt x="398" y="672"/>
                    <a:pt x="398" y="672"/>
                    <a:pt x="398" y="672"/>
                  </a:cubicBezTo>
                  <a:cubicBezTo>
                    <a:pt x="441" y="688"/>
                    <a:pt x="559" y="732"/>
                    <a:pt x="593" y="724"/>
                  </a:cubicBezTo>
                  <a:cubicBezTo>
                    <a:pt x="603" y="722"/>
                    <a:pt x="614" y="710"/>
                    <a:pt x="632" y="675"/>
                  </a:cubicBezTo>
                  <a:cubicBezTo>
                    <a:pt x="640" y="660"/>
                    <a:pt x="640" y="660"/>
                    <a:pt x="640" y="660"/>
                  </a:cubicBezTo>
                  <a:cubicBezTo>
                    <a:pt x="648" y="656"/>
                    <a:pt x="662" y="662"/>
                    <a:pt x="662" y="670"/>
                  </a:cubicBezTo>
                  <a:cubicBezTo>
                    <a:pt x="644" y="712"/>
                    <a:pt x="632" y="742"/>
                    <a:pt x="619" y="777"/>
                  </a:cubicBezTo>
                  <a:cubicBezTo>
                    <a:pt x="604" y="816"/>
                    <a:pt x="597" y="840"/>
                    <a:pt x="587" y="871"/>
                  </a:cubicBezTo>
                  <a:cubicBezTo>
                    <a:pt x="579" y="877"/>
                    <a:pt x="567" y="872"/>
                    <a:pt x="563" y="865"/>
                  </a:cubicBezTo>
                  <a:cubicBezTo>
                    <a:pt x="566" y="851"/>
                    <a:pt x="566" y="851"/>
                    <a:pt x="566" y="851"/>
                  </a:cubicBezTo>
                  <a:cubicBezTo>
                    <a:pt x="573" y="821"/>
                    <a:pt x="572" y="800"/>
                    <a:pt x="566" y="793"/>
                  </a:cubicBezTo>
                  <a:cubicBezTo>
                    <a:pt x="539" y="766"/>
                    <a:pt x="426" y="725"/>
                    <a:pt x="384" y="710"/>
                  </a:cubicBezTo>
                  <a:lnTo>
                    <a:pt x="167" y="6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50" name="Freeform 261"/>
            <p:cNvSpPr>
              <a:spLocks/>
            </p:cNvSpPr>
            <p:nvPr/>
          </p:nvSpPr>
          <p:spPr bwMode="auto">
            <a:xfrm>
              <a:off x="7585" y="672"/>
              <a:ext cx="87" cy="70"/>
            </a:xfrm>
            <a:custGeom>
              <a:avLst/>
              <a:gdLst>
                <a:gd name="T0" fmla="*/ 508 w 679"/>
                <a:gd name="T1" fmla="*/ 331 h 550"/>
                <a:gd name="T2" fmla="*/ 645 w 679"/>
                <a:gd name="T3" fmla="*/ 345 h 550"/>
                <a:gd name="T4" fmla="*/ 659 w 679"/>
                <a:gd name="T5" fmla="*/ 325 h 550"/>
                <a:gd name="T6" fmla="*/ 679 w 679"/>
                <a:gd name="T7" fmla="*/ 339 h 550"/>
                <a:gd name="T8" fmla="*/ 613 w 679"/>
                <a:gd name="T9" fmla="*/ 442 h 550"/>
                <a:gd name="T10" fmla="*/ 552 w 679"/>
                <a:gd name="T11" fmla="*/ 546 h 550"/>
                <a:gd name="T12" fmla="*/ 531 w 679"/>
                <a:gd name="T13" fmla="*/ 536 h 550"/>
                <a:gd name="T14" fmla="*/ 542 w 679"/>
                <a:gd name="T15" fmla="*/ 514 h 550"/>
                <a:gd name="T16" fmla="*/ 466 w 679"/>
                <a:gd name="T17" fmla="*/ 399 h 550"/>
                <a:gd name="T18" fmla="*/ 172 w 679"/>
                <a:gd name="T19" fmla="*/ 219 h 550"/>
                <a:gd name="T20" fmla="*/ 36 w 679"/>
                <a:gd name="T21" fmla="*/ 205 h 550"/>
                <a:gd name="T22" fmla="*/ 21 w 679"/>
                <a:gd name="T23" fmla="*/ 224 h 550"/>
                <a:gd name="T24" fmla="*/ 1 w 679"/>
                <a:gd name="T25" fmla="*/ 210 h 550"/>
                <a:gd name="T26" fmla="*/ 66 w 679"/>
                <a:gd name="T27" fmla="*/ 109 h 550"/>
                <a:gd name="T28" fmla="*/ 127 w 679"/>
                <a:gd name="T29" fmla="*/ 3 h 550"/>
                <a:gd name="T30" fmla="*/ 149 w 679"/>
                <a:gd name="T31" fmla="*/ 14 h 550"/>
                <a:gd name="T32" fmla="*/ 139 w 679"/>
                <a:gd name="T33" fmla="*/ 36 h 550"/>
                <a:gd name="T34" fmla="*/ 213 w 679"/>
                <a:gd name="T35" fmla="*/ 151 h 550"/>
                <a:gd name="T36" fmla="*/ 508 w 679"/>
                <a:gd name="T37" fmla="*/ 33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9" h="550">
                  <a:moveTo>
                    <a:pt x="508" y="331"/>
                  </a:moveTo>
                  <a:cubicBezTo>
                    <a:pt x="596" y="384"/>
                    <a:pt x="611" y="391"/>
                    <a:pt x="645" y="345"/>
                  </a:cubicBezTo>
                  <a:cubicBezTo>
                    <a:pt x="659" y="325"/>
                    <a:pt x="659" y="325"/>
                    <a:pt x="659" y="325"/>
                  </a:cubicBezTo>
                  <a:cubicBezTo>
                    <a:pt x="666" y="322"/>
                    <a:pt x="679" y="333"/>
                    <a:pt x="679" y="339"/>
                  </a:cubicBezTo>
                  <a:cubicBezTo>
                    <a:pt x="652" y="380"/>
                    <a:pt x="634" y="407"/>
                    <a:pt x="613" y="442"/>
                  </a:cubicBezTo>
                  <a:cubicBezTo>
                    <a:pt x="592" y="475"/>
                    <a:pt x="576" y="504"/>
                    <a:pt x="552" y="546"/>
                  </a:cubicBezTo>
                  <a:cubicBezTo>
                    <a:pt x="547" y="550"/>
                    <a:pt x="531" y="543"/>
                    <a:pt x="531" y="536"/>
                  </a:cubicBezTo>
                  <a:cubicBezTo>
                    <a:pt x="542" y="514"/>
                    <a:pt x="542" y="514"/>
                    <a:pt x="542" y="514"/>
                  </a:cubicBezTo>
                  <a:cubicBezTo>
                    <a:pt x="567" y="462"/>
                    <a:pt x="554" y="452"/>
                    <a:pt x="466" y="399"/>
                  </a:cubicBezTo>
                  <a:cubicBezTo>
                    <a:pt x="172" y="219"/>
                    <a:pt x="172" y="219"/>
                    <a:pt x="172" y="219"/>
                  </a:cubicBezTo>
                  <a:cubicBezTo>
                    <a:pt x="84" y="165"/>
                    <a:pt x="71" y="160"/>
                    <a:pt x="36" y="205"/>
                  </a:cubicBezTo>
                  <a:cubicBezTo>
                    <a:pt x="21" y="224"/>
                    <a:pt x="21" y="224"/>
                    <a:pt x="21" y="224"/>
                  </a:cubicBezTo>
                  <a:cubicBezTo>
                    <a:pt x="14" y="227"/>
                    <a:pt x="0" y="217"/>
                    <a:pt x="1" y="210"/>
                  </a:cubicBezTo>
                  <a:cubicBezTo>
                    <a:pt x="28" y="170"/>
                    <a:pt x="46" y="142"/>
                    <a:pt x="66" y="109"/>
                  </a:cubicBezTo>
                  <a:cubicBezTo>
                    <a:pt x="87" y="74"/>
                    <a:pt x="104" y="46"/>
                    <a:pt x="127" y="3"/>
                  </a:cubicBezTo>
                  <a:cubicBezTo>
                    <a:pt x="133" y="0"/>
                    <a:pt x="147" y="6"/>
                    <a:pt x="149" y="14"/>
                  </a:cubicBezTo>
                  <a:cubicBezTo>
                    <a:pt x="139" y="36"/>
                    <a:pt x="139" y="36"/>
                    <a:pt x="139" y="36"/>
                  </a:cubicBezTo>
                  <a:cubicBezTo>
                    <a:pt x="115" y="89"/>
                    <a:pt x="125" y="97"/>
                    <a:pt x="213" y="151"/>
                  </a:cubicBezTo>
                  <a:lnTo>
                    <a:pt x="508" y="3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51" name="Freeform 262"/>
            <p:cNvSpPr>
              <a:spLocks/>
            </p:cNvSpPr>
            <p:nvPr/>
          </p:nvSpPr>
          <p:spPr bwMode="auto">
            <a:xfrm>
              <a:off x="7549" y="718"/>
              <a:ext cx="99" cy="100"/>
            </a:xfrm>
            <a:custGeom>
              <a:avLst/>
              <a:gdLst>
                <a:gd name="T0" fmla="*/ 171 w 773"/>
                <a:gd name="T1" fmla="*/ 232 h 780"/>
                <a:gd name="T2" fmla="*/ 41 w 773"/>
                <a:gd name="T3" fmla="*/ 196 h 780"/>
                <a:gd name="T4" fmla="*/ 19 w 773"/>
                <a:gd name="T5" fmla="*/ 218 h 780"/>
                <a:gd name="T6" fmla="*/ 2 w 773"/>
                <a:gd name="T7" fmla="*/ 200 h 780"/>
                <a:gd name="T8" fmla="*/ 88 w 773"/>
                <a:gd name="T9" fmla="*/ 106 h 780"/>
                <a:gd name="T10" fmla="*/ 174 w 773"/>
                <a:gd name="T11" fmla="*/ 3 h 780"/>
                <a:gd name="T12" fmla="*/ 192 w 773"/>
                <a:gd name="T13" fmla="*/ 19 h 780"/>
                <a:gd name="T14" fmla="*/ 171 w 773"/>
                <a:gd name="T15" fmla="*/ 47 h 780"/>
                <a:gd name="T16" fmla="*/ 223 w 773"/>
                <a:gd name="T17" fmla="*/ 172 h 780"/>
                <a:gd name="T18" fmla="*/ 550 w 773"/>
                <a:gd name="T19" fmla="*/ 457 h 780"/>
                <a:gd name="T20" fmla="*/ 593 w 773"/>
                <a:gd name="T21" fmla="*/ 455 h 780"/>
                <a:gd name="T22" fmla="*/ 628 w 773"/>
                <a:gd name="T23" fmla="*/ 415 h 780"/>
                <a:gd name="T24" fmla="*/ 688 w 773"/>
                <a:gd name="T25" fmla="*/ 309 h 780"/>
                <a:gd name="T26" fmla="*/ 666 w 773"/>
                <a:gd name="T27" fmla="*/ 232 h 780"/>
                <a:gd name="T28" fmla="*/ 688 w 773"/>
                <a:gd name="T29" fmla="*/ 217 h 780"/>
                <a:gd name="T30" fmla="*/ 773 w 773"/>
                <a:gd name="T31" fmla="*/ 340 h 780"/>
                <a:gd name="T32" fmla="*/ 760 w 773"/>
                <a:gd name="T33" fmla="*/ 354 h 780"/>
                <a:gd name="T34" fmla="*/ 684 w 773"/>
                <a:gd name="T35" fmla="*/ 396 h 780"/>
                <a:gd name="T36" fmla="*/ 426 w 773"/>
                <a:gd name="T37" fmla="*/ 693 h 780"/>
                <a:gd name="T38" fmla="*/ 396 w 773"/>
                <a:gd name="T39" fmla="*/ 768 h 780"/>
                <a:gd name="T40" fmla="*/ 383 w 773"/>
                <a:gd name="T41" fmla="*/ 779 h 780"/>
                <a:gd name="T42" fmla="*/ 281 w 773"/>
                <a:gd name="T43" fmla="*/ 671 h 780"/>
                <a:gd name="T44" fmla="*/ 296 w 773"/>
                <a:gd name="T45" fmla="*/ 651 h 780"/>
                <a:gd name="T46" fmla="*/ 366 w 773"/>
                <a:gd name="T47" fmla="*/ 679 h 780"/>
                <a:gd name="T48" fmla="*/ 458 w 773"/>
                <a:gd name="T49" fmla="*/ 610 h 780"/>
                <a:gd name="T50" fmla="*/ 503 w 773"/>
                <a:gd name="T51" fmla="*/ 558 h 780"/>
                <a:gd name="T52" fmla="*/ 497 w 773"/>
                <a:gd name="T53" fmla="*/ 515 h 780"/>
                <a:gd name="T54" fmla="*/ 171 w 773"/>
                <a:gd name="T55" fmla="*/ 232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3" h="780">
                  <a:moveTo>
                    <a:pt x="171" y="232"/>
                  </a:moveTo>
                  <a:cubicBezTo>
                    <a:pt x="94" y="165"/>
                    <a:pt x="83" y="157"/>
                    <a:pt x="41" y="196"/>
                  </a:cubicBezTo>
                  <a:cubicBezTo>
                    <a:pt x="19" y="218"/>
                    <a:pt x="19" y="218"/>
                    <a:pt x="19" y="218"/>
                  </a:cubicBezTo>
                  <a:cubicBezTo>
                    <a:pt x="12" y="220"/>
                    <a:pt x="0" y="206"/>
                    <a:pt x="2" y="200"/>
                  </a:cubicBezTo>
                  <a:cubicBezTo>
                    <a:pt x="40" y="160"/>
                    <a:pt x="62" y="136"/>
                    <a:pt x="88" y="106"/>
                  </a:cubicBezTo>
                  <a:cubicBezTo>
                    <a:pt x="113" y="77"/>
                    <a:pt x="134" y="51"/>
                    <a:pt x="174" y="3"/>
                  </a:cubicBezTo>
                  <a:cubicBezTo>
                    <a:pt x="180" y="0"/>
                    <a:pt x="193" y="9"/>
                    <a:pt x="192" y="19"/>
                  </a:cubicBezTo>
                  <a:cubicBezTo>
                    <a:pt x="171" y="47"/>
                    <a:pt x="171" y="47"/>
                    <a:pt x="171" y="47"/>
                  </a:cubicBezTo>
                  <a:cubicBezTo>
                    <a:pt x="139" y="92"/>
                    <a:pt x="146" y="105"/>
                    <a:pt x="223" y="172"/>
                  </a:cubicBezTo>
                  <a:cubicBezTo>
                    <a:pt x="550" y="457"/>
                    <a:pt x="550" y="457"/>
                    <a:pt x="550" y="457"/>
                  </a:cubicBezTo>
                  <a:cubicBezTo>
                    <a:pt x="573" y="476"/>
                    <a:pt x="574" y="477"/>
                    <a:pt x="593" y="455"/>
                  </a:cubicBezTo>
                  <a:cubicBezTo>
                    <a:pt x="628" y="415"/>
                    <a:pt x="628" y="415"/>
                    <a:pt x="628" y="415"/>
                  </a:cubicBezTo>
                  <a:cubicBezTo>
                    <a:pt x="655" y="383"/>
                    <a:pt x="689" y="342"/>
                    <a:pt x="688" y="309"/>
                  </a:cubicBezTo>
                  <a:cubicBezTo>
                    <a:pt x="687" y="277"/>
                    <a:pt x="677" y="256"/>
                    <a:pt x="666" y="232"/>
                  </a:cubicBezTo>
                  <a:cubicBezTo>
                    <a:pt x="667" y="222"/>
                    <a:pt x="680" y="215"/>
                    <a:pt x="688" y="217"/>
                  </a:cubicBezTo>
                  <a:cubicBezTo>
                    <a:pt x="710" y="257"/>
                    <a:pt x="748" y="309"/>
                    <a:pt x="773" y="340"/>
                  </a:cubicBezTo>
                  <a:cubicBezTo>
                    <a:pt x="772" y="343"/>
                    <a:pt x="764" y="354"/>
                    <a:pt x="760" y="354"/>
                  </a:cubicBezTo>
                  <a:cubicBezTo>
                    <a:pt x="733" y="338"/>
                    <a:pt x="713" y="363"/>
                    <a:pt x="684" y="396"/>
                  </a:cubicBezTo>
                  <a:cubicBezTo>
                    <a:pt x="426" y="693"/>
                    <a:pt x="426" y="693"/>
                    <a:pt x="426" y="693"/>
                  </a:cubicBezTo>
                  <a:cubicBezTo>
                    <a:pt x="391" y="732"/>
                    <a:pt x="387" y="740"/>
                    <a:pt x="396" y="768"/>
                  </a:cubicBezTo>
                  <a:cubicBezTo>
                    <a:pt x="395" y="773"/>
                    <a:pt x="387" y="780"/>
                    <a:pt x="383" y="779"/>
                  </a:cubicBezTo>
                  <a:cubicBezTo>
                    <a:pt x="360" y="745"/>
                    <a:pt x="305" y="688"/>
                    <a:pt x="281" y="671"/>
                  </a:cubicBezTo>
                  <a:cubicBezTo>
                    <a:pt x="278" y="663"/>
                    <a:pt x="289" y="651"/>
                    <a:pt x="296" y="651"/>
                  </a:cubicBezTo>
                  <a:cubicBezTo>
                    <a:pt x="316" y="665"/>
                    <a:pt x="348" y="683"/>
                    <a:pt x="366" y="679"/>
                  </a:cubicBezTo>
                  <a:cubicBezTo>
                    <a:pt x="393" y="673"/>
                    <a:pt x="423" y="650"/>
                    <a:pt x="458" y="610"/>
                  </a:cubicBezTo>
                  <a:cubicBezTo>
                    <a:pt x="503" y="558"/>
                    <a:pt x="503" y="558"/>
                    <a:pt x="503" y="558"/>
                  </a:cubicBezTo>
                  <a:cubicBezTo>
                    <a:pt x="522" y="536"/>
                    <a:pt x="521" y="536"/>
                    <a:pt x="497" y="515"/>
                  </a:cubicBezTo>
                  <a:lnTo>
                    <a:pt x="171" y="2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52" name="Freeform 263"/>
            <p:cNvSpPr>
              <a:spLocks noEditPoints="1"/>
            </p:cNvSpPr>
            <p:nvPr/>
          </p:nvSpPr>
          <p:spPr bwMode="auto">
            <a:xfrm>
              <a:off x="7473" y="757"/>
              <a:ext cx="111" cy="98"/>
            </a:xfrm>
            <a:custGeom>
              <a:avLst/>
              <a:gdLst>
                <a:gd name="T0" fmla="*/ 317 w 865"/>
                <a:gd name="T1" fmla="*/ 431 h 772"/>
                <a:gd name="T2" fmla="*/ 364 w 865"/>
                <a:gd name="T3" fmla="*/ 426 h 772"/>
                <a:gd name="T4" fmla="*/ 481 w 865"/>
                <a:gd name="T5" fmla="*/ 339 h 772"/>
                <a:gd name="T6" fmla="*/ 497 w 865"/>
                <a:gd name="T7" fmla="*/ 298 h 772"/>
                <a:gd name="T8" fmla="*/ 464 w 865"/>
                <a:gd name="T9" fmla="*/ 196 h 772"/>
                <a:gd name="T10" fmla="*/ 433 w 865"/>
                <a:gd name="T11" fmla="*/ 119 h 772"/>
                <a:gd name="T12" fmla="*/ 399 w 865"/>
                <a:gd name="T13" fmla="*/ 120 h 772"/>
                <a:gd name="T14" fmla="*/ 371 w 865"/>
                <a:gd name="T15" fmla="*/ 137 h 772"/>
                <a:gd name="T16" fmla="*/ 359 w 865"/>
                <a:gd name="T17" fmla="*/ 116 h 772"/>
                <a:gd name="T18" fmla="*/ 441 w 865"/>
                <a:gd name="T19" fmla="*/ 59 h 772"/>
                <a:gd name="T20" fmla="*/ 514 w 865"/>
                <a:gd name="T21" fmla="*/ 1 h 772"/>
                <a:gd name="T22" fmla="*/ 530 w 865"/>
                <a:gd name="T23" fmla="*/ 19 h 772"/>
                <a:gd name="T24" fmla="*/ 506 w 865"/>
                <a:gd name="T25" fmla="*/ 41 h 772"/>
                <a:gd name="T26" fmla="*/ 488 w 865"/>
                <a:gd name="T27" fmla="*/ 113 h 772"/>
                <a:gd name="T28" fmla="*/ 548 w 865"/>
                <a:gd name="T29" fmla="*/ 338 h 772"/>
                <a:gd name="T30" fmla="*/ 625 w 865"/>
                <a:gd name="T31" fmla="*/ 607 h 772"/>
                <a:gd name="T32" fmla="*/ 653 w 865"/>
                <a:gd name="T33" fmla="*/ 672 h 772"/>
                <a:gd name="T34" fmla="*/ 634 w 865"/>
                <a:gd name="T35" fmla="*/ 732 h 772"/>
                <a:gd name="T36" fmla="*/ 617 w 865"/>
                <a:gd name="T37" fmla="*/ 734 h 772"/>
                <a:gd name="T38" fmla="*/ 505 w 865"/>
                <a:gd name="T39" fmla="*/ 655 h 772"/>
                <a:gd name="T40" fmla="*/ 166 w 865"/>
                <a:gd name="T41" fmla="*/ 421 h 772"/>
                <a:gd name="T42" fmla="*/ 39 w 865"/>
                <a:gd name="T43" fmla="*/ 388 h 772"/>
                <a:gd name="T44" fmla="*/ 16 w 865"/>
                <a:gd name="T45" fmla="*/ 401 h 772"/>
                <a:gd name="T46" fmla="*/ 1 w 865"/>
                <a:gd name="T47" fmla="*/ 381 h 772"/>
                <a:gd name="T48" fmla="*/ 98 w 865"/>
                <a:gd name="T49" fmla="*/ 314 h 772"/>
                <a:gd name="T50" fmla="*/ 185 w 865"/>
                <a:gd name="T51" fmla="*/ 245 h 772"/>
                <a:gd name="T52" fmla="*/ 201 w 865"/>
                <a:gd name="T53" fmla="*/ 263 h 772"/>
                <a:gd name="T54" fmla="*/ 181 w 865"/>
                <a:gd name="T55" fmla="*/ 282 h 772"/>
                <a:gd name="T56" fmla="*/ 164 w 865"/>
                <a:gd name="T57" fmla="*/ 316 h 772"/>
                <a:gd name="T58" fmla="*/ 204 w 865"/>
                <a:gd name="T59" fmla="*/ 350 h 772"/>
                <a:gd name="T60" fmla="*/ 317 w 865"/>
                <a:gd name="T61" fmla="*/ 431 h 772"/>
                <a:gd name="T62" fmla="*/ 523 w 865"/>
                <a:gd name="T63" fmla="*/ 386 h 772"/>
                <a:gd name="T64" fmla="*/ 493 w 865"/>
                <a:gd name="T65" fmla="*/ 379 h 772"/>
                <a:gd name="T66" fmla="*/ 397 w 865"/>
                <a:gd name="T67" fmla="*/ 450 h 772"/>
                <a:gd name="T68" fmla="*/ 398 w 865"/>
                <a:gd name="T69" fmla="*/ 487 h 772"/>
                <a:gd name="T70" fmla="*/ 534 w 865"/>
                <a:gd name="T71" fmla="*/ 583 h 772"/>
                <a:gd name="T72" fmla="*/ 589 w 865"/>
                <a:gd name="T73" fmla="*/ 619 h 772"/>
                <a:gd name="T74" fmla="*/ 590 w 865"/>
                <a:gd name="T75" fmla="*/ 617 h 772"/>
                <a:gd name="T76" fmla="*/ 575 w 865"/>
                <a:gd name="T77" fmla="*/ 558 h 772"/>
                <a:gd name="T78" fmla="*/ 523 w 865"/>
                <a:gd name="T79" fmla="*/ 386 h 772"/>
                <a:gd name="T80" fmla="*/ 821 w 865"/>
                <a:gd name="T81" fmla="*/ 707 h 772"/>
                <a:gd name="T82" fmla="*/ 851 w 865"/>
                <a:gd name="T83" fmla="*/ 705 h 772"/>
                <a:gd name="T84" fmla="*/ 863 w 865"/>
                <a:gd name="T85" fmla="*/ 734 h 772"/>
                <a:gd name="T86" fmla="*/ 857 w 865"/>
                <a:gd name="T87" fmla="*/ 766 h 772"/>
                <a:gd name="T88" fmla="*/ 828 w 865"/>
                <a:gd name="T89" fmla="*/ 772 h 772"/>
                <a:gd name="T90" fmla="*/ 638 w 865"/>
                <a:gd name="T91" fmla="*/ 769 h 772"/>
                <a:gd name="T92" fmla="*/ 634 w 865"/>
                <a:gd name="T93" fmla="*/ 750 h 772"/>
                <a:gd name="T94" fmla="*/ 821 w 865"/>
                <a:gd name="T95" fmla="*/ 70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5" h="772">
                  <a:moveTo>
                    <a:pt x="317" y="431"/>
                  </a:moveTo>
                  <a:cubicBezTo>
                    <a:pt x="336" y="444"/>
                    <a:pt x="340" y="444"/>
                    <a:pt x="364" y="426"/>
                  </a:cubicBezTo>
                  <a:cubicBezTo>
                    <a:pt x="481" y="339"/>
                    <a:pt x="481" y="339"/>
                    <a:pt x="481" y="339"/>
                  </a:cubicBezTo>
                  <a:cubicBezTo>
                    <a:pt x="501" y="325"/>
                    <a:pt x="504" y="319"/>
                    <a:pt x="497" y="298"/>
                  </a:cubicBezTo>
                  <a:cubicBezTo>
                    <a:pt x="464" y="196"/>
                    <a:pt x="464" y="196"/>
                    <a:pt x="464" y="196"/>
                  </a:cubicBezTo>
                  <a:cubicBezTo>
                    <a:pt x="450" y="153"/>
                    <a:pt x="439" y="128"/>
                    <a:pt x="433" y="119"/>
                  </a:cubicBezTo>
                  <a:cubicBezTo>
                    <a:pt x="426" y="110"/>
                    <a:pt x="419" y="108"/>
                    <a:pt x="399" y="120"/>
                  </a:cubicBezTo>
                  <a:cubicBezTo>
                    <a:pt x="371" y="137"/>
                    <a:pt x="371" y="137"/>
                    <a:pt x="371" y="137"/>
                  </a:cubicBezTo>
                  <a:cubicBezTo>
                    <a:pt x="363" y="137"/>
                    <a:pt x="354" y="125"/>
                    <a:pt x="359" y="116"/>
                  </a:cubicBezTo>
                  <a:cubicBezTo>
                    <a:pt x="380" y="103"/>
                    <a:pt x="404" y="85"/>
                    <a:pt x="441" y="59"/>
                  </a:cubicBezTo>
                  <a:cubicBezTo>
                    <a:pt x="467" y="40"/>
                    <a:pt x="494" y="17"/>
                    <a:pt x="514" y="1"/>
                  </a:cubicBezTo>
                  <a:cubicBezTo>
                    <a:pt x="521" y="0"/>
                    <a:pt x="532" y="12"/>
                    <a:pt x="530" y="19"/>
                  </a:cubicBezTo>
                  <a:cubicBezTo>
                    <a:pt x="506" y="41"/>
                    <a:pt x="506" y="41"/>
                    <a:pt x="506" y="41"/>
                  </a:cubicBezTo>
                  <a:cubicBezTo>
                    <a:pt x="489" y="56"/>
                    <a:pt x="478" y="77"/>
                    <a:pt x="488" y="113"/>
                  </a:cubicBezTo>
                  <a:cubicBezTo>
                    <a:pt x="500" y="160"/>
                    <a:pt x="516" y="226"/>
                    <a:pt x="548" y="338"/>
                  </a:cubicBezTo>
                  <a:cubicBezTo>
                    <a:pt x="625" y="607"/>
                    <a:pt x="625" y="607"/>
                    <a:pt x="625" y="607"/>
                  </a:cubicBezTo>
                  <a:cubicBezTo>
                    <a:pt x="635" y="644"/>
                    <a:pt x="641" y="662"/>
                    <a:pt x="653" y="672"/>
                  </a:cubicBezTo>
                  <a:cubicBezTo>
                    <a:pt x="638" y="692"/>
                    <a:pt x="635" y="716"/>
                    <a:pt x="634" y="732"/>
                  </a:cubicBezTo>
                  <a:cubicBezTo>
                    <a:pt x="629" y="736"/>
                    <a:pt x="623" y="738"/>
                    <a:pt x="617" y="734"/>
                  </a:cubicBezTo>
                  <a:cubicBezTo>
                    <a:pt x="582" y="707"/>
                    <a:pt x="542" y="680"/>
                    <a:pt x="505" y="655"/>
                  </a:cubicBezTo>
                  <a:cubicBezTo>
                    <a:pt x="166" y="421"/>
                    <a:pt x="166" y="421"/>
                    <a:pt x="166" y="421"/>
                  </a:cubicBezTo>
                  <a:cubicBezTo>
                    <a:pt x="94" y="371"/>
                    <a:pt x="75" y="367"/>
                    <a:pt x="39" y="388"/>
                  </a:cubicBezTo>
                  <a:cubicBezTo>
                    <a:pt x="16" y="401"/>
                    <a:pt x="16" y="401"/>
                    <a:pt x="16" y="401"/>
                  </a:cubicBezTo>
                  <a:cubicBezTo>
                    <a:pt x="8" y="401"/>
                    <a:pt x="0" y="387"/>
                    <a:pt x="1" y="381"/>
                  </a:cubicBezTo>
                  <a:cubicBezTo>
                    <a:pt x="35" y="359"/>
                    <a:pt x="63" y="340"/>
                    <a:pt x="98" y="314"/>
                  </a:cubicBezTo>
                  <a:cubicBezTo>
                    <a:pt x="135" y="286"/>
                    <a:pt x="163" y="262"/>
                    <a:pt x="185" y="245"/>
                  </a:cubicBezTo>
                  <a:cubicBezTo>
                    <a:pt x="194" y="243"/>
                    <a:pt x="204" y="255"/>
                    <a:pt x="201" y="263"/>
                  </a:cubicBezTo>
                  <a:cubicBezTo>
                    <a:pt x="181" y="282"/>
                    <a:pt x="181" y="282"/>
                    <a:pt x="181" y="282"/>
                  </a:cubicBezTo>
                  <a:cubicBezTo>
                    <a:pt x="165" y="296"/>
                    <a:pt x="158" y="309"/>
                    <a:pt x="164" y="316"/>
                  </a:cubicBezTo>
                  <a:cubicBezTo>
                    <a:pt x="170" y="325"/>
                    <a:pt x="184" y="336"/>
                    <a:pt x="204" y="350"/>
                  </a:cubicBezTo>
                  <a:lnTo>
                    <a:pt x="317" y="431"/>
                  </a:lnTo>
                  <a:close/>
                  <a:moveTo>
                    <a:pt x="523" y="386"/>
                  </a:moveTo>
                  <a:cubicBezTo>
                    <a:pt x="516" y="363"/>
                    <a:pt x="515" y="363"/>
                    <a:pt x="493" y="379"/>
                  </a:cubicBezTo>
                  <a:cubicBezTo>
                    <a:pt x="397" y="450"/>
                    <a:pt x="397" y="450"/>
                    <a:pt x="397" y="450"/>
                  </a:cubicBezTo>
                  <a:cubicBezTo>
                    <a:pt x="375" y="467"/>
                    <a:pt x="375" y="471"/>
                    <a:pt x="398" y="487"/>
                  </a:cubicBezTo>
                  <a:cubicBezTo>
                    <a:pt x="534" y="583"/>
                    <a:pt x="534" y="583"/>
                    <a:pt x="534" y="583"/>
                  </a:cubicBezTo>
                  <a:cubicBezTo>
                    <a:pt x="554" y="597"/>
                    <a:pt x="577" y="613"/>
                    <a:pt x="589" y="619"/>
                  </a:cubicBezTo>
                  <a:cubicBezTo>
                    <a:pt x="590" y="617"/>
                    <a:pt x="590" y="617"/>
                    <a:pt x="590" y="617"/>
                  </a:cubicBezTo>
                  <a:cubicBezTo>
                    <a:pt x="590" y="612"/>
                    <a:pt x="583" y="587"/>
                    <a:pt x="575" y="558"/>
                  </a:cubicBezTo>
                  <a:lnTo>
                    <a:pt x="523" y="386"/>
                  </a:lnTo>
                  <a:close/>
                  <a:moveTo>
                    <a:pt x="821" y="707"/>
                  </a:moveTo>
                  <a:cubicBezTo>
                    <a:pt x="835" y="704"/>
                    <a:pt x="844" y="702"/>
                    <a:pt x="851" y="705"/>
                  </a:cubicBezTo>
                  <a:cubicBezTo>
                    <a:pt x="857" y="708"/>
                    <a:pt x="862" y="719"/>
                    <a:pt x="863" y="734"/>
                  </a:cubicBezTo>
                  <a:cubicBezTo>
                    <a:pt x="865" y="748"/>
                    <a:pt x="862" y="762"/>
                    <a:pt x="857" y="766"/>
                  </a:cubicBezTo>
                  <a:cubicBezTo>
                    <a:pt x="851" y="770"/>
                    <a:pt x="842" y="772"/>
                    <a:pt x="828" y="772"/>
                  </a:cubicBezTo>
                  <a:cubicBezTo>
                    <a:pt x="638" y="769"/>
                    <a:pt x="638" y="769"/>
                    <a:pt x="638" y="769"/>
                  </a:cubicBezTo>
                  <a:cubicBezTo>
                    <a:pt x="630" y="764"/>
                    <a:pt x="630" y="756"/>
                    <a:pt x="634" y="750"/>
                  </a:cubicBezTo>
                  <a:lnTo>
                    <a:pt x="821" y="70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grpSp>
      <p:pic>
        <p:nvPicPr>
          <p:cNvPr id="53" name="Picture 2" descr="https://www.agenziafarmaco.gov.it/registri/resources/AIFA.gif"/>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50000" r="2799"/>
          <a:stretch/>
        </p:blipFill>
        <p:spPr bwMode="auto">
          <a:xfrm>
            <a:off x="16914" y="6275579"/>
            <a:ext cx="2014458" cy="5181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2230107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down)">
                                      <p:cBhvr>
                                        <p:cTn id="13" dur="580">
                                          <p:stCondLst>
                                            <p:cond delay="0"/>
                                          </p:stCondLst>
                                        </p:cTn>
                                        <p:tgtEl>
                                          <p:spTgt spid="11">
                                            <p:txEl>
                                              <p:pRg st="0" end="0"/>
                                            </p:txEl>
                                          </p:spTgt>
                                        </p:tgtEl>
                                      </p:cBhvr>
                                    </p:animEffect>
                                    <p:anim calcmode="lin" valueType="num">
                                      <p:cBhvr>
                                        <p:cTn id="14"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11">
                                            <p:txEl>
                                              <p:pRg st="0" end="0"/>
                                            </p:txEl>
                                          </p:spTgt>
                                        </p:tgtEl>
                                      </p:cBhvr>
                                      <p:to x="100000" y="60000"/>
                                    </p:animScale>
                                    <p:animScale>
                                      <p:cBhvr>
                                        <p:cTn id="20" dur="166" decel="50000">
                                          <p:stCondLst>
                                            <p:cond delay="676"/>
                                          </p:stCondLst>
                                        </p:cTn>
                                        <p:tgtEl>
                                          <p:spTgt spid="11">
                                            <p:txEl>
                                              <p:pRg st="0" end="0"/>
                                            </p:txEl>
                                          </p:spTgt>
                                        </p:tgtEl>
                                      </p:cBhvr>
                                      <p:to x="100000" y="100000"/>
                                    </p:animScale>
                                    <p:animScale>
                                      <p:cBhvr>
                                        <p:cTn id="21" dur="26">
                                          <p:stCondLst>
                                            <p:cond delay="1312"/>
                                          </p:stCondLst>
                                        </p:cTn>
                                        <p:tgtEl>
                                          <p:spTgt spid="11">
                                            <p:txEl>
                                              <p:pRg st="0" end="0"/>
                                            </p:txEl>
                                          </p:spTgt>
                                        </p:tgtEl>
                                      </p:cBhvr>
                                      <p:to x="100000" y="80000"/>
                                    </p:animScale>
                                    <p:animScale>
                                      <p:cBhvr>
                                        <p:cTn id="22" dur="166" decel="50000">
                                          <p:stCondLst>
                                            <p:cond delay="1338"/>
                                          </p:stCondLst>
                                        </p:cTn>
                                        <p:tgtEl>
                                          <p:spTgt spid="11">
                                            <p:txEl>
                                              <p:pRg st="0" end="0"/>
                                            </p:txEl>
                                          </p:spTgt>
                                        </p:tgtEl>
                                      </p:cBhvr>
                                      <p:to x="100000" y="100000"/>
                                    </p:animScale>
                                    <p:animScale>
                                      <p:cBhvr>
                                        <p:cTn id="23" dur="26">
                                          <p:stCondLst>
                                            <p:cond delay="1642"/>
                                          </p:stCondLst>
                                        </p:cTn>
                                        <p:tgtEl>
                                          <p:spTgt spid="11">
                                            <p:txEl>
                                              <p:pRg st="0" end="0"/>
                                            </p:txEl>
                                          </p:spTgt>
                                        </p:tgtEl>
                                      </p:cBhvr>
                                      <p:to x="100000" y="90000"/>
                                    </p:animScale>
                                    <p:animScale>
                                      <p:cBhvr>
                                        <p:cTn id="24" dur="166" decel="50000">
                                          <p:stCondLst>
                                            <p:cond delay="1668"/>
                                          </p:stCondLst>
                                        </p:cTn>
                                        <p:tgtEl>
                                          <p:spTgt spid="11">
                                            <p:txEl>
                                              <p:pRg st="0" end="0"/>
                                            </p:txEl>
                                          </p:spTgt>
                                        </p:tgtEl>
                                      </p:cBhvr>
                                      <p:to x="100000" y="100000"/>
                                    </p:animScale>
                                    <p:animScale>
                                      <p:cBhvr>
                                        <p:cTn id="25" dur="26">
                                          <p:stCondLst>
                                            <p:cond delay="1808"/>
                                          </p:stCondLst>
                                        </p:cTn>
                                        <p:tgtEl>
                                          <p:spTgt spid="11">
                                            <p:txEl>
                                              <p:pRg st="0" end="0"/>
                                            </p:txEl>
                                          </p:spTgt>
                                        </p:tgtEl>
                                      </p:cBhvr>
                                      <p:to x="100000" y="95000"/>
                                    </p:animScale>
                                    <p:animScale>
                                      <p:cBhvr>
                                        <p:cTn id="26" dur="166" decel="50000">
                                          <p:stCondLst>
                                            <p:cond delay="1834"/>
                                          </p:stCondLst>
                                        </p:cTn>
                                        <p:tgtEl>
                                          <p:spTgt spid="11">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3568" y="2660"/>
            <a:ext cx="8077200" cy="1143000"/>
          </a:xfrm>
        </p:spPr>
        <p:txBody>
          <a:bodyPr>
            <a:normAutofit/>
          </a:bodyPr>
          <a:lstStyle/>
          <a:p>
            <a:r>
              <a:rPr lang="en-US" dirty="0" smtClean="0"/>
              <a:t>Backup e Archiving</a:t>
            </a:r>
            <a:endParaRPr lang="it-IT" dirty="0"/>
          </a:p>
        </p:txBody>
      </p:sp>
      <p:sp>
        <p:nvSpPr>
          <p:cNvPr id="5" name="Content Placeholder 4"/>
          <p:cNvSpPr>
            <a:spLocks noGrp="1"/>
          </p:cNvSpPr>
          <p:nvPr>
            <p:ph idx="1"/>
            <p:custDataLst>
              <p:tags r:id="rId3"/>
            </p:custDataLst>
          </p:nvPr>
        </p:nvSpPr>
        <p:spPr>
          <a:xfrm>
            <a:off x="827584" y="1124744"/>
            <a:ext cx="8077200" cy="4464496"/>
          </a:xfrm>
        </p:spPr>
        <p:txBody>
          <a:bodyPr>
            <a:noAutofit/>
          </a:bodyPr>
          <a:lstStyle/>
          <a:p>
            <a:pPr algn="just"/>
            <a:r>
              <a:rPr lang="en-US" sz="2800" b="1" u="sng" cap="small" dirty="0">
                <a:solidFill>
                  <a:schemeClr val="accent1">
                    <a:lumMod val="75000"/>
                  </a:schemeClr>
                </a:solidFill>
                <a:effectLst>
                  <a:outerShdw blurRad="50800" dist="38100" dir="16200000">
                    <a:srgbClr val="000000">
                      <a:alpha val="40000"/>
                    </a:srgbClr>
                  </a:outerShdw>
                </a:effectLst>
              </a:rPr>
              <a:t>Archive</a:t>
            </a:r>
          </a:p>
          <a:p>
            <a:pPr marL="0" indent="0" algn="just">
              <a:buNone/>
            </a:pPr>
            <a:r>
              <a:rPr lang="it-IT" sz="2200" dirty="0" smtClean="0"/>
              <a:t>Si conservano i singoli dati in modo permanente e non più editabile e sovrascrivibile allo scopo di ricostruire l’attività GMP effettuata. L’archivio è chiuso (accesso solo previa autorizzazione formale) e bloccato: qualunque operazione su di esso deve essere sempre tracciabile e accompagnata da audit-</a:t>
            </a:r>
            <a:r>
              <a:rPr lang="it-IT" sz="2200" dirty="0" err="1" smtClean="0"/>
              <a:t>trail</a:t>
            </a:r>
            <a:r>
              <a:rPr lang="it-IT" sz="2200" dirty="0" smtClean="0"/>
              <a:t>.</a:t>
            </a:r>
          </a:p>
          <a:p>
            <a:pPr algn="just"/>
            <a:r>
              <a:rPr lang="en-US" sz="2800" b="1" u="sng" cap="small" dirty="0" smtClean="0">
                <a:solidFill>
                  <a:schemeClr val="accent1">
                    <a:lumMod val="75000"/>
                  </a:schemeClr>
                </a:solidFill>
                <a:effectLst>
                  <a:outerShdw blurRad="50800" dist="38100" dir="16200000">
                    <a:srgbClr val="000000">
                      <a:alpha val="40000"/>
                    </a:srgbClr>
                  </a:outerShdw>
                </a:effectLst>
              </a:rPr>
              <a:t>Backup </a:t>
            </a:r>
            <a:endParaRPr lang="en-US" sz="2800" b="1" u="sng" cap="small" dirty="0">
              <a:solidFill>
                <a:schemeClr val="accent1">
                  <a:lumMod val="75000"/>
                </a:schemeClr>
              </a:solidFill>
              <a:effectLst>
                <a:outerShdw blurRad="50800" dist="38100" dir="16200000">
                  <a:srgbClr val="000000">
                    <a:alpha val="40000"/>
                  </a:srgbClr>
                </a:outerShdw>
              </a:effectLst>
            </a:endParaRPr>
          </a:p>
          <a:p>
            <a:pPr marL="0" indent="0" algn="just">
              <a:buNone/>
            </a:pPr>
            <a:r>
              <a:rPr lang="it-IT" sz="2200" dirty="0"/>
              <a:t>Il backup fa copia periodica dei dati presenti sul sistema per permetterne il recupero in caso di cancellazione accidentale (DISASTER RECOVERY). In genere la singola «immagine» di backup  viene mantenuta per poco tempo (giorni) e poi sovrascritta dall’immagine successiva</a:t>
            </a:r>
            <a:r>
              <a:rPr lang="en-US" sz="2200" dirty="0"/>
              <a:t>. </a:t>
            </a:r>
            <a:endParaRPr lang="it-IT" sz="2200" dirty="0"/>
          </a:p>
        </p:txBody>
      </p:sp>
      <p:sp>
        <p:nvSpPr>
          <p:cNvPr id="3" name="Rettangolo 2"/>
          <p:cNvSpPr/>
          <p:nvPr/>
        </p:nvSpPr>
        <p:spPr>
          <a:xfrm>
            <a:off x="764962" y="5733256"/>
            <a:ext cx="7920880" cy="769441"/>
          </a:xfrm>
          <a:prstGeom prst="rect">
            <a:avLst/>
          </a:prstGeom>
        </p:spPr>
        <p:txBody>
          <a:bodyPr wrap="square">
            <a:spAutoFit/>
          </a:bodyPr>
          <a:lstStyle/>
          <a:p>
            <a:pPr algn="ctr"/>
            <a:r>
              <a:rPr lang="it-IT" sz="2200" dirty="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Dal punto di vista del Data </a:t>
            </a:r>
            <a:r>
              <a:rPr lang="it-IT" sz="2200" dirty="0" err="1">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Integrity</a:t>
            </a:r>
            <a:r>
              <a:rPr lang="it-IT" sz="2200" dirty="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 l’archiviazione è molto più importante del </a:t>
            </a:r>
            <a:r>
              <a:rPr lang="it-IT" sz="2200" dirty="0" smtClean="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backup – entrambe vanno convalidate</a:t>
            </a:r>
            <a:endParaRPr lang="it-IT" sz="2200" dirty="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endParaRPr>
          </a:p>
        </p:txBody>
      </p:sp>
      <p:grpSp>
        <p:nvGrpSpPr>
          <p:cNvPr id="6" name="Group 223"/>
          <p:cNvGrpSpPr>
            <a:grpSpLocks/>
          </p:cNvGrpSpPr>
          <p:nvPr/>
        </p:nvGrpSpPr>
        <p:grpSpPr bwMode="auto">
          <a:xfrm>
            <a:off x="7956376" y="188640"/>
            <a:ext cx="1085740" cy="1010527"/>
            <a:chOff x="6881" y="91"/>
            <a:chExt cx="845" cy="835"/>
          </a:xfrm>
        </p:grpSpPr>
        <p:sp>
          <p:nvSpPr>
            <p:cNvPr id="7" name="Freeform 224"/>
            <p:cNvSpPr>
              <a:spLocks/>
            </p:cNvSpPr>
            <p:nvPr/>
          </p:nvSpPr>
          <p:spPr bwMode="auto">
            <a:xfrm>
              <a:off x="7256" y="675"/>
              <a:ext cx="96" cy="251"/>
            </a:xfrm>
            <a:custGeom>
              <a:avLst/>
              <a:gdLst>
                <a:gd name="T0" fmla="*/ 72 w 96"/>
                <a:gd name="T1" fmla="*/ 21 h 251"/>
                <a:gd name="T2" fmla="*/ 72 w 96"/>
                <a:gd name="T3" fmla="*/ 237 h 251"/>
                <a:gd name="T4" fmla="*/ 96 w 96"/>
                <a:gd name="T5" fmla="*/ 237 h 251"/>
                <a:gd name="T6" fmla="*/ 96 w 96"/>
                <a:gd name="T7" fmla="*/ 251 h 251"/>
                <a:gd name="T8" fmla="*/ 0 w 96"/>
                <a:gd name="T9" fmla="*/ 251 h 251"/>
                <a:gd name="T10" fmla="*/ 0 w 96"/>
                <a:gd name="T11" fmla="*/ 237 h 251"/>
                <a:gd name="T12" fmla="*/ 25 w 96"/>
                <a:gd name="T13" fmla="*/ 237 h 251"/>
                <a:gd name="T14" fmla="*/ 25 w 96"/>
                <a:gd name="T15" fmla="*/ 0 h 251"/>
                <a:gd name="T16" fmla="*/ 72 w 96"/>
                <a:gd name="T17" fmla="*/ 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1">
                  <a:moveTo>
                    <a:pt x="72" y="21"/>
                  </a:moveTo>
                  <a:lnTo>
                    <a:pt x="72" y="237"/>
                  </a:lnTo>
                  <a:lnTo>
                    <a:pt x="96" y="237"/>
                  </a:lnTo>
                  <a:lnTo>
                    <a:pt x="96" y="251"/>
                  </a:lnTo>
                  <a:lnTo>
                    <a:pt x="0" y="251"/>
                  </a:lnTo>
                  <a:lnTo>
                    <a:pt x="0" y="237"/>
                  </a:lnTo>
                  <a:lnTo>
                    <a:pt x="25" y="237"/>
                  </a:lnTo>
                  <a:lnTo>
                    <a:pt x="25" y="0"/>
                  </a:lnTo>
                  <a:lnTo>
                    <a:pt x="72"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8" name="Freeform 225"/>
            <p:cNvSpPr>
              <a:spLocks/>
            </p:cNvSpPr>
            <p:nvPr/>
          </p:nvSpPr>
          <p:spPr bwMode="auto">
            <a:xfrm>
              <a:off x="7281" y="539"/>
              <a:ext cx="47" cy="90"/>
            </a:xfrm>
            <a:custGeom>
              <a:avLst/>
              <a:gdLst>
                <a:gd name="T0" fmla="*/ 366 w 366"/>
                <a:gd name="T1" fmla="*/ 703 h 703"/>
                <a:gd name="T2" fmla="*/ 366 w 366"/>
                <a:gd name="T3" fmla="*/ 173 h 703"/>
                <a:gd name="T4" fmla="*/ 0 w 366"/>
                <a:gd name="T5" fmla="*/ 0 h 703"/>
                <a:gd name="T6" fmla="*/ 0 w 366"/>
                <a:gd name="T7" fmla="*/ 530 h 703"/>
                <a:gd name="T8" fmla="*/ 366 w 366"/>
                <a:gd name="T9" fmla="*/ 703 h 703"/>
              </a:gdLst>
              <a:ahLst/>
              <a:cxnLst>
                <a:cxn ang="0">
                  <a:pos x="T0" y="T1"/>
                </a:cxn>
                <a:cxn ang="0">
                  <a:pos x="T2" y="T3"/>
                </a:cxn>
                <a:cxn ang="0">
                  <a:pos x="T4" y="T5"/>
                </a:cxn>
                <a:cxn ang="0">
                  <a:pos x="T6" y="T7"/>
                </a:cxn>
                <a:cxn ang="0">
                  <a:pos x="T8" y="T9"/>
                </a:cxn>
              </a:cxnLst>
              <a:rect l="0" t="0" r="r" b="b"/>
              <a:pathLst>
                <a:path w="366" h="703">
                  <a:moveTo>
                    <a:pt x="366" y="703"/>
                  </a:moveTo>
                  <a:cubicBezTo>
                    <a:pt x="366" y="173"/>
                    <a:pt x="366" y="173"/>
                    <a:pt x="366" y="173"/>
                  </a:cubicBezTo>
                  <a:cubicBezTo>
                    <a:pt x="326" y="153"/>
                    <a:pt x="0" y="0"/>
                    <a:pt x="0" y="0"/>
                  </a:cubicBezTo>
                  <a:cubicBezTo>
                    <a:pt x="0" y="530"/>
                    <a:pt x="0" y="530"/>
                    <a:pt x="0" y="530"/>
                  </a:cubicBezTo>
                  <a:lnTo>
                    <a:pt x="366" y="7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9" name="Freeform 226"/>
            <p:cNvSpPr>
              <a:spLocks/>
            </p:cNvSpPr>
            <p:nvPr/>
          </p:nvSpPr>
          <p:spPr bwMode="auto">
            <a:xfrm>
              <a:off x="7256" y="239"/>
              <a:ext cx="96" cy="255"/>
            </a:xfrm>
            <a:custGeom>
              <a:avLst/>
              <a:gdLst>
                <a:gd name="T0" fmla="*/ 72 w 96"/>
                <a:gd name="T1" fmla="*/ 255 h 255"/>
                <a:gd name="T2" fmla="*/ 72 w 96"/>
                <a:gd name="T3" fmla="*/ 14 h 255"/>
                <a:gd name="T4" fmla="*/ 96 w 96"/>
                <a:gd name="T5" fmla="*/ 14 h 255"/>
                <a:gd name="T6" fmla="*/ 96 w 96"/>
                <a:gd name="T7" fmla="*/ 0 h 255"/>
                <a:gd name="T8" fmla="*/ 0 w 96"/>
                <a:gd name="T9" fmla="*/ 0 h 255"/>
                <a:gd name="T10" fmla="*/ 0 w 96"/>
                <a:gd name="T11" fmla="*/ 14 h 255"/>
                <a:gd name="T12" fmla="*/ 25 w 96"/>
                <a:gd name="T13" fmla="*/ 14 h 255"/>
                <a:gd name="T14" fmla="*/ 25 w 96"/>
                <a:gd name="T15" fmla="*/ 231 h 255"/>
                <a:gd name="T16" fmla="*/ 72 w 9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5">
                  <a:moveTo>
                    <a:pt x="72" y="255"/>
                  </a:moveTo>
                  <a:lnTo>
                    <a:pt x="72" y="14"/>
                  </a:lnTo>
                  <a:lnTo>
                    <a:pt x="96" y="14"/>
                  </a:lnTo>
                  <a:lnTo>
                    <a:pt x="96" y="0"/>
                  </a:lnTo>
                  <a:lnTo>
                    <a:pt x="0" y="0"/>
                  </a:lnTo>
                  <a:lnTo>
                    <a:pt x="0" y="14"/>
                  </a:lnTo>
                  <a:lnTo>
                    <a:pt x="25" y="14"/>
                  </a:lnTo>
                  <a:lnTo>
                    <a:pt x="25" y="231"/>
                  </a:lnTo>
                  <a:lnTo>
                    <a:pt x="72" y="2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0" name="Freeform 227"/>
            <p:cNvSpPr>
              <a:spLocks/>
            </p:cNvSpPr>
            <p:nvPr/>
          </p:nvSpPr>
          <p:spPr bwMode="auto">
            <a:xfrm>
              <a:off x="7337" y="252"/>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1" name="Freeform 228"/>
            <p:cNvSpPr>
              <a:spLocks/>
            </p:cNvSpPr>
            <p:nvPr/>
          </p:nvSpPr>
          <p:spPr bwMode="auto">
            <a:xfrm>
              <a:off x="7210" y="70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2" name="Freeform 229"/>
            <p:cNvSpPr>
              <a:spLocks/>
            </p:cNvSpPr>
            <p:nvPr/>
          </p:nvSpPr>
          <p:spPr bwMode="auto">
            <a:xfrm>
              <a:off x="7210" y="83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3" name="Freeform 230"/>
            <p:cNvSpPr>
              <a:spLocks/>
            </p:cNvSpPr>
            <p:nvPr/>
          </p:nvSpPr>
          <p:spPr bwMode="auto">
            <a:xfrm>
              <a:off x="7337" y="381"/>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4" name="Freeform 231"/>
            <p:cNvSpPr>
              <a:spLocks/>
            </p:cNvSpPr>
            <p:nvPr/>
          </p:nvSpPr>
          <p:spPr bwMode="auto">
            <a:xfrm>
              <a:off x="7201" y="316"/>
              <a:ext cx="74" cy="93"/>
            </a:xfrm>
            <a:custGeom>
              <a:avLst/>
              <a:gdLst>
                <a:gd name="T0" fmla="*/ 558 w 577"/>
                <a:gd name="T1" fmla="*/ 0 h 730"/>
                <a:gd name="T2" fmla="*/ 111 w 577"/>
                <a:gd name="T3" fmla="*/ 327 h 730"/>
                <a:gd name="T4" fmla="*/ 45 w 577"/>
                <a:gd name="T5" fmla="*/ 730 h 730"/>
                <a:gd name="T6" fmla="*/ 401 w 577"/>
                <a:gd name="T7" fmla="*/ 442 h 730"/>
                <a:gd name="T8" fmla="*/ 558 w 577"/>
                <a:gd name="T9" fmla="*/ 369 h 730"/>
                <a:gd name="T10" fmla="*/ 558 w 577"/>
                <a:gd name="T11" fmla="*/ 0 h 730"/>
              </a:gdLst>
              <a:ahLst/>
              <a:cxnLst>
                <a:cxn ang="0">
                  <a:pos x="T0" y="T1"/>
                </a:cxn>
                <a:cxn ang="0">
                  <a:pos x="T2" y="T3"/>
                </a:cxn>
                <a:cxn ang="0">
                  <a:pos x="T4" y="T5"/>
                </a:cxn>
                <a:cxn ang="0">
                  <a:pos x="T6" y="T7"/>
                </a:cxn>
                <a:cxn ang="0">
                  <a:pos x="T8" y="T9"/>
                </a:cxn>
                <a:cxn ang="0">
                  <a:pos x="T10" y="T11"/>
                </a:cxn>
              </a:cxnLst>
              <a:rect l="0" t="0" r="r" b="b"/>
              <a:pathLst>
                <a:path w="577" h="730">
                  <a:moveTo>
                    <a:pt x="558" y="0"/>
                  </a:moveTo>
                  <a:cubicBezTo>
                    <a:pt x="558" y="0"/>
                    <a:pt x="221" y="106"/>
                    <a:pt x="111" y="327"/>
                  </a:cubicBezTo>
                  <a:cubicBezTo>
                    <a:pt x="0" y="547"/>
                    <a:pt x="45" y="730"/>
                    <a:pt x="45" y="730"/>
                  </a:cubicBezTo>
                  <a:cubicBezTo>
                    <a:pt x="45" y="730"/>
                    <a:pt x="224" y="526"/>
                    <a:pt x="401" y="442"/>
                  </a:cubicBezTo>
                  <a:cubicBezTo>
                    <a:pt x="577" y="357"/>
                    <a:pt x="558" y="369"/>
                    <a:pt x="558" y="369"/>
                  </a:cubicBezTo>
                  <a:lnTo>
                    <a:pt x="5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5" name="Freeform 232"/>
            <p:cNvSpPr>
              <a:spLocks/>
            </p:cNvSpPr>
            <p:nvPr/>
          </p:nvSpPr>
          <p:spPr bwMode="auto">
            <a:xfrm>
              <a:off x="7334" y="758"/>
              <a:ext cx="74" cy="94"/>
            </a:xfrm>
            <a:custGeom>
              <a:avLst/>
              <a:gdLst>
                <a:gd name="T0" fmla="*/ 19 w 578"/>
                <a:gd name="T1" fmla="*/ 730 h 730"/>
                <a:gd name="T2" fmla="*/ 467 w 578"/>
                <a:gd name="T3" fmla="*/ 403 h 730"/>
                <a:gd name="T4" fmla="*/ 532 w 578"/>
                <a:gd name="T5" fmla="*/ 0 h 730"/>
                <a:gd name="T6" fmla="*/ 177 w 578"/>
                <a:gd name="T7" fmla="*/ 288 h 730"/>
                <a:gd name="T8" fmla="*/ 19 w 578"/>
                <a:gd name="T9" fmla="*/ 361 h 730"/>
                <a:gd name="T10" fmla="*/ 19 w 578"/>
                <a:gd name="T11" fmla="*/ 730 h 730"/>
              </a:gdLst>
              <a:ahLst/>
              <a:cxnLst>
                <a:cxn ang="0">
                  <a:pos x="T0" y="T1"/>
                </a:cxn>
                <a:cxn ang="0">
                  <a:pos x="T2" y="T3"/>
                </a:cxn>
                <a:cxn ang="0">
                  <a:pos x="T4" y="T5"/>
                </a:cxn>
                <a:cxn ang="0">
                  <a:pos x="T6" y="T7"/>
                </a:cxn>
                <a:cxn ang="0">
                  <a:pos x="T8" y="T9"/>
                </a:cxn>
                <a:cxn ang="0">
                  <a:pos x="T10" y="T11"/>
                </a:cxn>
              </a:cxnLst>
              <a:rect l="0" t="0" r="r" b="b"/>
              <a:pathLst>
                <a:path w="578" h="730">
                  <a:moveTo>
                    <a:pt x="19" y="730"/>
                  </a:moveTo>
                  <a:cubicBezTo>
                    <a:pt x="19" y="730"/>
                    <a:pt x="356" y="623"/>
                    <a:pt x="467" y="403"/>
                  </a:cubicBezTo>
                  <a:cubicBezTo>
                    <a:pt x="578" y="183"/>
                    <a:pt x="532" y="0"/>
                    <a:pt x="532" y="0"/>
                  </a:cubicBezTo>
                  <a:cubicBezTo>
                    <a:pt x="532" y="0"/>
                    <a:pt x="353" y="204"/>
                    <a:pt x="177" y="288"/>
                  </a:cubicBezTo>
                  <a:cubicBezTo>
                    <a:pt x="0" y="373"/>
                    <a:pt x="19" y="361"/>
                    <a:pt x="19" y="361"/>
                  </a:cubicBezTo>
                  <a:lnTo>
                    <a:pt x="19" y="7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6" name="Freeform 233"/>
            <p:cNvSpPr>
              <a:spLocks/>
            </p:cNvSpPr>
            <p:nvPr/>
          </p:nvSpPr>
          <p:spPr bwMode="auto">
            <a:xfrm>
              <a:off x="7256" y="445"/>
              <a:ext cx="17" cy="20"/>
            </a:xfrm>
            <a:custGeom>
              <a:avLst/>
              <a:gdLst>
                <a:gd name="T0" fmla="*/ 17 w 17"/>
                <a:gd name="T1" fmla="*/ 0 h 20"/>
                <a:gd name="T2" fmla="*/ 17 w 17"/>
                <a:gd name="T3" fmla="*/ 20 h 20"/>
                <a:gd name="T4" fmla="*/ 0 w 17"/>
                <a:gd name="T5" fmla="*/ 10 h 20"/>
                <a:gd name="T6" fmla="*/ 17 w 17"/>
                <a:gd name="T7" fmla="*/ 0 h 20"/>
              </a:gdLst>
              <a:ahLst/>
              <a:cxnLst>
                <a:cxn ang="0">
                  <a:pos x="T0" y="T1"/>
                </a:cxn>
                <a:cxn ang="0">
                  <a:pos x="T2" y="T3"/>
                </a:cxn>
                <a:cxn ang="0">
                  <a:pos x="T4" y="T5"/>
                </a:cxn>
                <a:cxn ang="0">
                  <a:pos x="T6" y="T7"/>
                </a:cxn>
              </a:cxnLst>
              <a:rect l="0" t="0" r="r" b="b"/>
              <a:pathLst>
                <a:path w="17" h="20">
                  <a:moveTo>
                    <a:pt x="17" y="0"/>
                  </a:moveTo>
                  <a:lnTo>
                    <a:pt x="17" y="20"/>
                  </a:lnTo>
                  <a:lnTo>
                    <a:pt x="0" y="10"/>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7" name="Freeform 234"/>
            <p:cNvSpPr>
              <a:spLocks/>
            </p:cNvSpPr>
            <p:nvPr/>
          </p:nvSpPr>
          <p:spPr bwMode="auto">
            <a:xfrm>
              <a:off x="7337" y="701"/>
              <a:ext cx="18" cy="19"/>
            </a:xfrm>
            <a:custGeom>
              <a:avLst/>
              <a:gdLst>
                <a:gd name="T0" fmla="*/ 0 w 18"/>
                <a:gd name="T1" fmla="*/ 19 h 19"/>
                <a:gd name="T2" fmla="*/ 0 w 18"/>
                <a:gd name="T3" fmla="*/ 0 h 19"/>
                <a:gd name="T4" fmla="*/ 18 w 18"/>
                <a:gd name="T5" fmla="*/ 9 h 19"/>
                <a:gd name="T6" fmla="*/ 0 w 18"/>
                <a:gd name="T7" fmla="*/ 19 h 19"/>
              </a:gdLst>
              <a:ahLst/>
              <a:cxnLst>
                <a:cxn ang="0">
                  <a:pos x="T0" y="T1"/>
                </a:cxn>
                <a:cxn ang="0">
                  <a:pos x="T2" y="T3"/>
                </a:cxn>
                <a:cxn ang="0">
                  <a:pos x="T4" y="T5"/>
                </a:cxn>
                <a:cxn ang="0">
                  <a:pos x="T6" y="T7"/>
                </a:cxn>
              </a:cxnLst>
              <a:rect l="0" t="0" r="r" b="b"/>
              <a:pathLst>
                <a:path w="18" h="19">
                  <a:moveTo>
                    <a:pt x="0" y="19"/>
                  </a:moveTo>
                  <a:lnTo>
                    <a:pt x="0" y="0"/>
                  </a:lnTo>
                  <a:lnTo>
                    <a:pt x="18" y="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8" name="Freeform 235"/>
            <p:cNvSpPr>
              <a:spLocks/>
            </p:cNvSpPr>
            <p:nvPr/>
          </p:nvSpPr>
          <p:spPr bwMode="auto">
            <a:xfrm>
              <a:off x="7207" y="432"/>
              <a:ext cx="198" cy="174"/>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49"/>
                    <a:pt x="1208" y="1062"/>
                  </a:cubicBezTo>
                  <a:cubicBezTo>
                    <a:pt x="970" y="916"/>
                    <a:pt x="656" y="817"/>
                    <a:pt x="491" y="727"/>
                  </a:cubicBezTo>
                  <a:cubicBezTo>
                    <a:pt x="366" y="658"/>
                    <a:pt x="263" y="595"/>
                    <a:pt x="186" y="521"/>
                  </a:cubicBezTo>
                  <a:cubicBezTo>
                    <a:pt x="57" y="398"/>
                    <a:pt x="0" y="247"/>
                    <a:pt x="18" y="0"/>
                  </a:cubicBezTo>
                  <a:cubicBezTo>
                    <a:pt x="197" y="207"/>
                    <a:pt x="524" y="341"/>
                    <a:pt x="828" y="491"/>
                  </a:cubicBezTo>
                  <a:cubicBezTo>
                    <a:pt x="1193" y="672"/>
                    <a:pt x="1544" y="851"/>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9" name="Freeform 236"/>
            <p:cNvSpPr>
              <a:spLocks/>
            </p:cNvSpPr>
            <p:nvPr/>
          </p:nvSpPr>
          <p:spPr bwMode="auto">
            <a:xfrm>
              <a:off x="7207" y="567"/>
              <a:ext cx="198" cy="173"/>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50"/>
                    <a:pt x="1208" y="1062"/>
                  </a:cubicBezTo>
                  <a:cubicBezTo>
                    <a:pt x="970" y="916"/>
                    <a:pt x="656" y="817"/>
                    <a:pt x="491" y="727"/>
                  </a:cubicBezTo>
                  <a:cubicBezTo>
                    <a:pt x="366" y="658"/>
                    <a:pt x="263" y="595"/>
                    <a:pt x="186" y="521"/>
                  </a:cubicBezTo>
                  <a:cubicBezTo>
                    <a:pt x="57" y="398"/>
                    <a:pt x="0" y="247"/>
                    <a:pt x="18" y="0"/>
                  </a:cubicBezTo>
                  <a:cubicBezTo>
                    <a:pt x="197" y="207"/>
                    <a:pt x="524" y="342"/>
                    <a:pt x="828" y="491"/>
                  </a:cubicBezTo>
                  <a:cubicBezTo>
                    <a:pt x="1193" y="672"/>
                    <a:pt x="1544" y="852"/>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0" name="Freeform 237"/>
            <p:cNvSpPr>
              <a:spLocks/>
            </p:cNvSpPr>
            <p:nvPr/>
          </p:nvSpPr>
          <p:spPr bwMode="auto">
            <a:xfrm>
              <a:off x="7207" y="492"/>
              <a:ext cx="27" cy="46"/>
            </a:xfrm>
            <a:custGeom>
              <a:avLst/>
              <a:gdLst>
                <a:gd name="T0" fmla="*/ 132 w 213"/>
                <a:gd name="T1" fmla="*/ 91 h 362"/>
                <a:gd name="T2" fmla="*/ 52 w 213"/>
                <a:gd name="T3" fmla="*/ 0 h 362"/>
                <a:gd name="T4" fmla="*/ 11 w 213"/>
                <a:gd name="T5" fmla="*/ 158 h 362"/>
                <a:gd name="T6" fmla="*/ 3 w 213"/>
                <a:gd name="T7" fmla="*/ 362 h 362"/>
                <a:gd name="T8" fmla="*/ 114 w 213"/>
                <a:gd name="T9" fmla="*/ 246 h 362"/>
                <a:gd name="T10" fmla="*/ 213 w 213"/>
                <a:gd name="T11" fmla="*/ 161 h 362"/>
                <a:gd name="T12" fmla="*/ 132 w 213"/>
                <a:gd name="T13" fmla="*/ 91 h 362"/>
              </a:gdLst>
              <a:ahLst/>
              <a:cxnLst>
                <a:cxn ang="0">
                  <a:pos x="T0" y="T1"/>
                </a:cxn>
                <a:cxn ang="0">
                  <a:pos x="T2" y="T3"/>
                </a:cxn>
                <a:cxn ang="0">
                  <a:pos x="T4" y="T5"/>
                </a:cxn>
                <a:cxn ang="0">
                  <a:pos x="T6" y="T7"/>
                </a:cxn>
                <a:cxn ang="0">
                  <a:pos x="T8" y="T9"/>
                </a:cxn>
                <a:cxn ang="0">
                  <a:pos x="T10" y="T11"/>
                </a:cxn>
                <a:cxn ang="0">
                  <a:pos x="T12" y="T13"/>
                </a:cxn>
              </a:cxnLst>
              <a:rect l="0" t="0" r="r" b="b"/>
              <a:pathLst>
                <a:path w="213" h="362">
                  <a:moveTo>
                    <a:pt x="132" y="91"/>
                  </a:moveTo>
                  <a:cubicBezTo>
                    <a:pt x="66" y="25"/>
                    <a:pt x="52" y="0"/>
                    <a:pt x="52" y="0"/>
                  </a:cubicBezTo>
                  <a:cubicBezTo>
                    <a:pt x="52" y="0"/>
                    <a:pt x="23" y="72"/>
                    <a:pt x="11" y="158"/>
                  </a:cubicBezTo>
                  <a:cubicBezTo>
                    <a:pt x="0" y="245"/>
                    <a:pt x="3" y="362"/>
                    <a:pt x="3" y="362"/>
                  </a:cubicBezTo>
                  <a:cubicBezTo>
                    <a:pt x="3" y="362"/>
                    <a:pt x="45" y="315"/>
                    <a:pt x="114" y="246"/>
                  </a:cubicBezTo>
                  <a:cubicBezTo>
                    <a:pt x="184" y="176"/>
                    <a:pt x="213" y="161"/>
                    <a:pt x="213" y="161"/>
                  </a:cubicBezTo>
                  <a:cubicBezTo>
                    <a:pt x="213" y="161"/>
                    <a:pt x="198" y="157"/>
                    <a:pt x="132" y="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1" name="Freeform 238"/>
            <p:cNvSpPr>
              <a:spLocks/>
            </p:cNvSpPr>
            <p:nvPr/>
          </p:nvSpPr>
          <p:spPr bwMode="auto">
            <a:xfrm>
              <a:off x="7376" y="627"/>
              <a:ext cx="27" cy="47"/>
            </a:xfrm>
            <a:custGeom>
              <a:avLst/>
              <a:gdLst>
                <a:gd name="T0" fmla="*/ 81 w 214"/>
                <a:gd name="T1" fmla="*/ 270 h 362"/>
                <a:gd name="T2" fmla="*/ 161 w 214"/>
                <a:gd name="T3" fmla="*/ 362 h 362"/>
                <a:gd name="T4" fmla="*/ 201 w 214"/>
                <a:gd name="T5" fmla="*/ 203 h 362"/>
                <a:gd name="T6" fmla="*/ 211 w 214"/>
                <a:gd name="T7" fmla="*/ 0 h 362"/>
                <a:gd name="T8" fmla="*/ 99 w 214"/>
                <a:gd name="T9" fmla="*/ 116 h 362"/>
                <a:gd name="T10" fmla="*/ 0 w 214"/>
                <a:gd name="T11" fmla="*/ 201 h 362"/>
                <a:gd name="T12" fmla="*/ 81 w 214"/>
                <a:gd name="T13" fmla="*/ 270 h 362"/>
              </a:gdLst>
              <a:ahLst/>
              <a:cxnLst>
                <a:cxn ang="0">
                  <a:pos x="T0" y="T1"/>
                </a:cxn>
                <a:cxn ang="0">
                  <a:pos x="T2" y="T3"/>
                </a:cxn>
                <a:cxn ang="0">
                  <a:pos x="T4" y="T5"/>
                </a:cxn>
                <a:cxn ang="0">
                  <a:pos x="T6" y="T7"/>
                </a:cxn>
                <a:cxn ang="0">
                  <a:pos x="T8" y="T9"/>
                </a:cxn>
                <a:cxn ang="0">
                  <a:pos x="T10" y="T11"/>
                </a:cxn>
                <a:cxn ang="0">
                  <a:pos x="T12" y="T13"/>
                </a:cxn>
              </a:cxnLst>
              <a:rect l="0" t="0" r="r" b="b"/>
              <a:pathLst>
                <a:path w="214" h="362">
                  <a:moveTo>
                    <a:pt x="81" y="270"/>
                  </a:moveTo>
                  <a:cubicBezTo>
                    <a:pt x="147" y="336"/>
                    <a:pt x="161" y="362"/>
                    <a:pt x="161" y="362"/>
                  </a:cubicBezTo>
                  <a:cubicBezTo>
                    <a:pt x="161" y="362"/>
                    <a:pt x="190" y="290"/>
                    <a:pt x="201" y="203"/>
                  </a:cubicBezTo>
                  <a:cubicBezTo>
                    <a:pt x="214" y="117"/>
                    <a:pt x="211" y="0"/>
                    <a:pt x="211" y="0"/>
                  </a:cubicBezTo>
                  <a:cubicBezTo>
                    <a:pt x="211" y="0"/>
                    <a:pt x="168" y="47"/>
                    <a:pt x="99" y="116"/>
                  </a:cubicBezTo>
                  <a:cubicBezTo>
                    <a:pt x="29" y="186"/>
                    <a:pt x="0" y="201"/>
                    <a:pt x="0" y="201"/>
                  </a:cubicBezTo>
                  <a:cubicBezTo>
                    <a:pt x="0" y="201"/>
                    <a:pt x="15" y="205"/>
                    <a:pt x="81" y="2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2" name="Freeform 239"/>
            <p:cNvSpPr>
              <a:spLocks/>
            </p:cNvSpPr>
            <p:nvPr/>
          </p:nvSpPr>
          <p:spPr bwMode="auto">
            <a:xfrm>
              <a:off x="7049" y="776"/>
              <a:ext cx="74" cy="85"/>
            </a:xfrm>
            <a:custGeom>
              <a:avLst/>
              <a:gdLst>
                <a:gd name="T0" fmla="*/ 222 w 579"/>
                <a:gd name="T1" fmla="*/ 498 h 669"/>
                <a:gd name="T2" fmla="*/ 197 w 579"/>
                <a:gd name="T3" fmla="*/ 633 h 669"/>
                <a:gd name="T4" fmla="*/ 216 w 579"/>
                <a:gd name="T5" fmla="*/ 649 h 669"/>
                <a:gd name="T6" fmla="*/ 200 w 579"/>
                <a:gd name="T7" fmla="*/ 668 h 669"/>
                <a:gd name="T8" fmla="*/ 103 w 579"/>
                <a:gd name="T9" fmla="*/ 594 h 669"/>
                <a:gd name="T10" fmla="*/ 3 w 579"/>
                <a:gd name="T11" fmla="*/ 527 h 669"/>
                <a:gd name="T12" fmla="*/ 16 w 579"/>
                <a:gd name="T13" fmla="*/ 506 h 669"/>
                <a:gd name="T14" fmla="*/ 36 w 579"/>
                <a:gd name="T15" fmla="*/ 518 h 669"/>
                <a:gd name="T16" fmla="*/ 157 w 579"/>
                <a:gd name="T17" fmla="*/ 452 h 669"/>
                <a:gd name="T18" fmla="*/ 358 w 579"/>
                <a:gd name="T19" fmla="*/ 171 h 669"/>
                <a:gd name="T20" fmla="*/ 381 w 579"/>
                <a:gd name="T21" fmla="*/ 36 h 669"/>
                <a:gd name="T22" fmla="*/ 363 w 579"/>
                <a:gd name="T23" fmla="*/ 20 h 669"/>
                <a:gd name="T24" fmla="*/ 379 w 579"/>
                <a:gd name="T25" fmla="*/ 1 h 669"/>
                <a:gd name="T26" fmla="*/ 475 w 579"/>
                <a:gd name="T27" fmla="*/ 73 h 669"/>
                <a:gd name="T28" fmla="*/ 576 w 579"/>
                <a:gd name="T29" fmla="*/ 142 h 669"/>
                <a:gd name="T30" fmla="*/ 564 w 579"/>
                <a:gd name="T31" fmla="*/ 163 h 669"/>
                <a:gd name="T32" fmla="*/ 542 w 579"/>
                <a:gd name="T33" fmla="*/ 151 h 669"/>
                <a:gd name="T34" fmla="*/ 422 w 579"/>
                <a:gd name="T35" fmla="*/ 217 h 669"/>
                <a:gd name="T36" fmla="*/ 222 w 579"/>
                <a:gd name="T37" fmla="*/ 49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9" h="669">
                  <a:moveTo>
                    <a:pt x="222" y="498"/>
                  </a:moveTo>
                  <a:cubicBezTo>
                    <a:pt x="162" y="582"/>
                    <a:pt x="154" y="596"/>
                    <a:pt x="197" y="633"/>
                  </a:cubicBezTo>
                  <a:cubicBezTo>
                    <a:pt x="216" y="649"/>
                    <a:pt x="216" y="649"/>
                    <a:pt x="216" y="649"/>
                  </a:cubicBezTo>
                  <a:cubicBezTo>
                    <a:pt x="219" y="656"/>
                    <a:pt x="207" y="669"/>
                    <a:pt x="200" y="668"/>
                  </a:cubicBezTo>
                  <a:cubicBezTo>
                    <a:pt x="162" y="638"/>
                    <a:pt x="136" y="618"/>
                    <a:pt x="103" y="594"/>
                  </a:cubicBezTo>
                  <a:cubicBezTo>
                    <a:pt x="71" y="572"/>
                    <a:pt x="44" y="553"/>
                    <a:pt x="3" y="527"/>
                  </a:cubicBezTo>
                  <a:cubicBezTo>
                    <a:pt x="0" y="521"/>
                    <a:pt x="9" y="506"/>
                    <a:pt x="16" y="506"/>
                  </a:cubicBezTo>
                  <a:cubicBezTo>
                    <a:pt x="36" y="518"/>
                    <a:pt x="36" y="518"/>
                    <a:pt x="36" y="518"/>
                  </a:cubicBezTo>
                  <a:cubicBezTo>
                    <a:pt x="86" y="548"/>
                    <a:pt x="97" y="535"/>
                    <a:pt x="157" y="452"/>
                  </a:cubicBezTo>
                  <a:cubicBezTo>
                    <a:pt x="358" y="171"/>
                    <a:pt x="358" y="171"/>
                    <a:pt x="358" y="171"/>
                  </a:cubicBezTo>
                  <a:cubicBezTo>
                    <a:pt x="417" y="87"/>
                    <a:pt x="424" y="75"/>
                    <a:pt x="381" y="36"/>
                  </a:cubicBezTo>
                  <a:cubicBezTo>
                    <a:pt x="363" y="20"/>
                    <a:pt x="363" y="20"/>
                    <a:pt x="363" y="20"/>
                  </a:cubicBezTo>
                  <a:cubicBezTo>
                    <a:pt x="361" y="13"/>
                    <a:pt x="372" y="0"/>
                    <a:pt x="379" y="1"/>
                  </a:cubicBezTo>
                  <a:cubicBezTo>
                    <a:pt x="417" y="31"/>
                    <a:pt x="443" y="51"/>
                    <a:pt x="475" y="73"/>
                  </a:cubicBezTo>
                  <a:cubicBezTo>
                    <a:pt x="508" y="97"/>
                    <a:pt x="535" y="115"/>
                    <a:pt x="576" y="142"/>
                  </a:cubicBezTo>
                  <a:cubicBezTo>
                    <a:pt x="579" y="148"/>
                    <a:pt x="572" y="162"/>
                    <a:pt x="564" y="163"/>
                  </a:cubicBezTo>
                  <a:cubicBezTo>
                    <a:pt x="542" y="151"/>
                    <a:pt x="542" y="151"/>
                    <a:pt x="542" y="151"/>
                  </a:cubicBezTo>
                  <a:cubicBezTo>
                    <a:pt x="492" y="123"/>
                    <a:pt x="482" y="133"/>
                    <a:pt x="422" y="217"/>
                  </a:cubicBezTo>
                  <a:lnTo>
                    <a:pt x="222" y="4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3" name="Freeform 240"/>
            <p:cNvSpPr>
              <a:spLocks/>
            </p:cNvSpPr>
            <p:nvPr/>
          </p:nvSpPr>
          <p:spPr bwMode="auto">
            <a:xfrm>
              <a:off x="7006" y="747"/>
              <a:ext cx="84" cy="80"/>
            </a:xfrm>
            <a:custGeom>
              <a:avLst/>
              <a:gdLst>
                <a:gd name="T0" fmla="*/ 576 w 662"/>
                <a:gd name="T1" fmla="*/ 87 h 627"/>
                <a:gd name="T2" fmla="*/ 662 w 662"/>
                <a:gd name="T3" fmla="*/ 216 h 627"/>
                <a:gd name="T4" fmla="*/ 589 w 662"/>
                <a:gd name="T5" fmla="*/ 334 h 627"/>
                <a:gd name="T6" fmla="*/ 570 w 662"/>
                <a:gd name="T7" fmla="*/ 320 h 627"/>
                <a:gd name="T8" fmla="*/ 546 w 662"/>
                <a:gd name="T9" fmla="*/ 100 h 627"/>
                <a:gd name="T10" fmla="*/ 381 w 662"/>
                <a:gd name="T11" fmla="*/ 100 h 627"/>
                <a:gd name="T12" fmla="*/ 347 w 662"/>
                <a:gd name="T13" fmla="*/ 254 h 627"/>
                <a:gd name="T14" fmla="*/ 374 w 662"/>
                <a:gd name="T15" fmla="*/ 360 h 627"/>
                <a:gd name="T16" fmla="*/ 338 w 662"/>
                <a:gd name="T17" fmla="*/ 554 h 627"/>
                <a:gd name="T18" fmla="*/ 79 w 662"/>
                <a:gd name="T19" fmla="*/ 542 h 627"/>
                <a:gd name="T20" fmla="*/ 21 w 662"/>
                <a:gd name="T21" fmla="*/ 471 h 627"/>
                <a:gd name="T22" fmla="*/ 0 w 662"/>
                <a:gd name="T23" fmla="*/ 444 h 627"/>
                <a:gd name="T24" fmla="*/ 68 w 662"/>
                <a:gd name="T25" fmla="*/ 345 h 627"/>
                <a:gd name="T26" fmla="*/ 88 w 662"/>
                <a:gd name="T27" fmla="*/ 360 h 627"/>
                <a:gd name="T28" fmla="*/ 110 w 662"/>
                <a:gd name="T29" fmla="*/ 530 h 627"/>
                <a:gd name="T30" fmla="*/ 268 w 662"/>
                <a:gd name="T31" fmla="*/ 529 h 627"/>
                <a:gd name="T32" fmla="*/ 288 w 662"/>
                <a:gd name="T33" fmla="*/ 386 h 627"/>
                <a:gd name="T34" fmla="*/ 265 w 662"/>
                <a:gd name="T35" fmla="*/ 297 h 627"/>
                <a:gd name="T36" fmla="*/ 302 w 662"/>
                <a:gd name="T37" fmla="*/ 78 h 627"/>
                <a:gd name="T38" fmla="*/ 576 w 662"/>
                <a:gd name="T39"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2" h="627">
                  <a:moveTo>
                    <a:pt x="576" y="87"/>
                  </a:moveTo>
                  <a:cubicBezTo>
                    <a:pt x="636" y="142"/>
                    <a:pt x="656" y="196"/>
                    <a:pt x="662" y="216"/>
                  </a:cubicBezTo>
                  <a:cubicBezTo>
                    <a:pt x="657" y="240"/>
                    <a:pt x="619" y="299"/>
                    <a:pt x="589" y="334"/>
                  </a:cubicBezTo>
                  <a:cubicBezTo>
                    <a:pt x="581" y="335"/>
                    <a:pt x="569" y="327"/>
                    <a:pt x="570" y="320"/>
                  </a:cubicBezTo>
                  <a:cubicBezTo>
                    <a:pt x="593" y="274"/>
                    <a:pt x="629" y="177"/>
                    <a:pt x="546" y="100"/>
                  </a:cubicBezTo>
                  <a:cubicBezTo>
                    <a:pt x="486" y="45"/>
                    <a:pt x="421" y="57"/>
                    <a:pt x="381" y="100"/>
                  </a:cubicBezTo>
                  <a:cubicBezTo>
                    <a:pt x="352" y="131"/>
                    <a:pt x="326" y="172"/>
                    <a:pt x="347" y="254"/>
                  </a:cubicBezTo>
                  <a:cubicBezTo>
                    <a:pt x="374" y="360"/>
                    <a:pt x="374" y="360"/>
                    <a:pt x="374" y="360"/>
                  </a:cubicBezTo>
                  <a:cubicBezTo>
                    <a:pt x="388" y="417"/>
                    <a:pt x="392" y="496"/>
                    <a:pt x="338" y="554"/>
                  </a:cubicBezTo>
                  <a:cubicBezTo>
                    <a:pt x="275" y="622"/>
                    <a:pt x="171" y="627"/>
                    <a:pt x="79" y="542"/>
                  </a:cubicBezTo>
                  <a:cubicBezTo>
                    <a:pt x="57" y="521"/>
                    <a:pt x="35" y="494"/>
                    <a:pt x="21" y="471"/>
                  </a:cubicBezTo>
                  <a:cubicBezTo>
                    <a:pt x="14" y="460"/>
                    <a:pt x="6" y="449"/>
                    <a:pt x="0" y="444"/>
                  </a:cubicBezTo>
                  <a:cubicBezTo>
                    <a:pt x="10" y="421"/>
                    <a:pt x="40" y="375"/>
                    <a:pt x="68" y="345"/>
                  </a:cubicBezTo>
                  <a:cubicBezTo>
                    <a:pt x="75" y="343"/>
                    <a:pt x="88" y="352"/>
                    <a:pt x="88" y="360"/>
                  </a:cubicBezTo>
                  <a:cubicBezTo>
                    <a:pt x="65" y="402"/>
                    <a:pt x="42" y="466"/>
                    <a:pt x="110" y="530"/>
                  </a:cubicBezTo>
                  <a:cubicBezTo>
                    <a:pt x="180" y="594"/>
                    <a:pt x="238" y="562"/>
                    <a:pt x="268" y="529"/>
                  </a:cubicBezTo>
                  <a:cubicBezTo>
                    <a:pt x="306" y="488"/>
                    <a:pt x="299" y="427"/>
                    <a:pt x="288" y="386"/>
                  </a:cubicBezTo>
                  <a:cubicBezTo>
                    <a:pt x="265" y="297"/>
                    <a:pt x="265" y="297"/>
                    <a:pt x="265" y="297"/>
                  </a:cubicBezTo>
                  <a:cubicBezTo>
                    <a:pt x="245" y="228"/>
                    <a:pt x="240" y="146"/>
                    <a:pt x="302" y="78"/>
                  </a:cubicBezTo>
                  <a:cubicBezTo>
                    <a:pt x="375" y="0"/>
                    <a:pt x="483" y="1"/>
                    <a:pt x="576"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4" name="Freeform 241"/>
            <p:cNvSpPr>
              <a:spLocks/>
            </p:cNvSpPr>
            <p:nvPr/>
          </p:nvSpPr>
          <p:spPr bwMode="auto">
            <a:xfrm>
              <a:off x="6943" y="699"/>
              <a:ext cx="103" cy="93"/>
            </a:xfrm>
            <a:custGeom>
              <a:avLst/>
              <a:gdLst>
                <a:gd name="T0" fmla="*/ 582 w 806"/>
                <a:gd name="T1" fmla="*/ 161 h 727"/>
                <a:gd name="T2" fmla="*/ 644 w 806"/>
                <a:gd name="T3" fmla="*/ 42 h 727"/>
                <a:gd name="T4" fmla="*/ 628 w 806"/>
                <a:gd name="T5" fmla="*/ 15 h 727"/>
                <a:gd name="T6" fmla="*/ 648 w 806"/>
                <a:gd name="T7" fmla="*/ 2 h 727"/>
                <a:gd name="T8" fmla="*/ 722 w 806"/>
                <a:gd name="T9" fmla="*/ 106 h 727"/>
                <a:gd name="T10" fmla="*/ 805 w 806"/>
                <a:gd name="T11" fmla="*/ 212 h 727"/>
                <a:gd name="T12" fmla="*/ 786 w 806"/>
                <a:gd name="T13" fmla="*/ 227 h 727"/>
                <a:gd name="T14" fmla="*/ 763 w 806"/>
                <a:gd name="T15" fmla="*/ 201 h 727"/>
                <a:gd name="T16" fmla="*/ 629 w 806"/>
                <a:gd name="T17" fmla="*/ 225 h 727"/>
                <a:gd name="T18" fmla="*/ 282 w 806"/>
                <a:gd name="T19" fmla="*/ 485 h 727"/>
                <a:gd name="T20" fmla="*/ 275 w 806"/>
                <a:gd name="T21" fmla="*/ 526 h 727"/>
                <a:gd name="T22" fmla="*/ 307 w 806"/>
                <a:gd name="T23" fmla="*/ 569 h 727"/>
                <a:gd name="T24" fmla="*/ 397 w 806"/>
                <a:gd name="T25" fmla="*/ 650 h 727"/>
                <a:gd name="T26" fmla="*/ 477 w 806"/>
                <a:gd name="T27" fmla="*/ 645 h 727"/>
                <a:gd name="T28" fmla="*/ 487 w 806"/>
                <a:gd name="T29" fmla="*/ 670 h 727"/>
                <a:gd name="T30" fmla="*/ 349 w 806"/>
                <a:gd name="T31" fmla="*/ 727 h 727"/>
                <a:gd name="T32" fmla="*/ 338 w 806"/>
                <a:gd name="T33" fmla="*/ 712 h 727"/>
                <a:gd name="T34" fmla="*/ 313 w 806"/>
                <a:gd name="T35" fmla="*/ 628 h 727"/>
                <a:gd name="T36" fmla="*/ 77 w 806"/>
                <a:gd name="T37" fmla="*/ 313 h 727"/>
                <a:gd name="T38" fmla="*/ 10 w 806"/>
                <a:gd name="T39" fmla="*/ 268 h 727"/>
                <a:gd name="T40" fmla="*/ 2 w 806"/>
                <a:gd name="T41" fmla="*/ 253 h 727"/>
                <a:gd name="T42" fmla="*/ 129 w 806"/>
                <a:gd name="T43" fmla="*/ 176 h 727"/>
                <a:gd name="T44" fmla="*/ 146 w 806"/>
                <a:gd name="T45" fmla="*/ 195 h 727"/>
                <a:gd name="T46" fmla="*/ 104 w 806"/>
                <a:gd name="T47" fmla="*/ 257 h 727"/>
                <a:gd name="T48" fmla="*/ 152 w 806"/>
                <a:gd name="T49" fmla="*/ 362 h 727"/>
                <a:gd name="T50" fmla="*/ 193 w 806"/>
                <a:gd name="T51" fmla="*/ 417 h 727"/>
                <a:gd name="T52" fmla="*/ 236 w 806"/>
                <a:gd name="T53" fmla="*/ 420 h 727"/>
                <a:gd name="T54" fmla="*/ 582 w 806"/>
                <a:gd name="T55" fmla="*/ 1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6" h="727">
                  <a:moveTo>
                    <a:pt x="582" y="161"/>
                  </a:moveTo>
                  <a:cubicBezTo>
                    <a:pt x="663" y="100"/>
                    <a:pt x="673" y="91"/>
                    <a:pt x="644" y="42"/>
                  </a:cubicBezTo>
                  <a:cubicBezTo>
                    <a:pt x="628" y="15"/>
                    <a:pt x="628" y="15"/>
                    <a:pt x="628" y="15"/>
                  </a:cubicBezTo>
                  <a:cubicBezTo>
                    <a:pt x="627" y="9"/>
                    <a:pt x="643" y="0"/>
                    <a:pt x="648" y="2"/>
                  </a:cubicBezTo>
                  <a:cubicBezTo>
                    <a:pt x="680" y="48"/>
                    <a:pt x="699" y="75"/>
                    <a:pt x="722" y="106"/>
                  </a:cubicBezTo>
                  <a:cubicBezTo>
                    <a:pt x="746" y="137"/>
                    <a:pt x="766" y="164"/>
                    <a:pt x="805" y="212"/>
                  </a:cubicBezTo>
                  <a:cubicBezTo>
                    <a:pt x="806" y="219"/>
                    <a:pt x="794" y="230"/>
                    <a:pt x="786" y="227"/>
                  </a:cubicBezTo>
                  <a:cubicBezTo>
                    <a:pt x="763" y="201"/>
                    <a:pt x="763" y="201"/>
                    <a:pt x="763" y="201"/>
                  </a:cubicBezTo>
                  <a:cubicBezTo>
                    <a:pt x="726" y="159"/>
                    <a:pt x="711" y="164"/>
                    <a:pt x="629" y="225"/>
                  </a:cubicBezTo>
                  <a:cubicBezTo>
                    <a:pt x="282" y="485"/>
                    <a:pt x="282" y="485"/>
                    <a:pt x="282" y="485"/>
                  </a:cubicBezTo>
                  <a:cubicBezTo>
                    <a:pt x="258" y="503"/>
                    <a:pt x="257" y="503"/>
                    <a:pt x="275" y="526"/>
                  </a:cubicBezTo>
                  <a:cubicBezTo>
                    <a:pt x="307" y="569"/>
                    <a:pt x="307" y="569"/>
                    <a:pt x="307" y="569"/>
                  </a:cubicBezTo>
                  <a:cubicBezTo>
                    <a:pt x="332" y="603"/>
                    <a:pt x="365" y="644"/>
                    <a:pt x="397" y="650"/>
                  </a:cubicBezTo>
                  <a:cubicBezTo>
                    <a:pt x="428" y="656"/>
                    <a:pt x="451" y="651"/>
                    <a:pt x="477" y="645"/>
                  </a:cubicBezTo>
                  <a:cubicBezTo>
                    <a:pt x="487" y="648"/>
                    <a:pt x="491" y="662"/>
                    <a:pt x="487" y="670"/>
                  </a:cubicBezTo>
                  <a:cubicBezTo>
                    <a:pt x="443" y="683"/>
                    <a:pt x="384" y="709"/>
                    <a:pt x="349" y="727"/>
                  </a:cubicBezTo>
                  <a:cubicBezTo>
                    <a:pt x="346" y="725"/>
                    <a:pt x="337" y="716"/>
                    <a:pt x="338" y="712"/>
                  </a:cubicBezTo>
                  <a:cubicBezTo>
                    <a:pt x="359" y="688"/>
                    <a:pt x="339" y="663"/>
                    <a:pt x="313" y="628"/>
                  </a:cubicBezTo>
                  <a:cubicBezTo>
                    <a:pt x="77" y="313"/>
                    <a:pt x="77" y="313"/>
                    <a:pt x="77" y="313"/>
                  </a:cubicBezTo>
                  <a:cubicBezTo>
                    <a:pt x="46" y="271"/>
                    <a:pt x="39" y="265"/>
                    <a:pt x="10" y="268"/>
                  </a:cubicBezTo>
                  <a:cubicBezTo>
                    <a:pt x="6" y="266"/>
                    <a:pt x="0" y="256"/>
                    <a:pt x="2" y="253"/>
                  </a:cubicBezTo>
                  <a:cubicBezTo>
                    <a:pt x="41" y="237"/>
                    <a:pt x="108" y="196"/>
                    <a:pt x="129" y="176"/>
                  </a:cubicBezTo>
                  <a:cubicBezTo>
                    <a:pt x="138" y="175"/>
                    <a:pt x="148" y="188"/>
                    <a:pt x="146" y="195"/>
                  </a:cubicBezTo>
                  <a:cubicBezTo>
                    <a:pt x="128" y="212"/>
                    <a:pt x="103" y="239"/>
                    <a:pt x="104" y="257"/>
                  </a:cubicBezTo>
                  <a:cubicBezTo>
                    <a:pt x="104" y="285"/>
                    <a:pt x="120" y="319"/>
                    <a:pt x="152" y="362"/>
                  </a:cubicBezTo>
                  <a:cubicBezTo>
                    <a:pt x="193" y="417"/>
                    <a:pt x="193" y="417"/>
                    <a:pt x="193" y="417"/>
                  </a:cubicBezTo>
                  <a:cubicBezTo>
                    <a:pt x="210" y="440"/>
                    <a:pt x="210" y="439"/>
                    <a:pt x="236" y="420"/>
                  </a:cubicBezTo>
                  <a:lnTo>
                    <a:pt x="582" y="1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5" name="Freeform 242"/>
            <p:cNvSpPr>
              <a:spLocks/>
            </p:cNvSpPr>
            <p:nvPr/>
          </p:nvSpPr>
          <p:spPr bwMode="auto">
            <a:xfrm>
              <a:off x="6927" y="653"/>
              <a:ext cx="87" cy="67"/>
            </a:xfrm>
            <a:custGeom>
              <a:avLst/>
              <a:gdLst>
                <a:gd name="T0" fmla="*/ 208 w 685"/>
                <a:gd name="T1" fmla="*/ 377 h 523"/>
                <a:gd name="T2" fmla="*/ 126 w 685"/>
                <a:gd name="T3" fmla="*/ 487 h 523"/>
                <a:gd name="T4" fmla="*/ 136 w 685"/>
                <a:gd name="T5" fmla="*/ 510 h 523"/>
                <a:gd name="T6" fmla="*/ 113 w 685"/>
                <a:gd name="T7" fmla="*/ 519 h 523"/>
                <a:gd name="T8" fmla="*/ 59 w 685"/>
                <a:gd name="T9" fmla="*/ 410 h 523"/>
                <a:gd name="T10" fmla="*/ 0 w 685"/>
                <a:gd name="T11" fmla="*/ 305 h 523"/>
                <a:gd name="T12" fmla="*/ 21 w 685"/>
                <a:gd name="T13" fmla="*/ 292 h 523"/>
                <a:gd name="T14" fmla="*/ 34 w 685"/>
                <a:gd name="T15" fmla="*/ 312 h 523"/>
                <a:gd name="T16" fmla="*/ 171 w 685"/>
                <a:gd name="T17" fmla="*/ 307 h 523"/>
                <a:gd name="T18" fmla="*/ 477 w 685"/>
                <a:gd name="T19" fmla="*/ 146 h 523"/>
                <a:gd name="T20" fmla="*/ 558 w 685"/>
                <a:gd name="T21" fmla="*/ 36 h 523"/>
                <a:gd name="T22" fmla="*/ 549 w 685"/>
                <a:gd name="T23" fmla="*/ 13 h 523"/>
                <a:gd name="T24" fmla="*/ 572 w 685"/>
                <a:gd name="T25" fmla="*/ 3 h 523"/>
                <a:gd name="T26" fmla="*/ 625 w 685"/>
                <a:gd name="T27" fmla="*/ 111 h 523"/>
                <a:gd name="T28" fmla="*/ 685 w 685"/>
                <a:gd name="T29" fmla="*/ 218 h 523"/>
                <a:gd name="T30" fmla="*/ 664 w 685"/>
                <a:gd name="T31" fmla="*/ 231 h 523"/>
                <a:gd name="T32" fmla="*/ 650 w 685"/>
                <a:gd name="T33" fmla="*/ 211 h 523"/>
                <a:gd name="T34" fmla="*/ 514 w 685"/>
                <a:gd name="T35" fmla="*/ 216 h 523"/>
                <a:gd name="T36" fmla="*/ 208 w 685"/>
                <a:gd name="T37" fmla="*/ 37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523">
                  <a:moveTo>
                    <a:pt x="208" y="377"/>
                  </a:moveTo>
                  <a:cubicBezTo>
                    <a:pt x="117" y="425"/>
                    <a:pt x="104" y="434"/>
                    <a:pt x="126" y="487"/>
                  </a:cubicBezTo>
                  <a:cubicBezTo>
                    <a:pt x="136" y="510"/>
                    <a:pt x="136" y="510"/>
                    <a:pt x="136" y="510"/>
                  </a:cubicBezTo>
                  <a:cubicBezTo>
                    <a:pt x="135" y="517"/>
                    <a:pt x="119" y="523"/>
                    <a:pt x="113" y="519"/>
                  </a:cubicBezTo>
                  <a:cubicBezTo>
                    <a:pt x="93" y="476"/>
                    <a:pt x="78" y="446"/>
                    <a:pt x="59" y="410"/>
                  </a:cubicBezTo>
                  <a:cubicBezTo>
                    <a:pt x="41" y="376"/>
                    <a:pt x="25" y="347"/>
                    <a:pt x="0" y="305"/>
                  </a:cubicBezTo>
                  <a:cubicBezTo>
                    <a:pt x="0" y="298"/>
                    <a:pt x="15" y="288"/>
                    <a:pt x="21" y="292"/>
                  </a:cubicBezTo>
                  <a:cubicBezTo>
                    <a:pt x="34" y="312"/>
                    <a:pt x="34" y="312"/>
                    <a:pt x="34" y="312"/>
                  </a:cubicBezTo>
                  <a:cubicBezTo>
                    <a:pt x="65" y="361"/>
                    <a:pt x="80" y="355"/>
                    <a:pt x="171" y="307"/>
                  </a:cubicBezTo>
                  <a:cubicBezTo>
                    <a:pt x="477" y="146"/>
                    <a:pt x="477" y="146"/>
                    <a:pt x="477" y="146"/>
                  </a:cubicBezTo>
                  <a:cubicBezTo>
                    <a:pt x="568" y="98"/>
                    <a:pt x="579" y="90"/>
                    <a:pt x="558" y="36"/>
                  </a:cubicBezTo>
                  <a:cubicBezTo>
                    <a:pt x="549" y="13"/>
                    <a:pt x="549" y="13"/>
                    <a:pt x="549" y="13"/>
                  </a:cubicBezTo>
                  <a:cubicBezTo>
                    <a:pt x="550" y="6"/>
                    <a:pt x="566" y="0"/>
                    <a:pt x="572" y="3"/>
                  </a:cubicBezTo>
                  <a:cubicBezTo>
                    <a:pt x="593" y="47"/>
                    <a:pt x="607" y="77"/>
                    <a:pt x="625" y="111"/>
                  </a:cubicBezTo>
                  <a:cubicBezTo>
                    <a:pt x="644" y="147"/>
                    <a:pt x="661" y="176"/>
                    <a:pt x="685" y="218"/>
                  </a:cubicBezTo>
                  <a:cubicBezTo>
                    <a:pt x="685" y="224"/>
                    <a:pt x="672" y="233"/>
                    <a:pt x="664" y="231"/>
                  </a:cubicBezTo>
                  <a:cubicBezTo>
                    <a:pt x="650" y="211"/>
                    <a:pt x="650" y="211"/>
                    <a:pt x="650" y="211"/>
                  </a:cubicBezTo>
                  <a:cubicBezTo>
                    <a:pt x="618" y="163"/>
                    <a:pt x="605" y="168"/>
                    <a:pt x="514" y="216"/>
                  </a:cubicBezTo>
                  <a:lnTo>
                    <a:pt x="208" y="3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6" name="Freeform 243"/>
            <p:cNvSpPr>
              <a:spLocks/>
            </p:cNvSpPr>
            <p:nvPr/>
          </p:nvSpPr>
          <p:spPr bwMode="auto">
            <a:xfrm>
              <a:off x="6892" y="603"/>
              <a:ext cx="100" cy="77"/>
            </a:xfrm>
            <a:custGeom>
              <a:avLst/>
              <a:gdLst>
                <a:gd name="T0" fmla="*/ 583 w 779"/>
                <a:gd name="T1" fmla="*/ 135 h 601"/>
                <a:gd name="T2" fmla="*/ 679 w 779"/>
                <a:gd name="T3" fmla="*/ 41 h 601"/>
                <a:gd name="T4" fmla="*/ 671 w 779"/>
                <a:gd name="T5" fmla="*/ 11 h 601"/>
                <a:gd name="T6" fmla="*/ 695 w 779"/>
                <a:gd name="T7" fmla="*/ 5 h 601"/>
                <a:gd name="T8" fmla="*/ 733 w 779"/>
                <a:gd name="T9" fmla="*/ 126 h 601"/>
                <a:gd name="T10" fmla="*/ 779 w 779"/>
                <a:gd name="T11" fmla="*/ 253 h 601"/>
                <a:gd name="T12" fmla="*/ 756 w 779"/>
                <a:gd name="T13" fmla="*/ 261 h 601"/>
                <a:gd name="T14" fmla="*/ 742 w 779"/>
                <a:gd name="T15" fmla="*/ 229 h 601"/>
                <a:gd name="T16" fmla="*/ 608 w 779"/>
                <a:gd name="T17" fmla="*/ 211 h 601"/>
                <a:gd name="T18" fmla="*/ 197 w 779"/>
                <a:gd name="T19" fmla="*/ 350 h 601"/>
                <a:gd name="T20" fmla="*/ 178 w 779"/>
                <a:gd name="T21" fmla="*/ 388 h 601"/>
                <a:gd name="T22" fmla="*/ 195 w 779"/>
                <a:gd name="T23" fmla="*/ 438 h 601"/>
                <a:gd name="T24" fmla="*/ 256 w 779"/>
                <a:gd name="T25" fmla="*/ 543 h 601"/>
                <a:gd name="T26" fmla="*/ 334 w 779"/>
                <a:gd name="T27" fmla="*/ 563 h 601"/>
                <a:gd name="T28" fmla="*/ 335 w 779"/>
                <a:gd name="T29" fmla="*/ 589 h 601"/>
                <a:gd name="T30" fmla="*/ 187 w 779"/>
                <a:gd name="T31" fmla="*/ 601 h 601"/>
                <a:gd name="T32" fmla="*/ 181 w 779"/>
                <a:gd name="T33" fmla="*/ 584 h 601"/>
                <a:gd name="T34" fmla="*/ 183 w 779"/>
                <a:gd name="T35" fmla="*/ 496 h 601"/>
                <a:gd name="T36" fmla="*/ 56 w 779"/>
                <a:gd name="T37" fmla="*/ 123 h 601"/>
                <a:gd name="T38" fmla="*/ 6 w 779"/>
                <a:gd name="T39" fmla="*/ 61 h 601"/>
                <a:gd name="T40" fmla="*/ 3 w 779"/>
                <a:gd name="T41" fmla="*/ 43 h 601"/>
                <a:gd name="T42" fmla="*/ 147 w 779"/>
                <a:gd name="T43" fmla="*/ 9 h 601"/>
                <a:gd name="T44" fmla="*/ 157 w 779"/>
                <a:gd name="T45" fmla="*/ 33 h 601"/>
                <a:gd name="T46" fmla="*/ 98 w 779"/>
                <a:gd name="T47" fmla="*/ 78 h 601"/>
                <a:gd name="T48" fmla="*/ 111 w 779"/>
                <a:gd name="T49" fmla="*/ 193 h 601"/>
                <a:gd name="T50" fmla="*/ 134 w 779"/>
                <a:gd name="T51" fmla="*/ 258 h 601"/>
                <a:gd name="T52" fmla="*/ 174 w 779"/>
                <a:gd name="T53" fmla="*/ 274 h 601"/>
                <a:gd name="T54" fmla="*/ 583 w 779"/>
                <a:gd name="T55" fmla="*/ 13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9" h="601">
                  <a:moveTo>
                    <a:pt x="583" y="135"/>
                  </a:moveTo>
                  <a:cubicBezTo>
                    <a:pt x="679" y="103"/>
                    <a:pt x="691" y="96"/>
                    <a:pt x="679" y="41"/>
                  </a:cubicBezTo>
                  <a:cubicBezTo>
                    <a:pt x="671" y="11"/>
                    <a:pt x="671" y="11"/>
                    <a:pt x="671" y="11"/>
                  </a:cubicBezTo>
                  <a:cubicBezTo>
                    <a:pt x="673" y="4"/>
                    <a:pt x="690" y="0"/>
                    <a:pt x="695" y="5"/>
                  </a:cubicBezTo>
                  <a:cubicBezTo>
                    <a:pt x="711" y="58"/>
                    <a:pt x="721" y="89"/>
                    <a:pt x="733" y="126"/>
                  </a:cubicBezTo>
                  <a:cubicBezTo>
                    <a:pt x="746" y="163"/>
                    <a:pt x="757" y="195"/>
                    <a:pt x="779" y="253"/>
                  </a:cubicBezTo>
                  <a:cubicBezTo>
                    <a:pt x="778" y="259"/>
                    <a:pt x="763" y="267"/>
                    <a:pt x="756" y="261"/>
                  </a:cubicBezTo>
                  <a:cubicBezTo>
                    <a:pt x="742" y="229"/>
                    <a:pt x="742" y="229"/>
                    <a:pt x="742" y="229"/>
                  </a:cubicBezTo>
                  <a:cubicBezTo>
                    <a:pt x="720" y="178"/>
                    <a:pt x="705" y="178"/>
                    <a:pt x="608" y="211"/>
                  </a:cubicBezTo>
                  <a:cubicBezTo>
                    <a:pt x="197" y="350"/>
                    <a:pt x="197" y="350"/>
                    <a:pt x="197" y="350"/>
                  </a:cubicBezTo>
                  <a:cubicBezTo>
                    <a:pt x="169" y="360"/>
                    <a:pt x="168" y="360"/>
                    <a:pt x="178" y="388"/>
                  </a:cubicBezTo>
                  <a:cubicBezTo>
                    <a:pt x="195" y="438"/>
                    <a:pt x="195" y="438"/>
                    <a:pt x="195" y="438"/>
                  </a:cubicBezTo>
                  <a:cubicBezTo>
                    <a:pt x="208" y="478"/>
                    <a:pt x="227" y="528"/>
                    <a:pt x="256" y="543"/>
                  </a:cubicBezTo>
                  <a:cubicBezTo>
                    <a:pt x="284" y="559"/>
                    <a:pt x="307" y="561"/>
                    <a:pt x="334" y="563"/>
                  </a:cubicBezTo>
                  <a:cubicBezTo>
                    <a:pt x="342" y="569"/>
                    <a:pt x="341" y="583"/>
                    <a:pt x="335" y="589"/>
                  </a:cubicBezTo>
                  <a:cubicBezTo>
                    <a:pt x="289" y="589"/>
                    <a:pt x="225" y="595"/>
                    <a:pt x="187" y="601"/>
                  </a:cubicBezTo>
                  <a:cubicBezTo>
                    <a:pt x="184" y="599"/>
                    <a:pt x="179" y="587"/>
                    <a:pt x="181" y="584"/>
                  </a:cubicBezTo>
                  <a:cubicBezTo>
                    <a:pt x="208" y="568"/>
                    <a:pt x="197" y="538"/>
                    <a:pt x="183" y="496"/>
                  </a:cubicBezTo>
                  <a:cubicBezTo>
                    <a:pt x="56" y="123"/>
                    <a:pt x="56" y="123"/>
                    <a:pt x="56" y="123"/>
                  </a:cubicBezTo>
                  <a:cubicBezTo>
                    <a:pt x="39" y="74"/>
                    <a:pt x="35" y="66"/>
                    <a:pt x="6" y="61"/>
                  </a:cubicBezTo>
                  <a:cubicBezTo>
                    <a:pt x="3" y="57"/>
                    <a:pt x="0" y="46"/>
                    <a:pt x="3" y="43"/>
                  </a:cubicBezTo>
                  <a:cubicBezTo>
                    <a:pt x="44" y="40"/>
                    <a:pt x="121" y="22"/>
                    <a:pt x="147" y="9"/>
                  </a:cubicBezTo>
                  <a:cubicBezTo>
                    <a:pt x="156" y="11"/>
                    <a:pt x="161" y="26"/>
                    <a:pt x="157" y="33"/>
                  </a:cubicBezTo>
                  <a:cubicBezTo>
                    <a:pt x="135" y="43"/>
                    <a:pt x="104" y="61"/>
                    <a:pt x="98" y="78"/>
                  </a:cubicBezTo>
                  <a:cubicBezTo>
                    <a:pt x="90" y="105"/>
                    <a:pt x="94" y="142"/>
                    <a:pt x="111" y="193"/>
                  </a:cubicBezTo>
                  <a:cubicBezTo>
                    <a:pt x="134" y="258"/>
                    <a:pt x="134" y="258"/>
                    <a:pt x="134" y="258"/>
                  </a:cubicBezTo>
                  <a:cubicBezTo>
                    <a:pt x="143" y="286"/>
                    <a:pt x="143" y="284"/>
                    <a:pt x="174" y="274"/>
                  </a:cubicBezTo>
                  <a:lnTo>
                    <a:pt x="583" y="1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7" name="Freeform 244"/>
            <p:cNvSpPr>
              <a:spLocks/>
            </p:cNvSpPr>
            <p:nvPr/>
          </p:nvSpPr>
          <p:spPr bwMode="auto">
            <a:xfrm>
              <a:off x="6884" y="512"/>
              <a:ext cx="88" cy="88"/>
            </a:xfrm>
            <a:custGeom>
              <a:avLst/>
              <a:gdLst>
                <a:gd name="T0" fmla="*/ 170 w 694"/>
                <a:gd name="T1" fmla="*/ 573 h 686"/>
                <a:gd name="T2" fmla="*/ 100 w 694"/>
                <a:gd name="T3" fmla="*/ 660 h 686"/>
                <a:gd name="T4" fmla="*/ 100 w 694"/>
                <a:gd name="T5" fmla="*/ 678 h 686"/>
                <a:gd name="T6" fmla="*/ 75 w 694"/>
                <a:gd name="T7" fmla="*/ 679 h 686"/>
                <a:gd name="T8" fmla="*/ 67 w 694"/>
                <a:gd name="T9" fmla="*/ 578 h 686"/>
                <a:gd name="T10" fmla="*/ 51 w 694"/>
                <a:gd name="T11" fmla="*/ 462 h 686"/>
                <a:gd name="T12" fmla="*/ 75 w 694"/>
                <a:gd name="T13" fmla="*/ 457 h 686"/>
                <a:gd name="T14" fmla="*/ 79 w 694"/>
                <a:gd name="T15" fmla="*/ 471 h 686"/>
                <a:gd name="T16" fmla="*/ 102 w 694"/>
                <a:gd name="T17" fmla="*/ 515 h 686"/>
                <a:gd name="T18" fmla="*/ 231 w 694"/>
                <a:gd name="T19" fmla="*/ 451 h 686"/>
                <a:gd name="T20" fmla="*/ 549 w 694"/>
                <a:gd name="T21" fmla="*/ 277 h 686"/>
                <a:gd name="T22" fmla="*/ 324 w 694"/>
                <a:gd name="T23" fmla="*/ 208 h 686"/>
                <a:gd name="T24" fmla="*/ 98 w 694"/>
                <a:gd name="T25" fmla="*/ 143 h 686"/>
                <a:gd name="T26" fmla="*/ 60 w 694"/>
                <a:gd name="T27" fmla="*/ 139 h 686"/>
                <a:gd name="T28" fmla="*/ 46 w 694"/>
                <a:gd name="T29" fmla="*/ 184 h 686"/>
                <a:gd name="T30" fmla="*/ 46 w 694"/>
                <a:gd name="T31" fmla="*/ 202 h 686"/>
                <a:gd name="T32" fmla="*/ 22 w 694"/>
                <a:gd name="T33" fmla="*/ 202 h 686"/>
                <a:gd name="T34" fmla="*/ 13 w 694"/>
                <a:gd name="T35" fmla="*/ 102 h 686"/>
                <a:gd name="T36" fmla="*/ 0 w 694"/>
                <a:gd name="T37" fmla="*/ 8 h 686"/>
                <a:gd name="T38" fmla="*/ 24 w 694"/>
                <a:gd name="T39" fmla="*/ 4 h 686"/>
                <a:gd name="T40" fmla="*/ 29 w 694"/>
                <a:gd name="T41" fmla="*/ 33 h 686"/>
                <a:gd name="T42" fmla="*/ 68 w 694"/>
                <a:gd name="T43" fmla="*/ 79 h 686"/>
                <a:gd name="T44" fmla="*/ 302 w 694"/>
                <a:gd name="T45" fmla="*/ 162 h 686"/>
                <a:gd name="T46" fmla="*/ 427 w 694"/>
                <a:gd name="T47" fmla="*/ 201 h 686"/>
                <a:gd name="T48" fmla="*/ 690 w 694"/>
                <a:gd name="T49" fmla="*/ 273 h 686"/>
                <a:gd name="T50" fmla="*/ 694 w 694"/>
                <a:gd name="T51" fmla="*/ 283 h 686"/>
                <a:gd name="T52" fmla="*/ 692 w 694"/>
                <a:gd name="T53" fmla="*/ 298 h 686"/>
                <a:gd name="T54" fmla="*/ 569 w 694"/>
                <a:gd name="T55" fmla="*/ 357 h 686"/>
                <a:gd name="T56" fmla="*/ 170 w 694"/>
                <a:gd name="T57" fmla="*/ 57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4" h="686">
                  <a:moveTo>
                    <a:pt x="170" y="573"/>
                  </a:moveTo>
                  <a:cubicBezTo>
                    <a:pt x="119" y="602"/>
                    <a:pt x="100" y="618"/>
                    <a:pt x="100" y="660"/>
                  </a:cubicBezTo>
                  <a:cubicBezTo>
                    <a:pt x="100" y="678"/>
                    <a:pt x="100" y="678"/>
                    <a:pt x="100" y="678"/>
                  </a:cubicBezTo>
                  <a:cubicBezTo>
                    <a:pt x="95" y="685"/>
                    <a:pt x="81" y="686"/>
                    <a:pt x="75" y="679"/>
                  </a:cubicBezTo>
                  <a:cubicBezTo>
                    <a:pt x="74" y="651"/>
                    <a:pt x="72" y="620"/>
                    <a:pt x="67" y="578"/>
                  </a:cubicBezTo>
                  <a:cubicBezTo>
                    <a:pt x="62" y="536"/>
                    <a:pt x="57" y="502"/>
                    <a:pt x="51" y="462"/>
                  </a:cubicBezTo>
                  <a:cubicBezTo>
                    <a:pt x="54" y="455"/>
                    <a:pt x="68" y="451"/>
                    <a:pt x="75" y="457"/>
                  </a:cubicBezTo>
                  <a:cubicBezTo>
                    <a:pt x="79" y="471"/>
                    <a:pt x="79" y="471"/>
                    <a:pt x="79" y="471"/>
                  </a:cubicBezTo>
                  <a:cubicBezTo>
                    <a:pt x="87" y="507"/>
                    <a:pt x="94" y="515"/>
                    <a:pt x="102" y="515"/>
                  </a:cubicBezTo>
                  <a:cubicBezTo>
                    <a:pt x="111" y="512"/>
                    <a:pt x="162" y="489"/>
                    <a:pt x="231" y="451"/>
                  </a:cubicBezTo>
                  <a:cubicBezTo>
                    <a:pt x="338" y="394"/>
                    <a:pt x="444" y="337"/>
                    <a:pt x="549" y="277"/>
                  </a:cubicBezTo>
                  <a:cubicBezTo>
                    <a:pt x="482" y="254"/>
                    <a:pt x="378" y="224"/>
                    <a:pt x="324" y="208"/>
                  </a:cubicBezTo>
                  <a:cubicBezTo>
                    <a:pt x="255" y="187"/>
                    <a:pt x="141" y="155"/>
                    <a:pt x="98" y="143"/>
                  </a:cubicBezTo>
                  <a:cubicBezTo>
                    <a:pt x="77" y="137"/>
                    <a:pt x="66" y="138"/>
                    <a:pt x="60" y="139"/>
                  </a:cubicBezTo>
                  <a:cubicBezTo>
                    <a:pt x="53" y="139"/>
                    <a:pt x="46" y="150"/>
                    <a:pt x="46" y="184"/>
                  </a:cubicBezTo>
                  <a:cubicBezTo>
                    <a:pt x="46" y="202"/>
                    <a:pt x="46" y="202"/>
                    <a:pt x="46" y="202"/>
                  </a:cubicBezTo>
                  <a:cubicBezTo>
                    <a:pt x="41" y="209"/>
                    <a:pt x="26" y="209"/>
                    <a:pt x="22" y="202"/>
                  </a:cubicBezTo>
                  <a:cubicBezTo>
                    <a:pt x="21" y="175"/>
                    <a:pt x="18" y="138"/>
                    <a:pt x="13" y="102"/>
                  </a:cubicBezTo>
                  <a:cubicBezTo>
                    <a:pt x="10" y="70"/>
                    <a:pt x="6" y="40"/>
                    <a:pt x="0" y="8"/>
                  </a:cubicBezTo>
                  <a:cubicBezTo>
                    <a:pt x="3" y="1"/>
                    <a:pt x="19" y="0"/>
                    <a:pt x="24" y="4"/>
                  </a:cubicBezTo>
                  <a:cubicBezTo>
                    <a:pt x="29" y="33"/>
                    <a:pt x="29" y="33"/>
                    <a:pt x="29" y="33"/>
                  </a:cubicBezTo>
                  <a:cubicBezTo>
                    <a:pt x="34" y="56"/>
                    <a:pt x="47" y="69"/>
                    <a:pt x="68" y="79"/>
                  </a:cubicBezTo>
                  <a:cubicBezTo>
                    <a:pt x="117" y="101"/>
                    <a:pt x="199" y="130"/>
                    <a:pt x="302" y="162"/>
                  </a:cubicBezTo>
                  <a:cubicBezTo>
                    <a:pt x="427" y="201"/>
                    <a:pt x="427" y="201"/>
                    <a:pt x="427" y="201"/>
                  </a:cubicBezTo>
                  <a:cubicBezTo>
                    <a:pt x="520" y="229"/>
                    <a:pt x="637" y="262"/>
                    <a:pt x="690" y="273"/>
                  </a:cubicBezTo>
                  <a:cubicBezTo>
                    <a:pt x="692" y="275"/>
                    <a:pt x="693" y="279"/>
                    <a:pt x="694" y="283"/>
                  </a:cubicBezTo>
                  <a:cubicBezTo>
                    <a:pt x="694" y="288"/>
                    <a:pt x="694" y="293"/>
                    <a:pt x="692" y="298"/>
                  </a:cubicBezTo>
                  <a:cubicBezTo>
                    <a:pt x="653" y="313"/>
                    <a:pt x="608" y="335"/>
                    <a:pt x="569" y="357"/>
                  </a:cubicBezTo>
                  <a:lnTo>
                    <a:pt x="170" y="5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8" name="Freeform 245"/>
            <p:cNvSpPr>
              <a:spLocks/>
            </p:cNvSpPr>
            <p:nvPr/>
          </p:nvSpPr>
          <p:spPr bwMode="auto">
            <a:xfrm>
              <a:off x="6881" y="428"/>
              <a:ext cx="91" cy="81"/>
            </a:xfrm>
            <a:custGeom>
              <a:avLst/>
              <a:gdLst>
                <a:gd name="T0" fmla="*/ 555 w 711"/>
                <a:gd name="T1" fmla="*/ 324 h 634"/>
                <a:gd name="T2" fmla="*/ 681 w 711"/>
                <a:gd name="T3" fmla="*/ 278 h 634"/>
                <a:gd name="T4" fmla="*/ 687 w 711"/>
                <a:gd name="T5" fmla="*/ 248 h 634"/>
                <a:gd name="T6" fmla="*/ 711 w 711"/>
                <a:gd name="T7" fmla="*/ 252 h 634"/>
                <a:gd name="T8" fmla="*/ 696 w 711"/>
                <a:gd name="T9" fmla="*/ 378 h 634"/>
                <a:gd name="T10" fmla="*/ 685 w 711"/>
                <a:gd name="T11" fmla="*/ 513 h 634"/>
                <a:gd name="T12" fmla="*/ 661 w 711"/>
                <a:gd name="T13" fmla="*/ 510 h 634"/>
                <a:gd name="T14" fmla="*/ 662 w 711"/>
                <a:gd name="T15" fmla="*/ 475 h 634"/>
                <a:gd name="T16" fmla="*/ 547 w 711"/>
                <a:gd name="T17" fmla="*/ 403 h 634"/>
                <a:gd name="T18" fmla="*/ 116 w 711"/>
                <a:gd name="T19" fmla="*/ 360 h 634"/>
                <a:gd name="T20" fmla="*/ 82 w 711"/>
                <a:gd name="T21" fmla="*/ 386 h 634"/>
                <a:gd name="T22" fmla="*/ 76 w 711"/>
                <a:gd name="T23" fmla="*/ 439 h 634"/>
                <a:gd name="T24" fmla="*/ 88 w 711"/>
                <a:gd name="T25" fmla="*/ 560 h 634"/>
                <a:gd name="T26" fmla="*/ 151 w 711"/>
                <a:gd name="T27" fmla="*/ 610 h 634"/>
                <a:gd name="T28" fmla="*/ 141 w 711"/>
                <a:gd name="T29" fmla="*/ 634 h 634"/>
                <a:gd name="T30" fmla="*/ 1 w 711"/>
                <a:gd name="T31" fmla="*/ 583 h 634"/>
                <a:gd name="T32" fmla="*/ 3 w 711"/>
                <a:gd name="T33" fmla="*/ 565 h 634"/>
                <a:gd name="T34" fmla="*/ 41 w 711"/>
                <a:gd name="T35" fmla="*/ 486 h 634"/>
                <a:gd name="T36" fmla="*/ 81 w 711"/>
                <a:gd name="T37" fmla="*/ 95 h 634"/>
                <a:gd name="T38" fmla="*/ 61 w 711"/>
                <a:gd name="T39" fmla="*/ 17 h 634"/>
                <a:gd name="T40" fmla="*/ 66 w 711"/>
                <a:gd name="T41" fmla="*/ 0 h 634"/>
                <a:gd name="T42" fmla="*/ 211 w 711"/>
                <a:gd name="T43" fmla="*/ 29 h 634"/>
                <a:gd name="T44" fmla="*/ 211 w 711"/>
                <a:gd name="T45" fmla="*/ 54 h 634"/>
                <a:gd name="T46" fmla="*/ 138 w 711"/>
                <a:gd name="T47" fmla="*/ 71 h 634"/>
                <a:gd name="T48" fmla="*/ 102 w 711"/>
                <a:gd name="T49" fmla="*/ 181 h 634"/>
                <a:gd name="T50" fmla="*/ 95 w 711"/>
                <a:gd name="T51" fmla="*/ 249 h 634"/>
                <a:gd name="T52" fmla="*/ 125 w 711"/>
                <a:gd name="T53" fmla="*/ 281 h 634"/>
                <a:gd name="T54" fmla="*/ 555 w 711"/>
                <a:gd name="T55" fmla="*/ 3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1" h="634">
                  <a:moveTo>
                    <a:pt x="555" y="324"/>
                  </a:moveTo>
                  <a:cubicBezTo>
                    <a:pt x="656" y="334"/>
                    <a:pt x="670" y="334"/>
                    <a:pt x="681" y="278"/>
                  </a:cubicBezTo>
                  <a:cubicBezTo>
                    <a:pt x="687" y="248"/>
                    <a:pt x="687" y="248"/>
                    <a:pt x="687" y="248"/>
                  </a:cubicBezTo>
                  <a:cubicBezTo>
                    <a:pt x="692" y="242"/>
                    <a:pt x="709" y="246"/>
                    <a:pt x="711" y="252"/>
                  </a:cubicBezTo>
                  <a:cubicBezTo>
                    <a:pt x="704" y="307"/>
                    <a:pt x="700" y="340"/>
                    <a:pt x="696" y="378"/>
                  </a:cubicBezTo>
                  <a:cubicBezTo>
                    <a:pt x="692" y="417"/>
                    <a:pt x="689" y="451"/>
                    <a:pt x="685" y="513"/>
                  </a:cubicBezTo>
                  <a:cubicBezTo>
                    <a:pt x="682" y="518"/>
                    <a:pt x="665" y="519"/>
                    <a:pt x="661" y="510"/>
                  </a:cubicBezTo>
                  <a:cubicBezTo>
                    <a:pt x="662" y="475"/>
                    <a:pt x="662" y="475"/>
                    <a:pt x="662" y="475"/>
                  </a:cubicBezTo>
                  <a:cubicBezTo>
                    <a:pt x="662" y="420"/>
                    <a:pt x="648" y="413"/>
                    <a:pt x="547" y="403"/>
                  </a:cubicBezTo>
                  <a:cubicBezTo>
                    <a:pt x="116" y="360"/>
                    <a:pt x="116" y="360"/>
                    <a:pt x="116" y="360"/>
                  </a:cubicBezTo>
                  <a:cubicBezTo>
                    <a:pt x="86" y="357"/>
                    <a:pt x="85" y="357"/>
                    <a:pt x="82" y="386"/>
                  </a:cubicBezTo>
                  <a:cubicBezTo>
                    <a:pt x="76" y="439"/>
                    <a:pt x="76" y="439"/>
                    <a:pt x="76" y="439"/>
                  </a:cubicBezTo>
                  <a:cubicBezTo>
                    <a:pt x="72" y="480"/>
                    <a:pt x="69" y="533"/>
                    <a:pt x="88" y="560"/>
                  </a:cubicBezTo>
                  <a:cubicBezTo>
                    <a:pt x="107" y="585"/>
                    <a:pt x="128" y="597"/>
                    <a:pt x="151" y="610"/>
                  </a:cubicBezTo>
                  <a:cubicBezTo>
                    <a:pt x="156" y="618"/>
                    <a:pt x="150" y="631"/>
                    <a:pt x="141" y="634"/>
                  </a:cubicBezTo>
                  <a:cubicBezTo>
                    <a:pt x="100" y="615"/>
                    <a:pt x="39" y="594"/>
                    <a:pt x="1" y="583"/>
                  </a:cubicBezTo>
                  <a:cubicBezTo>
                    <a:pt x="0" y="580"/>
                    <a:pt x="0" y="567"/>
                    <a:pt x="3" y="565"/>
                  </a:cubicBezTo>
                  <a:cubicBezTo>
                    <a:pt x="35" y="562"/>
                    <a:pt x="37" y="530"/>
                    <a:pt x="41" y="486"/>
                  </a:cubicBezTo>
                  <a:cubicBezTo>
                    <a:pt x="81" y="95"/>
                    <a:pt x="81" y="95"/>
                    <a:pt x="81" y="95"/>
                  </a:cubicBezTo>
                  <a:cubicBezTo>
                    <a:pt x="86" y="43"/>
                    <a:pt x="85" y="34"/>
                    <a:pt x="61" y="17"/>
                  </a:cubicBezTo>
                  <a:cubicBezTo>
                    <a:pt x="60" y="12"/>
                    <a:pt x="62" y="1"/>
                    <a:pt x="66" y="0"/>
                  </a:cubicBezTo>
                  <a:cubicBezTo>
                    <a:pt x="105" y="14"/>
                    <a:pt x="182" y="29"/>
                    <a:pt x="211" y="29"/>
                  </a:cubicBezTo>
                  <a:cubicBezTo>
                    <a:pt x="219" y="33"/>
                    <a:pt x="217" y="50"/>
                    <a:pt x="211" y="54"/>
                  </a:cubicBezTo>
                  <a:cubicBezTo>
                    <a:pt x="186" y="55"/>
                    <a:pt x="150" y="58"/>
                    <a:pt x="138" y="71"/>
                  </a:cubicBezTo>
                  <a:cubicBezTo>
                    <a:pt x="119" y="92"/>
                    <a:pt x="108" y="128"/>
                    <a:pt x="102" y="181"/>
                  </a:cubicBezTo>
                  <a:cubicBezTo>
                    <a:pt x="95" y="249"/>
                    <a:pt x="95" y="249"/>
                    <a:pt x="95" y="249"/>
                  </a:cubicBezTo>
                  <a:cubicBezTo>
                    <a:pt x="93" y="278"/>
                    <a:pt x="94" y="278"/>
                    <a:pt x="125" y="281"/>
                  </a:cubicBezTo>
                  <a:lnTo>
                    <a:pt x="55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9" name="Freeform 246"/>
            <p:cNvSpPr>
              <a:spLocks noEditPoints="1"/>
            </p:cNvSpPr>
            <p:nvPr/>
          </p:nvSpPr>
          <p:spPr bwMode="auto">
            <a:xfrm>
              <a:off x="6900" y="337"/>
              <a:ext cx="97" cy="97"/>
            </a:xfrm>
            <a:custGeom>
              <a:avLst/>
              <a:gdLst>
                <a:gd name="T0" fmla="*/ 275 w 762"/>
                <a:gd name="T1" fmla="*/ 704 h 762"/>
                <a:gd name="T2" fmla="*/ 66 w 762"/>
                <a:gd name="T3" fmla="*/ 264 h 762"/>
                <a:gd name="T4" fmla="*/ 492 w 762"/>
                <a:gd name="T5" fmla="*/ 57 h 762"/>
                <a:gd name="T6" fmla="*/ 699 w 762"/>
                <a:gd name="T7" fmla="*/ 487 h 762"/>
                <a:gd name="T8" fmla="*/ 275 w 762"/>
                <a:gd name="T9" fmla="*/ 704 h 762"/>
                <a:gd name="T10" fmla="*/ 488 w 762"/>
                <a:gd name="T11" fmla="*/ 158 h 762"/>
                <a:gd name="T12" fmla="*/ 89 w 762"/>
                <a:gd name="T13" fmla="*/ 290 h 762"/>
                <a:gd name="T14" fmla="*/ 278 w 762"/>
                <a:gd name="T15" fmla="*/ 602 h 762"/>
                <a:gd name="T16" fmla="*/ 675 w 762"/>
                <a:gd name="T17" fmla="*/ 465 h 762"/>
                <a:gd name="T18" fmla="*/ 488 w 762"/>
                <a:gd name="T19" fmla="*/ 15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275" y="704"/>
                  </a:moveTo>
                  <a:cubicBezTo>
                    <a:pt x="92" y="640"/>
                    <a:pt x="0" y="453"/>
                    <a:pt x="66" y="264"/>
                  </a:cubicBezTo>
                  <a:cubicBezTo>
                    <a:pt x="140" y="53"/>
                    <a:pt x="331" y="0"/>
                    <a:pt x="492" y="57"/>
                  </a:cubicBezTo>
                  <a:cubicBezTo>
                    <a:pt x="676" y="122"/>
                    <a:pt x="762" y="310"/>
                    <a:pt x="699" y="487"/>
                  </a:cubicBezTo>
                  <a:cubicBezTo>
                    <a:pt x="628" y="690"/>
                    <a:pt x="440" y="762"/>
                    <a:pt x="275" y="704"/>
                  </a:cubicBezTo>
                  <a:close/>
                  <a:moveTo>
                    <a:pt x="488" y="158"/>
                  </a:moveTo>
                  <a:cubicBezTo>
                    <a:pt x="337" y="105"/>
                    <a:pt x="151" y="115"/>
                    <a:pt x="89" y="290"/>
                  </a:cubicBezTo>
                  <a:cubicBezTo>
                    <a:pt x="56" y="385"/>
                    <a:pt x="77" y="532"/>
                    <a:pt x="278" y="602"/>
                  </a:cubicBezTo>
                  <a:cubicBezTo>
                    <a:pt x="413" y="650"/>
                    <a:pt x="612" y="645"/>
                    <a:pt x="675" y="465"/>
                  </a:cubicBezTo>
                  <a:cubicBezTo>
                    <a:pt x="714" y="355"/>
                    <a:pt x="668" y="222"/>
                    <a:pt x="488"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0" name="Freeform 247"/>
            <p:cNvSpPr>
              <a:spLocks/>
            </p:cNvSpPr>
            <p:nvPr/>
          </p:nvSpPr>
          <p:spPr bwMode="auto">
            <a:xfrm>
              <a:off x="6977" y="224"/>
              <a:ext cx="82" cy="83"/>
            </a:xfrm>
            <a:custGeom>
              <a:avLst/>
              <a:gdLst>
                <a:gd name="T0" fmla="*/ 558 w 640"/>
                <a:gd name="T1" fmla="*/ 560 h 652"/>
                <a:gd name="T2" fmla="*/ 433 w 640"/>
                <a:gd name="T3" fmla="*/ 652 h 652"/>
                <a:gd name="T4" fmla="*/ 312 w 640"/>
                <a:gd name="T5" fmla="*/ 584 h 652"/>
                <a:gd name="T6" fmla="*/ 325 w 640"/>
                <a:gd name="T7" fmla="*/ 564 h 652"/>
                <a:gd name="T8" fmla="*/ 543 w 640"/>
                <a:gd name="T9" fmla="*/ 531 h 652"/>
                <a:gd name="T10" fmla="*/ 537 w 640"/>
                <a:gd name="T11" fmla="*/ 366 h 652"/>
                <a:gd name="T12" fmla="*/ 382 w 640"/>
                <a:gd name="T13" fmla="*/ 339 h 652"/>
                <a:gd name="T14" fmla="*/ 276 w 640"/>
                <a:gd name="T15" fmla="*/ 370 h 652"/>
                <a:gd name="T16" fmla="*/ 81 w 640"/>
                <a:gd name="T17" fmla="*/ 342 h 652"/>
                <a:gd name="T18" fmla="*/ 82 w 640"/>
                <a:gd name="T19" fmla="*/ 83 h 652"/>
                <a:gd name="T20" fmla="*/ 150 w 640"/>
                <a:gd name="T21" fmla="*/ 22 h 652"/>
                <a:gd name="T22" fmla="*/ 177 w 640"/>
                <a:gd name="T23" fmla="*/ 0 h 652"/>
                <a:gd name="T24" fmla="*/ 278 w 640"/>
                <a:gd name="T25" fmla="*/ 64 h 652"/>
                <a:gd name="T26" fmla="*/ 265 w 640"/>
                <a:gd name="T27" fmla="*/ 84 h 652"/>
                <a:gd name="T28" fmla="*/ 95 w 640"/>
                <a:gd name="T29" fmla="*/ 114 h 652"/>
                <a:gd name="T30" fmla="*/ 103 w 640"/>
                <a:gd name="T31" fmla="*/ 271 h 652"/>
                <a:gd name="T32" fmla="*/ 247 w 640"/>
                <a:gd name="T33" fmla="*/ 286 h 652"/>
                <a:gd name="T34" fmla="*/ 334 w 640"/>
                <a:gd name="T35" fmla="*/ 258 h 652"/>
                <a:gd name="T36" fmla="*/ 555 w 640"/>
                <a:gd name="T37" fmla="*/ 286 h 652"/>
                <a:gd name="T38" fmla="*/ 558 w 640"/>
                <a:gd name="T39" fmla="*/ 56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0" h="652">
                  <a:moveTo>
                    <a:pt x="558" y="560"/>
                  </a:moveTo>
                  <a:cubicBezTo>
                    <a:pt x="505" y="622"/>
                    <a:pt x="453" y="645"/>
                    <a:pt x="433" y="652"/>
                  </a:cubicBezTo>
                  <a:cubicBezTo>
                    <a:pt x="409" y="647"/>
                    <a:pt x="348" y="612"/>
                    <a:pt x="312" y="584"/>
                  </a:cubicBezTo>
                  <a:cubicBezTo>
                    <a:pt x="310" y="576"/>
                    <a:pt x="318" y="564"/>
                    <a:pt x="325" y="564"/>
                  </a:cubicBezTo>
                  <a:cubicBezTo>
                    <a:pt x="372" y="585"/>
                    <a:pt x="470" y="617"/>
                    <a:pt x="543" y="531"/>
                  </a:cubicBezTo>
                  <a:cubicBezTo>
                    <a:pt x="596" y="469"/>
                    <a:pt x="581" y="404"/>
                    <a:pt x="537" y="366"/>
                  </a:cubicBezTo>
                  <a:cubicBezTo>
                    <a:pt x="504" y="338"/>
                    <a:pt x="462" y="314"/>
                    <a:pt x="382" y="339"/>
                  </a:cubicBezTo>
                  <a:cubicBezTo>
                    <a:pt x="276" y="370"/>
                    <a:pt x="276" y="370"/>
                    <a:pt x="276" y="370"/>
                  </a:cubicBezTo>
                  <a:cubicBezTo>
                    <a:pt x="220" y="386"/>
                    <a:pt x="142" y="393"/>
                    <a:pt x="81" y="342"/>
                  </a:cubicBezTo>
                  <a:cubicBezTo>
                    <a:pt x="11" y="282"/>
                    <a:pt x="0" y="179"/>
                    <a:pt x="82" y="83"/>
                  </a:cubicBezTo>
                  <a:cubicBezTo>
                    <a:pt x="102" y="60"/>
                    <a:pt x="128" y="37"/>
                    <a:pt x="150" y="22"/>
                  </a:cubicBezTo>
                  <a:cubicBezTo>
                    <a:pt x="160" y="15"/>
                    <a:pt x="171" y="6"/>
                    <a:pt x="177" y="0"/>
                  </a:cubicBezTo>
                  <a:cubicBezTo>
                    <a:pt x="200" y="9"/>
                    <a:pt x="247" y="37"/>
                    <a:pt x="278" y="64"/>
                  </a:cubicBezTo>
                  <a:cubicBezTo>
                    <a:pt x="280" y="70"/>
                    <a:pt x="272" y="84"/>
                    <a:pt x="265" y="84"/>
                  </a:cubicBezTo>
                  <a:cubicBezTo>
                    <a:pt x="221" y="63"/>
                    <a:pt x="156" y="43"/>
                    <a:pt x="95" y="114"/>
                  </a:cubicBezTo>
                  <a:cubicBezTo>
                    <a:pt x="34" y="186"/>
                    <a:pt x="69" y="242"/>
                    <a:pt x="103" y="271"/>
                  </a:cubicBezTo>
                  <a:cubicBezTo>
                    <a:pt x="146" y="308"/>
                    <a:pt x="206" y="298"/>
                    <a:pt x="247" y="286"/>
                  </a:cubicBezTo>
                  <a:cubicBezTo>
                    <a:pt x="334" y="258"/>
                    <a:pt x="334" y="258"/>
                    <a:pt x="334" y="258"/>
                  </a:cubicBezTo>
                  <a:cubicBezTo>
                    <a:pt x="403" y="236"/>
                    <a:pt x="485" y="226"/>
                    <a:pt x="555" y="286"/>
                  </a:cubicBezTo>
                  <a:cubicBezTo>
                    <a:pt x="636" y="355"/>
                    <a:pt x="640" y="464"/>
                    <a:pt x="558" y="5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1" name="Freeform 248"/>
            <p:cNvSpPr>
              <a:spLocks/>
            </p:cNvSpPr>
            <p:nvPr/>
          </p:nvSpPr>
          <p:spPr bwMode="auto">
            <a:xfrm>
              <a:off x="7008" y="156"/>
              <a:ext cx="87" cy="95"/>
            </a:xfrm>
            <a:custGeom>
              <a:avLst/>
              <a:gdLst>
                <a:gd name="T0" fmla="*/ 142 w 676"/>
                <a:gd name="T1" fmla="*/ 449 h 740"/>
                <a:gd name="T2" fmla="*/ 31 w 676"/>
                <a:gd name="T3" fmla="*/ 437 h 740"/>
                <a:gd name="T4" fmla="*/ 17 w 676"/>
                <a:gd name="T5" fmla="*/ 446 h 740"/>
                <a:gd name="T6" fmla="*/ 3 w 676"/>
                <a:gd name="T7" fmla="*/ 426 h 740"/>
                <a:gd name="T8" fmla="*/ 83 w 676"/>
                <a:gd name="T9" fmla="*/ 365 h 740"/>
                <a:gd name="T10" fmla="*/ 172 w 676"/>
                <a:gd name="T11" fmla="*/ 289 h 740"/>
                <a:gd name="T12" fmla="*/ 189 w 676"/>
                <a:gd name="T13" fmla="*/ 306 h 740"/>
                <a:gd name="T14" fmla="*/ 179 w 676"/>
                <a:gd name="T15" fmla="*/ 317 h 740"/>
                <a:gd name="T16" fmla="*/ 155 w 676"/>
                <a:gd name="T17" fmla="*/ 360 h 740"/>
                <a:gd name="T18" fmla="*/ 278 w 676"/>
                <a:gd name="T19" fmla="*/ 435 h 740"/>
                <a:gd name="T20" fmla="*/ 596 w 676"/>
                <a:gd name="T21" fmla="*/ 608 h 740"/>
                <a:gd name="T22" fmla="*/ 533 w 676"/>
                <a:gd name="T23" fmla="*/ 382 h 740"/>
                <a:gd name="T24" fmla="*/ 466 w 676"/>
                <a:gd name="T25" fmla="*/ 156 h 740"/>
                <a:gd name="T26" fmla="*/ 449 w 676"/>
                <a:gd name="T27" fmla="*/ 122 h 740"/>
                <a:gd name="T28" fmla="*/ 403 w 676"/>
                <a:gd name="T29" fmla="*/ 135 h 740"/>
                <a:gd name="T30" fmla="*/ 389 w 676"/>
                <a:gd name="T31" fmla="*/ 144 h 740"/>
                <a:gd name="T32" fmla="*/ 375 w 676"/>
                <a:gd name="T33" fmla="*/ 124 h 740"/>
                <a:gd name="T34" fmla="*/ 455 w 676"/>
                <a:gd name="T35" fmla="*/ 63 h 740"/>
                <a:gd name="T36" fmla="*/ 526 w 676"/>
                <a:gd name="T37" fmla="*/ 1 h 740"/>
                <a:gd name="T38" fmla="*/ 543 w 676"/>
                <a:gd name="T39" fmla="*/ 19 h 740"/>
                <a:gd name="T40" fmla="*/ 522 w 676"/>
                <a:gd name="T41" fmla="*/ 39 h 740"/>
                <a:gd name="T42" fmla="*/ 504 w 676"/>
                <a:gd name="T43" fmla="*/ 97 h 740"/>
                <a:gd name="T44" fmla="*/ 560 w 676"/>
                <a:gd name="T45" fmla="*/ 339 h 740"/>
                <a:gd name="T46" fmla="*/ 595 w 676"/>
                <a:gd name="T47" fmla="*/ 464 h 740"/>
                <a:gd name="T48" fmla="*/ 676 w 676"/>
                <a:gd name="T49" fmla="*/ 724 h 740"/>
                <a:gd name="T50" fmla="*/ 669 w 676"/>
                <a:gd name="T51" fmla="*/ 733 h 740"/>
                <a:gd name="T52" fmla="*/ 656 w 676"/>
                <a:gd name="T53" fmla="*/ 740 h 740"/>
                <a:gd name="T54" fmla="*/ 540 w 676"/>
                <a:gd name="T55" fmla="*/ 668 h 740"/>
                <a:gd name="T56" fmla="*/ 142 w 676"/>
                <a:gd name="T57" fmla="*/ 44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6" h="740">
                  <a:moveTo>
                    <a:pt x="142" y="449"/>
                  </a:moveTo>
                  <a:cubicBezTo>
                    <a:pt x="91" y="421"/>
                    <a:pt x="67" y="414"/>
                    <a:pt x="31" y="437"/>
                  </a:cubicBezTo>
                  <a:cubicBezTo>
                    <a:pt x="17" y="446"/>
                    <a:pt x="17" y="446"/>
                    <a:pt x="17" y="446"/>
                  </a:cubicBezTo>
                  <a:cubicBezTo>
                    <a:pt x="8" y="446"/>
                    <a:pt x="0" y="435"/>
                    <a:pt x="3" y="426"/>
                  </a:cubicBezTo>
                  <a:cubicBezTo>
                    <a:pt x="26" y="410"/>
                    <a:pt x="51" y="391"/>
                    <a:pt x="83" y="365"/>
                  </a:cubicBezTo>
                  <a:cubicBezTo>
                    <a:pt x="116" y="338"/>
                    <a:pt x="142" y="316"/>
                    <a:pt x="172" y="289"/>
                  </a:cubicBezTo>
                  <a:cubicBezTo>
                    <a:pt x="180" y="287"/>
                    <a:pt x="191" y="297"/>
                    <a:pt x="189" y="306"/>
                  </a:cubicBezTo>
                  <a:cubicBezTo>
                    <a:pt x="179" y="317"/>
                    <a:pt x="179" y="317"/>
                    <a:pt x="179" y="317"/>
                  </a:cubicBezTo>
                  <a:cubicBezTo>
                    <a:pt x="153" y="344"/>
                    <a:pt x="151" y="353"/>
                    <a:pt x="155" y="360"/>
                  </a:cubicBezTo>
                  <a:cubicBezTo>
                    <a:pt x="163" y="366"/>
                    <a:pt x="209" y="397"/>
                    <a:pt x="278" y="435"/>
                  </a:cubicBezTo>
                  <a:cubicBezTo>
                    <a:pt x="384" y="494"/>
                    <a:pt x="489" y="553"/>
                    <a:pt x="596" y="608"/>
                  </a:cubicBezTo>
                  <a:cubicBezTo>
                    <a:pt x="579" y="539"/>
                    <a:pt x="549" y="435"/>
                    <a:pt x="533" y="382"/>
                  </a:cubicBezTo>
                  <a:cubicBezTo>
                    <a:pt x="514" y="312"/>
                    <a:pt x="480" y="199"/>
                    <a:pt x="466" y="156"/>
                  </a:cubicBezTo>
                  <a:cubicBezTo>
                    <a:pt x="459" y="136"/>
                    <a:pt x="453" y="127"/>
                    <a:pt x="449" y="122"/>
                  </a:cubicBezTo>
                  <a:cubicBezTo>
                    <a:pt x="445" y="116"/>
                    <a:pt x="432" y="116"/>
                    <a:pt x="403" y="135"/>
                  </a:cubicBezTo>
                  <a:cubicBezTo>
                    <a:pt x="389" y="144"/>
                    <a:pt x="389" y="144"/>
                    <a:pt x="389" y="144"/>
                  </a:cubicBezTo>
                  <a:cubicBezTo>
                    <a:pt x="380" y="144"/>
                    <a:pt x="372" y="131"/>
                    <a:pt x="375" y="124"/>
                  </a:cubicBezTo>
                  <a:cubicBezTo>
                    <a:pt x="397" y="109"/>
                    <a:pt x="427" y="86"/>
                    <a:pt x="455" y="63"/>
                  </a:cubicBezTo>
                  <a:cubicBezTo>
                    <a:pt x="480" y="43"/>
                    <a:pt x="503" y="23"/>
                    <a:pt x="526" y="1"/>
                  </a:cubicBezTo>
                  <a:cubicBezTo>
                    <a:pt x="534" y="0"/>
                    <a:pt x="544" y="12"/>
                    <a:pt x="543" y="19"/>
                  </a:cubicBezTo>
                  <a:cubicBezTo>
                    <a:pt x="522" y="39"/>
                    <a:pt x="522" y="39"/>
                    <a:pt x="522" y="39"/>
                  </a:cubicBezTo>
                  <a:cubicBezTo>
                    <a:pt x="505" y="55"/>
                    <a:pt x="501" y="73"/>
                    <a:pt x="504" y="97"/>
                  </a:cubicBezTo>
                  <a:cubicBezTo>
                    <a:pt x="512" y="149"/>
                    <a:pt x="532" y="234"/>
                    <a:pt x="560" y="339"/>
                  </a:cubicBezTo>
                  <a:cubicBezTo>
                    <a:pt x="595" y="464"/>
                    <a:pt x="595" y="464"/>
                    <a:pt x="595" y="464"/>
                  </a:cubicBezTo>
                  <a:cubicBezTo>
                    <a:pt x="621" y="558"/>
                    <a:pt x="656" y="674"/>
                    <a:pt x="676" y="724"/>
                  </a:cubicBezTo>
                  <a:cubicBezTo>
                    <a:pt x="675" y="728"/>
                    <a:pt x="672" y="731"/>
                    <a:pt x="669" y="733"/>
                  </a:cubicBezTo>
                  <a:cubicBezTo>
                    <a:pt x="666" y="736"/>
                    <a:pt x="661" y="739"/>
                    <a:pt x="656" y="740"/>
                  </a:cubicBezTo>
                  <a:cubicBezTo>
                    <a:pt x="622" y="715"/>
                    <a:pt x="580" y="689"/>
                    <a:pt x="540" y="668"/>
                  </a:cubicBezTo>
                  <a:lnTo>
                    <a:pt x="142" y="4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2" name="Freeform 249"/>
            <p:cNvSpPr>
              <a:spLocks/>
            </p:cNvSpPr>
            <p:nvPr/>
          </p:nvSpPr>
          <p:spPr bwMode="auto">
            <a:xfrm>
              <a:off x="7084" y="134"/>
              <a:ext cx="68" cy="92"/>
            </a:xfrm>
            <a:custGeom>
              <a:avLst/>
              <a:gdLst>
                <a:gd name="T0" fmla="*/ 374 w 532"/>
                <a:gd name="T1" fmla="*/ 512 h 716"/>
                <a:gd name="T2" fmla="*/ 487 w 532"/>
                <a:gd name="T3" fmla="*/ 589 h 716"/>
                <a:gd name="T4" fmla="*/ 512 w 532"/>
                <a:gd name="T5" fmla="*/ 579 h 716"/>
                <a:gd name="T6" fmla="*/ 522 w 532"/>
                <a:gd name="T7" fmla="*/ 601 h 716"/>
                <a:gd name="T8" fmla="*/ 409 w 532"/>
                <a:gd name="T9" fmla="*/ 658 h 716"/>
                <a:gd name="T10" fmla="*/ 305 w 532"/>
                <a:gd name="T11" fmla="*/ 716 h 716"/>
                <a:gd name="T12" fmla="*/ 292 w 532"/>
                <a:gd name="T13" fmla="*/ 695 h 716"/>
                <a:gd name="T14" fmla="*/ 309 w 532"/>
                <a:gd name="T15" fmla="*/ 683 h 716"/>
                <a:gd name="T16" fmla="*/ 304 w 532"/>
                <a:gd name="T17" fmla="*/ 549 h 716"/>
                <a:gd name="T18" fmla="*/ 136 w 532"/>
                <a:gd name="T19" fmla="*/ 233 h 716"/>
                <a:gd name="T20" fmla="*/ 47 w 532"/>
                <a:gd name="T21" fmla="*/ 162 h 716"/>
                <a:gd name="T22" fmla="*/ 14 w 532"/>
                <a:gd name="T23" fmla="*/ 175 h 716"/>
                <a:gd name="T24" fmla="*/ 5 w 532"/>
                <a:gd name="T25" fmla="*/ 153 h 716"/>
                <a:gd name="T26" fmla="*/ 171 w 532"/>
                <a:gd name="T27" fmla="*/ 56 h 716"/>
                <a:gd name="T28" fmla="*/ 354 w 532"/>
                <a:gd name="T29" fmla="*/ 3 h 716"/>
                <a:gd name="T30" fmla="*/ 491 w 532"/>
                <a:gd name="T31" fmla="*/ 95 h 716"/>
                <a:gd name="T32" fmla="*/ 477 w 532"/>
                <a:gd name="T33" fmla="*/ 277 h 716"/>
                <a:gd name="T34" fmla="*/ 372 w 532"/>
                <a:gd name="T35" fmla="*/ 365 h 716"/>
                <a:gd name="T36" fmla="*/ 362 w 532"/>
                <a:gd name="T37" fmla="*/ 349 h 716"/>
                <a:gd name="T38" fmla="*/ 412 w 532"/>
                <a:gd name="T39" fmla="*/ 138 h 716"/>
                <a:gd name="T40" fmla="*/ 201 w 532"/>
                <a:gd name="T41" fmla="*/ 74 h 716"/>
                <a:gd name="T42" fmla="*/ 171 w 532"/>
                <a:gd name="T43" fmla="*/ 129 h 716"/>
                <a:gd name="T44" fmla="*/ 374 w 532"/>
                <a:gd name="T45" fmla="*/ 51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16">
                  <a:moveTo>
                    <a:pt x="374" y="512"/>
                  </a:moveTo>
                  <a:cubicBezTo>
                    <a:pt x="422" y="602"/>
                    <a:pt x="429" y="612"/>
                    <a:pt x="487" y="589"/>
                  </a:cubicBezTo>
                  <a:cubicBezTo>
                    <a:pt x="512" y="579"/>
                    <a:pt x="512" y="579"/>
                    <a:pt x="512" y="579"/>
                  </a:cubicBezTo>
                  <a:cubicBezTo>
                    <a:pt x="519" y="581"/>
                    <a:pt x="525" y="596"/>
                    <a:pt x="522" y="601"/>
                  </a:cubicBezTo>
                  <a:cubicBezTo>
                    <a:pt x="472" y="626"/>
                    <a:pt x="443" y="640"/>
                    <a:pt x="409" y="658"/>
                  </a:cubicBezTo>
                  <a:cubicBezTo>
                    <a:pt x="373" y="677"/>
                    <a:pt x="342" y="694"/>
                    <a:pt x="305" y="716"/>
                  </a:cubicBezTo>
                  <a:cubicBezTo>
                    <a:pt x="299" y="716"/>
                    <a:pt x="290" y="703"/>
                    <a:pt x="292" y="695"/>
                  </a:cubicBezTo>
                  <a:cubicBezTo>
                    <a:pt x="309" y="683"/>
                    <a:pt x="309" y="683"/>
                    <a:pt x="309" y="683"/>
                  </a:cubicBezTo>
                  <a:cubicBezTo>
                    <a:pt x="355" y="650"/>
                    <a:pt x="351" y="639"/>
                    <a:pt x="304" y="549"/>
                  </a:cubicBezTo>
                  <a:cubicBezTo>
                    <a:pt x="136" y="233"/>
                    <a:pt x="136" y="233"/>
                    <a:pt x="136" y="233"/>
                  </a:cubicBezTo>
                  <a:cubicBezTo>
                    <a:pt x="97" y="160"/>
                    <a:pt x="87" y="145"/>
                    <a:pt x="47" y="162"/>
                  </a:cubicBezTo>
                  <a:cubicBezTo>
                    <a:pt x="14" y="175"/>
                    <a:pt x="14" y="175"/>
                    <a:pt x="14" y="175"/>
                  </a:cubicBezTo>
                  <a:cubicBezTo>
                    <a:pt x="6" y="173"/>
                    <a:pt x="0" y="160"/>
                    <a:pt x="5" y="153"/>
                  </a:cubicBezTo>
                  <a:cubicBezTo>
                    <a:pt x="47" y="123"/>
                    <a:pt x="100" y="94"/>
                    <a:pt x="171" y="56"/>
                  </a:cubicBezTo>
                  <a:cubicBezTo>
                    <a:pt x="242" y="18"/>
                    <a:pt x="300" y="0"/>
                    <a:pt x="354" y="3"/>
                  </a:cubicBezTo>
                  <a:cubicBezTo>
                    <a:pt x="406" y="7"/>
                    <a:pt x="459" y="36"/>
                    <a:pt x="491" y="95"/>
                  </a:cubicBezTo>
                  <a:cubicBezTo>
                    <a:pt x="532" y="174"/>
                    <a:pt x="504" y="240"/>
                    <a:pt x="477" y="277"/>
                  </a:cubicBezTo>
                  <a:cubicBezTo>
                    <a:pt x="449" y="315"/>
                    <a:pt x="407" y="347"/>
                    <a:pt x="372" y="365"/>
                  </a:cubicBezTo>
                  <a:cubicBezTo>
                    <a:pt x="365" y="366"/>
                    <a:pt x="358" y="353"/>
                    <a:pt x="362" y="349"/>
                  </a:cubicBezTo>
                  <a:cubicBezTo>
                    <a:pt x="446" y="283"/>
                    <a:pt x="452" y="213"/>
                    <a:pt x="412" y="138"/>
                  </a:cubicBezTo>
                  <a:cubicBezTo>
                    <a:pt x="368" y="55"/>
                    <a:pt x="291" y="27"/>
                    <a:pt x="201" y="74"/>
                  </a:cubicBezTo>
                  <a:cubicBezTo>
                    <a:pt x="156" y="98"/>
                    <a:pt x="157" y="102"/>
                    <a:pt x="171" y="129"/>
                  </a:cubicBezTo>
                  <a:lnTo>
                    <a:pt x="374" y="5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3" name="Freeform 250"/>
            <p:cNvSpPr>
              <a:spLocks/>
            </p:cNvSpPr>
            <p:nvPr/>
          </p:nvSpPr>
          <p:spPr bwMode="auto">
            <a:xfrm>
              <a:off x="7150" y="103"/>
              <a:ext cx="82" cy="96"/>
            </a:xfrm>
            <a:custGeom>
              <a:avLst/>
              <a:gdLst>
                <a:gd name="T0" fmla="*/ 119 w 645"/>
                <a:gd name="T1" fmla="*/ 248 h 750"/>
                <a:gd name="T2" fmla="*/ 26 w 645"/>
                <a:gd name="T3" fmla="*/ 150 h 750"/>
                <a:gd name="T4" fmla="*/ 10 w 645"/>
                <a:gd name="T5" fmla="*/ 153 h 750"/>
                <a:gd name="T6" fmla="*/ 5 w 645"/>
                <a:gd name="T7" fmla="*/ 129 h 750"/>
                <a:gd name="T8" fmla="*/ 115 w 645"/>
                <a:gd name="T9" fmla="*/ 97 h 750"/>
                <a:gd name="T10" fmla="*/ 289 w 645"/>
                <a:gd name="T11" fmla="*/ 42 h 750"/>
                <a:gd name="T12" fmla="*/ 413 w 645"/>
                <a:gd name="T13" fmla="*/ 0 h 750"/>
                <a:gd name="T14" fmla="*/ 467 w 645"/>
                <a:gd name="T15" fmla="*/ 118 h 750"/>
                <a:gd name="T16" fmla="*/ 444 w 645"/>
                <a:gd name="T17" fmla="*/ 127 h 750"/>
                <a:gd name="T18" fmla="*/ 346 w 645"/>
                <a:gd name="T19" fmla="*/ 62 h 750"/>
                <a:gd name="T20" fmla="*/ 254 w 645"/>
                <a:gd name="T21" fmla="*/ 84 h 750"/>
                <a:gd name="T22" fmla="*/ 188 w 645"/>
                <a:gd name="T23" fmla="*/ 105 h 750"/>
                <a:gd name="T24" fmla="*/ 172 w 645"/>
                <a:gd name="T25" fmla="*/ 151 h 750"/>
                <a:gd name="T26" fmla="*/ 230 w 645"/>
                <a:gd name="T27" fmla="*/ 336 h 750"/>
                <a:gd name="T28" fmla="*/ 269 w 645"/>
                <a:gd name="T29" fmla="*/ 353 h 750"/>
                <a:gd name="T30" fmla="*/ 323 w 645"/>
                <a:gd name="T31" fmla="*/ 336 h 750"/>
                <a:gd name="T32" fmla="*/ 400 w 645"/>
                <a:gd name="T33" fmla="*/ 305 h 750"/>
                <a:gd name="T34" fmla="*/ 412 w 645"/>
                <a:gd name="T35" fmla="*/ 266 h 750"/>
                <a:gd name="T36" fmla="*/ 407 w 645"/>
                <a:gd name="T37" fmla="*/ 225 h 750"/>
                <a:gd name="T38" fmla="*/ 431 w 645"/>
                <a:gd name="T39" fmla="*/ 219 h 750"/>
                <a:gd name="T40" fmla="*/ 457 w 645"/>
                <a:gd name="T41" fmla="*/ 313 h 750"/>
                <a:gd name="T42" fmla="*/ 489 w 645"/>
                <a:gd name="T43" fmla="*/ 401 h 750"/>
                <a:gd name="T44" fmla="*/ 465 w 645"/>
                <a:gd name="T45" fmla="*/ 410 h 750"/>
                <a:gd name="T46" fmla="*/ 445 w 645"/>
                <a:gd name="T47" fmla="*/ 376 h 750"/>
                <a:gd name="T48" fmla="*/ 406 w 645"/>
                <a:gd name="T49" fmla="*/ 350 h 750"/>
                <a:gd name="T50" fmla="*/ 333 w 645"/>
                <a:gd name="T51" fmla="*/ 368 h 750"/>
                <a:gd name="T52" fmla="*/ 279 w 645"/>
                <a:gd name="T53" fmla="*/ 385 h 750"/>
                <a:gd name="T54" fmla="*/ 257 w 645"/>
                <a:gd name="T55" fmla="*/ 420 h 750"/>
                <a:gd name="T56" fmla="*/ 298 w 645"/>
                <a:gd name="T57" fmla="*/ 550 h 750"/>
                <a:gd name="T58" fmla="*/ 346 w 645"/>
                <a:gd name="T59" fmla="*/ 641 h 750"/>
                <a:gd name="T60" fmla="*/ 465 w 645"/>
                <a:gd name="T61" fmla="*/ 626 h 750"/>
                <a:gd name="T62" fmla="*/ 579 w 645"/>
                <a:gd name="T63" fmla="*/ 575 h 750"/>
                <a:gd name="T64" fmla="*/ 616 w 645"/>
                <a:gd name="T65" fmla="*/ 465 h 750"/>
                <a:gd name="T66" fmla="*/ 641 w 645"/>
                <a:gd name="T67" fmla="*/ 464 h 750"/>
                <a:gd name="T68" fmla="*/ 640 w 645"/>
                <a:gd name="T69" fmla="*/ 606 h 750"/>
                <a:gd name="T70" fmla="*/ 391 w 645"/>
                <a:gd name="T71" fmla="*/ 681 h 750"/>
                <a:gd name="T72" fmla="*/ 308 w 645"/>
                <a:gd name="T73" fmla="*/ 708 h 750"/>
                <a:gd name="T74" fmla="*/ 183 w 645"/>
                <a:gd name="T75" fmla="*/ 750 h 750"/>
                <a:gd name="T76" fmla="*/ 174 w 645"/>
                <a:gd name="T77" fmla="*/ 728 h 750"/>
                <a:gd name="T78" fmla="*/ 203 w 645"/>
                <a:gd name="T79" fmla="*/ 715 h 750"/>
                <a:gd name="T80" fmla="*/ 224 w 645"/>
                <a:gd name="T81" fmla="*/ 581 h 750"/>
                <a:gd name="T82" fmla="*/ 119 w 645"/>
                <a:gd name="T83" fmla="*/ 24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5" h="750">
                  <a:moveTo>
                    <a:pt x="119" y="248"/>
                  </a:moveTo>
                  <a:cubicBezTo>
                    <a:pt x="89" y="152"/>
                    <a:pt x="82" y="139"/>
                    <a:pt x="26" y="150"/>
                  </a:cubicBezTo>
                  <a:cubicBezTo>
                    <a:pt x="10" y="153"/>
                    <a:pt x="10" y="153"/>
                    <a:pt x="10" y="153"/>
                  </a:cubicBezTo>
                  <a:cubicBezTo>
                    <a:pt x="4" y="151"/>
                    <a:pt x="0" y="133"/>
                    <a:pt x="5" y="129"/>
                  </a:cubicBezTo>
                  <a:cubicBezTo>
                    <a:pt x="45" y="118"/>
                    <a:pt x="77" y="109"/>
                    <a:pt x="115" y="97"/>
                  </a:cubicBezTo>
                  <a:cubicBezTo>
                    <a:pt x="289" y="42"/>
                    <a:pt x="289" y="42"/>
                    <a:pt x="289" y="42"/>
                  </a:cubicBezTo>
                  <a:cubicBezTo>
                    <a:pt x="348" y="23"/>
                    <a:pt x="403" y="6"/>
                    <a:pt x="413" y="0"/>
                  </a:cubicBezTo>
                  <a:cubicBezTo>
                    <a:pt x="423" y="14"/>
                    <a:pt x="450" y="79"/>
                    <a:pt x="467" y="118"/>
                  </a:cubicBezTo>
                  <a:cubicBezTo>
                    <a:pt x="465" y="125"/>
                    <a:pt x="450" y="131"/>
                    <a:pt x="444" y="127"/>
                  </a:cubicBezTo>
                  <a:cubicBezTo>
                    <a:pt x="417" y="88"/>
                    <a:pt x="398" y="58"/>
                    <a:pt x="346" y="62"/>
                  </a:cubicBezTo>
                  <a:cubicBezTo>
                    <a:pt x="325" y="63"/>
                    <a:pt x="295" y="72"/>
                    <a:pt x="254" y="84"/>
                  </a:cubicBezTo>
                  <a:cubicBezTo>
                    <a:pt x="188" y="105"/>
                    <a:pt x="188" y="105"/>
                    <a:pt x="188" y="105"/>
                  </a:cubicBezTo>
                  <a:cubicBezTo>
                    <a:pt x="160" y="114"/>
                    <a:pt x="161" y="116"/>
                    <a:pt x="172" y="151"/>
                  </a:cubicBezTo>
                  <a:cubicBezTo>
                    <a:pt x="230" y="336"/>
                    <a:pt x="230" y="336"/>
                    <a:pt x="230" y="336"/>
                  </a:cubicBezTo>
                  <a:cubicBezTo>
                    <a:pt x="238" y="362"/>
                    <a:pt x="241" y="361"/>
                    <a:pt x="269" y="353"/>
                  </a:cubicBezTo>
                  <a:cubicBezTo>
                    <a:pt x="323" y="336"/>
                    <a:pt x="323" y="336"/>
                    <a:pt x="323" y="336"/>
                  </a:cubicBezTo>
                  <a:cubicBezTo>
                    <a:pt x="362" y="323"/>
                    <a:pt x="390" y="312"/>
                    <a:pt x="400" y="305"/>
                  </a:cubicBezTo>
                  <a:cubicBezTo>
                    <a:pt x="409" y="298"/>
                    <a:pt x="414" y="290"/>
                    <a:pt x="412" y="266"/>
                  </a:cubicBezTo>
                  <a:cubicBezTo>
                    <a:pt x="407" y="225"/>
                    <a:pt x="407" y="225"/>
                    <a:pt x="407" y="225"/>
                  </a:cubicBezTo>
                  <a:cubicBezTo>
                    <a:pt x="410" y="218"/>
                    <a:pt x="426" y="213"/>
                    <a:pt x="431" y="219"/>
                  </a:cubicBezTo>
                  <a:cubicBezTo>
                    <a:pt x="438" y="241"/>
                    <a:pt x="446" y="278"/>
                    <a:pt x="457" y="313"/>
                  </a:cubicBezTo>
                  <a:cubicBezTo>
                    <a:pt x="468" y="347"/>
                    <a:pt x="482" y="381"/>
                    <a:pt x="489" y="401"/>
                  </a:cubicBezTo>
                  <a:cubicBezTo>
                    <a:pt x="487" y="409"/>
                    <a:pt x="471" y="414"/>
                    <a:pt x="465" y="410"/>
                  </a:cubicBezTo>
                  <a:cubicBezTo>
                    <a:pt x="445" y="376"/>
                    <a:pt x="445" y="376"/>
                    <a:pt x="445" y="376"/>
                  </a:cubicBezTo>
                  <a:cubicBezTo>
                    <a:pt x="436" y="361"/>
                    <a:pt x="426" y="349"/>
                    <a:pt x="406" y="350"/>
                  </a:cubicBezTo>
                  <a:cubicBezTo>
                    <a:pt x="391" y="350"/>
                    <a:pt x="369" y="356"/>
                    <a:pt x="333" y="368"/>
                  </a:cubicBezTo>
                  <a:cubicBezTo>
                    <a:pt x="279" y="385"/>
                    <a:pt x="279" y="385"/>
                    <a:pt x="279" y="385"/>
                  </a:cubicBezTo>
                  <a:cubicBezTo>
                    <a:pt x="251" y="394"/>
                    <a:pt x="249" y="395"/>
                    <a:pt x="257" y="420"/>
                  </a:cubicBezTo>
                  <a:cubicBezTo>
                    <a:pt x="298" y="550"/>
                    <a:pt x="298" y="550"/>
                    <a:pt x="298" y="550"/>
                  </a:cubicBezTo>
                  <a:cubicBezTo>
                    <a:pt x="313" y="599"/>
                    <a:pt x="326" y="630"/>
                    <a:pt x="346" y="641"/>
                  </a:cubicBezTo>
                  <a:cubicBezTo>
                    <a:pt x="360" y="648"/>
                    <a:pt x="383" y="652"/>
                    <a:pt x="465" y="626"/>
                  </a:cubicBezTo>
                  <a:cubicBezTo>
                    <a:pt x="536" y="604"/>
                    <a:pt x="561" y="592"/>
                    <a:pt x="579" y="575"/>
                  </a:cubicBezTo>
                  <a:cubicBezTo>
                    <a:pt x="592" y="561"/>
                    <a:pt x="607" y="520"/>
                    <a:pt x="616" y="465"/>
                  </a:cubicBezTo>
                  <a:cubicBezTo>
                    <a:pt x="621" y="458"/>
                    <a:pt x="635" y="457"/>
                    <a:pt x="641" y="464"/>
                  </a:cubicBezTo>
                  <a:cubicBezTo>
                    <a:pt x="645" y="498"/>
                    <a:pt x="644" y="577"/>
                    <a:pt x="640" y="606"/>
                  </a:cubicBezTo>
                  <a:cubicBezTo>
                    <a:pt x="556" y="630"/>
                    <a:pt x="474" y="655"/>
                    <a:pt x="391" y="681"/>
                  </a:cubicBezTo>
                  <a:cubicBezTo>
                    <a:pt x="308" y="708"/>
                    <a:pt x="308" y="708"/>
                    <a:pt x="308" y="708"/>
                  </a:cubicBezTo>
                  <a:cubicBezTo>
                    <a:pt x="268" y="720"/>
                    <a:pt x="237" y="731"/>
                    <a:pt x="183" y="750"/>
                  </a:cubicBezTo>
                  <a:cubicBezTo>
                    <a:pt x="177" y="749"/>
                    <a:pt x="170" y="735"/>
                    <a:pt x="174" y="728"/>
                  </a:cubicBezTo>
                  <a:cubicBezTo>
                    <a:pt x="203" y="715"/>
                    <a:pt x="203" y="715"/>
                    <a:pt x="203" y="715"/>
                  </a:cubicBezTo>
                  <a:cubicBezTo>
                    <a:pt x="255" y="694"/>
                    <a:pt x="255" y="678"/>
                    <a:pt x="224" y="581"/>
                  </a:cubicBezTo>
                  <a:lnTo>
                    <a:pt x="119" y="2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4" name="Freeform 251"/>
            <p:cNvSpPr>
              <a:spLocks noEditPoints="1"/>
            </p:cNvSpPr>
            <p:nvPr/>
          </p:nvSpPr>
          <p:spPr bwMode="auto">
            <a:xfrm>
              <a:off x="7225" y="93"/>
              <a:ext cx="88" cy="86"/>
            </a:xfrm>
            <a:custGeom>
              <a:avLst/>
              <a:gdLst>
                <a:gd name="T0" fmla="*/ 95 w 683"/>
                <a:gd name="T1" fmla="*/ 172 h 675"/>
                <a:gd name="T2" fmla="*/ 40 w 683"/>
                <a:gd name="T3" fmla="*/ 64 h 675"/>
                <a:gd name="T4" fmla="*/ 9 w 683"/>
                <a:gd name="T5" fmla="*/ 64 h 675"/>
                <a:gd name="T6" fmla="*/ 7 w 683"/>
                <a:gd name="T7" fmla="*/ 40 h 675"/>
                <a:gd name="T8" fmla="*/ 221 w 683"/>
                <a:gd name="T9" fmla="*/ 8 h 675"/>
                <a:gd name="T10" fmla="*/ 385 w 683"/>
                <a:gd name="T11" fmla="*/ 19 h 675"/>
                <a:gd name="T12" fmla="*/ 480 w 683"/>
                <a:gd name="T13" fmla="*/ 146 h 675"/>
                <a:gd name="T14" fmla="*/ 378 w 683"/>
                <a:gd name="T15" fmla="*/ 320 h 675"/>
                <a:gd name="T16" fmla="*/ 385 w 683"/>
                <a:gd name="T17" fmla="*/ 343 h 675"/>
                <a:gd name="T18" fmla="*/ 607 w 683"/>
                <a:gd name="T19" fmla="*/ 578 h 675"/>
                <a:gd name="T20" fmla="*/ 677 w 683"/>
                <a:gd name="T21" fmla="*/ 598 h 675"/>
                <a:gd name="T22" fmla="*/ 679 w 683"/>
                <a:gd name="T23" fmla="*/ 611 h 675"/>
                <a:gd name="T24" fmla="*/ 637 w 683"/>
                <a:gd name="T25" fmla="*/ 620 h 675"/>
                <a:gd name="T26" fmla="*/ 424 w 683"/>
                <a:gd name="T27" fmla="*/ 521 h 675"/>
                <a:gd name="T28" fmla="*/ 313 w 683"/>
                <a:gd name="T29" fmla="*/ 386 h 675"/>
                <a:gd name="T30" fmla="*/ 242 w 683"/>
                <a:gd name="T31" fmla="*/ 362 h 675"/>
                <a:gd name="T32" fmla="*/ 199 w 683"/>
                <a:gd name="T33" fmla="*/ 388 h 675"/>
                <a:gd name="T34" fmla="*/ 212 w 683"/>
                <a:gd name="T35" fmla="*/ 510 h 675"/>
                <a:gd name="T36" fmla="*/ 283 w 683"/>
                <a:gd name="T37" fmla="*/ 624 h 675"/>
                <a:gd name="T38" fmla="*/ 303 w 683"/>
                <a:gd name="T39" fmla="*/ 625 h 675"/>
                <a:gd name="T40" fmla="*/ 304 w 683"/>
                <a:gd name="T41" fmla="*/ 649 h 675"/>
                <a:gd name="T42" fmla="*/ 189 w 683"/>
                <a:gd name="T43" fmla="*/ 659 h 675"/>
                <a:gd name="T44" fmla="*/ 69 w 683"/>
                <a:gd name="T45" fmla="*/ 675 h 675"/>
                <a:gd name="T46" fmla="*/ 64 w 683"/>
                <a:gd name="T47" fmla="*/ 651 h 675"/>
                <a:gd name="T48" fmla="*/ 88 w 683"/>
                <a:gd name="T49" fmla="*/ 645 h 675"/>
                <a:gd name="T50" fmla="*/ 133 w 683"/>
                <a:gd name="T51" fmla="*/ 519 h 675"/>
                <a:gd name="T52" fmla="*/ 95 w 683"/>
                <a:gd name="T53" fmla="*/ 172 h 675"/>
                <a:gd name="T54" fmla="*/ 189 w 683"/>
                <a:gd name="T55" fmla="*/ 302 h 675"/>
                <a:gd name="T56" fmla="*/ 195 w 683"/>
                <a:gd name="T57" fmla="*/ 333 h 675"/>
                <a:gd name="T58" fmla="*/ 262 w 683"/>
                <a:gd name="T59" fmla="*/ 331 h 675"/>
                <a:gd name="T60" fmla="*/ 359 w 683"/>
                <a:gd name="T61" fmla="*/ 295 h 675"/>
                <a:gd name="T62" fmla="*/ 394 w 683"/>
                <a:gd name="T63" fmla="*/ 170 h 675"/>
                <a:gd name="T64" fmla="*/ 223 w 683"/>
                <a:gd name="T65" fmla="*/ 38 h 675"/>
                <a:gd name="T66" fmla="*/ 164 w 683"/>
                <a:gd name="T67" fmla="*/ 76 h 675"/>
                <a:gd name="T68" fmla="*/ 189 w 683"/>
                <a:gd name="T69" fmla="*/ 30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3" h="675">
                  <a:moveTo>
                    <a:pt x="95" y="172"/>
                  </a:moveTo>
                  <a:cubicBezTo>
                    <a:pt x="85" y="81"/>
                    <a:pt x="80" y="65"/>
                    <a:pt x="40" y="64"/>
                  </a:cubicBezTo>
                  <a:cubicBezTo>
                    <a:pt x="9" y="64"/>
                    <a:pt x="9" y="64"/>
                    <a:pt x="9" y="64"/>
                  </a:cubicBezTo>
                  <a:cubicBezTo>
                    <a:pt x="1" y="60"/>
                    <a:pt x="0" y="44"/>
                    <a:pt x="7" y="40"/>
                  </a:cubicBezTo>
                  <a:cubicBezTo>
                    <a:pt x="61" y="29"/>
                    <a:pt x="127" y="18"/>
                    <a:pt x="221" y="8"/>
                  </a:cubicBezTo>
                  <a:cubicBezTo>
                    <a:pt x="281" y="2"/>
                    <a:pt x="339" y="0"/>
                    <a:pt x="385" y="19"/>
                  </a:cubicBezTo>
                  <a:cubicBezTo>
                    <a:pt x="434" y="39"/>
                    <a:pt x="473" y="78"/>
                    <a:pt x="480" y="146"/>
                  </a:cubicBezTo>
                  <a:cubicBezTo>
                    <a:pt x="490" y="237"/>
                    <a:pt x="424" y="295"/>
                    <a:pt x="378" y="320"/>
                  </a:cubicBezTo>
                  <a:cubicBezTo>
                    <a:pt x="373" y="326"/>
                    <a:pt x="379" y="335"/>
                    <a:pt x="385" y="343"/>
                  </a:cubicBezTo>
                  <a:cubicBezTo>
                    <a:pt x="476" y="459"/>
                    <a:pt x="535" y="530"/>
                    <a:pt x="607" y="578"/>
                  </a:cubicBezTo>
                  <a:cubicBezTo>
                    <a:pt x="625" y="590"/>
                    <a:pt x="650" y="598"/>
                    <a:pt x="677" y="598"/>
                  </a:cubicBezTo>
                  <a:cubicBezTo>
                    <a:pt x="682" y="599"/>
                    <a:pt x="683" y="607"/>
                    <a:pt x="679" y="611"/>
                  </a:cubicBezTo>
                  <a:cubicBezTo>
                    <a:pt x="671" y="615"/>
                    <a:pt x="655" y="618"/>
                    <a:pt x="637" y="620"/>
                  </a:cubicBezTo>
                  <a:cubicBezTo>
                    <a:pt x="555" y="629"/>
                    <a:pt x="503" y="611"/>
                    <a:pt x="424" y="521"/>
                  </a:cubicBezTo>
                  <a:cubicBezTo>
                    <a:pt x="395" y="488"/>
                    <a:pt x="348" y="426"/>
                    <a:pt x="313" y="386"/>
                  </a:cubicBezTo>
                  <a:cubicBezTo>
                    <a:pt x="297" y="366"/>
                    <a:pt x="280" y="358"/>
                    <a:pt x="242" y="362"/>
                  </a:cubicBezTo>
                  <a:cubicBezTo>
                    <a:pt x="198" y="367"/>
                    <a:pt x="196" y="368"/>
                    <a:pt x="199" y="388"/>
                  </a:cubicBezTo>
                  <a:cubicBezTo>
                    <a:pt x="212" y="510"/>
                    <a:pt x="212" y="510"/>
                    <a:pt x="212" y="510"/>
                  </a:cubicBezTo>
                  <a:cubicBezTo>
                    <a:pt x="223" y="611"/>
                    <a:pt x="226" y="622"/>
                    <a:pt x="283" y="624"/>
                  </a:cubicBezTo>
                  <a:cubicBezTo>
                    <a:pt x="303" y="625"/>
                    <a:pt x="303" y="625"/>
                    <a:pt x="303" y="625"/>
                  </a:cubicBezTo>
                  <a:cubicBezTo>
                    <a:pt x="310" y="629"/>
                    <a:pt x="310" y="646"/>
                    <a:pt x="304" y="649"/>
                  </a:cubicBezTo>
                  <a:cubicBezTo>
                    <a:pt x="261" y="652"/>
                    <a:pt x="228" y="655"/>
                    <a:pt x="189" y="659"/>
                  </a:cubicBezTo>
                  <a:cubicBezTo>
                    <a:pt x="149" y="663"/>
                    <a:pt x="114" y="668"/>
                    <a:pt x="69" y="675"/>
                  </a:cubicBezTo>
                  <a:cubicBezTo>
                    <a:pt x="63" y="673"/>
                    <a:pt x="59" y="658"/>
                    <a:pt x="64" y="651"/>
                  </a:cubicBezTo>
                  <a:cubicBezTo>
                    <a:pt x="88" y="645"/>
                    <a:pt x="88" y="645"/>
                    <a:pt x="88" y="645"/>
                  </a:cubicBezTo>
                  <a:cubicBezTo>
                    <a:pt x="143" y="633"/>
                    <a:pt x="144" y="620"/>
                    <a:pt x="133" y="519"/>
                  </a:cubicBezTo>
                  <a:lnTo>
                    <a:pt x="95" y="172"/>
                  </a:lnTo>
                  <a:close/>
                  <a:moveTo>
                    <a:pt x="189" y="302"/>
                  </a:moveTo>
                  <a:cubicBezTo>
                    <a:pt x="191" y="319"/>
                    <a:pt x="192" y="330"/>
                    <a:pt x="195" y="333"/>
                  </a:cubicBezTo>
                  <a:cubicBezTo>
                    <a:pt x="199" y="336"/>
                    <a:pt x="213" y="336"/>
                    <a:pt x="262" y="331"/>
                  </a:cubicBezTo>
                  <a:cubicBezTo>
                    <a:pt x="297" y="327"/>
                    <a:pt x="334" y="319"/>
                    <a:pt x="359" y="295"/>
                  </a:cubicBezTo>
                  <a:cubicBezTo>
                    <a:pt x="383" y="272"/>
                    <a:pt x="401" y="235"/>
                    <a:pt x="394" y="170"/>
                  </a:cubicBezTo>
                  <a:cubicBezTo>
                    <a:pt x="386" y="94"/>
                    <a:pt x="331" y="26"/>
                    <a:pt x="223" y="38"/>
                  </a:cubicBezTo>
                  <a:cubicBezTo>
                    <a:pt x="164" y="45"/>
                    <a:pt x="161" y="49"/>
                    <a:pt x="164" y="76"/>
                  </a:cubicBezTo>
                  <a:lnTo>
                    <a:pt x="189" y="3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5" name="Freeform 252"/>
            <p:cNvSpPr>
              <a:spLocks/>
            </p:cNvSpPr>
            <p:nvPr/>
          </p:nvSpPr>
          <p:spPr bwMode="auto">
            <a:xfrm>
              <a:off x="7305" y="91"/>
              <a:ext cx="36" cy="84"/>
            </a:xfrm>
            <a:custGeom>
              <a:avLst/>
              <a:gdLst>
                <a:gd name="T0" fmla="*/ 111 w 286"/>
                <a:gd name="T1" fmla="*/ 153 h 656"/>
                <a:gd name="T2" fmla="*/ 58 w 286"/>
                <a:gd name="T3" fmla="*/ 27 h 656"/>
                <a:gd name="T4" fmla="*/ 34 w 286"/>
                <a:gd name="T5" fmla="*/ 24 h 656"/>
                <a:gd name="T6" fmla="*/ 37 w 286"/>
                <a:gd name="T7" fmla="*/ 0 h 656"/>
                <a:gd name="T8" fmla="*/ 159 w 286"/>
                <a:gd name="T9" fmla="*/ 8 h 656"/>
                <a:gd name="T10" fmla="*/ 279 w 286"/>
                <a:gd name="T11" fmla="*/ 11 h 656"/>
                <a:gd name="T12" fmla="*/ 280 w 286"/>
                <a:gd name="T13" fmla="*/ 35 h 656"/>
                <a:gd name="T14" fmla="*/ 256 w 286"/>
                <a:gd name="T15" fmla="*/ 36 h 656"/>
                <a:gd name="T16" fmla="*/ 191 w 286"/>
                <a:gd name="T17" fmla="*/ 157 h 656"/>
                <a:gd name="T18" fmla="*/ 175 w 286"/>
                <a:gd name="T19" fmla="*/ 502 h 656"/>
                <a:gd name="T20" fmla="*/ 229 w 286"/>
                <a:gd name="T21" fmla="*/ 628 h 656"/>
                <a:gd name="T22" fmla="*/ 253 w 286"/>
                <a:gd name="T23" fmla="*/ 632 h 656"/>
                <a:gd name="T24" fmla="*/ 250 w 286"/>
                <a:gd name="T25" fmla="*/ 656 h 656"/>
                <a:gd name="T26" fmla="*/ 130 w 286"/>
                <a:gd name="T27" fmla="*/ 648 h 656"/>
                <a:gd name="T28" fmla="*/ 7 w 286"/>
                <a:gd name="T29" fmla="*/ 645 h 656"/>
                <a:gd name="T30" fmla="*/ 6 w 286"/>
                <a:gd name="T31" fmla="*/ 621 h 656"/>
                <a:gd name="T32" fmla="*/ 31 w 286"/>
                <a:gd name="T33" fmla="*/ 619 h 656"/>
                <a:gd name="T34" fmla="*/ 96 w 286"/>
                <a:gd name="T35" fmla="*/ 498 h 656"/>
                <a:gd name="T36" fmla="*/ 111 w 286"/>
                <a:gd name="T37" fmla="*/ 1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656">
                  <a:moveTo>
                    <a:pt x="111" y="153"/>
                  </a:moveTo>
                  <a:cubicBezTo>
                    <a:pt x="116" y="51"/>
                    <a:pt x="115" y="34"/>
                    <a:pt x="58" y="27"/>
                  </a:cubicBezTo>
                  <a:cubicBezTo>
                    <a:pt x="34" y="24"/>
                    <a:pt x="34" y="24"/>
                    <a:pt x="34" y="24"/>
                  </a:cubicBezTo>
                  <a:cubicBezTo>
                    <a:pt x="28" y="20"/>
                    <a:pt x="31" y="2"/>
                    <a:pt x="37" y="0"/>
                  </a:cubicBezTo>
                  <a:cubicBezTo>
                    <a:pt x="85" y="4"/>
                    <a:pt x="118" y="6"/>
                    <a:pt x="159" y="8"/>
                  </a:cubicBezTo>
                  <a:cubicBezTo>
                    <a:pt x="198" y="10"/>
                    <a:pt x="231" y="10"/>
                    <a:pt x="279" y="11"/>
                  </a:cubicBezTo>
                  <a:cubicBezTo>
                    <a:pt x="285" y="14"/>
                    <a:pt x="286" y="31"/>
                    <a:pt x="280" y="35"/>
                  </a:cubicBezTo>
                  <a:cubicBezTo>
                    <a:pt x="256" y="36"/>
                    <a:pt x="256" y="36"/>
                    <a:pt x="256" y="36"/>
                  </a:cubicBezTo>
                  <a:cubicBezTo>
                    <a:pt x="198" y="38"/>
                    <a:pt x="196" y="54"/>
                    <a:pt x="191" y="157"/>
                  </a:cubicBezTo>
                  <a:cubicBezTo>
                    <a:pt x="175" y="502"/>
                    <a:pt x="175" y="502"/>
                    <a:pt x="175" y="502"/>
                  </a:cubicBezTo>
                  <a:cubicBezTo>
                    <a:pt x="170" y="605"/>
                    <a:pt x="172" y="618"/>
                    <a:pt x="229" y="628"/>
                  </a:cubicBezTo>
                  <a:cubicBezTo>
                    <a:pt x="253" y="632"/>
                    <a:pt x="253" y="632"/>
                    <a:pt x="253" y="632"/>
                  </a:cubicBezTo>
                  <a:cubicBezTo>
                    <a:pt x="258" y="636"/>
                    <a:pt x="256" y="653"/>
                    <a:pt x="250" y="656"/>
                  </a:cubicBezTo>
                  <a:cubicBezTo>
                    <a:pt x="201" y="652"/>
                    <a:pt x="168" y="649"/>
                    <a:pt x="130" y="648"/>
                  </a:cubicBezTo>
                  <a:cubicBezTo>
                    <a:pt x="89" y="646"/>
                    <a:pt x="56" y="645"/>
                    <a:pt x="7" y="645"/>
                  </a:cubicBezTo>
                  <a:cubicBezTo>
                    <a:pt x="2" y="642"/>
                    <a:pt x="0" y="626"/>
                    <a:pt x="6" y="621"/>
                  </a:cubicBezTo>
                  <a:cubicBezTo>
                    <a:pt x="31" y="619"/>
                    <a:pt x="31" y="619"/>
                    <a:pt x="31" y="619"/>
                  </a:cubicBezTo>
                  <a:cubicBezTo>
                    <a:pt x="88" y="615"/>
                    <a:pt x="91" y="601"/>
                    <a:pt x="96" y="498"/>
                  </a:cubicBezTo>
                  <a:lnTo>
                    <a:pt x="111" y="1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6" name="Freeform 253"/>
            <p:cNvSpPr>
              <a:spLocks noEditPoints="1"/>
            </p:cNvSpPr>
            <p:nvPr/>
          </p:nvSpPr>
          <p:spPr bwMode="auto">
            <a:xfrm>
              <a:off x="7343" y="95"/>
              <a:ext cx="95" cy="94"/>
            </a:xfrm>
            <a:custGeom>
              <a:avLst/>
              <a:gdLst>
                <a:gd name="T0" fmla="*/ 39 w 744"/>
                <a:gd name="T1" fmla="*/ 301 h 741"/>
                <a:gd name="T2" fmla="*/ 452 w 744"/>
                <a:gd name="T3" fmla="*/ 45 h 741"/>
                <a:gd name="T4" fmla="*/ 706 w 744"/>
                <a:gd name="T5" fmla="*/ 445 h 741"/>
                <a:gd name="T6" fmla="*/ 302 w 744"/>
                <a:gd name="T7" fmla="*/ 699 h 741"/>
                <a:gd name="T8" fmla="*/ 39 w 744"/>
                <a:gd name="T9" fmla="*/ 301 h 741"/>
                <a:gd name="T10" fmla="*/ 605 w 744"/>
                <a:gd name="T11" fmla="*/ 452 h 741"/>
                <a:gd name="T12" fmla="*/ 430 w 744"/>
                <a:gd name="T13" fmla="*/ 70 h 741"/>
                <a:gd name="T14" fmla="*/ 141 w 744"/>
                <a:gd name="T15" fmla="*/ 293 h 741"/>
                <a:gd name="T16" fmla="*/ 321 w 744"/>
                <a:gd name="T17" fmla="*/ 673 h 741"/>
                <a:gd name="T18" fmla="*/ 605 w 744"/>
                <a:gd name="T19" fmla="*/ 45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1">
                  <a:moveTo>
                    <a:pt x="39" y="301"/>
                  </a:moveTo>
                  <a:cubicBezTo>
                    <a:pt x="83" y="112"/>
                    <a:pt x="258" y="0"/>
                    <a:pt x="452" y="45"/>
                  </a:cubicBezTo>
                  <a:cubicBezTo>
                    <a:pt x="671" y="95"/>
                    <a:pt x="744" y="278"/>
                    <a:pt x="706" y="445"/>
                  </a:cubicBezTo>
                  <a:cubicBezTo>
                    <a:pt x="662" y="635"/>
                    <a:pt x="485" y="741"/>
                    <a:pt x="302" y="699"/>
                  </a:cubicBezTo>
                  <a:cubicBezTo>
                    <a:pt x="92" y="651"/>
                    <a:pt x="0" y="471"/>
                    <a:pt x="39" y="301"/>
                  </a:cubicBezTo>
                  <a:close/>
                  <a:moveTo>
                    <a:pt x="605" y="452"/>
                  </a:moveTo>
                  <a:cubicBezTo>
                    <a:pt x="641" y="296"/>
                    <a:pt x="610" y="112"/>
                    <a:pt x="430" y="70"/>
                  </a:cubicBezTo>
                  <a:cubicBezTo>
                    <a:pt x="331" y="48"/>
                    <a:pt x="188" y="86"/>
                    <a:pt x="141" y="293"/>
                  </a:cubicBezTo>
                  <a:cubicBezTo>
                    <a:pt x="108" y="432"/>
                    <a:pt x="135" y="630"/>
                    <a:pt x="321" y="673"/>
                  </a:cubicBezTo>
                  <a:cubicBezTo>
                    <a:pt x="435" y="699"/>
                    <a:pt x="562" y="638"/>
                    <a:pt x="605" y="4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7" name="Freeform 254"/>
            <p:cNvSpPr>
              <a:spLocks noEditPoints="1"/>
            </p:cNvSpPr>
            <p:nvPr/>
          </p:nvSpPr>
          <p:spPr bwMode="auto">
            <a:xfrm>
              <a:off x="7423" y="120"/>
              <a:ext cx="85" cy="108"/>
            </a:xfrm>
            <a:custGeom>
              <a:avLst/>
              <a:gdLst>
                <a:gd name="T0" fmla="*/ 296 w 665"/>
                <a:gd name="T1" fmla="*/ 160 h 844"/>
                <a:gd name="T2" fmla="*/ 308 w 665"/>
                <a:gd name="T3" fmla="*/ 39 h 844"/>
                <a:gd name="T4" fmla="*/ 282 w 665"/>
                <a:gd name="T5" fmla="*/ 22 h 844"/>
                <a:gd name="T6" fmla="*/ 294 w 665"/>
                <a:gd name="T7" fmla="*/ 0 h 844"/>
                <a:gd name="T8" fmla="*/ 491 w 665"/>
                <a:gd name="T9" fmla="*/ 90 h 844"/>
                <a:gd name="T10" fmla="*/ 623 w 665"/>
                <a:gd name="T11" fmla="*/ 188 h 844"/>
                <a:gd name="T12" fmla="*/ 635 w 665"/>
                <a:gd name="T13" fmla="*/ 345 h 844"/>
                <a:gd name="T14" fmla="*/ 455 w 665"/>
                <a:gd name="T15" fmla="*/ 436 h 844"/>
                <a:gd name="T16" fmla="*/ 449 w 665"/>
                <a:gd name="T17" fmla="*/ 459 h 844"/>
                <a:gd name="T18" fmla="*/ 509 w 665"/>
                <a:gd name="T19" fmla="*/ 777 h 844"/>
                <a:gd name="T20" fmla="*/ 557 w 665"/>
                <a:gd name="T21" fmla="*/ 831 h 844"/>
                <a:gd name="T22" fmla="*/ 552 w 665"/>
                <a:gd name="T23" fmla="*/ 844 h 844"/>
                <a:gd name="T24" fmla="*/ 512 w 665"/>
                <a:gd name="T25" fmla="*/ 829 h 844"/>
                <a:gd name="T26" fmla="*/ 386 w 665"/>
                <a:gd name="T27" fmla="*/ 631 h 844"/>
                <a:gd name="T28" fmla="*/ 365 w 665"/>
                <a:gd name="T29" fmla="*/ 457 h 844"/>
                <a:gd name="T30" fmla="*/ 317 w 665"/>
                <a:gd name="T31" fmla="*/ 399 h 844"/>
                <a:gd name="T32" fmla="*/ 267 w 665"/>
                <a:gd name="T33" fmla="*/ 398 h 844"/>
                <a:gd name="T34" fmla="*/ 213 w 665"/>
                <a:gd name="T35" fmla="*/ 507 h 844"/>
                <a:gd name="T36" fmla="*/ 211 w 665"/>
                <a:gd name="T37" fmla="*/ 642 h 844"/>
                <a:gd name="T38" fmla="*/ 228 w 665"/>
                <a:gd name="T39" fmla="*/ 653 h 844"/>
                <a:gd name="T40" fmla="*/ 216 w 665"/>
                <a:gd name="T41" fmla="*/ 674 h 844"/>
                <a:gd name="T42" fmla="*/ 114 w 665"/>
                <a:gd name="T43" fmla="*/ 620 h 844"/>
                <a:gd name="T44" fmla="*/ 3 w 665"/>
                <a:gd name="T45" fmla="*/ 569 h 844"/>
                <a:gd name="T46" fmla="*/ 13 w 665"/>
                <a:gd name="T47" fmla="*/ 547 h 844"/>
                <a:gd name="T48" fmla="*/ 36 w 665"/>
                <a:gd name="T49" fmla="*/ 555 h 844"/>
                <a:gd name="T50" fmla="*/ 142 w 665"/>
                <a:gd name="T51" fmla="*/ 472 h 844"/>
                <a:gd name="T52" fmla="*/ 296 w 665"/>
                <a:gd name="T53" fmla="*/ 160 h 844"/>
                <a:gd name="T54" fmla="*/ 306 w 665"/>
                <a:gd name="T55" fmla="*/ 319 h 844"/>
                <a:gd name="T56" fmla="*/ 294 w 665"/>
                <a:gd name="T57" fmla="*/ 349 h 844"/>
                <a:gd name="T58" fmla="*/ 352 w 665"/>
                <a:gd name="T59" fmla="*/ 383 h 844"/>
                <a:gd name="T60" fmla="*/ 453 w 665"/>
                <a:gd name="T61" fmla="*/ 405 h 844"/>
                <a:gd name="T62" fmla="*/ 550 w 665"/>
                <a:gd name="T63" fmla="*/ 319 h 844"/>
                <a:gd name="T64" fmla="*/ 477 w 665"/>
                <a:gd name="T65" fmla="*/ 116 h 844"/>
                <a:gd name="T66" fmla="*/ 406 w 665"/>
                <a:gd name="T67" fmla="*/ 116 h 844"/>
                <a:gd name="T68" fmla="*/ 306 w 665"/>
                <a:gd name="T69" fmla="*/ 31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5" h="844">
                  <a:moveTo>
                    <a:pt x="296" y="160"/>
                  </a:moveTo>
                  <a:cubicBezTo>
                    <a:pt x="337" y="77"/>
                    <a:pt x="342" y="61"/>
                    <a:pt x="308" y="39"/>
                  </a:cubicBezTo>
                  <a:cubicBezTo>
                    <a:pt x="282" y="22"/>
                    <a:pt x="282" y="22"/>
                    <a:pt x="282" y="22"/>
                  </a:cubicBezTo>
                  <a:cubicBezTo>
                    <a:pt x="278" y="15"/>
                    <a:pt x="285" y="1"/>
                    <a:pt x="294" y="0"/>
                  </a:cubicBezTo>
                  <a:cubicBezTo>
                    <a:pt x="344" y="20"/>
                    <a:pt x="406" y="47"/>
                    <a:pt x="491" y="90"/>
                  </a:cubicBezTo>
                  <a:cubicBezTo>
                    <a:pt x="545" y="116"/>
                    <a:pt x="594" y="146"/>
                    <a:pt x="623" y="188"/>
                  </a:cubicBezTo>
                  <a:cubicBezTo>
                    <a:pt x="654" y="230"/>
                    <a:pt x="665" y="284"/>
                    <a:pt x="635" y="345"/>
                  </a:cubicBezTo>
                  <a:cubicBezTo>
                    <a:pt x="594" y="428"/>
                    <a:pt x="507" y="441"/>
                    <a:pt x="455" y="436"/>
                  </a:cubicBezTo>
                  <a:cubicBezTo>
                    <a:pt x="448" y="439"/>
                    <a:pt x="448" y="450"/>
                    <a:pt x="449" y="459"/>
                  </a:cubicBezTo>
                  <a:cubicBezTo>
                    <a:pt x="463" y="606"/>
                    <a:pt x="475" y="698"/>
                    <a:pt x="509" y="777"/>
                  </a:cubicBezTo>
                  <a:cubicBezTo>
                    <a:pt x="517" y="798"/>
                    <a:pt x="534" y="818"/>
                    <a:pt x="557" y="831"/>
                  </a:cubicBezTo>
                  <a:cubicBezTo>
                    <a:pt x="561" y="835"/>
                    <a:pt x="558" y="843"/>
                    <a:pt x="552" y="844"/>
                  </a:cubicBezTo>
                  <a:cubicBezTo>
                    <a:pt x="543" y="843"/>
                    <a:pt x="528" y="837"/>
                    <a:pt x="512" y="829"/>
                  </a:cubicBezTo>
                  <a:cubicBezTo>
                    <a:pt x="438" y="793"/>
                    <a:pt x="404" y="749"/>
                    <a:pt x="386" y="631"/>
                  </a:cubicBezTo>
                  <a:cubicBezTo>
                    <a:pt x="379" y="587"/>
                    <a:pt x="373" y="510"/>
                    <a:pt x="365" y="457"/>
                  </a:cubicBezTo>
                  <a:cubicBezTo>
                    <a:pt x="362" y="431"/>
                    <a:pt x="352" y="416"/>
                    <a:pt x="317" y="399"/>
                  </a:cubicBezTo>
                  <a:cubicBezTo>
                    <a:pt x="278" y="379"/>
                    <a:pt x="276" y="379"/>
                    <a:pt x="267" y="398"/>
                  </a:cubicBezTo>
                  <a:cubicBezTo>
                    <a:pt x="213" y="507"/>
                    <a:pt x="213" y="507"/>
                    <a:pt x="213" y="507"/>
                  </a:cubicBezTo>
                  <a:cubicBezTo>
                    <a:pt x="168" y="598"/>
                    <a:pt x="164" y="610"/>
                    <a:pt x="211" y="642"/>
                  </a:cubicBezTo>
                  <a:cubicBezTo>
                    <a:pt x="228" y="653"/>
                    <a:pt x="228" y="653"/>
                    <a:pt x="228" y="653"/>
                  </a:cubicBezTo>
                  <a:cubicBezTo>
                    <a:pt x="231" y="660"/>
                    <a:pt x="222" y="674"/>
                    <a:pt x="216" y="674"/>
                  </a:cubicBezTo>
                  <a:cubicBezTo>
                    <a:pt x="178" y="653"/>
                    <a:pt x="148" y="638"/>
                    <a:pt x="114" y="620"/>
                  </a:cubicBezTo>
                  <a:cubicBezTo>
                    <a:pt x="77" y="602"/>
                    <a:pt x="45" y="588"/>
                    <a:pt x="3" y="569"/>
                  </a:cubicBezTo>
                  <a:cubicBezTo>
                    <a:pt x="0" y="564"/>
                    <a:pt x="4" y="550"/>
                    <a:pt x="13" y="547"/>
                  </a:cubicBezTo>
                  <a:cubicBezTo>
                    <a:pt x="36" y="555"/>
                    <a:pt x="36" y="555"/>
                    <a:pt x="36" y="555"/>
                  </a:cubicBezTo>
                  <a:cubicBezTo>
                    <a:pt x="89" y="574"/>
                    <a:pt x="96" y="563"/>
                    <a:pt x="142" y="472"/>
                  </a:cubicBezTo>
                  <a:lnTo>
                    <a:pt x="296" y="160"/>
                  </a:lnTo>
                  <a:close/>
                  <a:moveTo>
                    <a:pt x="306" y="319"/>
                  </a:moveTo>
                  <a:cubicBezTo>
                    <a:pt x="298" y="335"/>
                    <a:pt x="293" y="345"/>
                    <a:pt x="294" y="349"/>
                  </a:cubicBezTo>
                  <a:cubicBezTo>
                    <a:pt x="295" y="353"/>
                    <a:pt x="308" y="362"/>
                    <a:pt x="352" y="383"/>
                  </a:cubicBezTo>
                  <a:cubicBezTo>
                    <a:pt x="383" y="399"/>
                    <a:pt x="418" y="412"/>
                    <a:pt x="453" y="405"/>
                  </a:cubicBezTo>
                  <a:cubicBezTo>
                    <a:pt x="485" y="398"/>
                    <a:pt x="520" y="378"/>
                    <a:pt x="550" y="319"/>
                  </a:cubicBezTo>
                  <a:cubicBezTo>
                    <a:pt x="584" y="250"/>
                    <a:pt x="573" y="164"/>
                    <a:pt x="477" y="116"/>
                  </a:cubicBezTo>
                  <a:cubicBezTo>
                    <a:pt x="423" y="89"/>
                    <a:pt x="418" y="92"/>
                    <a:pt x="406" y="116"/>
                  </a:cubicBezTo>
                  <a:lnTo>
                    <a:pt x="306" y="3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8" name="Freeform 255"/>
            <p:cNvSpPr>
              <a:spLocks/>
            </p:cNvSpPr>
            <p:nvPr/>
          </p:nvSpPr>
          <p:spPr bwMode="auto">
            <a:xfrm>
              <a:off x="7485" y="160"/>
              <a:ext cx="96" cy="101"/>
            </a:xfrm>
            <a:custGeom>
              <a:avLst/>
              <a:gdLst>
                <a:gd name="T0" fmla="*/ 378 w 750"/>
                <a:gd name="T1" fmla="*/ 163 h 795"/>
                <a:gd name="T2" fmla="*/ 405 w 750"/>
                <a:gd name="T3" fmla="*/ 30 h 795"/>
                <a:gd name="T4" fmla="*/ 394 w 750"/>
                <a:gd name="T5" fmla="*/ 19 h 795"/>
                <a:gd name="T6" fmla="*/ 411 w 750"/>
                <a:gd name="T7" fmla="*/ 1 h 795"/>
                <a:gd name="T8" fmla="*/ 500 w 750"/>
                <a:gd name="T9" fmla="*/ 73 h 795"/>
                <a:gd name="T10" fmla="*/ 644 w 750"/>
                <a:gd name="T11" fmla="*/ 185 h 795"/>
                <a:gd name="T12" fmla="*/ 750 w 750"/>
                <a:gd name="T13" fmla="*/ 262 h 795"/>
                <a:gd name="T14" fmla="*/ 684 w 750"/>
                <a:gd name="T15" fmla="*/ 374 h 795"/>
                <a:gd name="T16" fmla="*/ 663 w 750"/>
                <a:gd name="T17" fmla="*/ 361 h 795"/>
                <a:gd name="T18" fmla="*/ 661 w 750"/>
                <a:gd name="T19" fmla="*/ 243 h 795"/>
                <a:gd name="T20" fmla="*/ 590 w 750"/>
                <a:gd name="T21" fmla="*/ 181 h 795"/>
                <a:gd name="T22" fmla="*/ 535 w 750"/>
                <a:gd name="T23" fmla="*/ 138 h 795"/>
                <a:gd name="T24" fmla="*/ 488 w 750"/>
                <a:gd name="T25" fmla="*/ 151 h 795"/>
                <a:gd name="T26" fmla="*/ 369 w 750"/>
                <a:gd name="T27" fmla="*/ 305 h 795"/>
                <a:gd name="T28" fmla="*/ 378 w 750"/>
                <a:gd name="T29" fmla="*/ 346 h 795"/>
                <a:gd name="T30" fmla="*/ 423 w 750"/>
                <a:gd name="T31" fmla="*/ 380 h 795"/>
                <a:gd name="T32" fmla="*/ 492 w 750"/>
                <a:gd name="T33" fmla="*/ 426 h 795"/>
                <a:gd name="T34" fmla="*/ 531 w 750"/>
                <a:gd name="T35" fmla="*/ 413 h 795"/>
                <a:gd name="T36" fmla="*/ 561 w 750"/>
                <a:gd name="T37" fmla="*/ 386 h 795"/>
                <a:gd name="T38" fmla="*/ 581 w 750"/>
                <a:gd name="T39" fmla="*/ 402 h 795"/>
                <a:gd name="T40" fmla="*/ 518 w 750"/>
                <a:gd name="T41" fmla="*/ 478 h 795"/>
                <a:gd name="T42" fmla="*/ 464 w 750"/>
                <a:gd name="T43" fmla="*/ 554 h 795"/>
                <a:gd name="T44" fmla="*/ 444 w 750"/>
                <a:gd name="T45" fmla="*/ 539 h 795"/>
                <a:gd name="T46" fmla="*/ 460 w 750"/>
                <a:gd name="T47" fmla="*/ 504 h 795"/>
                <a:gd name="T48" fmla="*/ 458 w 750"/>
                <a:gd name="T49" fmla="*/ 456 h 795"/>
                <a:gd name="T50" fmla="*/ 402 w 750"/>
                <a:gd name="T51" fmla="*/ 407 h 795"/>
                <a:gd name="T52" fmla="*/ 358 w 750"/>
                <a:gd name="T53" fmla="*/ 373 h 795"/>
                <a:gd name="T54" fmla="*/ 316 w 750"/>
                <a:gd name="T55" fmla="*/ 374 h 795"/>
                <a:gd name="T56" fmla="*/ 233 w 750"/>
                <a:gd name="T57" fmla="*/ 482 h 795"/>
                <a:gd name="T58" fmla="*/ 186 w 750"/>
                <a:gd name="T59" fmla="*/ 574 h 795"/>
                <a:gd name="T60" fmla="*/ 266 w 750"/>
                <a:gd name="T61" fmla="*/ 663 h 795"/>
                <a:gd name="T62" fmla="*/ 373 w 750"/>
                <a:gd name="T63" fmla="*/ 727 h 795"/>
                <a:gd name="T64" fmla="*/ 485 w 750"/>
                <a:gd name="T65" fmla="*/ 694 h 795"/>
                <a:gd name="T66" fmla="*/ 500 w 750"/>
                <a:gd name="T67" fmla="*/ 715 h 795"/>
                <a:gd name="T68" fmla="*/ 383 w 750"/>
                <a:gd name="T69" fmla="*/ 795 h 795"/>
                <a:gd name="T70" fmla="*/ 179 w 750"/>
                <a:gd name="T71" fmla="*/ 634 h 795"/>
                <a:gd name="T72" fmla="*/ 109 w 750"/>
                <a:gd name="T73" fmla="*/ 581 h 795"/>
                <a:gd name="T74" fmla="*/ 3 w 750"/>
                <a:gd name="T75" fmla="*/ 503 h 795"/>
                <a:gd name="T76" fmla="*/ 16 w 750"/>
                <a:gd name="T77" fmla="*/ 482 h 795"/>
                <a:gd name="T78" fmla="*/ 43 w 750"/>
                <a:gd name="T79" fmla="*/ 499 h 795"/>
                <a:gd name="T80" fmla="*/ 165 w 750"/>
                <a:gd name="T81" fmla="*/ 440 h 795"/>
                <a:gd name="T82" fmla="*/ 378 w 750"/>
                <a:gd name="T83" fmla="*/ 16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795">
                  <a:moveTo>
                    <a:pt x="378" y="163"/>
                  </a:moveTo>
                  <a:cubicBezTo>
                    <a:pt x="440" y="83"/>
                    <a:pt x="447" y="70"/>
                    <a:pt x="405" y="30"/>
                  </a:cubicBezTo>
                  <a:cubicBezTo>
                    <a:pt x="394" y="19"/>
                    <a:pt x="394" y="19"/>
                    <a:pt x="394" y="19"/>
                  </a:cubicBezTo>
                  <a:cubicBezTo>
                    <a:pt x="392" y="13"/>
                    <a:pt x="404" y="0"/>
                    <a:pt x="411" y="1"/>
                  </a:cubicBezTo>
                  <a:cubicBezTo>
                    <a:pt x="442" y="28"/>
                    <a:pt x="468" y="49"/>
                    <a:pt x="500" y="73"/>
                  </a:cubicBezTo>
                  <a:cubicBezTo>
                    <a:pt x="644" y="185"/>
                    <a:pt x="644" y="185"/>
                    <a:pt x="644" y="185"/>
                  </a:cubicBezTo>
                  <a:cubicBezTo>
                    <a:pt x="694" y="222"/>
                    <a:pt x="739" y="257"/>
                    <a:pt x="750" y="262"/>
                  </a:cubicBezTo>
                  <a:cubicBezTo>
                    <a:pt x="744" y="279"/>
                    <a:pt x="707" y="338"/>
                    <a:pt x="684" y="374"/>
                  </a:cubicBezTo>
                  <a:cubicBezTo>
                    <a:pt x="677" y="376"/>
                    <a:pt x="664" y="368"/>
                    <a:pt x="663" y="361"/>
                  </a:cubicBezTo>
                  <a:cubicBezTo>
                    <a:pt x="680" y="316"/>
                    <a:pt x="693" y="283"/>
                    <a:pt x="661" y="243"/>
                  </a:cubicBezTo>
                  <a:cubicBezTo>
                    <a:pt x="648" y="226"/>
                    <a:pt x="624" y="206"/>
                    <a:pt x="590" y="181"/>
                  </a:cubicBezTo>
                  <a:cubicBezTo>
                    <a:pt x="535" y="138"/>
                    <a:pt x="535" y="138"/>
                    <a:pt x="535" y="138"/>
                  </a:cubicBezTo>
                  <a:cubicBezTo>
                    <a:pt x="511" y="120"/>
                    <a:pt x="510" y="122"/>
                    <a:pt x="488" y="151"/>
                  </a:cubicBezTo>
                  <a:cubicBezTo>
                    <a:pt x="369" y="305"/>
                    <a:pt x="369" y="305"/>
                    <a:pt x="369" y="305"/>
                  </a:cubicBezTo>
                  <a:cubicBezTo>
                    <a:pt x="353" y="326"/>
                    <a:pt x="355" y="328"/>
                    <a:pt x="378" y="346"/>
                  </a:cubicBezTo>
                  <a:cubicBezTo>
                    <a:pt x="423" y="380"/>
                    <a:pt x="423" y="380"/>
                    <a:pt x="423" y="380"/>
                  </a:cubicBezTo>
                  <a:cubicBezTo>
                    <a:pt x="455" y="405"/>
                    <a:pt x="480" y="422"/>
                    <a:pt x="492" y="426"/>
                  </a:cubicBezTo>
                  <a:cubicBezTo>
                    <a:pt x="504" y="430"/>
                    <a:pt x="512" y="429"/>
                    <a:pt x="531" y="413"/>
                  </a:cubicBezTo>
                  <a:cubicBezTo>
                    <a:pt x="561" y="386"/>
                    <a:pt x="561" y="386"/>
                    <a:pt x="561" y="386"/>
                  </a:cubicBezTo>
                  <a:cubicBezTo>
                    <a:pt x="569" y="385"/>
                    <a:pt x="582" y="395"/>
                    <a:pt x="581" y="402"/>
                  </a:cubicBezTo>
                  <a:cubicBezTo>
                    <a:pt x="567" y="421"/>
                    <a:pt x="541" y="449"/>
                    <a:pt x="518" y="478"/>
                  </a:cubicBezTo>
                  <a:cubicBezTo>
                    <a:pt x="497" y="505"/>
                    <a:pt x="477" y="537"/>
                    <a:pt x="464" y="554"/>
                  </a:cubicBezTo>
                  <a:cubicBezTo>
                    <a:pt x="457" y="557"/>
                    <a:pt x="444" y="547"/>
                    <a:pt x="444" y="539"/>
                  </a:cubicBezTo>
                  <a:cubicBezTo>
                    <a:pt x="460" y="504"/>
                    <a:pt x="460" y="504"/>
                    <a:pt x="460" y="504"/>
                  </a:cubicBezTo>
                  <a:cubicBezTo>
                    <a:pt x="467" y="488"/>
                    <a:pt x="471" y="472"/>
                    <a:pt x="458" y="456"/>
                  </a:cubicBezTo>
                  <a:cubicBezTo>
                    <a:pt x="450" y="445"/>
                    <a:pt x="432" y="430"/>
                    <a:pt x="402" y="407"/>
                  </a:cubicBezTo>
                  <a:cubicBezTo>
                    <a:pt x="358" y="373"/>
                    <a:pt x="358" y="373"/>
                    <a:pt x="358" y="373"/>
                  </a:cubicBezTo>
                  <a:cubicBezTo>
                    <a:pt x="335" y="355"/>
                    <a:pt x="332" y="354"/>
                    <a:pt x="316" y="374"/>
                  </a:cubicBezTo>
                  <a:cubicBezTo>
                    <a:pt x="233" y="482"/>
                    <a:pt x="233" y="482"/>
                    <a:pt x="233" y="482"/>
                  </a:cubicBezTo>
                  <a:cubicBezTo>
                    <a:pt x="202" y="523"/>
                    <a:pt x="184" y="551"/>
                    <a:pt x="186" y="574"/>
                  </a:cubicBezTo>
                  <a:cubicBezTo>
                    <a:pt x="188" y="590"/>
                    <a:pt x="198" y="611"/>
                    <a:pt x="266" y="663"/>
                  </a:cubicBezTo>
                  <a:cubicBezTo>
                    <a:pt x="325" y="708"/>
                    <a:pt x="349" y="723"/>
                    <a:pt x="373" y="727"/>
                  </a:cubicBezTo>
                  <a:cubicBezTo>
                    <a:pt x="393" y="730"/>
                    <a:pt x="434" y="719"/>
                    <a:pt x="485" y="694"/>
                  </a:cubicBezTo>
                  <a:cubicBezTo>
                    <a:pt x="493" y="695"/>
                    <a:pt x="502" y="705"/>
                    <a:pt x="500" y="715"/>
                  </a:cubicBezTo>
                  <a:cubicBezTo>
                    <a:pt x="474" y="737"/>
                    <a:pt x="409" y="782"/>
                    <a:pt x="383" y="795"/>
                  </a:cubicBezTo>
                  <a:cubicBezTo>
                    <a:pt x="315" y="740"/>
                    <a:pt x="247" y="687"/>
                    <a:pt x="179" y="634"/>
                  </a:cubicBezTo>
                  <a:cubicBezTo>
                    <a:pt x="109" y="581"/>
                    <a:pt x="109" y="581"/>
                    <a:pt x="109" y="581"/>
                  </a:cubicBezTo>
                  <a:cubicBezTo>
                    <a:pt x="76" y="555"/>
                    <a:pt x="50" y="536"/>
                    <a:pt x="3" y="503"/>
                  </a:cubicBezTo>
                  <a:cubicBezTo>
                    <a:pt x="0" y="497"/>
                    <a:pt x="8" y="483"/>
                    <a:pt x="16" y="482"/>
                  </a:cubicBezTo>
                  <a:cubicBezTo>
                    <a:pt x="43" y="499"/>
                    <a:pt x="43" y="499"/>
                    <a:pt x="43" y="499"/>
                  </a:cubicBezTo>
                  <a:cubicBezTo>
                    <a:pt x="90" y="529"/>
                    <a:pt x="103" y="521"/>
                    <a:pt x="165" y="440"/>
                  </a:cubicBezTo>
                  <a:lnTo>
                    <a:pt x="378"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9" name="Freeform 256"/>
            <p:cNvSpPr>
              <a:spLocks noEditPoints="1"/>
            </p:cNvSpPr>
            <p:nvPr/>
          </p:nvSpPr>
          <p:spPr bwMode="auto">
            <a:xfrm>
              <a:off x="7574" y="261"/>
              <a:ext cx="101" cy="102"/>
            </a:xfrm>
            <a:custGeom>
              <a:avLst/>
              <a:gdLst>
                <a:gd name="T0" fmla="*/ 485 w 796"/>
                <a:gd name="T1" fmla="*/ 125 h 792"/>
                <a:gd name="T2" fmla="*/ 543 w 796"/>
                <a:gd name="T3" fmla="*/ 38 h 792"/>
                <a:gd name="T4" fmla="*/ 534 w 796"/>
                <a:gd name="T5" fmla="*/ 18 h 792"/>
                <a:gd name="T6" fmla="*/ 556 w 796"/>
                <a:gd name="T7" fmla="*/ 6 h 792"/>
                <a:gd name="T8" fmla="*/ 687 w 796"/>
                <a:gd name="T9" fmla="*/ 212 h 792"/>
                <a:gd name="T10" fmla="*/ 770 w 796"/>
                <a:gd name="T11" fmla="*/ 410 h 792"/>
                <a:gd name="T12" fmla="*/ 625 w 796"/>
                <a:gd name="T13" fmla="*/ 726 h 792"/>
                <a:gd name="T14" fmla="*/ 290 w 796"/>
                <a:gd name="T15" fmla="*/ 727 h 792"/>
                <a:gd name="T16" fmla="*/ 139 w 796"/>
                <a:gd name="T17" fmla="*/ 564 h 792"/>
                <a:gd name="T18" fmla="*/ 65 w 796"/>
                <a:gd name="T19" fmla="*/ 424 h 792"/>
                <a:gd name="T20" fmla="*/ 0 w 796"/>
                <a:gd name="T21" fmla="*/ 321 h 792"/>
                <a:gd name="T22" fmla="*/ 20 w 796"/>
                <a:gd name="T23" fmla="*/ 307 h 792"/>
                <a:gd name="T24" fmla="*/ 34 w 796"/>
                <a:gd name="T25" fmla="*/ 325 h 792"/>
                <a:gd name="T26" fmla="*/ 168 w 796"/>
                <a:gd name="T27" fmla="*/ 313 h 792"/>
                <a:gd name="T28" fmla="*/ 485 w 796"/>
                <a:gd name="T29" fmla="*/ 125 h 792"/>
                <a:gd name="T30" fmla="*/ 228 w 796"/>
                <a:gd name="T31" fmla="*/ 370 h 792"/>
                <a:gd name="T32" fmla="*/ 147 w 796"/>
                <a:gd name="T33" fmla="*/ 441 h 792"/>
                <a:gd name="T34" fmla="*/ 174 w 796"/>
                <a:gd name="T35" fmla="*/ 564 h 792"/>
                <a:gd name="T36" fmla="*/ 574 w 796"/>
                <a:gd name="T37" fmla="*/ 643 h 792"/>
                <a:gd name="T38" fmla="*/ 665 w 796"/>
                <a:gd name="T39" fmla="*/ 234 h 792"/>
                <a:gd name="T40" fmla="*/ 604 w 796"/>
                <a:gd name="T41" fmla="*/ 158 h 792"/>
                <a:gd name="T42" fmla="*/ 536 w 796"/>
                <a:gd name="T43" fmla="*/ 187 h 792"/>
                <a:gd name="T44" fmla="*/ 228 w 796"/>
                <a:gd name="T45" fmla="*/ 37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 h="792">
                  <a:moveTo>
                    <a:pt x="485" y="125"/>
                  </a:moveTo>
                  <a:cubicBezTo>
                    <a:pt x="543" y="90"/>
                    <a:pt x="558" y="76"/>
                    <a:pt x="543" y="38"/>
                  </a:cubicBezTo>
                  <a:cubicBezTo>
                    <a:pt x="534" y="18"/>
                    <a:pt x="534" y="18"/>
                    <a:pt x="534" y="18"/>
                  </a:cubicBezTo>
                  <a:cubicBezTo>
                    <a:pt x="535" y="9"/>
                    <a:pt x="547" y="0"/>
                    <a:pt x="556" y="6"/>
                  </a:cubicBezTo>
                  <a:cubicBezTo>
                    <a:pt x="602" y="75"/>
                    <a:pt x="644" y="141"/>
                    <a:pt x="687" y="212"/>
                  </a:cubicBezTo>
                  <a:cubicBezTo>
                    <a:pt x="728" y="282"/>
                    <a:pt x="758" y="344"/>
                    <a:pt x="770" y="410"/>
                  </a:cubicBezTo>
                  <a:cubicBezTo>
                    <a:pt x="796" y="547"/>
                    <a:pt x="735" y="660"/>
                    <a:pt x="625" y="726"/>
                  </a:cubicBezTo>
                  <a:cubicBezTo>
                    <a:pt x="519" y="789"/>
                    <a:pt x="398" y="792"/>
                    <a:pt x="290" y="727"/>
                  </a:cubicBezTo>
                  <a:cubicBezTo>
                    <a:pt x="228" y="690"/>
                    <a:pt x="177" y="628"/>
                    <a:pt x="139" y="564"/>
                  </a:cubicBezTo>
                  <a:cubicBezTo>
                    <a:pt x="107" y="511"/>
                    <a:pt x="82" y="453"/>
                    <a:pt x="65" y="424"/>
                  </a:cubicBezTo>
                  <a:cubicBezTo>
                    <a:pt x="44" y="389"/>
                    <a:pt x="25" y="360"/>
                    <a:pt x="0" y="321"/>
                  </a:cubicBezTo>
                  <a:cubicBezTo>
                    <a:pt x="0" y="315"/>
                    <a:pt x="12" y="305"/>
                    <a:pt x="20" y="307"/>
                  </a:cubicBezTo>
                  <a:cubicBezTo>
                    <a:pt x="34" y="325"/>
                    <a:pt x="34" y="325"/>
                    <a:pt x="34" y="325"/>
                  </a:cubicBezTo>
                  <a:cubicBezTo>
                    <a:pt x="70" y="369"/>
                    <a:pt x="81" y="365"/>
                    <a:pt x="168" y="313"/>
                  </a:cubicBezTo>
                  <a:lnTo>
                    <a:pt x="485" y="125"/>
                  </a:lnTo>
                  <a:close/>
                  <a:moveTo>
                    <a:pt x="228" y="370"/>
                  </a:moveTo>
                  <a:cubicBezTo>
                    <a:pt x="184" y="396"/>
                    <a:pt x="158" y="415"/>
                    <a:pt x="147" y="441"/>
                  </a:cubicBezTo>
                  <a:cubicBezTo>
                    <a:pt x="132" y="474"/>
                    <a:pt x="142" y="511"/>
                    <a:pt x="174" y="564"/>
                  </a:cubicBezTo>
                  <a:cubicBezTo>
                    <a:pt x="270" y="726"/>
                    <a:pt x="419" y="735"/>
                    <a:pt x="574" y="643"/>
                  </a:cubicBezTo>
                  <a:cubicBezTo>
                    <a:pt x="666" y="589"/>
                    <a:pt x="794" y="452"/>
                    <a:pt x="665" y="234"/>
                  </a:cubicBezTo>
                  <a:cubicBezTo>
                    <a:pt x="635" y="185"/>
                    <a:pt x="613" y="162"/>
                    <a:pt x="604" y="158"/>
                  </a:cubicBezTo>
                  <a:cubicBezTo>
                    <a:pt x="595" y="154"/>
                    <a:pt x="573" y="165"/>
                    <a:pt x="536" y="187"/>
                  </a:cubicBezTo>
                  <a:lnTo>
                    <a:pt x="228" y="3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0" name="Freeform 257"/>
            <p:cNvSpPr>
              <a:spLocks/>
            </p:cNvSpPr>
            <p:nvPr/>
          </p:nvSpPr>
          <p:spPr bwMode="auto">
            <a:xfrm>
              <a:off x="7616" y="348"/>
              <a:ext cx="88" cy="60"/>
            </a:xfrm>
            <a:custGeom>
              <a:avLst/>
              <a:gdLst>
                <a:gd name="T0" fmla="*/ 493 w 691"/>
                <a:gd name="T1" fmla="*/ 134 h 463"/>
                <a:gd name="T2" fmla="*/ 589 w 691"/>
                <a:gd name="T3" fmla="*/ 35 h 463"/>
                <a:gd name="T4" fmla="*/ 582 w 691"/>
                <a:gd name="T5" fmla="*/ 11 h 463"/>
                <a:gd name="T6" fmla="*/ 605 w 691"/>
                <a:gd name="T7" fmla="*/ 4 h 463"/>
                <a:gd name="T8" fmla="*/ 645 w 691"/>
                <a:gd name="T9" fmla="*/ 120 h 463"/>
                <a:gd name="T10" fmla="*/ 691 w 691"/>
                <a:gd name="T11" fmla="*/ 232 h 463"/>
                <a:gd name="T12" fmla="*/ 668 w 691"/>
                <a:gd name="T13" fmla="*/ 242 h 463"/>
                <a:gd name="T14" fmla="*/ 658 w 691"/>
                <a:gd name="T15" fmla="*/ 220 h 463"/>
                <a:gd name="T16" fmla="*/ 521 w 691"/>
                <a:gd name="T17" fmla="*/ 208 h 463"/>
                <a:gd name="T18" fmla="*/ 198 w 691"/>
                <a:gd name="T19" fmla="*/ 329 h 463"/>
                <a:gd name="T20" fmla="*/ 103 w 691"/>
                <a:gd name="T21" fmla="*/ 428 h 463"/>
                <a:gd name="T22" fmla="*/ 109 w 691"/>
                <a:gd name="T23" fmla="*/ 452 h 463"/>
                <a:gd name="T24" fmla="*/ 85 w 691"/>
                <a:gd name="T25" fmla="*/ 458 h 463"/>
                <a:gd name="T26" fmla="*/ 46 w 691"/>
                <a:gd name="T27" fmla="*/ 345 h 463"/>
                <a:gd name="T28" fmla="*/ 0 w 691"/>
                <a:gd name="T29" fmla="*/ 231 h 463"/>
                <a:gd name="T30" fmla="*/ 22 w 691"/>
                <a:gd name="T31" fmla="*/ 221 h 463"/>
                <a:gd name="T32" fmla="*/ 34 w 691"/>
                <a:gd name="T33" fmla="*/ 243 h 463"/>
                <a:gd name="T34" fmla="*/ 170 w 691"/>
                <a:gd name="T35" fmla="*/ 255 h 463"/>
                <a:gd name="T36" fmla="*/ 493 w 691"/>
                <a:gd name="T37"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1" h="463">
                  <a:moveTo>
                    <a:pt x="493" y="134"/>
                  </a:moveTo>
                  <a:cubicBezTo>
                    <a:pt x="589" y="98"/>
                    <a:pt x="604" y="90"/>
                    <a:pt x="589" y="35"/>
                  </a:cubicBezTo>
                  <a:cubicBezTo>
                    <a:pt x="582" y="11"/>
                    <a:pt x="582" y="11"/>
                    <a:pt x="582" y="11"/>
                  </a:cubicBezTo>
                  <a:cubicBezTo>
                    <a:pt x="583" y="4"/>
                    <a:pt x="601" y="0"/>
                    <a:pt x="605" y="4"/>
                  </a:cubicBezTo>
                  <a:cubicBezTo>
                    <a:pt x="621" y="51"/>
                    <a:pt x="631" y="82"/>
                    <a:pt x="645" y="120"/>
                  </a:cubicBezTo>
                  <a:cubicBezTo>
                    <a:pt x="659" y="156"/>
                    <a:pt x="672" y="187"/>
                    <a:pt x="691" y="232"/>
                  </a:cubicBezTo>
                  <a:cubicBezTo>
                    <a:pt x="690" y="238"/>
                    <a:pt x="674" y="246"/>
                    <a:pt x="668" y="242"/>
                  </a:cubicBezTo>
                  <a:cubicBezTo>
                    <a:pt x="658" y="220"/>
                    <a:pt x="658" y="220"/>
                    <a:pt x="658" y="220"/>
                  </a:cubicBezTo>
                  <a:cubicBezTo>
                    <a:pt x="633" y="168"/>
                    <a:pt x="617" y="172"/>
                    <a:pt x="521" y="208"/>
                  </a:cubicBezTo>
                  <a:cubicBezTo>
                    <a:pt x="198" y="329"/>
                    <a:pt x="198" y="329"/>
                    <a:pt x="198" y="329"/>
                  </a:cubicBezTo>
                  <a:cubicBezTo>
                    <a:pt x="101" y="365"/>
                    <a:pt x="89" y="372"/>
                    <a:pt x="103" y="428"/>
                  </a:cubicBezTo>
                  <a:cubicBezTo>
                    <a:pt x="109" y="452"/>
                    <a:pt x="109" y="452"/>
                    <a:pt x="109" y="452"/>
                  </a:cubicBezTo>
                  <a:cubicBezTo>
                    <a:pt x="107" y="459"/>
                    <a:pt x="90" y="463"/>
                    <a:pt x="85" y="458"/>
                  </a:cubicBezTo>
                  <a:cubicBezTo>
                    <a:pt x="70" y="412"/>
                    <a:pt x="60" y="381"/>
                    <a:pt x="46" y="345"/>
                  </a:cubicBezTo>
                  <a:cubicBezTo>
                    <a:pt x="32" y="306"/>
                    <a:pt x="19" y="276"/>
                    <a:pt x="0" y="231"/>
                  </a:cubicBezTo>
                  <a:cubicBezTo>
                    <a:pt x="1" y="225"/>
                    <a:pt x="15" y="217"/>
                    <a:pt x="22" y="221"/>
                  </a:cubicBezTo>
                  <a:cubicBezTo>
                    <a:pt x="34" y="243"/>
                    <a:pt x="34" y="243"/>
                    <a:pt x="34" y="243"/>
                  </a:cubicBezTo>
                  <a:cubicBezTo>
                    <a:pt x="60" y="294"/>
                    <a:pt x="74" y="291"/>
                    <a:pt x="170" y="255"/>
                  </a:cubicBezTo>
                  <a:lnTo>
                    <a:pt x="493"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1" name="Freeform 258"/>
            <p:cNvSpPr>
              <a:spLocks/>
            </p:cNvSpPr>
            <p:nvPr/>
          </p:nvSpPr>
          <p:spPr bwMode="auto">
            <a:xfrm>
              <a:off x="7639" y="460"/>
              <a:ext cx="87" cy="50"/>
            </a:xfrm>
            <a:custGeom>
              <a:avLst/>
              <a:gdLst>
                <a:gd name="T0" fmla="*/ 6 w 682"/>
                <a:gd name="T1" fmla="*/ 189 h 391"/>
                <a:gd name="T2" fmla="*/ 31 w 682"/>
                <a:gd name="T3" fmla="*/ 36 h 391"/>
                <a:gd name="T4" fmla="*/ 165 w 682"/>
                <a:gd name="T5" fmla="*/ 0 h 391"/>
                <a:gd name="T6" fmla="*/ 170 w 682"/>
                <a:gd name="T7" fmla="*/ 23 h 391"/>
                <a:gd name="T8" fmla="*/ 37 w 682"/>
                <a:gd name="T9" fmla="*/ 200 h 391"/>
                <a:gd name="T10" fmla="*/ 157 w 682"/>
                <a:gd name="T11" fmla="*/ 313 h 391"/>
                <a:gd name="T12" fmla="*/ 287 w 682"/>
                <a:gd name="T13" fmla="*/ 225 h 391"/>
                <a:gd name="T14" fmla="*/ 340 w 682"/>
                <a:gd name="T15" fmla="*/ 128 h 391"/>
                <a:gd name="T16" fmla="*/ 499 w 682"/>
                <a:gd name="T17" fmla="*/ 12 h 391"/>
                <a:gd name="T18" fmla="*/ 680 w 682"/>
                <a:gd name="T19" fmla="*/ 198 h 391"/>
                <a:gd name="T20" fmla="*/ 673 w 682"/>
                <a:gd name="T21" fmla="*/ 289 h 391"/>
                <a:gd name="T22" fmla="*/ 670 w 682"/>
                <a:gd name="T23" fmla="*/ 324 h 391"/>
                <a:gd name="T24" fmla="*/ 553 w 682"/>
                <a:gd name="T25" fmla="*/ 349 h 391"/>
                <a:gd name="T26" fmla="*/ 548 w 682"/>
                <a:gd name="T27" fmla="*/ 325 h 391"/>
                <a:gd name="T28" fmla="*/ 649 w 682"/>
                <a:gd name="T29" fmla="*/ 186 h 391"/>
                <a:gd name="T30" fmla="*/ 533 w 682"/>
                <a:gd name="T31" fmla="*/ 78 h 391"/>
                <a:gd name="T32" fmla="*/ 420 w 682"/>
                <a:gd name="T33" fmla="*/ 169 h 391"/>
                <a:gd name="T34" fmla="*/ 377 w 682"/>
                <a:gd name="T35" fmla="*/ 249 h 391"/>
                <a:gd name="T36" fmla="*/ 199 w 682"/>
                <a:gd name="T37" fmla="*/ 383 h 391"/>
                <a:gd name="T38" fmla="*/ 6 w 682"/>
                <a:gd name="T39" fmla="*/ 18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 h="391">
                  <a:moveTo>
                    <a:pt x="6" y="189"/>
                  </a:moveTo>
                  <a:cubicBezTo>
                    <a:pt x="0" y="108"/>
                    <a:pt x="22" y="55"/>
                    <a:pt x="31" y="36"/>
                  </a:cubicBezTo>
                  <a:cubicBezTo>
                    <a:pt x="52" y="23"/>
                    <a:pt x="120" y="6"/>
                    <a:pt x="165" y="0"/>
                  </a:cubicBezTo>
                  <a:cubicBezTo>
                    <a:pt x="172" y="5"/>
                    <a:pt x="175" y="19"/>
                    <a:pt x="170" y="23"/>
                  </a:cubicBezTo>
                  <a:cubicBezTo>
                    <a:pt x="121" y="41"/>
                    <a:pt x="29" y="88"/>
                    <a:pt x="37" y="200"/>
                  </a:cubicBezTo>
                  <a:cubicBezTo>
                    <a:pt x="43" y="281"/>
                    <a:pt x="98" y="317"/>
                    <a:pt x="157" y="313"/>
                  </a:cubicBezTo>
                  <a:cubicBezTo>
                    <a:pt x="199" y="310"/>
                    <a:pt x="246" y="298"/>
                    <a:pt x="287" y="225"/>
                  </a:cubicBezTo>
                  <a:cubicBezTo>
                    <a:pt x="340" y="128"/>
                    <a:pt x="340" y="128"/>
                    <a:pt x="340" y="128"/>
                  </a:cubicBezTo>
                  <a:cubicBezTo>
                    <a:pt x="369" y="78"/>
                    <a:pt x="420" y="18"/>
                    <a:pt x="499" y="12"/>
                  </a:cubicBezTo>
                  <a:cubicBezTo>
                    <a:pt x="592" y="6"/>
                    <a:pt x="671" y="73"/>
                    <a:pt x="680" y="198"/>
                  </a:cubicBezTo>
                  <a:cubicBezTo>
                    <a:pt x="682" y="228"/>
                    <a:pt x="679" y="264"/>
                    <a:pt x="673" y="289"/>
                  </a:cubicBezTo>
                  <a:cubicBezTo>
                    <a:pt x="671" y="302"/>
                    <a:pt x="669" y="316"/>
                    <a:pt x="670" y="324"/>
                  </a:cubicBezTo>
                  <a:cubicBezTo>
                    <a:pt x="647" y="334"/>
                    <a:pt x="593" y="346"/>
                    <a:pt x="553" y="349"/>
                  </a:cubicBezTo>
                  <a:cubicBezTo>
                    <a:pt x="547" y="346"/>
                    <a:pt x="543" y="330"/>
                    <a:pt x="548" y="325"/>
                  </a:cubicBezTo>
                  <a:cubicBezTo>
                    <a:pt x="594" y="309"/>
                    <a:pt x="655" y="279"/>
                    <a:pt x="649" y="186"/>
                  </a:cubicBezTo>
                  <a:cubicBezTo>
                    <a:pt x="642" y="91"/>
                    <a:pt x="578" y="75"/>
                    <a:pt x="533" y="78"/>
                  </a:cubicBezTo>
                  <a:cubicBezTo>
                    <a:pt x="477" y="82"/>
                    <a:pt x="441" y="131"/>
                    <a:pt x="420" y="169"/>
                  </a:cubicBezTo>
                  <a:cubicBezTo>
                    <a:pt x="377" y="249"/>
                    <a:pt x="377" y="249"/>
                    <a:pt x="377" y="249"/>
                  </a:cubicBezTo>
                  <a:cubicBezTo>
                    <a:pt x="343" y="313"/>
                    <a:pt x="291" y="377"/>
                    <a:pt x="199" y="383"/>
                  </a:cubicBezTo>
                  <a:cubicBezTo>
                    <a:pt x="93" y="391"/>
                    <a:pt x="15" y="315"/>
                    <a:pt x="6" y="1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2" name="Freeform 259"/>
            <p:cNvSpPr>
              <a:spLocks noEditPoints="1"/>
            </p:cNvSpPr>
            <p:nvPr/>
          </p:nvSpPr>
          <p:spPr bwMode="auto">
            <a:xfrm>
              <a:off x="7635" y="509"/>
              <a:ext cx="88" cy="83"/>
            </a:xfrm>
            <a:custGeom>
              <a:avLst/>
              <a:gdLst>
                <a:gd name="T0" fmla="*/ 253 w 689"/>
                <a:gd name="T1" fmla="*/ 444 h 649"/>
                <a:gd name="T2" fmla="*/ 281 w 689"/>
                <a:gd name="T3" fmla="*/ 407 h 649"/>
                <a:gd name="T4" fmla="*/ 299 w 689"/>
                <a:gd name="T5" fmla="*/ 262 h 649"/>
                <a:gd name="T6" fmla="*/ 280 w 689"/>
                <a:gd name="T7" fmla="*/ 222 h 649"/>
                <a:gd name="T8" fmla="*/ 183 w 689"/>
                <a:gd name="T9" fmla="*/ 176 h 649"/>
                <a:gd name="T10" fmla="*/ 105 w 689"/>
                <a:gd name="T11" fmla="*/ 146 h 649"/>
                <a:gd name="T12" fmla="*/ 83 w 689"/>
                <a:gd name="T13" fmla="*/ 171 h 649"/>
                <a:gd name="T14" fmla="*/ 76 w 689"/>
                <a:gd name="T15" fmla="*/ 203 h 649"/>
                <a:gd name="T16" fmla="*/ 52 w 689"/>
                <a:gd name="T17" fmla="*/ 198 h 649"/>
                <a:gd name="T18" fmla="*/ 67 w 689"/>
                <a:gd name="T19" fmla="*/ 98 h 649"/>
                <a:gd name="T20" fmla="*/ 75 w 689"/>
                <a:gd name="T21" fmla="*/ 5 h 649"/>
                <a:gd name="T22" fmla="*/ 99 w 689"/>
                <a:gd name="T23" fmla="*/ 6 h 649"/>
                <a:gd name="T24" fmla="*/ 98 w 689"/>
                <a:gd name="T25" fmla="*/ 38 h 649"/>
                <a:gd name="T26" fmla="*/ 139 w 689"/>
                <a:gd name="T27" fmla="*/ 102 h 649"/>
                <a:gd name="T28" fmla="*/ 344 w 689"/>
                <a:gd name="T29" fmla="*/ 212 h 649"/>
                <a:gd name="T30" fmla="*/ 592 w 689"/>
                <a:gd name="T31" fmla="*/ 341 h 649"/>
                <a:gd name="T32" fmla="*/ 658 w 689"/>
                <a:gd name="T33" fmla="*/ 366 h 649"/>
                <a:gd name="T34" fmla="*/ 689 w 689"/>
                <a:gd name="T35" fmla="*/ 420 h 649"/>
                <a:gd name="T36" fmla="*/ 679 w 689"/>
                <a:gd name="T37" fmla="*/ 434 h 649"/>
                <a:gd name="T38" fmla="*/ 545 w 689"/>
                <a:gd name="T39" fmla="*/ 461 h 649"/>
                <a:gd name="T40" fmla="*/ 142 w 689"/>
                <a:gd name="T41" fmla="*/ 547 h 649"/>
                <a:gd name="T42" fmla="*/ 30 w 689"/>
                <a:gd name="T43" fmla="*/ 617 h 649"/>
                <a:gd name="T44" fmla="*/ 24 w 689"/>
                <a:gd name="T45" fmla="*/ 642 h 649"/>
                <a:gd name="T46" fmla="*/ 0 w 689"/>
                <a:gd name="T47" fmla="*/ 640 h 649"/>
                <a:gd name="T48" fmla="*/ 17 w 689"/>
                <a:gd name="T49" fmla="*/ 523 h 649"/>
                <a:gd name="T50" fmla="*/ 27 w 689"/>
                <a:gd name="T51" fmla="*/ 412 h 649"/>
                <a:gd name="T52" fmla="*/ 51 w 689"/>
                <a:gd name="T53" fmla="*/ 413 h 649"/>
                <a:gd name="T54" fmla="*/ 51 w 689"/>
                <a:gd name="T55" fmla="*/ 441 h 649"/>
                <a:gd name="T56" fmla="*/ 64 w 689"/>
                <a:gd name="T57" fmla="*/ 477 h 649"/>
                <a:gd name="T58" fmla="*/ 117 w 689"/>
                <a:gd name="T59" fmla="*/ 471 h 649"/>
                <a:gd name="T60" fmla="*/ 253 w 689"/>
                <a:gd name="T61" fmla="*/ 444 h 649"/>
                <a:gd name="T62" fmla="*/ 361 w 689"/>
                <a:gd name="T63" fmla="*/ 263 h 649"/>
                <a:gd name="T64" fmla="*/ 335 w 689"/>
                <a:gd name="T65" fmla="*/ 281 h 649"/>
                <a:gd name="T66" fmla="*/ 321 w 689"/>
                <a:gd name="T67" fmla="*/ 399 h 649"/>
                <a:gd name="T68" fmla="*/ 349 w 689"/>
                <a:gd name="T69" fmla="*/ 424 h 649"/>
                <a:gd name="T70" fmla="*/ 512 w 689"/>
                <a:gd name="T71" fmla="*/ 390 h 649"/>
                <a:gd name="T72" fmla="*/ 575 w 689"/>
                <a:gd name="T73" fmla="*/ 375 h 649"/>
                <a:gd name="T74" fmla="*/ 576 w 689"/>
                <a:gd name="T75" fmla="*/ 373 h 649"/>
                <a:gd name="T76" fmla="*/ 521 w 689"/>
                <a:gd name="T77" fmla="*/ 343 h 649"/>
                <a:gd name="T78" fmla="*/ 361 w 689"/>
                <a:gd name="T79" fmla="*/ 26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9" h="649">
                  <a:moveTo>
                    <a:pt x="253" y="444"/>
                  </a:moveTo>
                  <a:cubicBezTo>
                    <a:pt x="275" y="439"/>
                    <a:pt x="278" y="436"/>
                    <a:pt x="281" y="407"/>
                  </a:cubicBezTo>
                  <a:cubicBezTo>
                    <a:pt x="299" y="262"/>
                    <a:pt x="299" y="262"/>
                    <a:pt x="299" y="262"/>
                  </a:cubicBezTo>
                  <a:cubicBezTo>
                    <a:pt x="301" y="237"/>
                    <a:pt x="299" y="231"/>
                    <a:pt x="280" y="222"/>
                  </a:cubicBezTo>
                  <a:cubicBezTo>
                    <a:pt x="183" y="176"/>
                    <a:pt x="183" y="176"/>
                    <a:pt x="183" y="176"/>
                  </a:cubicBezTo>
                  <a:cubicBezTo>
                    <a:pt x="141" y="157"/>
                    <a:pt x="116" y="147"/>
                    <a:pt x="105" y="146"/>
                  </a:cubicBezTo>
                  <a:cubicBezTo>
                    <a:pt x="93" y="144"/>
                    <a:pt x="87" y="149"/>
                    <a:pt x="83" y="171"/>
                  </a:cubicBezTo>
                  <a:cubicBezTo>
                    <a:pt x="76" y="203"/>
                    <a:pt x="76" y="203"/>
                    <a:pt x="76" y="203"/>
                  </a:cubicBezTo>
                  <a:cubicBezTo>
                    <a:pt x="70" y="209"/>
                    <a:pt x="55" y="207"/>
                    <a:pt x="52" y="198"/>
                  </a:cubicBezTo>
                  <a:cubicBezTo>
                    <a:pt x="57" y="173"/>
                    <a:pt x="61" y="143"/>
                    <a:pt x="67" y="98"/>
                  </a:cubicBezTo>
                  <a:cubicBezTo>
                    <a:pt x="71" y="66"/>
                    <a:pt x="73" y="32"/>
                    <a:pt x="75" y="5"/>
                  </a:cubicBezTo>
                  <a:cubicBezTo>
                    <a:pt x="79" y="0"/>
                    <a:pt x="95" y="0"/>
                    <a:pt x="99" y="6"/>
                  </a:cubicBezTo>
                  <a:cubicBezTo>
                    <a:pt x="98" y="38"/>
                    <a:pt x="98" y="38"/>
                    <a:pt x="98" y="38"/>
                  </a:cubicBezTo>
                  <a:cubicBezTo>
                    <a:pt x="98" y="62"/>
                    <a:pt x="106" y="84"/>
                    <a:pt x="139" y="102"/>
                  </a:cubicBezTo>
                  <a:cubicBezTo>
                    <a:pt x="181" y="125"/>
                    <a:pt x="240" y="159"/>
                    <a:pt x="344" y="212"/>
                  </a:cubicBezTo>
                  <a:cubicBezTo>
                    <a:pt x="592" y="341"/>
                    <a:pt x="592" y="341"/>
                    <a:pt x="592" y="341"/>
                  </a:cubicBezTo>
                  <a:cubicBezTo>
                    <a:pt x="625" y="359"/>
                    <a:pt x="643" y="367"/>
                    <a:pt x="658" y="366"/>
                  </a:cubicBezTo>
                  <a:cubicBezTo>
                    <a:pt x="662" y="390"/>
                    <a:pt x="678" y="408"/>
                    <a:pt x="689" y="420"/>
                  </a:cubicBezTo>
                  <a:cubicBezTo>
                    <a:pt x="688" y="426"/>
                    <a:pt x="686" y="432"/>
                    <a:pt x="679" y="434"/>
                  </a:cubicBezTo>
                  <a:cubicBezTo>
                    <a:pt x="635" y="441"/>
                    <a:pt x="589" y="451"/>
                    <a:pt x="545" y="461"/>
                  </a:cubicBezTo>
                  <a:cubicBezTo>
                    <a:pt x="142" y="547"/>
                    <a:pt x="142" y="547"/>
                    <a:pt x="142" y="547"/>
                  </a:cubicBezTo>
                  <a:cubicBezTo>
                    <a:pt x="56" y="565"/>
                    <a:pt x="40" y="576"/>
                    <a:pt x="30" y="617"/>
                  </a:cubicBezTo>
                  <a:cubicBezTo>
                    <a:pt x="24" y="642"/>
                    <a:pt x="24" y="642"/>
                    <a:pt x="24" y="642"/>
                  </a:cubicBezTo>
                  <a:cubicBezTo>
                    <a:pt x="18" y="649"/>
                    <a:pt x="3" y="645"/>
                    <a:pt x="0" y="640"/>
                  </a:cubicBezTo>
                  <a:cubicBezTo>
                    <a:pt x="7" y="600"/>
                    <a:pt x="11" y="567"/>
                    <a:pt x="17" y="523"/>
                  </a:cubicBezTo>
                  <a:cubicBezTo>
                    <a:pt x="22" y="477"/>
                    <a:pt x="25" y="440"/>
                    <a:pt x="27" y="412"/>
                  </a:cubicBezTo>
                  <a:cubicBezTo>
                    <a:pt x="32" y="405"/>
                    <a:pt x="47" y="406"/>
                    <a:pt x="51" y="413"/>
                  </a:cubicBezTo>
                  <a:cubicBezTo>
                    <a:pt x="51" y="441"/>
                    <a:pt x="51" y="441"/>
                    <a:pt x="51" y="441"/>
                  </a:cubicBezTo>
                  <a:cubicBezTo>
                    <a:pt x="50" y="462"/>
                    <a:pt x="55" y="476"/>
                    <a:pt x="64" y="477"/>
                  </a:cubicBezTo>
                  <a:cubicBezTo>
                    <a:pt x="75" y="478"/>
                    <a:pt x="93" y="476"/>
                    <a:pt x="117" y="471"/>
                  </a:cubicBezTo>
                  <a:lnTo>
                    <a:pt x="253" y="444"/>
                  </a:lnTo>
                  <a:close/>
                  <a:moveTo>
                    <a:pt x="361" y="263"/>
                  </a:moveTo>
                  <a:cubicBezTo>
                    <a:pt x="340" y="253"/>
                    <a:pt x="339" y="253"/>
                    <a:pt x="335" y="281"/>
                  </a:cubicBezTo>
                  <a:cubicBezTo>
                    <a:pt x="321" y="399"/>
                    <a:pt x="321" y="399"/>
                    <a:pt x="321" y="399"/>
                  </a:cubicBezTo>
                  <a:cubicBezTo>
                    <a:pt x="318" y="427"/>
                    <a:pt x="322" y="429"/>
                    <a:pt x="349" y="424"/>
                  </a:cubicBezTo>
                  <a:cubicBezTo>
                    <a:pt x="512" y="390"/>
                    <a:pt x="512" y="390"/>
                    <a:pt x="512" y="390"/>
                  </a:cubicBezTo>
                  <a:cubicBezTo>
                    <a:pt x="536" y="385"/>
                    <a:pt x="563" y="380"/>
                    <a:pt x="575" y="375"/>
                  </a:cubicBezTo>
                  <a:cubicBezTo>
                    <a:pt x="576" y="373"/>
                    <a:pt x="576" y="373"/>
                    <a:pt x="576" y="373"/>
                  </a:cubicBezTo>
                  <a:cubicBezTo>
                    <a:pt x="571" y="370"/>
                    <a:pt x="549" y="358"/>
                    <a:pt x="521" y="343"/>
                  </a:cubicBezTo>
                  <a:lnTo>
                    <a:pt x="361" y="2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3" name="Freeform 260"/>
            <p:cNvSpPr>
              <a:spLocks/>
            </p:cNvSpPr>
            <p:nvPr/>
          </p:nvSpPr>
          <p:spPr bwMode="auto">
            <a:xfrm>
              <a:off x="7608" y="588"/>
              <a:ext cx="106" cy="112"/>
            </a:xfrm>
            <a:custGeom>
              <a:avLst/>
              <a:gdLst>
                <a:gd name="T0" fmla="*/ 167 w 832"/>
                <a:gd name="T1" fmla="*/ 628 h 877"/>
                <a:gd name="T2" fmla="*/ 7 w 832"/>
                <a:gd name="T3" fmla="*/ 572 h 877"/>
                <a:gd name="T4" fmla="*/ 4 w 832"/>
                <a:gd name="T5" fmla="*/ 551 h 877"/>
                <a:gd name="T6" fmla="*/ 184 w 832"/>
                <a:gd name="T7" fmla="*/ 486 h 877"/>
                <a:gd name="T8" fmla="*/ 503 w 832"/>
                <a:gd name="T9" fmla="*/ 364 h 877"/>
                <a:gd name="T10" fmla="*/ 665 w 832"/>
                <a:gd name="T11" fmla="*/ 305 h 877"/>
                <a:gd name="T12" fmla="*/ 666 w 832"/>
                <a:gd name="T13" fmla="*/ 303 h 877"/>
                <a:gd name="T14" fmla="*/ 608 w 832"/>
                <a:gd name="T15" fmla="*/ 276 h 877"/>
                <a:gd name="T16" fmla="*/ 410 w 832"/>
                <a:gd name="T17" fmla="*/ 202 h 877"/>
                <a:gd name="T18" fmla="*/ 216 w 832"/>
                <a:gd name="T19" fmla="*/ 148 h 877"/>
                <a:gd name="T20" fmla="*/ 182 w 832"/>
                <a:gd name="T21" fmla="*/ 188 h 877"/>
                <a:gd name="T22" fmla="*/ 168 w 832"/>
                <a:gd name="T23" fmla="*/ 215 h 877"/>
                <a:gd name="T24" fmla="*/ 146 w 832"/>
                <a:gd name="T25" fmla="*/ 205 h 877"/>
                <a:gd name="T26" fmla="*/ 189 w 832"/>
                <a:gd name="T27" fmla="*/ 100 h 877"/>
                <a:gd name="T28" fmla="*/ 221 w 832"/>
                <a:gd name="T29" fmla="*/ 4 h 877"/>
                <a:gd name="T30" fmla="*/ 245 w 832"/>
                <a:gd name="T31" fmla="*/ 11 h 877"/>
                <a:gd name="T32" fmla="*/ 238 w 832"/>
                <a:gd name="T33" fmla="*/ 36 h 877"/>
                <a:gd name="T34" fmla="*/ 242 w 832"/>
                <a:gd name="T35" fmla="*/ 83 h 877"/>
                <a:gd name="T36" fmla="*/ 424 w 832"/>
                <a:gd name="T37" fmla="*/ 165 h 877"/>
                <a:gd name="T38" fmla="*/ 687 w 832"/>
                <a:gd name="T39" fmla="*/ 263 h 877"/>
                <a:gd name="T40" fmla="*/ 760 w 832"/>
                <a:gd name="T41" fmla="*/ 268 h 877"/>
                <a:gd name="T42" fmla="*/ 803 w 832"/>
                <a:gd name="T43" fmla="*/ 220 h 877"/>
                <a:gd name="T44" fmla="*/ 810 w 832"/>
                <a:gd name="T45" fmla="*/ 205 h 877"/>
                <a:gd name="T46" fmla="*/ 832 w 832"/>
                <a:gd name="T47" fmla="*/ 215 h 877"/>
                <a:gd name="T48" fmla="*/ 791 w 832"/>
                <a:gd name="T49" fmla="*/ 317 h 877"/>
                <a:gd name="T50" fmla="*/ 778 w 832"/>
                <a:gd name="T51" fmla="*/ 360 h 877"/>
                <a:gd name="T52" fmla="*/ 520 w 832"/>
                <a:gd name="T53" fmla="*/ 440 h 877"/>
                <a:gd name="T54" fmla="*/ 388 w 832"/>
                <a:gd name="T55" fmla="*/ 491 h 877"/>
                <a:gd name="T56" fmla="*/ 168 w 832"/>
                <a:gd name="T57" fmla="*/ 580 h 877"/>
                <a:gd name="T58" fmla="*/ 167 w 832"/>
                <a:gd name="T59" fmla="*/ 582 h 877"/>
                <a:gd name="T60" fmla="*/ 204 w 832"/>
                <a:gd name="T61" fmla="*/ 599 h 877"/>
                <a:gd name="T62" fmla="*/ 398 w 832"/>
                <a:gd name="T63" fmla="*/ 672 h 877"/>
                <a:gd name="T64" fmla="*/ 593 w 832"/>
                <a:gd name="T65" fmla="*/ 724 h 877"/>
                <a:gd name="T66" fmla="*/ 632 w 832"/>
                <a:gd name="T67" fmla="*/ 675 h 877"/>
                <a:gd name="T68" fmla="*/ 640 w 832"/>
                <a:gd name="T69" fmla="*/ 660 h 877"/>
                <a:gd name="T70" fmla="*/ 662 w 832"/>
                <a:gd name="T71" fmla="*/ 670 h 877"/>
                <a:gd name="T72" fmla="*/ 619 w 832"/>
                <a:gd name="T73" fmla="*/ 777 h 877"/>
                <a:gd name="T74" fmla="*/ 587 w 832"/>
                <a:gd name="T75" fmla="*/ 871 h 877"/>
                <a:gd name="T76" fmla="*/ 563 w 832"/>
                <a:gd name="T77" fmla="*/ 865 h 877"/>
                <a:gd name="T78" fmla="*/ 566 w 832"/>
                <a:gd name="T79" fmla="*/ 851 h 877"/>
                <a:gd name="T80" fmla="*/ 566 w 832"/>
                <a:gd name="T81" fmla="*/ 793 h 877"/>
                <a:gd name="T82" fmla="*/ 384 w 832"/>
                <a:gd name="T83" fmla="*/ 710 h 877"/>
                <a:gd name="T84" fmla="*/ 167 w 832"/>
                <a:gd name="T85" fmla="*/ 62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2" h="877">
                  <a:moveTo>
                    <a:pt x="167" y="628"/>
                  </a:moveTo>
                  <a:cubicBezTo>
                    <a:pt x="140" y="618"/>
                    <a:pt x="32" y="578"/>
                    <a:pt x="7" y="572"/>
                  </a:cubicBezTo>
                  <a:cubicBezTo>
                    <a:pt x="2" y="568"/>
                    <a:pt x="0" y="561"/>
                    <a:pt x="4" y="551"/>
                  </a:cubicBezTo>
                  <a:cubicBezTo>
                    <a:pt x="23" y="545"/>
                    <a:pt x="65" y="531"/>
                    <a:pt x="184" y="486"/>
                  </a:cubicBezTo>
                  <a:cubicBezTo>
                    <a:pt x="503" y="364"/>
                    <a:pt x="503" y="364"/>
                    <a:pt x="503" y="364"/>
                  </a:cubicBezTo>
                  <a:cubicBezTo>
                    <a:pt x="541" y="350"/>
                    <a:pt x="638" y="316"/>
                    <a:pt x="665" y="305"/>
                  </a:cubicBezTo>
                  <a:cubicBezTo>
                    <a:pt x="666" y="303"/>
                    <a:pt x="666" y="303"/>
                    <a:pt x="666" y="303"/>
                  </a:cubicBezTo>
                  <a:cubicBezTo>
                    <a:pt x="656" y="295"/>
                    <a:pt x="636" y="287"/>
                    <a:pt x="608" y="276"/>
                  </a:cubicBezTo>
                  <a:cubicBezTo>
                    <a:pt x="410" y="202"/>
                    <a:pt x="410" y="202"/>
                    <a:pt x="410" y="202"/>
                  </a:cubicBezTo>
                  <a:cubicBezTo>
                    <a:pt x="368" y="186"/>
                    <a:pt x="249" y="144"/>
                    <a:pt x="216" y="148"/>
                  </a:cubicBezTo>
                  <a:cubicBezTo>
                    <a:pt x="204" y="151"/>
                    <a:pt x="192" y="166"/>
                    <a:pt x="182" y="188"/>
                  </a:cubicBezTo>
                  <a:cubicBezTo>
                    <a:pt x="168" y="215"/>
                    <a:pt x="168" y="215"/>
                    <a:pt x="168" y="215"/>
                  </a:cubicBezTo>
                  <a:cubicBezTo>
                    <a:pt x="159" y="218"/>
                    <a:pt x="148" y="213"/>
                    <a:pt x="146" y="205"/>
                  </a:cubicBezTo>
                  <a:cubicBezTo>
                    <a:pt x="163" y="165"/>
                    <a:pt x="176" y="133"/>
                    <a:pt x="189" y="100"/>
                  </a:cubicBezTo>
                  <a:cubicBezTo>
                    <a:pt x="203" y="61"/>
                    <a:pt x="211" y="37"/>
                    <a:pt x="221" y="4"/>
                  </a:cubicBezTo>
                  <a:cubicBezTo>
                    <a:pt x="228" y="0"/>
                    <a:pt x="241" y="3"/>
                    <a:pt x="245" y="11"/>
                  </a:cubicBezTo>
                  <a:cubicBezTo>
                    <a:pt x="238" y="36"/>
                    <a:pt x="238" y="36"/>
                    <a:pt x="238" y="36"/>
                  </a:cubicBezTo>
                  <a:cubicBezTo>
                    <a:pt x="232" y="58"/>
                    <a:pt x="233" y="75"/>
                    <a:pt x="242" y="83"/>
                  </a:cubicBezTo>
                  <a:cubicBezTo>
                    <a:pt x="270" y="108"/>
                    <a:pt x="381" y="149"/>
                    <a:pt x="424" y="165"/>
                  </a:cubicBezTo>
                  <a:cubicBezTo>
                    <a:pt x="687" y="263"/>
                    <a:pt x="687" y="263"/>
                    <a:pt x="687" y="263"/>
                  </a:cubicBezTo>
                  <a:cubicBezTo>
                    <a:pt x="712" y="273"/>
                    <a:pt x="732" y="279"/>
                    <a:pt x="760" y="268"/>
                  </a:cubicBezTo>
                  <a:cubicBezTo>
                    <a:pt x="777" y="260"/>
                    <a:pt x="792" y="240"/>
                    <a:pt x="803" y="220"/>
                  </a:cubicBezTo>
                  <a:cubicBezTo>
                    <a:pt x="810" y="205"/>
                    <a:pt x="810" y="205"/>
                    <a:pt x="810" y="205"/>
                  </a:cubicBezTo>
                  <a:cubicBezTo>
                    <a:pt x="818" y="201"/>
                    <a:pt x="831" y="206"/>
                    <a:pt x="832" y="215"/>
                  </a:cubicBezTo>
                  <a:cubicBezTo>
                    <a:pt x="816" y="252"/>
                    <a:pt x="797" y="300"/>
                    <a:pt x="791" y="317"/>
                  </a:cubicBezTo>
                  <a:cubicBezTo>
                    <a:pt x="786" y="331"/>
                    <a:pt x="781" y="347"/>
                    <a:pt x="778" y="360"/>
                  </a:cubicBezTo>
                  <a:cubicBezTo>
                    <a:pt x="725" y="360"/>
                    <a:pt x="565" y="424"/>
                    <a:pt x="520" y="440"/>
                  </a:cubicBezTo>
                  <a:cubicBezTo>
                    <a:pt x="388" y="491"/>
                    <a:pt x="388" y="491"/>
                    <a:pt x="388" y="491"/>
                  </a:cubicBezTo>
                  <a:cubicBezTo>
                    <a:pt x="294" y="527"/>
                    <a:pt x="227" y="554"/>
                    <a:pt x="168" y="580"/>
                  </a:cubicBezTo>
                  <a:cubicBezTo>
                    <a:pt x="167" y="582"/>
                    <a:pt x="167" y="582"/>
                    <a:pt x="167" y="582"/>
                  </a:cubicBezTo>
                  <a:cubicBezTo>
                    <a:pt x="170" y="587"/>
                    <a:pt x="185" y="592"/>
                    <a:pt x="204" y="599"/>
                  </a:cubicBezTo>
                  <a:cubicBezTo>
                    <a:pt x="398" y="672"/>
                    <a:pt x="398" y="672"/>
                    <a:pt x="398" y="672"/>
                  </a:cubicBezTo>
                  <a:cubicBezTo>
                    <a:pt x="441" y="688"/>
                    <a:pt x="559" y="732"/>
                    <a:pt x="593" y="724"/>
                  </a:cubicBezTo>
                  <a:cubicBezTo>
                    <a:pt x="603" y="722"/>
                    <a:pt x="614" y="710"/>
                    <a:pt x="632" y="675"/>
                  </a:cubicBezTo>
                  <a:cubicBezTo>
                    <a:pt x="640" y="660"/>
                    <a:pt x="640" y="660"/>
                    <a:pt x="640" y="660"/>
                  </a:cubicBezTo>
                  <a:cubicBezTo>
                    <a:pt x="648" y="656"/>
                    <a:pt x="662" y="662"/>
                    <a:pt x="662" y="670"/>
                  </a:cubicBezTo>
                  <a:cubicBezTo>
                    <a:pt x="644" y="712"/>
                    <a:pt x="632" y="742"/>
                    <a:pt x="619" y="777"/>
                  </a:cubicBezTo>
                  <a:cubicBezTo>
                    <a:pt x="604" y="816"/>
                    <a:pt x="597" y="840"/>
                    <a:pt x="587" y="871"/>
                  </a:cubicBezTo>
                  <a:cubicBezTo>
                    <a:pt x="579" y="877"/>
                    <a:pt x="567" y="872"/>
                    <a:pt x="563" y="865"/>
                  </a:cubicBezTo>
                  <a:cubicBezTo>
                    <a:pt x="566" y="851"/>
                    <a:pt x="566" y="851"/>
                    <a:pt x="566" y="851"/>
                  </a:cubicBezTo>
                  <a:cubicBezTo>
                    <a:pt x="573" y="821"/>
                    <a:pt x="572" y="800"/>
                    <a:pt x="566" y="793"/>
                  </a:cubicBezTo>
                  <a:cubicBezTo>
                    <a:pt x="539" y="766"/>
                    <a:pt x="426" y="725"/>
                    <a:pt x="384" y="710"/>
                  </a:cubicBezTo>
                  <a:lnTo>
                    <a:pt x="167" y="6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4" name="Freeform 261"/>
            <p:cNvSpPr>
              <a:spLocks/>
            </p:cNvSpPr>
            <p:nvPr/>
          </p:nvSpPr>
          <p:spPr bwMode="auto">
            <a:xfrm>
              <a:off x="7585" y="672"/>
              <a:ext cx="87" cy="70"/>
            </a:xfrm>
            <a:custGeom>
              <a:avLst/>
              <a:gdLst>
                <a:gd name="T0" fmla="*/ 508 w 679"/>
                <a:gd name="T1" fmla="*/ 331 h 550"/>
                <a:gd name="T2" fmla="*/ 645 w 679"/>
                <a:gd name="T3" fmla="*/ 345 h 550"/>
                <a:gd name="T4" fmla="*/ 659 w 679"/>
                <a:gd name="T5" fmla="*/ 325 h 550"/>
                <a:gd name="T6" fmla="*/ 679 w 679"/>
                <a:gd name="T7" fmla="*/ 339 h 550"/>
                <a:gd name="T8" fmla="*/ 613 w 679"/>
                <a:gd name="T9" fmla="*/ 442 h 550"/>
                <a:gd name="T10" fmla="*/ 552 w 679"/>
                <a:gd name="T11" fmla="*/ 546 h 550"/>
                <a:gd name="T12" fmla="*/ 531 w 679"/>
                <a:gd name="T13" fmla="*/ 536 h 550"/>
                <a:gd name="T14" fmla="*/ 542 w 679"/>
                <a:gd name="T15" fmla="*/ 514 h 550"/>
                <a:gd name="T16" fmla="*/ 466 w 679"/>
                <a:gd name="T17" fmla="*/ 399 h 550"/>
                <a:gd name="T18" fmla="*/ 172 w 679"/>
                <a:gd name="T19" fmla="*/ 219 h 550"/>
                <a:gd name="T20" fmla="*/ 36 w 679"/>
                <a:gd name="T21" fmla="*/ 205 h 550"/>
                <a:gd name="T22" fmla="*/ 21 w 679"/>
                <a:gd name="T23" fmla="*/ 224 h 550"/>
                <a:gd name="T24" fmla="*/ 1 w 679"/>
                <a:gd name="T25" fmla="*/ 210 h 550"/>
                <a:gd name="T26" fmla="*/ 66 w 679"/>
                <a:gd name="T27" fmla="*/ 109 h 550"/>
                <a:gd name="T28" fmla="*/ 127 w 679"/>
                <a:gd name="T29" fmla="*/ 3 h 550"/>
                <a:gd name="T30" fmla="*/ 149 w 679"/>
                <a:gd name="T31" fmla="*/ 14 h 550"/>
                <a:gd name="T32" fmla="*/ 139 w 679"/>
                <a:gd name="T33" fmla="*/ 36 h 550"/>
                <a:gd name="T34" fmla="*/ 213 w 679"/>
                <a:gd name="T35" fmla="*/ 151 h 550"/>
                <a:gd name="T36" fmla="*/ 508 w 679"/>
                <a:gd name="T37" fmla="*/ 33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9" h="550">
                  <a:moveTo>
                    <a:pt x="508" y="331"/>
                  </a:moveTo>
                  <a:cubicBezTo>
                    <a:pt x="596" y="384"/>
                    <a:pt x="611" y="391"/>
                    <a:pt x="645" y="345"/>
                  </a:cubicBezTo>
                  <a:cubicBezTo>
                    <a:pt x="659" y="325"/>
                    <a:pt x="659" y="325"/>
                    <a:pt x="659" y="325"/>
                  </a:cubicBezTo>
                  <a:cubicBezTo>
                    <a:pt x="666" y="322"/>
                    <a:pt x="679" y="333"/>
                    <a:pt x="679" y="339"/>
                  </a:cubicBezTo>
                  <a:cubicBezTo>
                    <a:pt x="652" y="380"/>
                    <a:pt x="634" y="407"/>
                    <a:pt x="613" y="442"/>
                  </a:cubicBezTo>
                  <a:cubicBezTo>
                    <a:pt x="592" y="475"/>
                    <a:pt x="576" y="504"/>
                    <a:pt x="552" y="546"/>
                  </a:cubicBezTo>
                  <a:cubicBezTo>
                    <a:pt x="547" y="550"/>
                    <a:pt x="531" y="543"/>
                    <a:pt x="531" y="536"/>
                  </a:cubicBezTo>
                  <a:cubicBezTo>
                    <a:pt x="542" y="514"/>
                    <a:pt x="542" y="514"/>
                    <a:pt x="542" y="514"/>
                  </a:cubicBezTo>
                  <a:cubicBezTo>
                    <a:pt x="567" y="462"/>
                    <a:pt x="554" y="452"/>
                    <a:pt x="466" y="399"/>
                  </a:cubicBezTo>
                  <a:cubicBezTo>
                    <a:pt x="172" y="219"/>
                    <a:pt x="172" y="219"/>
                    <a:pt x="172" y="219"/>
                  </a:cubicBezTo>
                  <a:cubicBezTo>
                    <a:pt x="84" y="165"/>
                    <a:pt x="71" y="160"/>
                    <a:pt x="36" y="205"/>
                  </a:cubicBezTo>
                  <a:cubicBezTo>
                    <a:pt x="21" y="224"/>
                    <a:pt x="21" y="224"/>
                    <a:pt x="21" y="224"/>
                  </a:cubicBezTo>
                  <a:cubicBezTo>
                    <a:pt x="14" y="227"/>
                    <a:pt x="0" y="217"/>
                    <a:pt x="1" y="210"/>
                  </a:cubicBezTo>
                  <a:cubicBezTo>
                    <a:pt x="28" y="170"/>
                    <a:pt x="46" y="142"/>
                    <a:pt x="66" y="109"/>
                  </a:cubicBezTo>
                  <a:cubicBezTo>
                    <a:pt x="87" y="74"/>
                    <a:pt x="104" y="46"/>
                    <a:pt x="127" y="3"/>
                  </a:cubicBezTo>
                  <a:cubicBezTo>
                    <a:pt x="133" y="0"/>
                    <a:pt x="147" y="6"/>
                    <a:pt x="149" y="14"/>
                  </a:cubicBezTo>
                  <a:cubicBezTo>
                    <a:pt x="139" y="36"/>
                    <a:pt x="139" y="36"/>
                    <a:pt x="139" y="36"/>
                  </a:cubicBezTo>
                  <a:cubicBezTo>
                    <a:pt x="115" y="89"/>
                    <a:pt x="125" y="97"/>
                    <a:pt x="213" y="151"/>
                  </a:cubicBezTo>
                  <a:lnTo>
                    <a:pt x="508" y="3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5" name="Freeform 262"/>
            <p:cNvSpPr>
              <a:spLocks/>
            </p:cNvSpPr>
            <p:nvPr/>
          </p:nvSpPr>
          <p:spPr bwMode="auto">
            <a:xfrm>
              <a:off x="7549" y="718"/>
              <a:ext cx="99" cy="100"/>
            </a:xfrm>
            <a:custGeom>
              <a:avLst/>
              <a:gdLst>
                <a:gd name="T0" fmla="*/ 171 w 773"/>
                <a:gd name="T1" fmla="*/ 232 h 780"/>
                <a:gd name="T2" fmla="*/ 41 w 773"/>
                <a:gd name="T3" fmla="*/ 196 h 780"/>
                <a:gd name="T4" fmla="*/ 19 w 773"/>
                <a:gd name="T5" fmla="*/ 218 h 780"/>
                <a:gd name="T6" fmla="*/ 2 w 773"/>
                <a:gd name="T7" fmla="*/ 200 h 780"/>
                <a:gd name="T8" fmla="*/ 88 w 773"/>
                <a:gd name="T9" fmla="*/ 106 h 780"/>
                <a:gd name="T10" fmla="*/ 174 w 773"/>
                <a:gd name="T11" fmla="*/ 3 h 780"/>
                <a:gd name="T12" fmla="*/ 192 w 773"/>
                <a:gd name="T13" fmla="*/ 19 h 780"/>
                <a:gd name="T14" fmla="*/ 171 w 773"/>
                <a:gd name="T15" fmla="*/ 47 h 780"/>
                <a:gd name="T16" fmla="*/ 223 w 773"/>
                <a:gd name="T17" fmla="*/ 172 h 780"/>
                <a:gd name="T18" fmla="*/ 550 w 773"/>
                <a:gd name="T19" fmla="*/ 457 h 780"/>
                <a:gd name="T20" fmla="*/ 593 w 773"/>
                <a:gd name="T21" fmla="*/ 455 h 780"/>
                <a:gd name="T22" fmla="*/ 628 w 773"/>
                <a:gd name="T23" fmla="*/ 415 h 780"/>
                <a:gd name="T24" fmla="*/ 688 w 773"/>
                <a:gd name="T25" fmla="*/ 309 h 780"/>
                <a:gd name="T26" fmla="*/ 666 w 773"/>
                <a:gd name="T27" fmla="*/ 232 h 780"/>
                <a:gd name="T28" fmla="*/ 688 w 773"/>
                <a:gd name="T29" fmla="*/ 217 h 780"/>
                <a:gd name="T30" fmla="*/ 773 w 773"/>
                <a:gd name="T31" fmla="*/ 340 h 780"/>
                <a:gd name="T32" fmla="*/ 760 w 773"/>
                <a:gd name="T33" fmla="*/ 354 h 780"/>
                <a:gd name="T34" fmla="*/ 684 w 773"/>
                <a:gd name="T35" fmla="*/ 396 h 780"/>
                <a:gd name="T36" fmla="*/ 426 w 773"/>
                <a:gd name="T37" fmla="*/ 693 h 780"/>
                <a:gd name="T38" fmla="*/ 396 w 773"/>
                <a:gd name="T39" fmla="*/ 768 h 780"/>
                <a:gd name="T40" fmla="*/ 383 w 773"/>
                <a:gd name="T41" fmla="*/ 779 h 780"/>
                <a:gd name="T42" fmla="*/ 281 w 773"/>
                <a:gd name="T43" fmla="*/ 671 h 780"/>
                <a:gd name="T44" fmla="*/ 296 w 773"/>
                <a:gd name="T45" fmla="*/ 651 h 780"/>
                <a:gd name="T46" fmla="*/ 366 w 773"/>
                <a:gd name="T47" fmla="*/ 679 h 780"/>
                <a:gd name="T48" fmla="*/ 458 w 773"/>
                <a:gd name="T49" fmla="*/ 610 h 780"/>
                <a:gd name="T50" fmla="*/ 503 w 773"/>
                <a:gd name="T51" fmla="*/ 558 h 780"/>
                <a:gd name="T52" fmla="*/ 497 w 773"/>
                <a:gd name="T53" fmla="*/ 515 h 780"/>
                <a:gd name="T54" fmla="*/ 171 w 773"/>
                <a:gd name="T55" fmla="*/ 232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3" h="780">
                  <a:moveTo>
                    <a:pt x="171" y="232"/>
                  </a:moveTo>
                  <a:cubicBezTo>
                    <a:pt x="94" y="165"/>
                    <a:pt x="83" y="157"/>
                    <a:pt x="41" y="196"/>
                  </a:cubicBezTo>
                  <a:cubicBezTo>
                    <a:pt x="19" y="218"/>
                    <a:pt x="19" y="218"/>
                    <a:pt x="19" y="218"/>
                  </a:cubicBezTo>
                  <a:cubicBezTo>
                    <a:pt x="12" y="220"/>
                    <a:pt x="0" y="206"/>
                    <a:pt x="2" y="200"/>
                  </a:cubicBezTo>
                  <a:cubicBezTo>
                    <a:pt x="40" y="160"/>
                    <a:pt x="62" y="136"/>
                    <a:pt x="88" y="106"/>
                  </a:cubicBezTo>
                  <a:cubicBezTo>
                    <a:pt x="113" y="77"/>
                    <a:pt x="134" y="51"/>
                    <a:pt x="174" y="3"/>
                  </a:cubicBezTo>
                  <a:cubicBezTo>
                    <a:pt x="180" y="0"/>
                    <a:pt x="193" y="9"/>
                    <a:pt x="192" y="19"/>
                  </a:cubicBezTo>
                  <a:cubicBezTo>
                    <a:pt x="171" y="47"/>
                    <a:pt x="171" y="47"/>
                    <a:pt x="171" y="47"/>
                  </a:cubicBezTo>
                  <a:cubicBezTo>
                    <a:pt x="139" y="92"/>
                    <a:pt x="146" y="105"/>
                    <a:pt x="223" y="172"/>
                  </a:cubicBezTo>
                  <a:cubicBezTo>
                    <a:pt x="550" y="457"/>
                    <a:pt x="550" y="457"/>
                    <a:pt x="550" y="457"/>
                  </a:cubicBezTo>
                  <a:cubicBezTo>
                    <a:pt x="573" y="476"/>
                    <a:pt x="574" y="477"/>
                    <a:pt x="593" y="455"/>
                  </a:cubicBezTo>
                  <a:cubicBezTo>
                    <a:pt x="628" y="415"/>
                    <a:pt x="628" y="415"/>
                    <a:pt x="628" y="415"/>
                  </a:cubicBezTo>
                  <a:cubicBezTo>
                    <a:pt x="655" y="383"/>
                    <a:pt x="689" y="342"/>
                    <a:pt x="688" y="309"/>
                  </a:cubicBezTo>
                  <a:cubicBezTo>
                    <a:pt x="687" y="277"/>
                    <a:pt x="677" y="256"/>
                    <a:pt x="666" y="232"/>
                  </a:cubicBezTo>
                  <a:cubicBezTo>
                    <a:pt x="667" y="222"/>
                    <a:pt x="680" y="215"/>
                    <a:pt x="688" y="217"/>
                  </a:cubicBezTo>
                  <a:cubicBezTo>
                    <a:pt x="710" y="257"/>
                    <a:pt x="748" y="309"/>
                    <a:pt x="773" y="340"/>
                  </a:cubicBezTo>
                  <a:cubicBezTo>
                    <a:pt x="772" y="343"/>
                    <a:pt x="764" y="354"/>
                    <a:pt x="760" y="354"/>
                  </a:cubicBezTo>
                  <a:cubicBezTo>
                    <a:pt x="733" y="338"/>
                    <a:pt x="713" y="363"/>
                    <a:pt x="684" y="396"/>
                  </a:cubicBezTo>
                  <a:cubicBezTo>
                    <a:pt x="426" y="693"/>
                    <a:pt x="426" y="693"/>
                    <a:pt x="426" y="693"/>
                  </a:cubicBezTo>
                  <a:cubicBezTo>
                    <a:pt x="391" y="732"/>
                    <a:pt x="387" y="740"/>
                    <a:pt x="396" y="768"/>
                  </a:cubicBezTo>
                  <a:cubicBezTo>
                    <a:pt x="395" y="773"/>
                    <a:pt x="387" y="780"/>
                    <a:pt x="383" y="779"/>
                  </a:cubicBezTo>
                  <a:cubicBezTo>
                    <a:pt x="360" y="745"/>
                    <a:pt x="305" y="688"/>
                    <a:pt x="281" y="671"/>
                  </a:cubicBezTo>
                  <a:cubicBezTo>
                    <a:pt x="278" y="663"/>
                    <a:pt x="289" y="651"/>
                    <a:pt x="296" y="651"/>
                  </a:cubicBezTo>
                  <a:cubicBezTo>
                    <a:pt x="316" y="665"/>
                    <a:pt x="348" y="683"/>
                    <a:pt x="366" y="679"/>
                  </a:cubicBezTo>
                  <a:cubicBezTo>
                    <a:pt x="393" y="673"/>
                    <a:pt x="423" y="650"/>
                    <a:pt x="458" y="610"/>
                  </a:cubicBezTo>
                  <a:cubicBezTo>
                    <a:pt x="503" y="558"/>
                    <a:pt x="503" y="558"/>
                    <a:pt x="503" y="558"/>
                  </a:cubicBezTo>
                  <a:cubicBezTo>
                    <a:pt x="522" y="536"/>
                    <a:pt x="521" y="536"/>
                    <a:pt x="497" y="515"/>
                  </a:cubicBezTo>
                  <a:lnTo>
                    <a:pt x="171" y="2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6" name="Freeform 263"/>
            <p:cNvSpPr>
              <a:spLocks noEditPoints="1"/>
            </p:cNvSpPr>
            <p:nvPr/>
          </p:nvSpPr>
          <p:spPr bwMode="auto">
            <a:xfrm>
              <a:off x="7473" y="757"/>
              <a:ext cx="111" cy="98"/>
            </a:xfrm>
            <a:custGeom>
              <a:avLst/>
              <a:gdLst>
                <a:gd name="T0" fmla="*/ 317 w 865"/>
                <a:gd name="T1" fmla="*/ 431 h 772"/>
                <a:gd name="T2" fmla="*/ 364 w 865"/>
                <a:gd name="T3" fmla="*/ 426 h 772"/>
                <a:gd name="T4" fmla="*/ 481 w 865"/>
                <a:gd name="T5" fmla="*/ 339 h 772"/>
                <a:gd name="T6" fmla="*/ 497 w 865"/>
                <a:gd name="T7" fmla="*/ 298 h 772"/>
                <a:gd name="T8" fmla="*/ 464 w 865"/>
                <a:gd name="T9" fmla="*/ 196 h 772"/>
                <a:gd name="T10" fmla="*/ 433 w 865"/>
                <a:gd name="T11" fmla="*/ 119 h 772"/>
                <a:gd name="T12" fmla="*/ 399 w 865"/>
                <a:gd name="T13" fmla="*/ 120 h 772"/>
                <a:gd name="T14" fmla="*/ 371 w 865"/>
                <a:gd name="T15" fmla="*/ 137 h 772"/>
                <a:gd name="T16" fmla="*/ 359 w 865"/>
                <a:gd name="T17" fmla="*/ 116 h 772"/>
                <a:gd name="T18" fmla="*/ 441 w 865"/>
                <a:gd name="T19" fmla="*/ 59 h 772"/>
                <a:gd name="T20" fmla="*/ 514 w 865"/>
                <a:gd name="T21" fmla="*/ 1 h 772"/>
                <a:gd name="T22" fmla="*/ 530 w 865"/>
                <a:gd name="T23" fmla="*/ 19 h 772"/>
                <a:gd name="T24" fmla="*/ 506 w 865"/>
                <a:gd name="T25" fmla="*/ 41 h 772"/>
                <a:gd name="T26" fmla="*/ 488 w 865"/>
                <a:gd name="T27" fmla="*/ 113 h 772"/>
                <a:gd name="T28" fmla="*/ 548 w 865"/>
                <a:gd name="T29" fmla="*/ 338 h 772"/>
                <a:gd name="T30" fmla="*/ 625 w 865"/>
                <a:gd name="T31" fmla="*/ 607 h 772"/>
                <a:gd name="T32" fmla="*/ 653 w 865"/>
                <a:gd name="T33" fmla="*/ 672 h 772"/>
                <a:gd name="T34" fmla="*/ 634 w 865"/>
                <a:gd name="T35" fmla="*/ 732 h 772"/>
                <a:gd name="T36" fmla="*/ 617 w 865"/>
                <a:gd name="T37" fmla="*/ 734 h 772"/>
                <a:gd name="T38" fmla="*/ 505 w 865"/>
                <a:gd name="T39" fmla="*/ 655 h 772"/>
                <a:gd name="T40" fmla="*/ 166 w 865"/>
                <a:gd name="T41" fmla="*/ 421 h 772"/>
                <a:gd name="T42" fmla="*/ 39 w 865"/>
                <a:gd name="T43" fmla="*/ 388 h 772"/>
                <a:gd name="T44" fmla="*/ 16 w 865"/>
                <a:gd name="T45" fmla="*/ 401 h 772"/>
                <a:gd name="T46" fmla="*/ 1 w 865"/>
                <a:gd name="T47" fmla="*/ 381 h 772"/>
                <a:gd name="T48" fmla="*/ 98 w 865"/>
                <a:gd name="T49" fmla="*/ 314 h 772"/>
                <a:gd name="T50" fmla="*/ 185 w 865"/>
                <a:gd name="T51" fmla="*/ 245 h 772"/>
                <a:gd name="T52" fmla="*/ 201 w 865"/>
                <a:gd name="T53" fmla="*/ 263 h 772"/>
                <a:gd name="T54" fmla="*/ 181 w 865"/>
                <a:gd name="T55" fmla="*/ 282 h 772"/>
                <a:gd name="T56" fmla="*/ 164 w 865"/>
                <a:gd name="T57" fmla="*/ 316 h 772"/>
                <a:gd name="T58" fmla="*/ 204 w 865"/>
                <a:gd name="T59" fmla="*/ 350 h 772"/>
                <a:gd name="T60" fmla="*/ 317 w 865"/>
                <a:gd name="T61" fmla="*/ 431 h 772"/>
                <a:gd name="T62" fmla="*/ 523 w 865"/>
                <a:gd name="T63" fmla="*/ 386 h 772"/>
                <a:gd name="T64" fmla="*/ 493 w 865"/>
                <a:gd name="T65" fmla="*/ 379 h 772"/>
                <a:gd name="T66" fmla="*/ 397 w 865"/>
                <a:gd name="T67" fmla="*/ 450 h 772"/>
                <a:gd name="T68" fmla="*/ 398 w 865"/>
                <a:gd name="T69" fmla="*/ 487 h 772"/>
                <a:gd name="T70" fmla="*/ 534 w 865"/>
                <a:gd name="T71" fmla="*/ 583 h 772"/>
                <a:gd name="T72" fmla="*/ 589 w 865"/>
                <a:gd name="T73" fmla="*/ 619 h 772"/>
                <a:gd name="T74" fmla="*/ 590 w 865"/>
                <a:gd name="T75" fmla="*/ 617 h 772"/>
                <a:gd name="T76" fmla="*/ 575 w 865"/>
                <a:gd name="T77" fmla="*/ 558 h 772"/>
                <a:gd name="T78" fmla="*/ 523 w 865"/>
                <a:gd name="T79" fmla="*/ 386 h 772"/>
                <a:gd name="T80" fmla="*/ 821 w 865"/>
                <a:gd name="T81" fmla="*/ 707 h 772"/>
                <a:gd name="T82" fmla="*/ 851 w 865"/>
                <a:gd name="T83" fmla="*/ 705 h 772"/>
                <a:gd name="T84" fmla="*/ 863 w 865"/>
                <a:gd name="T85" fmla="*/ 734 h 772"/>
                <a:gd name="T86" fmla="*/ 857 w 865"/>
                <a:gd name="T87" fmla="*/ 766 h 772"/>
                <a:gd name="T88" fmla="*/ 828 w 865"/>
                <a:gd name="T89" fmla="*/ 772 h 772"/>
                <a:gd name="T90" fmla="*/ 638 w 865"/>
                <a:gd name="T91" fmla="*/ 769 h 772"/>
                <a:gd name="T92" fmla="*/ 634 w 865"/>
                <a:gd name="T93" fmla="*/ 750 h 772"/>
                <a:gd name="T94" fmla="*/ 821 w 865"/>
                <a:gd name="T95" fmla="*/ 70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5" h="772">
                  <a:moveTo>
                    <a:pt x="317" y="431"/>
                  </a:moveTo>
                  <a:cubicBezTo>
                    <a:pt x="336" y="444"/>
                    <a:pt x="340" y="444"/>
                    <a:pt x="364" y="426"/>
                  </a:cubicBezTo>
                  <a:cubicBezTo>
                    <a:pt x="481" y="339"/>
                    <a:pt x="481" y="339"/>
                    <a:pt x="481" y="339"/>
                  </a:cubicBezTo>
                  <a:cubicBezTo>
                    <a:pt x="501" y="325"/>
                    <a:pt x="504" y="319"/>
                    <a:pt x="497" y="298"/>
                  </a:cubicBezTo>
                  <a:cubicBezTo>
                    <a:pt x="464" y="196"/>
                    <a:pt x="464" y="196"/>
                    <a:pt x="464" y="196"/>
                  </a:cubicBezTo>
                  <a:cubicBezTo>
                    <a:pt x="450" y="153"/>
                    <a:pt x="439" y="128"/>
                    <a:pt x="433" y="119"/>
                  </a:cubicBezTo>
                  <a:cubicBezTo>
                    <a:pt x="426" y="110"/>
                    <a:pt x="419" y="108"/>
                    <a:pt x="399" y="120"/>
                  </a:cubicBezTo>
                  <a:cubicBezTo>
                    <a:pt x="371" y="137"/>
                    <a:pt x="371" y="137"/>
                    <a:pt x="371" y="137"/>
                  </a:cubicBezTo>
                  <a:cubicBezTo>
                    <a:pt x="363" y="137"/>
                    <a:pt x="354" y="125"/>
                    <a:pt x="359" y="116"/>
                  </a:cubicBezTo>
                  <a:cubicBezTo>
                    <a:pt x="380" y="103"/>
                    <a:pt x="404" y="85"/>
                    <a:pt x="441" y="59"/>
                  </a:cubicBezTo>
                  <a:cubicBezTo>
                    <a:pt x="467" y="40"/>
                    <a:pt x="494" y="17"/>
                    <a:pt x="514" y="1"/>
                  </a:cubicBezTo>
                  <a:cubicBezTo>
                    <a:pt x="521" y="0"/>
                    <a:pt x="532" y="12"/>
                    <a:pt x="530" y="19"/>
                  </a:cubicBezTo>
                  <a:cubicBezTo>
                    <a:pt x="506" y="41"/>
                    <a:pt x="506" y="41"/>
                    <a:pt x="506" y="41"/>
                  </a:cubicBezTo>
                  <a:cubicBezTo>
                    <a:pt x="489" y="56"/>
                    <a:pt x="478" y="77"/>
                    <a:pt x="488" y="113"/>
                  </a:cubicBezTo>
                  <a:cubicBezTo>
                    <a:pt x="500" y="160"/>
                    <a:pt x="516" y="226"/>
                    <a:pt x="548" y="338"/>
                  </a:cubicBezTo>
                  <a:cubicBezTo>
                    <a:pt x="625" y="607"/>
                    <a:pt x="625" y="607"/>
                    <a:pt x="625" y="607"/>
                  </a:cubicBezTo>
                  <a:cubicBezTo>
                    <a:pt x="635" y="644"/>
                    <a:pt x="641" y="662"/>
                    <a:pt x="653" y="672"/>
                  </a:cubicBezTo>
                  <a:cubicBezTo>
                    <a:pt x="638" y="692"/>
                    <a:pt x="635" y="716"/>
                    <a:pt x="634" y="732"/>
                  </a:cubicBezTo>
                  <a:cubicBezTo>
                    <a:pt x="629" y="736"/>
                    <a:pt x="623" y="738"/>
                    <a:pt x="617" y="734"/>
                  </a:cubicBezTo>
                  <a:cubicBezTo>
                    <a:pt x="582" y="707"/>
                    <a:pt x="542" y="680"/>
                    <a:pt x="505" y="655"/>
                  </a:cubicBezTo>
                  <a:cubicBezTo>
                    <a:pt x="166" y="421"/>
                    <a:pt x="166" y="421"/>
                    <a:pt x="166" y="421"/>
                  </a:cubicBezTo>
                  <a:cubicBezTo>
                    <a:pt x="94" y="371"/>
                    <a:pt x="75" y="367"/>
                    <a:pt x="39" y="388"/>
                  </a:cubicBezTo>
                  <a:cubicBezTo>
                    <a:pt x="16" y="401"/>
                    <a:pt x="16" y="401"/>
                    <a:pt x="16" y="401"/>
                  </a:cubicBezTo>
                  <a:cubicBezTo>
                    <a:pt x="8" y="401"/>
                    <a:pt x="0" y="387"/>
                    <a:pt x="1" y="381"/>
                  </a:cubicBezTo>
                  <a:cubicBezTo>
                    <a:pt x="35" y="359"/>
                    <a:pt x="63" y="340"/>
                    <a:pt x="98" y="314"/>
                  </a:cubicBezTo>
                  <a:cubicBezTo>
                    <a:pt x="135" y="286"/>
                    <a:pt x="163" y="262"/>
                    <a:pt x="185" y="245"/>
                  </a:cubicBezTo>
                  <a:cubicBezTo>
                    <a:pt x="194" y="243"/>
                    <a:pt x="204" y="255"/>
                    <a:pt x="201" y="263"/>
                  </a:cubicBezTo>
                  <a:cubicBezTo>
                    <a:pt x="181" y="282"/>
                    <a:pt x="181" y="282"/>
                    <a:pt x="181" y="282"/>
                  </a:cubicBezTo>
                  <a:cubicBezTo>
                    <a:pt x="165" y="296"/>
                    <a:pt x="158" y="309"/>
                    <a:pt x="164" y="316"/>
                  </a:cubicBezTo>
                  <a:cubicBezTo>
                    <a:pt x="170" y="325"/>
                    <a:pt x="184" y="336"/>
                    <a:pt x="204" y="350"/>
                  </a:cubicBezTo>
                  <a:lnTo>
                    <a:pt x="317" y="431"/>
                  </a:lnTo>
                  <a:close/>
                  <a:moveTo>
                    <a:pt x="523" y="386"/>
                  </a:moveTo>
                  <a:cubicBezTo>
                    <a:pt x="516" y="363"/>
                    <a:pt x="515" y="363"/>
                    <a:pt x="493" y="379"/>
                  </a:cubicBezTo>
                  <a:cubicBezTo>
                    <a:pt x="397" y="450"/>
                    <a:pt x="397" y="450"/>
                    <a:pt x="397" y="450"/>
                  </a:cubicBezTo>
                  <a:cubicBezTo>
                    <a:pt x="375" y="467"/>
                    <a:pt x="375" y="471"/>
                    <a:pt x="398" y="487"/>
                  </a:cubicBezTo>
                  <a:cubicBezTo>
                    <a:pt x="534" y="583"/>
                    <a:pt x="534" y="583"/>
                    <a:pt x="534" y="583"/>
                  </a:cubicBezTo>
                  <a:cubicBezTo>
                    <a:pt x="554" y="597"/>
                    <a:pt x="577" y="613"/>
                    <a:pt x="589" y="619"/>
                  </a:cubicBezTo>
                  <a:cubicBezTo>
                    <a:pt x="590" y="617"/>
                    <a:pt x="590" y="617"/>
                    <a:pt x="590" y="617"/>
                  </a:cubicBezTo>
                  <a:cubicBezTo>
                    <a:pt x="590" y="612"/>
                    <a:pt x="583" y="587"/>
                    <a:pt x="575" y="558"/>
                  </a:cubicBezTo>
                  <a:lnTo>
                    <a:pt x="523" y="386"/>
                  </a:lnTo>
                  <a:close/>
                  <a:moveTo>
                    <a:pt x="821" y="707"/>
                  </a:moveTo>
                  <a:cubicBezTo>
                    <a:pt x="835" y="704"/>
                    <a:pt x="844" y="702"/>
                    <a:pt x="851" y="705"/>
                  </a:cubicBezTo>
                  <a:cubicBezTo>
                    <a:pt x="857" y="708"/>
                    <a:pt x="862" y="719"/>
                    <a:pt x="863" y="734"/>
                  </a:cubicBezTo>
                  <a:cubicBezTo>
                    <a:pt x="865" y="748"/>
                    <a:pt x="862" y="762"/>
                    <a:pt x="857" y="766"/>
                  </a:cubicBezTo>
                  <a:cubicBezTo>
                    <a:pt x="851" y="770"/>
                    <a:pt x="842" y="772"/>
                    <a:pt x="828" y="772"/>
                  </a:cubicBezTo>
                  <a:cubicBezTo>
                    <a:pt x="638" y="769"/>
                    <a:pt x="638" y="769"/>
                    <a:pt x="638" y="769"/>
                  </a:cubicBezTo>
                  <a:cubicBezTo>
                    <a:pt x="630" y="764"/>
                    <a:pt x="630" y="756"/>
                    <a:pt x="634" y="750"/>
                  </a:cubicBezTo>
                  <a:lnTo>
                    <a:pt x="821" y="70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grpSp>
    </p:spTree>
    <p:custDataLst>
      <p:tags r:id="rId1"/>
    </p:custDataLst>
    <p:extLst>
      <p:ext uri="{BB962C8B-B14F-4D97-AF65-F5344CB8AC3E}">
        <p14:creationId xmlns:p14="http://schemas.microsoft.com/office/powerpoint/2010/main" val="391194756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799716" y="1110352"/>
            <a:ext cx="6180224" cy="4824536"/>
          </a:xfrm>
        </p:spPr>
        <p:txBody>
          <a:bodyPr>
            <a:normAutofit fontScale="90000"/>
          </a:bodyPr>
          <a:lstStyle/>
          <a:p>
            <a:pPr algn="ctr"/>
            <a:r>
              <a:rPr lang="it-IT" sz="6000" dirty="0" smtClean="0">
                <a:solidFill>
                  <a:schemeClr val="tx1"/>
                </a:solidFill>
              </a:rPr>
              <a:t>Data </a:t>
            </a:r>
            <a:r>
              <a:rPr lang="it-IT" sz="6000" dirty="0" err="1" smtClean="0">
                <a:solidFill>
                  <a:schemeClr val="tx1"/>
                </a:solidFill>
              </a:rPr>
              <a:t>Integrity</a:t>
            </a:r>
            <a:r>
              <a:rPr lang="it-IT" sz="6000" dirty="0" smtClean="0">
                <a:solidFill>
                  <a:schemeClr val="tx1"/>
                </a:solidFill>
              </a:rPr>
              <a:t> </a:t>
            </a:r>
            <a:br>
              <a:rPr lang="it-IT" sz="6000" dirty="0" smtClean="0">
                <a:solidFill>
                  <a:schemeClr val="tx1"/>
                </a:solidFill>
              </a:rPr>
            </a:br>
            <a:r>
              <a:rPr lang="it-IT" sz="6000" dirty="0" smtClean="0">
                <a:solidFill>
                  <a:schemeClr val="tx1"/>
                </a:solidFill>
              </a:rPr>
              <a:t>le </a:t>
            </a:r>
            <a:r>
              <a:rPr lang="it-IT" sz="6000" dirty="0">
                <a:solidFill>
                  <a:schemeClr val="tx1"/>
                </a:solidFill>
              </a:rPr>
              <a:t>aspettative </a:t>
            </a:r>
            <a:r>
              <a:rPr lang="it-IT" sz="6000" dirty="0" smtClean="0">
                <a:solidFill>
                  <a:schemeClr val="tx1"/>
                </a:solidFill>
              </a:rPr>
              <a:t>della qualità</a:t>
            </a:r>
            <a:r>
              <a:rPr lang="it-IT" dirty="0" smtClean="0"/>
              <a:t/>
            </a:r>
            <a:br>
              <a:rPr lang="it-IT" dirty="0" smtClean="0"/>
            </a:br>
            <a:r>
              <a:rPr lang="it-IT" dirty="0" smtClean="0"/>
              <a:t/>
            </a:r>
            <a:br>
              <a:rPr lang="it-IT" dirty="0" smtClean="0"/>
            </a:br>
            <a:r>
              <a:rPr lang="it-IT" sz="3200" b="0" dirty="0" smtClean="0">
                <a:solidFill>
                  <a:schemeClr val="accent1">
                    <a:lumMod val="75000"/>
                  </a:schemeClr>
                </a:solidFill>
              </a:rPr>
              <a:t>Andrea Luca Rodomonte</a:t>
            </a:r>
            <a:r>
              <a:rPr lang="it-IT" sz="2800" b="0" dirty="0" smtClean="0">
                <a:solidFill>
                  <a:schemeClr val="accent1">
                    <a:lumMod val="75000"/>
                  </a:schemeClr>
                </a:solidFill>
              </a:rPr>
              <a:t/>
            </a:r>
            <a:br>
              <a:rPr lang="it-IT" sz="2800" b="0" dirty="0" smtClean="0">
                <a:solidFill>
                  <a:schemeClr val="accent1">
                    <a:lumMod val="75000"/>
                  </a:schemeClr>
                </a:solidFill>
              </a:rPr>
            </a:br>
            <a:r>
              <a:rPr lang="it-IT" sz="2800" b="0" dirty="0" smtClean="0">
                <a:solidFill>
                  <a:schemeClr val="accent1">
                    <a:lumMod val="75000"/>
                  </a:schemeClr>
                </a:solidFill>
              </a:rPr>
              <a:t/>
            </a:r>
            <a:br>
              <a:rPr lang="it-IT" sz="2800" b="0" dirty="0" smtClean="0">
                <a:solidFill>
                  <a:schemeClr val="accent1">
                    <a:lumMod val="75000"/>
                  </a:schemeClr>
                </a:solidFill>
              </a:rPr>
            </a:br>
            <a:r>
              <a:rPr lang="it-IT" sz="1800" b="0" i="1" dirty="0" smtClean="0">
                <a:solidFill>
                  <a:schemeClr val="accent1">
                    <a:lumMod val="75000"/>
                  </a:schemeClr>
                </a:solidFill>
              </a:rPr>
              <a:t>Milano</a:t>
            </a:r>
            <a:r>
              <a:rPr lang="it-IT" sz="1800" b="0" i="1" dirty="0">
                <a:solidFill>
                  <a:schemeClr val="accent1">
                    <a:lumMod val="75000"/>
                  </a:schemeClr>
                </a:solidFill>
              </a:rPr>
              <a:t>, 19 aprile 2016</a:t>
            </a:r>
            <a:br>
              <a:rPr lang="it-IT" sz="1800" b="0" i="1" dirty="0">
                <a:solidFill>
                  <a:schemeClr val="accent1">
                    <a:lumMod val="75000"/>
                  </a:schemeClr>
                </a:solidFill>
              </a:rPr>
            </a:br>
            <a:r>
              <a:rPr lang="it-IT" sz="1800" b="0" i="1" dirty="0" smtClean="0">
                <a:solidFill>
                  <a:schemeClr val="accent1">
                    <a:lumMod val="75000"/>
                  </a:schemeClr>
                </a:solidFill>
              </a:rPr>
              <a:t>Auditorium </a:t>
            </a:r>
            <a:r>
              <a:rPr lang="it-IT" sz="1800" b="0" i="1" dirty="0" err="1">
                <a:solidFill>
                  <a:schemeClr val="accent1">
                    <a:lumMod val="75000"/>
                  </a:schemeClr>
                </a:solidFill>
              </a:rPr>
              <a:t>Federchimica</a:t>
            </a:r>
            <a:endParaRPr lang="it-IT" sz="1800" b="0" i="1" dirty="0">
              <a:solidFill>
                <a:schemeClr val="accent1">
                  <a:lumMod val="75000"/>
                </a:schemeClr>
              </a:solidFill>
              <a:latin typeface="Arial" panose="020B0604020202020204" pitchFamily="34" charset="0"/>
              <a:cs typeface="Arial" panose="020B0604020202020204" pitchFamily="34" charset="0"/>
            </a:endParaRPr>
          </a:p>
        </p:txBody>
      </p:sp>
      <p:pic>
        <p:nvPicPr>
          <p:cNvPr id="1026" name="Picture 2" descr="https://www.agenziafarmaco.gov.it/registri/resources/AIFA.gif"/>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50000" r="2799"/>
          <a:stretch/>
        </p:blipFill>
        <p:spPr bwMode="auto">
          <a:xfrm>
            <a:off x="0" y="5834191"/>
            <a:ext cx="2799716" cy="72008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223"/>
          <p:cNvGrpSpPr>
            <a:grpSpLocks/>
          </p:cNvGrpSpPr>
          <p:nvPr/>
        </p:nvGrpSpPr>
        <p:grpSpPr bwMode="auto">
          <a:xfrm>
            <a:off x="179512" y="77218"/>
            <a:ext cx="1085740" cy="1010527"/>
            <a:chOff x="6881" y="91"/>
            <a:chExt cx="845" cy="835"/>
          </a:xfrm>
        </p:grpSpPr>
        <p:sp>
          <p:nvSpPr>
            <p:cNvPr id="6" name="Freeform 224"/>
            <p:cNvSpPr>
              <a:spLocks/>
            </p:cNvSpPr>
            <p:nvPr/>
          </p:nvSpPr>
          <p:spPr bwMode="auto">
            <a:xfrm>
              <a:off x="7256" y="675"/>
              <a:ext cx="96" cy="251"/>
            </a:xfrm>
            <a:custGeom>
              <a:avLst/>
              <a:gdLst>
                <a:gd name="T0" fmla="*/ 72 w 96"/>
                <a:gd name="T1" fmla="*/ 21 h 251"/>
                <a:gd name="T2" fmla="*/ 72 w 96"/>
                <a:gd name="T3" fmla="*/ 237 h 251"/>
                <a:gd name="T4" fmla="*/ 96 w 96"/>
                <a:gd name="T5" fmla="*/ 237 h 251"/>
                <a:gd name="T6" fmla="*/ 96 w 96"/>
                <a:gd name="T7" fmla="*/ 251 h 251"/>
                <a:gd name="T8" fmla="*/ 0 w 96"/>
                <a:gd name="T9" fmla="*/ 251 h 251"/>
                <a:gd name="T10" fmla="*/ 0 w 96"/>
                <a:gd name="T11" fmla="*/ 237 h 251"/>
                <a:gd name="T12" fmla="*/ 25 w 96"/>
                <a:gd name="T13" fmla="*/ 237 h 251"/>
                <a:gd name="T14" fmla="*/ 25 w 96"/>
                <a:gd name="T15" fmla="*/ 0 h 251"/>
                <a:gd name="T16" fmla="*/ 72 w 96"/>
                <a:gd name="T17" fmla="*/ 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1">
                  <a:moveTo>
                    <a:pt x="72" y="21"/>
                  </a:moveTo>
                  <a:lnTo>
                    <a:pt x="72" y="237"/>
                  </a:lnTo>
                  <a:lnTo>
                    <a:pt x="96" y="237"/>
                  </a:lnTo>
                  <a:lnTo>
                    <a:pt x="96" y="251"/>
                  </a:lnTo>
                  <a:lnTo>
                    <a:pt x="0" y="251"/>
                  </a:lnTo>
                  <a:lnTo>
                    <a:pt x="0" y="237"/>
                  </a:lnTo>
                  <a:lnTo>
                    <a:pt x="25" y="237"/>
                  </a:lnTo>
                  <a:lnTo>
                    <a:pt x="25" y="0"/>
                  </a:lnTo>
                  <a:lnTo>
                    <a:pt x="72"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7" name="Freeform 225"/>
            <p:cNvSpPr>
              <a:spLocks/>
            </p:cNvSpPr>
            <p:nvPr/>
          </p:nvSpPr>
          <p:spPr bwMode="auto">
            <a:xfrm>
              <a:off x="7281" y="539"/>
              <a:ext cx="47" cy="90"/>
            </a:xfrm>
            <a:custGeom>
              <a:avLst/>
              <a:gdLst>
                <a:gd name="T0" fmla="*/ 366 w 366"/>
                <a:gd name="T1" fmla="*/ 703 h 703"/>
                <a:gd name="T2" fmla="*/ 366 w 366"/>
                <a:gd name="T3" fmla="*/ 173 h 703"/>
                <a:gd name="T4" fmla="*/ 0 w 366"/>
                <a:gd name="T5" fmla="*/ 0 h 703"/>
                <a:gd name="T6" fmla="*/ 0 w 366"/>
                <a:gd name="T7" fmla="*/ 530 h 703"/>
                <a:gd name="T8" fmla="*/ 366 w 366"/>
                <a:gd name="T9" fmla="*/ 703 h 703"/>
              </a:gdLst>
              <a:ahLst/>
              <a:cxnLst>
                <a:cxn ang="0">
                  <a:pos x="T0" y="T1"/>
                </a:cxn>
                <a:cxn ang="0">
                  <a:pos x="T2" y="T3"/>
                </a:cxn>
                <a:cxn ang="0">
                  <a:pos x="T4" y="T5"/>
                </a:cxn>
                <a:cxn ang="0">
                  <a:pos x="T6" y="T7"/>
                </a:cxn>
                <a:cxn ang="0">
                  <a:pos x="T8" y="T9"/>
                </a:cxn>
              </a:cxnLst>
              <a:rect l="0" t="0" r="r" b="b"/>
              <a:pathLst>
                <a:path w="366" h="703">
                  <a:moveTo>
                    <a:pt x="366" y="703"/>
                  </a:moveTo>
                  <a:cubicBezTo>
                    <a:pt x="366" y="173"/>
                    <a:pt x="366" y="173"/>
                    <a:pt x="366" y="173"/>
                  </a:cubicBezTo>
                  <a:cubicBezTo>
                    <a:pt x="326" y="153"/>
                    <a:pt x="0" y="0"/>
                    <a:pt x="0" y="0"/>
                  </a:cubicBezTo>
                  <a:cubicBezTo>
                    <a:pt x="0" y="530"/>
                    <a:pt x="0" y="530"/>
                    <a:pt x="0" y="530"/>
                  </a:cubicBezTo>
                  <a:lnTo>
                    <a:pt x="366" y="7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8" name="Freeform 226"/>
            <p:cNvSpPr>
              <a:spLocks/>
            </p:cNvSpPr>
            <p:nvPr/>
          </p:nvSpPr>
          <p:spPr bwMode="auto">
            <a:xfrm>
              <a:off x="7256" y="239"/>
              <a:ext cx="96" cy="255"/>
            </a:xfrm>
            <a:custGeom>
              <a:avLst/>
              <a:gdLst>
                <a:gd name="T0" fmla="*/ 72 w 96"/>
                <a:gd name="T1" fmla="*/ 255 h 255"/>
                <a:gd name="T2" fmla="*/ 72 w 96"/>
                <a:gd name="T3" fmla="*/ 14 h 255"/>
                <a:gd name="T4" fmla="*/ 96 w 96"/>
                <a:gd name="T5" fmla="*/ 14 h 255"/>
                <a:gd name="T6" fmla="*/ 96 w 96"/>
                <a:gd name="T7" fmla="*/ 0 h 255"/>
                <a:gd name="T8" fmla="*/ 0 w 96"/>
                <a:gd name="T9" fmla="*/ 0 h 255"/>
                <a:gd name="T10" fmla="*/ 0 w 96"/>
                <a:gd name="T11" fmla="*/ 14 h 255"/>
                <a:gd name="T12" fmla="*/ 25 w 96"/>
                <a:gd name="T13" fmla="*/ 14 h 255"/>
                <a:gd name="T14" fmla="*/ 25 w 96"/>
                <a:gd name="T15" fmla="*/ 231 h 255"/>
                <a:gd name="T16" fmla="*/ 72 w 9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5">
                  <a:moveTo>
                    <a:pt x="72" y="255"/>
                  </a:moveTo>
                  <a:lnTo>
                    <a:pt x="72" y="14"/>
                  </a:lnTo>
                  <a:lnTo>
                    <a:pt x="96" y="14"/>
                  </a:lnTo>
                  <a:lnTo>
                    <a:pt x="96" y="0"/>
                  </a:lnTo>
                  <a:lnTo>
                    <a:pt x="0" y="0"/>
                  </a:lnTo>
                  <a:lnTo>
                    <a:pt x="0" y="14"/>
                  </a:lnTo>
                  <a:lnTo>
                    <a:pt x="25" y="14"/>
                  </a:lnTo>
                  <a:lnTo>
                    <a:pt x="25" y="231"/>
                  </a:lnTo>
                  <a:lnTo>
                    <a:pt x="72" y="2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9" name="Freeform 227"/>
            <p:cNvSpPr>
              <a:spLocks/>
            </p:cNvSpPr>
            <p:nvPr/>
          </p:nvSpPr>
          <p:spPr bwMode="auto">
            <a:xfrm>
              <a:off x="7337" y="252"/>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0" name="Freeform 228"/>
            <p:cNvSpPr>
              <a:spLocks/>
            </p:cNvSpPr>
            <p:nvPr/>
          </p:nvSpPr>
          <p:spPr bwMode="auto">
            <a:xfrm>
              <a:off x="7210" y="70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1" name="Freeform 229"/>
            <p:cNvSpPr>
              <a:spLocks/>
            </p:cNvSpPr>
            <p:nvPr/>
          </p:nvSpPr>
          <p:spPr bwMode="auto">
            <a:xfrm>
              <a:off x="7210" y="83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2" name="Freeform 230"/>
            <p:cNvSpPr>
              <a:spLocks/>
            </p:cNvSpPr>
            <p:nvPr/>
          </p:nvSpPr>
          <p:spPr bwMode="auto">
            <a:xfrm>
              <a:off x="7337" y="381"/>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3" name="Freeform 231"/>
            <p:cNvSpPr>
              <a:spLocks/>
            </p:cNvSpPr>
            <p:nvPr/>
          </p:nvSpPr>
          <p:spPr bwMode="auto">
            <a:xfrm>
              <a:off x="7201" y="316"/>
              <a:ext cx="74" cy="93"/>
            </a:xfrm>
            <a:custGeom>
              <a:avLst/>
              <a:gdLst>
                <a:gd name="T0" fmla="*/ 558 w 577"/>
                <a:gd name="T1" fmla="*/ 0 h 730"/>
                <a:gd name="T2" fmla="*/ 111 w 577"/>
                <a:gd name="T3" fmla="*/ 327 h 730"/>
                <a:gd name="T4" fmla="*/ 45 w 577"/>
                <a:gd name="T5" fmla="*/ 730 h 730"/>
                <a:gd name="T6" fmla="*/ 401 w 577"/>
                <a:gd name="T7" fmla="*/ 442 h 730"/>
                <a:gd name="T8" fmla="*/ 558 w 577"/>
                <a:gd name="T9" fmla="*/ 369 h 730"/>
                <a:gd name="T10" fmla="*/ 558 w 577"/>
                <a:gd name="T11" fmla="*/ 0 h 730"/>
              </a:gdLst>
              <a:ahLst/>
              <a:cxnLst>
                <a:cxn ang="0">
                  <a:pos x="T0" y="T1"/>
                </a:cxn>
                <a:cxn ang="0">
                  <a:pos x="T2" y="T3"/>
                </a:cxn>
                <a:cxn ang="0">
                  <a:pos x="T4" y="T5"/>
                </a:cxn>
                <a:cxn ang="0">
                  <a:pos x="T6" y="T7"/>
                </a:cxn>
                <a:cxn ang="0">
                  <a:pos x="T8" y="T9"/>
                </a:cxn>
                <a:cxn ang="0">
                  <a:pos x="T10" y="T11"/>
                </a:cxn>
              </a:cxnLst>
              <a:rect l="0" t="0" r="r" b="b"/>
              <a:pathLst>
                <a:path w="577" h="730">
                  <a:moveTo>
                    <a:pt x="558" y="0"/>
                  </a:moveTo>
                  <a:cubicBezTo>
                    <a:pt x="558" y="0"/>
                    <a:pt x="221" y="106"/>
                    <a:pt x="111" y="327"/>
                  </a:cubicBezTo>
                  <a:cubicBezTo>
                    <a:pt x="0" y="547"/>
                    <a:pt x="45" y="730"/>
                    <a:pt x="45" y="730"/>
                  </a:cubicBezTo>
                  <a:cubicBezTo>
                    <a:pt x="45" y="730"/>
                    <a:pt x="224" y="526"/>
                    <a:pt x="401" y="442"/>
                  </a:cubicBezTo>
                  <a:cubicBezTo>
                    <a:pt x="577" y="357"/>
                    <a:pt x="558" y="369"/>
                    <a:pt x="558" y="369"/>
                  </a:cubicBezTo>
                  <a:lnTo>
                    <a:pt x="5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4" name="Freeform 232"/>
            <p:cNvSpPr>
              <a:spLocks/>
            </p:cNvSpPr>
            <p:nvPr/>
          </p:nvSpPr>
          <p:spPr bwMode="auto">
            <a:xfrm>
              <a:off x="7334" y="758"/>
              <a:ext cx="74" cy="94"/>
            </a:xfrm>
            <a:custGeom>
              <a:avLst/>
              <a:gdLst>
                <a:gd name="T0" fmla="*/ 19 w 578"/>
                <a:gd name="T1" fmla="*/ 730 h 730"/>
                <a:gd name="T2" fmla="*/ 467 w 578"/>
                <a:gd name="T3" fmla="*/ 403 h 730"/>
                <a:gd name="T4" fmla="*/ 532 w 578"/>
                <a:gd name="T5" fmla="*/ 0 h 730"/>
                <a:gd name="T6" fmla="*/ 177 w 578"/>
                <a:gd name="T7" fmla="*/ 288 h 730"/>
                <a:gd name="T8" fmla="*/ 19 w 578"/>
                <a:gd name="T9" fmla="*/ 361 h 730"/>
                <a:gd name="T10" fmla="*/ 19 w 578"/>
                <a:gd name="T11" fmla="*/ 730 h 730"/>
              </a:gdLst>
              <a:ahLst/>
              <a:cxnLst>
                <a:cxn ang="0">
                  <a:pos x="T0" y="T1"/>
                </a:cxn>
                <a:cxn ang="0">
                  <a:pos x="T2" y="T3"/>
                </a:cxn>
                <a:cxn ang="0">
                  <a:pos x="T4" y="T5"/>
                </a:cxn>
                <a:cxn ang="0">
                  <a:pos x="T6" y="T7"/>
                </a:cxn>
                <a:cxn ang="0">
                  <a:pos x="T8" y="T9"/>
                </a:cxn>
                <a:cxn ang="0">
                  <a:pos x="T10" y="T11"/>
                </a:cxn>
              </a:cxnLst>
              <a:rect l="0" t="0" r="r" b="b"/>
              <a:pathLst>
                <a:path w="578" h="730">
                  <a:moveTo>
                    <a:pt x="19" y="730"/>
                  </a:moveTo>
                  <a:cubicBezTo>
                    <a:pt x="19" y="730"/>
                    <a:pt x="356" y="623"/>
                    <a:pt x="467" y="403"/>
                  </a:cubicBezTo>
                  <a:cubicBezTo>
                    <a:pt x="578" y="183"/>
                    <a:pt x="532" y="0"/>
                    <a:pt x="532" y="0"/>
                  </a:cubicBezTo>
                  <a:cubicBezTo>
                    <a:pt x="532" y="0"/>
                    <a:pt x="353" y="204"/>
                    <a:pt x="177" y="288"/>
                  </a:cubicBezTo>
                  <a:cubicBezTo>
                    <a:pt x="0" y="373"/>
                    <a:pt x="19" y="361"/>
                    <a:pt x="19" y="361"/>
                  </a:cubicBezTo>
                  <a:lnTo>
                    <a:pt x="19" y="7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5" name="Freeform 233"/>
            <p:cNvSpPr>
              <a:spLocks/>
            </p:cNvSpPr>
            <p:nvPr/>
          </p:nvSpPr>
          <p:spPr bwMode="auto">
            <a:xfrm>
              <a:off x="7256" y="445"/>
              <a:ext cx="17" cy="20"/>
            </a:xfrm>
            <a:custGeom>
              <a:avLst/>
              <a:gdLst>
                <a:gd name="T0" fmla="*/ 17 w 17"/>
                <a:gd name="T1" fmla="*/ 0 h 20"/>
                <a:gd name="T2" fmla="*/ 17 w 17"/>
                <a:gd name="T3" fmla="*/ 20 h 20"/>
                <a:gd name="T4" fmla="*/ 0 w 17"/>
                <a:gd name="T5" fmla="*/ 10 h 20"/>
                <a:gd name="T6" fmla="*/ 17 w 17"/>
                <a:gd name="T7" fmla="*/ 0 h 20"/>
              </a:gdLst>
              <a:ahLst/>
              <a:cxnLst>
                <a:cxn ang="0">
                  <a:pos x="T0" y="T1"/>
                </a:cxn>
                <a:cxn ang="0">
                  <a:pos x="T2" y="T3"/>
                </a:cxn>
                <a:cxn ang="0">
                  <a:pos x="T4" y="T5"/>
                </a:cxn>
                <a:cxn ang="0">
                  <a:pos x="T6" y="T7"/>
                </a:cxn>
              </a:cxnLst>
              <a:rect l="0" t="0" r="r" b="b"/>
              <a:pathLst>
                <a:path w="17" h="20">
                  <a:moveTo>
                    <a:pt x="17" y="0"/>
                  </a:moveTo>
                  <a:lnTo>
                    <a:pt x="17" y="20"/>
                  </a:lnTo>
                  <a:lnTo>
                    <a:pt x="0" y="10"/>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6" name="Freeform 234"/>
            <p:cNvSpPr>
              <a:spLocks/>
            </p:cNvSpPr>
            <p:nvPr/>
          </p:nvSpPr>
          <p:spPr bwMode="auto">
            <a:xfrm>
              <a:off x="7337" y="701"/>
              <a:ext cx="18" cy="19"/>
            </a:xfrm>
            <a:custGeom>
              <a:avLst/>
              <a:gdLst>
                <a:gd name="T0" fmla="*/ 0 w 18"/>
                <a:gd name="T1" fmla="*/ 19 h 19"/>
                <a:gd name="T2" fmla="*/ 0 w 18"/>
                <a:gd name="T3" fmla="*/ 0 h 19"/>
                <a:gd name="T4" fmla="*/ 18 w 18"/>
                <a:gd name="T5" fmla="*/ 9 h 19"/>
                <a:gd name="T6" fmla="*/ 0 w 18"/>
                <a:gd name="T7" fmla="*/ 19 h 19"/>
              </a:gdLst>
              <a:ahLst/>
              <a:cxnLst>
                <a:cxn ang="0">
                  <a:pos x="T0" y="T1"/>
                </a:cxn>
                <a:cxn ang="0">
                  <a:pos x="T2" y="T3"/>
                </a:cxn>
                <a:cxn ang="0">
                  <a:pos x="T4" y="T5"/>
                </a:cxn>
                <a:cxn ang="0">
                  <a:pos x="T6" y="T7"/>
                </a:cxn>
              </a:cxnLst>
              <a:rect l="0" t="0" r="r" b="b"/>
              <a:pathLst>
                <a:path w="18" h="19">
                  <a:moveTo>
                    <a:pt x="0" y="19"/>
                  </a:moveTo>
                  <a:lnTo>
                    <a:pt x="0" y="0"/>
                  </a:lnTo>
                  <a:lnTo>
                    <a:pt x="18" y="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7" name="Freeform 235"/>
            <p:cNvSpPr>
              <a:spLocks/>
            </p:cNvSpPr>
            <p:nvPr/>
          </p:nvSpPr>
          <p:spPr bwMode="auto">
            <a:xfrm>
              <a:off x="7207" y="432"/>
              <a:ext cx="198" cy="174"/>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49"/>
                    <a:pt x="1208" y="1062"/>
                  </a:cubicBezTo>
                  <a:cubicBezTo>
                    <a:pt x="970" y="916"/>
                    <a:pt x="656" y="817"/>
                    <a:pt x="491" y="727"/>
                  </a:cubicBezTo>
                  <a:cubicBezTo>
                    <a:pt x="366" y="658"/>
                    <a:pt x="263" y="595"/>
                    <a:pt x="186" y="521"/>
                  </a:cubicBezTo>
                  <a:cubicBezTo>
                    <a:pt x="57" y="398"/>
                    <a:pt x="0" y="247"/>
                    <a:pt x="18" y="0"/>
                  </a:cubicBezTo>
                  <a:cubicBezTo>
                    <a:pt x="197" y="207"/>
                    <a:pt x="524" y="341"/>
                    <a:pt x="828" y="491"/>
                  </a:cubicBezTo>
                  <a:cubicBezTo>
                    <a:pt x="1193" y="672"/>
                    <a:pt x="1544" y="851"/>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8" name="Freeform 236"/>
            <p:cNvSpPr>
              <a:spLocks/>
            </p:cNvSpPr>
            <p:nvPr/>
          </p:nvSpPr>
          <p:spPr bwMode="auto">
            <a:xfrm>
              <a:off x="7207" y="567"/>
              <a:ext cx="198" cy="173"/>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50"/>
                    <a:pt x="1208" y="1062"/>
                  </a:cubicBezTo>
                  <a:cubicBezTo>
                    <a:pt x="970" y="916"/>
                    <a:pt x="656" y="817"/>
                    <a:pt x="491" y="727"/>
                  </a:cubicBezTo>
                  <a:cubicBezTo>
                    <a:pt x="366" y="658"/>
                    <a:pt x="263" y="595"/>
                    <a:pt x="186" y="521"/>
                  </a:cubicBezTo>
                  <a:cubicBezTo>
                    <a:pt x="57" y="398"/>
                    <a:pt x="0" y="247"/>
                    <a:pt x="18" y="0"/>
                  </a:cubicBezTo>
                  <a:cubicBezTo>
                    <a:pt x="197" y="207"/>
                    <a:pt x="524" y="342"/>
                    <a:pt x="828" y="491"/>
                  </a:cubicBezTo>
                  <a:cubicBezTo>
                    <a:pt x="1193" y="672"/>
                    <a:pt x="1544" y="852"/>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9" name="Freeform 237"/>
            <p:cNvSpPr>
              <a:spLocks/>
            </p:cNvSpPr>
            <p:nvPr/>
          </p:nvSpPr>
          <p:spPr bwMode="auto">
            <a:xfrm>
              <a:off x="7207" y="492"/>
              <a:ext cx="27" cy="46"/>
            </a:xfrm>
            <a:custGeom>
              <a:avLst/>
              <a:gdLst>
                <a:gd name="T0" fmla="*/ 132 w 213"/>
                <a:gd name="T1" fmla="*/ 91 h 362"/>
                <a:gd name="T2" fmla="*/ 52 w 213"/>
                <a:gd name="T3" fmla="*/ 0 h 362"/>
                <a:gd name="T4" fmla="*/ 11 w 213"/>
                <a:gd name="T5" fmla="*/ 158 h 362"/>
                <a:gd name="T6" fmla="*/ 3 w 213"/>
                <a:gd name="T7" fmla="*/ 362 h 362"/>
                <a:gd name="T8" fmla="*/ 114 w 213"/>
                <a:gd name="T9" fmla="*/ 246 h 362"/>
                <a:gd name="T10" fmla="*/ 213 w 213"/>
                <a:gd name="T11" fmla="*/ 161 h 362"/>
                <a:gd name="T12" fmla="*/ 132 w 213"/>
                <a:gd name="T13" fmla="*/ 91 h 362"/>
              </a:gdLst>
              <a:ahLst/>
              <a:cxnLst>
                <a:cxn ang="0">
                  <a:pos x="T0" y="T1"/>
                </a:cxn>
                <a:cxn ang="0">
                  <a:pos x="T2" y="T3"/>
                </a:cxn>
                <a:cxn ang="0">
                  <a:pos x="T4" y="T5"/>
                </a:cxn>
                <a:cxn ang="0">
                  <a:pos x="T6" y="T7"/>
                </a:cxn>
                <a:cxn ang="0">
                  <a:pos x="T8" y="T9"/>
                </a:cxn>
                <a:cxn ang="0">
                  <a:pos x="T10" y="T11"/>
                </a:cxn>
                <a:cxn ang="0">
                  <a:pos x="T12" y="T13"/>
                </a:cxn>
              </a:cxnLst>
              <a:rect l="0" t="0" r="r" b="b"/>
              <a:pathLst>
                <a:path w="213" h="362">
                  <a:moveTo>
                    <a:pt x="132" y="91"/>
                  </a:moveTo>
                  <a:cubicBezTo>
                    <a:pt x="66" y="25"/>
                    <a:pt x="52" y="0"/>
                    <a:pt x="52" y="0"/>
                  </a:cubicBezTo>
                  <a:cubicBezTo>
                    <a:pt x="52" y="0"/>
                    <a:pt x="23" y="72"/>
                    <a:pt x="11" y="158"/>
                  </a:cubicBezTo>
                  <a:cubicBezTo>
                    <a:pt x="0" y="245"/>
                    <a:pt x="3" y="362"/>
                    <a:pt x="3" y="362"/>
                  </a:cubicBezTo>
                  <a:cubicBezTo>
                    <a:pt x="3" y="362"/>
                    <a:pt x="45" y="315"/>
                    <a:pt x="114" y="246"/>
                  </a:cubicBezTo>
                  <a:cubicBezTo>
                    <a:pt x="184" y="176"/>
                    <a:pt x="213" y="161"/>
                    <a:pt x="213" y="161"/>
                  </a:cubicBezTo>
                  <a:cubicBezTo>
                    <a:pt x="213" y="161"/>
                    <a:pt x="198" y="157"/>
                    <a:pt x="132" y="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0" name="Freeform 238"/>
            <p:cNvSpPr>
              <a:spLocks/>
            </p:cNvSpPr>
            <p:nvPr/>
          </p:nvSpPr>
          <p:spPr bwMode="auto">
            <a:xfrm>
              <a:off x="7376" y="627"/>
              <a:ext cx="27" cy="47"/>
            </a:xfrm>
            <a:custGeom>
              <a:avLst/>
              <a:gdLst>
                <a:gd name="T0" fmla="*/ 81 w 214"/>
                <a:gd name="T1" fmla="*/ 270 h 362"/>
                <a:gd name="T2" fmla="*/ 161 w 214"/>
                <a:gd name="T3" fmla="*/ 362 h 362"/>
                <a:gd name="T4" fmla="*/ 201 w 214"/>
                <a:gd name="T5" fmla="*/ 203 h 362"/>
                <a:gd name="T6" fmla="*/ 211 w 214"/>
                <a:gd name="T7" fmla="*/ 0 h 362"/>
                <a:gd name="T8" fmla="*/ 99 w 214"/>
                <a:gd name="T9" fmla="*/ 116 h 362"/>
                <a:gd name="T10" fmla="*/ 0 w 214"/>
                <a:gd name="T11" fmla="*/ 201 h 362"/>
                <a:gd name="T12" fmla="*/ 81 w 214"/>
                <a:gd name="T13" fmla="*/ 270 h 362"/>
              </a:gdLst>
              <a:ahLst/>
              <a:cxnLst>
                <a:cxn ang="0">
                  <a:pos x="T0" y="T1"/>
                </a:cxn>
                <a:cxn ang="0">
                  <a:pos x="T2" y="T3"/>
                </a:cxn>
                <a:cxn ang="0">
                  <a:pos x="T4" y="T5"/>
                </a:cxn>
                <a:cxn ang="0">
                  <a:pos x="T6" y="T7"/>
                </a:cxn>
                <a:cxn ang="0">
                  <a:pos x="T8" y="T9"/>
                </a:cxn>
                <a:cxn ang="0">
                  <a:pos x="T10" y="T11"/>
                </a:cxn>
                <a:cxn ang="0">
                  <a:pos x="T12" y="T13"/>
                </a:cxn>
              </a:cxnLst>
              <a:rect l="0" t="0" r="r" b="b"/>
              <a:pathLst>
                <a:path w="214" h="362">
                  <a:moveTo>
                    <a:pt x="81" y="270"/>
                  </a:moveTo>
                  <a:cubicBezTo>
                    <a:pt x="147" y="336"/>
                    <a:pt x="161" y="362"/>
                    <a:pt x="161" y="362"/>
                  </a:cubicBezTo>
                  <a:cubicBezTo>
                    <a:pt x="161" y="362"/>
                    <a:pt x="190" y="290"/>
                    <a:pt x="201" y="203"/>
                  </a:cubicBezTo>
                  <a:cubicBezTo>
                    <a:pt x="214" y="117"/>
                    <a:pt x="211" y="0"/>
                    <a:pt x="211" y="0"/>
                  </a:cubicBezTo>
                  <a:cubicBezTo>
                    <a:pt x="211" y="0"/>
                    <a:pt x="168" y="47"/>
                    <a:pt x="99" y="116"/>
                  </a:cubicBezTo>
                  <a:cubicBezTo>
                    <a:pt x="29" y="186"/>
                    <a:pt x="0" y="201"/>
                    <a:pt x="0" y="201"/>
                  </a:cubicBezTo>
                  <a:cubicBezTo>
                    <a:pt x="0" y="201"/>
                    <a:pt x="15" y="205"/>
                    <a:pt x="81" y="2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1" name="Freeform 239"/>
            <p:cNvSpPr>
              <a:spLocks/>
            </p:cNvSpPr>
            <p:nvPr/>
          </p:nvSpPr>
          <p:spPr bwMode="auto">
            <a:xfrm>
              <a:off x="7049" y="776"/>
              <a:ext cx="74" cy="85"/>
            </a:xfrm>
            <a:custGeom>
              <a:avLst/>
              <a:gdLst>
                <a:gd name="T0" fmla="*/ 222 w 579"/>
                <a:gd name="T1" fmla="*/ 498 h 669"/>
                <a:gd name="T2" fmla="*/ 197 w 579"/>
                <a:gd name="T3" fmla="*/ 633 h 669"/>
                <a:gd name="T4" fmla="*/ 216 w 579"/>
                <a:gd name="T5" fmla="*/ 649 h 669"/>
                <a:gd name="T6" fmla="*/ 200 w 579"/>
                <a:gd name="T7" fmla="*/ 668 h 669"/>
                <a:gd name="T8" fmla="*/ 103 w 579"/>
                <a:gd name="T9" fmla="*/ 594 h 669"/>
                <a:gd name="T10" fmla="*/ 3 w 579"/>
                <a:gd name="T11" fmla="*/ 527 h 669"/>
                <a:gd name="T12" fmla="*/ 16 w 579"/>
                <a:gd name="T13" fmla="*/ 506 h 669"/>
                <a:gd name="T14" fmla="*/ 36 w 579"/>
                <a:gd name="T15" fmla="*/ 518 h 669"/>
                <a:gd name="T16" fmla="*/ 157 w 579"/>
                <a:gd name="T17" fmla="*/ 452 h 669"/>
                <a:gd name="T18" fmla="*/ 358 w 579"/>
                <a:gd name="T19" fmla="*/ 171 h 669"/>
                <a:gd name="T20" fmla="*/ 381 w 579"/>
                <a:gd name="T21" fmla="*/ 36 h 669"/>
                <a:gd name="T22" fmla="*/ 363 w 579"/>
                <a:gd name="T23" fmla="*/ 20 h 669"/>
                <a:gd name="T24" fmla="*/ 379 w 579"/>
                <a:gd name="T25" fmla="*/ 1 h 669"/>
                <a:gd name="T26" fmla="*/ 475 w 579"/>
                <a:gd name="T27" fmla="*/ 73 h 669"/>
                <a:gd name="T28" fmla="*/ 576 w 579"/>
                <a:gd name="T29" fmla="*/ 142 h 669"/>
                <a:gd name="T30" fmla="*/ 564 w 579"/>
                <a:gd name="T31" fmla="*/ 163 h 669"/>
                <a:gd name="T32" fmla="*/ 542 w 579"/>
                <a:gd name="T33" fmla="*/ 151 h 669"/>
                <a:gd name="T34" fmla="*/ 422 w 579"/>
                <a:gd name="T35" fmla="*/ 217 h 669"/>
                <a:gd name="T36" fmla="*/ 222 w 579"/>
                <a:gd name="T37" fmla="*/ 49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9" h="669">
                  <a:moveTo>
                    <a:pt x="222" y="498"/>
                  </a:moveTo>
                  <a:cubicBezTo>
                    <a:pt x="162" y="582"/>
                    <a:pt x="154" y="596"/>
                    <a:pt x="197" y="633"/>
                  </a:cubicBezTo>
                  <a:cubicBezTo>
                    <a:pt x="216" y="649"/>
                    <a:pt x="216" y="649"/>
                    <a:pt x="216" y="649"/>
                  </a:cubicBezTo>
                  <a:cubicBezTo>
                    <a:pt x="219" y="656"/>
                    <a:pt x="207" y="669"/>
                    <a:pt x="200" y="668"/>
                  </a:cubicBezTo>
                  <a:cubicBezTo>
                    <a:pt x="162" y="638"/>
                    <a:pt x="136" y="618"/>
                    <a:pt x="103" y="594"/>
                  </a:cubicBezTo>
                  <a:cubicBezTo>
                    <a:pt x="71" y="572"/>
                    <a:pt x="44" y="553"/>
                    <a:pt x="3" y="527"/>
                  </a:cubicBezTo>
                  <a:cubicBezTo>
                    <a:pt x="0" y="521"/>
                    <a:pt x="9" y="506"/>
                    <a:pt x="16" y="506"/>
                  </a:cubicBezTo>
                  <a:cubicBezTo>
                    <a:pt x="36" y="518"/>
                    <a:pt x="36" y="518"/>
                    <a:pt x="36" y="518"/>
                  </a:cubicBezTo>
                  <a:cubicBezTo>
                    <a:pt x="86" y="548"/>
                    <a:pt x="97" y="535"/>
                    <a:pt x="157" y="452"/>
                  </a:cubicBezTo>
                  <a:cubicBezTo>
                    <a:pt x="358" y="171"/>
                    <a:pt x="358" y="171"/>
                    <a:pt x="358" y="171"/>
                  </a:cubicBezTo>
                  <a:cubicBezTo>
                    <a:pt x="417" y="87"/>
                    <a:pt x="424" y="75"/>
                    <a:pt x="381" y="36"/>
                  </a:cubicBezTo>
                  <a:cubicBezTo>
                    <a:pt x="363" y="20"/>
                    <a:pt x="363" y="20"/>
                    <a:pt x="363" y="20"/>
                  </a:cubicBezTo>
                  <a:cubicBezTo>
                    <a:pt x="361" y="13"/>
                    <a:pt x="372" y="0"/>
                    <a:pt x="379" y="1"/>
                  </a:cubicBezTo>
                  <a:cubicBezTo>
                    <a:pt x="417" y="31"/>
                    <a:pt x="443" y="51"/>
                    <a:pt x="475" y="73"/>
                  </a:cubicBezTo>
                  <a:cubicBezTo>
                    <a:pt x="508" y="97"/>
                    <a:pt x="535" y="115"/>
                    <a:pt x="576" y="142"/>
                  </a:cubicBezTo>
                  <a:cubicBezTo>
                    <a:pt x="579" y="148"/>
                    <a:pt x="572" y="162"/>
                    <a:pt x="564" y="163"/>
                  </a:cubicBezTo>
                  <a:cubicBezTo>
                    <a:pt x="542" y="151"/>
                    <a:pt x="542" y="151"/>
                    <a:pt x="542" y="151"/>
                  </a:cubicBezTo>
                  <a:cubicBezTo>
                    <a:pt x="492" y="123"/>
                    <a:pt x="482" y="133"/>
                    <a:pt x="422" y="217"/>
                  </a:cubicBezTo>
                  <a:lnTo>
                    <a:pt x="222" y="4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2" name="Freeform 240"/>
            <p:cNvSpPr>
              <a:spLocks/>
            </p:cNvSpPr>
            <p:nvPr/>
          </p:nvSpPr>
          <p:spPr bwMode="auto">
            <a:xfrm>
              <a:off x="7006" y="747"/>
              <a:ext cx="84" cy="80"/>
            </a:xfrm>
            <a:custGeom>
              <a:avLst/>
              <a:gdLst>
                <a:gd name="T0" fmla="*/ 576 w 662"/>
                <a:gd name="T1" fmla="*/ 87 h 627"/>
                <a:gd name="T2" fmla="*/ 662 w 662"/>
                <a:gd name="T3" fmla="*/ 216 h 627"/>
                <a:gd name="T4" fmla="*/ 589 w 662"/>
                <a:gd name="T5" fmla="*/ 334 h 627"/>
                <a:gd name="T6" fmla="*/ 570 w 662"/>
                <a:gd name="T7" fmla="*/ 320 h 627"/>
                <a:gd name="T8" fmla="*/ 546 w 662"/>
                <a:gd name="T9" fmla="*/ 100 h 627"/>
                <a:gd name="T10" fmla="*/ 381 w 662"/>
                <a:gd name="T11" fmla="*/ 100 h 627"/>
                <a:gd name="T12" fmla="*/ 347 w 662"/>
                <a:gd name="T13" fmla="*/ 254 h 627"/>
                <a:gd name="T14" fmla="*/ 374 w 662"/>
                <a:gd name="T15" fmla="*/ 360 h 627"/>
                <a:gd name="T16" fmla="*/ 338 w 662"/>
                <a:gd name="T17" fmla="*/ 554 h 627"/>
                <a:gd name="T18" fmla="*/ 79 w 662"/>
                <a:gd name="T19" fmla="*/ 542 h 627"/>
                <a:gd name="T20" fmla="*/ 21 w 662"/>
                <a:gd name="T21" fmla="*/ 471 h 627"/>
                <a:gd name="T22" fmla="*/ 0 w 662"/>
                <a:gd name="T23" fmla="*/ 444 h 627"/>
                <a:gd name="T24" fmla="*/ 68 w 662"/>
                <a:gd name="T25" fmla="*/ 345 h 627"/>
                <a:gd name="T26" fmla="*/ 88 w 662"/>
                <a:gd name="T27" fmla="*/ 360 h 627"/>
                <a:gd name="T28" fmla="*/ 110 w 662"/>
                <a:gd name="T29" fmla="*/ 530 h 627"/>
                <a:gd name="T30" fmla="*/ 268 w 662"/>
                <a:gd name="T31" fmla="*/ 529 h 627"/>
                <a:gd name="T32" fmla="*/ 288 w 662"/>
                <a:gd name="T33" fmla="*/ 386 h 627"/>
                <a:gd name="T34" fmla="*/ 265 w 662"/>
                <a:gd name="T35" fmla="*/ 297 h 627"/>
                <a:gd name="T36" fmla="*/ 302 w 662"/>
                <a:gd name="T37" fmla="*/ 78 h 627"/>
                <a:gd name="T38" fmla="*/ 576 w 662"/>
                <a:gd name="T39"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2" h="627">
                  <a:moveTo>
                    <a:pt x="576" y="87"/>
                  </a:moveTo>
                  <a:cubicBezTo>
                    <a:pt x="636" y="142"/>
                    <a:pt x="656" y="196"/>
                    <a:pt x="662" y="216"/>
                  </a:cubicBezTo>
                  <a:cubicBezTo>
                    <a:pt x="657" y="240"/>
                    <a:pt x="619" y="299"/>
                    <a:pt x="589" y="334"/>
                  </a:cubicBezTo>
                  <a:cubicBezTo>
                    <a:pt x="581" y="335"/>
                    <a:pt x="569" y="327"/>
                    <a:pt x="570" y="320"/>
                  </a:cubicBezTo>
                  <a:cubicBezTo>
                    <a:pt x="593" y="274"/>
                    <a:pt x="629" y="177"/>
                    <a:pt x="546" y="100"/>
                  </a:cubicBezTo>
                  <a:cubicBezTo>
                    <a:pt x="486" y="45"/>
                    <a:pt x="421" y="57"/>
                    <a:pt x="381" y="100"/>
                  </a:cubicBezTo>
                  <a:cubicBezTo>
                    <a:pt x="352" y="131"/>
                    <a:pt x="326" y="172"/>
                    <a:pt x="347" y="254"/>
                  </a:cubicBezTo>
                  <a:cubicBezTo>
                    <a:pt x="374" y="360"/>
                    <a:pt x="374" y="360"/>
                    <a:pt x="374" y="360"/>
                  </a:cubicBezTo>
                  <a:cubicBezTo>
                    <a:pt x="388" y="417"/>
                    <a:pt x="392" y="496"/>
                    <a:pt x="338" y="554"/>
                  </a:cubicBezTo>
                  <a:cubicBezTo>
                    <a:pt x="275" y="622"/>
                    <a:pt x="171" y="627"/>
                    <a:pt x="79" y="542"/>
                  </a:cubicBezTo>
                  <a:cubicBezTo>
                    <a:pt x="57" y="521"/>
                    <a:pt x="35" y="494"/>
                    <a:pt x="21" y="471"/>
                  </a:cubicBezTo>
                  <a:cubicBezTo>
                    <a:pt x="14" y="460"/>
                    <a:pt x="6" y="449"/>
                    <a:pt x="0" y="444"/>
                  </a:cubicBezTo>
                  <a:cubicBezTo>
                    <a:pt x="10" y="421"/>
                    <a:pt x="40" y="375"/>
                    <a:pt x="68" y="345"/>
                  </a:cubicBezTo>
                  <a:cubicBezTo>
                    <a:pt x="75" y="343"/>
                    <a:pt x="88" y="352"/>
                    <a:pt x="88" y="360"/>
                  </a:cubicBezTo>
                  <a:cubicBezTo>
                    <a:pt x="65" y="402"/>
                    <a:pt x="42" y="466"/>
                    <a:pt x="110" y="530"/>
                  </a:cubicBezTo>
                  <a:cubicBezTo>
                    <a:pt x="180" y="594"/>
                    <a:pt x="238" y="562"/>
                    <a:pt x="268" y="529"/>
                  </a:cubicBezTo>
                  <a:cubicBezTo>
                    <a:pt x="306" y="488"/>
                    <a:pt x="299" y="427"/>
                    <a:pt x="288" y="386"/>
                  </a:cubicBezTo>
                  <a:cubicBezTo>
                    <a:pt x="265" y="297"/>
                    <a:pt x="265" y="297"/>
                    <a:pt x="265" y="297"/>
                  </a:cubicBezTo>
                  <a:cubicBezTo>
                    <a:pt x="245" y="228"/>
                    <a:pt x="240" y="146"/>
                    <a:pt x="302" y="78"/>
                  </a:cubicBezTo>
                  <a:cubicBezTo>
                    <a:pt x="375" y="0"/>
                    <a:pt x="483" y="1"/>
                    <a:pt x="576"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3" name="Freeform 241"/>
            <p:cNvSpPr>
              <a:spLocks/>
            </p:cNvSpPr>
            <p:nvPr/>
          </p:nvSpPr>
          <p:spPr bwMode="auto">
            <a:xfrm>
              <a:off x="6943" y="699"/>
              <a:ext cx="103" cy="93"/>
            </a:xfrm>
            <a:custGeom>
              <a:avLst/>
              <a:gdLst>
                <a:gd name="T0" fmla="*/ 582 w 806"/>
                <a:gd name="T1" fmla="*/ 161 h 727"/>
                <a:gd name="T2" fmla="*/ 644 w 806"/>
                <a:gd name="T3" fmla="*/ 42 h 727"/>
                <a:gd name="T4" fmla="*/ 628 w 806"/>
                <a:gd name="T5" fmla="*/ 15 h 727"/>
                <a:gd name="T6" fmla="*/ 648 w 806"/>
                <a:gd name="T7" fmla="*/ 2 h 727"/>
                <a:gd name="T8" fmla="*/ 722 w 806"/>
                <a:gd name="T9" fmla="*/ 106 h 727"/>
                <a:gd name="T10" fmla="*/ 805 w 806"/>
                <a:gd name="T11" fmla="*/ 212 h 727"/>
                <a:gd name="T12" fmla="*/ 786 w 806"/>
                <a:gd name="T13" fmla="*/ 227 h 727"/>
                <a:gd name="T14" fmla="*/ 763 w 806"/>
                <a:gd name="T15" fmla="*/ 201 h 727"/>
                <a:gd name="T16" fmla="*/ 629 w 806"/>
                <a:gd name="T17" fmla="*/ 225 h 727"/>
                <a:gd name="T18" fmla="*/ 282 w 806"/>
                <a:gd name="T19" fmla="*/ 485 h 727"/>
                <a:gd name="T20" fmla="*/ 275 w 806"/>
                <a:gd name="T21" fmla="*/ 526 h 727"/>
                <a:gd name="T22" fmla="*/ 307 w 806"/>
                <a:gd name="T23" fmla="*/ 569 h 727"/>
                <a:gd name="T24" fmla="*/ 397 w 806"/>
                <a:gd name="T25" fmla="*/ 650 h 727"/>
                <a:gd name="T26" fmla="*/ 477 w 806"/>
                <a:gd name="T27" fmla="*/ 645 h 727"/>
                <a:gd name="T28" fmla="*/ 487 w 806"/>
                <a:gd name="T29" fmla="*/ 670 h 727"/>
                <a:gd name="T30" fmla="*/ 349 w 806"/>
                <a:gd name="T31" fmla="*/ 727 h 727"/>
                <a:gd name="T32" fmla="*/ 338 w 806"/>
                <a:gd name="T33" fmla="*/ 712 h 727"/>
                <a:gd name="T34" fmla="*/ 313 w 806"/>
                <a:gd name="T35" fmla="*/ 628 h 727"/>
                <a:gd name="T36" fmla="*/ 77 w 806"/>
                <a:gd name="T37" fmla="*/ 313 h 727"/>
                <a:gd name="T38" fmla="*/ 10 w 806"/>
                <a:gd name="T39" fmla="*/ 268 h 727"/>
                <a:gd name="T40" fmla="*/ 2 w 806"/>
                <a:gd name="T41" fmla="*/ 253 h 727"/>
                <a:gd name="T42" fmla="*/ 129 w 806"/>
                <a:gd name="T43" fmla="*/ 176 h 727"/>
                <a:gd name="T44" fmla="*/ 146 w 806"/>
                <a:gd name="T45" fmla="*/ 195 h 727"/>
                <a:gd name="T46" fmla="*/ 104 w 806"/>
                <a:gd name="T47" fmla="*/ 257 h 727"/>
                <a:gd name="T48" fmla="*/ 152 w 806"/>
                <a:gd name="T49" fmla="*/ 362 h 727"/>
                <a:gd name="T50" fmla="*/ 193 w 806"/>
                <a:gd name="T51" fmla="*/ 417 h 727"/>
                <a:gd name="T52" fmla="*/ 236 w 806"/>
                <a:gd name="T53" fmla="*/ 420 h 727"/>
                <a:gd name="T54" fmla="*/ 582 w 806"/>
                <a:gd name="T55" fmla="*/ 1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6" h="727">
                  <a:moveTo>
                    <a:pt x="582" y="161"/>
                  </a:moveTo>
                  <a:cubicBezTo>
                    <a:pt x="663" y="100"/>
                    <a:pt x="673" y="91"/>
                    <a:pt x="644" y="42"/>
                  </a:cubicBezTo>
                  <a:cubicBezTo>
                    <a:pt x="628" y="15"/>
                    <a:pt x="628" y="15"/>
                    <a:pt x="628" y="15"/>
                  </a:cubicBezTo>
                  <a:cubicBezTo>
                    <a:pt x="627" y="9"/>
                    <a:pt x="643" y="0"/>
                    <a:pt x="648" y="2"/>
                  </a:cubicBezTo>
                  <a:cubicBezTo>
                    <a:pt x="680" y="48"/>
                    <a:pt x="699" y="75"/>
                    <a:pt x="722" y="106"/>
                  </a:cubicBezTo>
                  <a:cubicBezTo>
                    <a:pt x="746" y="137"/>
                    <a:pt x="766" y="164"/>
                    <a:pt x="805" y="212"/>
                  </a:cubicBezTo>
                  <a:cubicBezTo>
                    <a:pt x="806" y="219"/>
                    <a:pt x="794" y="230"/>
                    <a:pt x="786" y="227"/>
                  </a:cubicBezTo>
                  <a:cubicBezTo>
                    <a:pt x="763" y="201"/>
                    <a:pt x="763" y="201"/>
                    <a:pt x="763" y="201"/>
                  </a:cubicBezTo>
                  <a:cubicBezTo>
                    <a:pt x="726" y="159"/>
                    <a:pt x="711" y="164"/>
                    <a:pt x="629" y="225"/>
                  </a:cubicBezTo>
                  <a:cubicBezTo>
                    <a:pt x="282" y="485"/>
                    <a:pt x="282" y="485"/>
                    <a:pt x="282" y="485"/>
                  </a:cubicBezTo>
                  <a:cubicBezTo>
                    <a:pt x="258" y="503"/>
                    <a:pt x="257" y="503"/>
                    <a:pt x="275" y="526"/>
                  </a:cubicBezTo>
                  <a:cubicBezTo>
                    <a:pt x="307" y="569"/>
                    <a:pt x="307" y="569"/>
                    <a:pt x="307" y="569"/>
                  </a:cubicBezTo>
                  <a:cubicBezTo>
                    <a:pt x="332" y="603"/>
                    <a:pt x="365" y="644"/>
                    <a:pt x="397" y="650"/>
                  </a:cubicBezTo>
                  <a:cubicBezTo>
                    <a:pt x="428" y="656"/>
                    <a:pt x="451" y="651"/>
                    <a:pt x="477" y="645"/>
                  </a:cubicBezTo>
                  <a:cubicBezTo>
                    <a:pt x="487" y="648"/>
                    <a:pt x="491" y="662"/>
                    <a:pt x="487" y="670"/>
                  </a:cubicBezTo>
                  <a:cubicBezTo>
                    <a:pt x="443" y="683"/>
                    <a:pt x="384" y="709"/>
                    <a:pt x="349" y="727"/>
                  </a:cubicBezTo>
                  <a:cubicBezTo>
                    <a:pt x="346" y="725"/>
                    <a:pt x="337" y="716"/>
                    <a:pt x="338" y="712"/>
                  </a:cubicBezTo>
                  <a:cubicBezTo>
                    <a:pt x="359" y="688"/>
                    <a:pt x="339" y="663"/>
                    <a:pt x="313" y="628"/>
                  </a:cubicBezTo>
                  <a:cubicBezTo>
                    <a:pt x="77" y="313"/>
                    <a:pt x="77" y="313"/>
                    <a:pt x="77" y="313"/>
                  </a:cubicBezTo>
                  <a:cubicBezTo>
                    <a:pt x="46" y="271"/>
                    <a:pt x="39" y="265"/>
                    <a:pt x="10" y="268"/>
                  </a:cubicBezTo>
                  <a:cubicBezTo>
                    <a:pt x="6" y="266"/>
                    <a:pt x="0" y="256"/>
                    <a:pt x="2" y="253"/>
                  </a:cubicBezTo>
                  <a:cubicBezTo>
                    <a:pt x="41" y="237"/>
                    <a:pt x="108" y="196"/>
                    <a:pt x="129" y="176"/>
                  </a:cubicBezTo>
                  <a:cubicBezTo>
                    <a:pt x="138" y="175"/>
                    <a:pt x="148" y="188"/>
                    <a:pt x="146" y="195"/>
                  </a:cubicBezTo>
                  <a:cubicBezTo>
                    <a:pt x="128" y="212"/>
                    <a:pt x="103" y="239"/>
                    <a:pt x="104" y="257"/>
                  </a:cubicBezTo>
                  <a:cubicBezTo>
                    <a:pt x="104" y="285"/>
                    <a:pt x="120" y="319"/>
                    <a:pt x="152" y="362"/>
                  </a:cubicBezTo>
                  <a:cubicBezTo>
                    <a:pt x="193" y="417"/>
                    <a:pt x="193" y="417"/>
                    <a:pt x="193" y="417"/>
                  </a:cubicBezTo>
                  <a:cubicBezTo>
                    <a:pt x="210" y="440"/>
                    <a:pt x="210" y="439"/>
                    <a:pt x="236" y="420"/>
                  </a:cubicBezTo>
                  <a:lnTo>
                    <a:pt x="582" y="1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4" name="Freeform 242"/>
            <p:cNvSpPr>
              <a:spLocks/>
            </p:cNvSpPr>
            <p:nvPr/>
          </p:nvSpPr>
          <p:spPr bwMode="auto">
            <a:xfrm>
              <a:off x="6927" y="653"/>
              <a:ext cx="87" cy="67"/>
            </a:xfrm>
            <a:custGeom>
              <a:avLst/>
              <a:gdLst>
                <a:gd name="T0" fmla="*/ 208 w 685"/>
                <a:gd name="T1" fmla="*/ 377 h 523"/>
                <a:gd name="T2" fmla="*/ 126 w 685"/>
                <a:gd name="T3" fmla="*/ 487 h 523"/>
                <a:gd name="T4" fmla="*/ 136 w 685"/>
                <a:gd name="T5" fmla="*/ 510 h 523"/>
                <a:gd name="T6" fmla="*/ 113 w 685"/>
                <a:gd name="T7" fmla="*/ 519 h 523"/>
                <a:gd name="T8" fmla="*/ 59 w 685"/>
                <a:gd name="T9" fmla="*/ 410 h 523"/>
                <a:gd name="T10" fmla="*/ 0 w 685"/>
                <a:gd name="T11" fmla="*/ 305 h 523"/>
                <a:gd name="T12" fmla="*/ 21 w 685"/>
                <a:gd name="T13" fmla="*/ 292 h 523"/>
                <a:gd name="T14" fmla="*/ 34 w 685"/>
                <a:gd name="T15" fmla="*/ 312 h 523"/>
                <a:gd name="T16" fmla="*/ 171 w 685"/>
                <a:gd name="T17" fmla="*/ 307 h 523"/>
                <a:gd name="T18" fmla="*/ 477 w 685"/>
                <a:gd name="T19" fmla="*/ 146 h 523"/>
                <a:gd name="T20" fmla="*/ 558 w 685"/>
                <a:gd name="T21" fmla="*/ 36 h 523"/>
                <a:gd name="T22" fmla="*/ 549 w 685"/>
                <a:gd name="T23" fmla="*/ 13 h 523"/>
                <a:gd name="T24" fmla="*/ 572 w 685"/>
                <a:gd name="T25" fmla="*/ 3 h 523"/>
                <a:gd name="T26" fmla="*/ 625 w 685"/>
                <a:gd name="T27" fmla="*/ 111 h 523"/>
                <a:gd name="T28" fmla="*/ 685 w 685"/>
                <a:gd name="T29" fmla="*/ 218 h 523"/>
                <a:gd name="T30" fmla="*/ 664 w 685"/>
                <a:gd name="T31" fmla="*/ 231 h 523"/>
                <a:gd name="T32" fmla="*/ 650 w 685"/>
                <a:gd name="T33" fmla="*/ 211 h 523"/>
                <a:gd name="T34" fmla="*/ 514 w 685"/>
                <a:gd name="T35" fmla="*/ 216 h 523"/>
                <a:gd name="T36" fmla="*/ 208 w 685"/>
                <a:gd name="T37" fmla="*/ 37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523">
                  <a:moveTo>
                    <a:pt x="208" y="377"/>
                  </a:moveTo>
                  <a:cubicBezTo>
                    <a:pt x="117" y="425"/>
                    <a:pt x="104" y="434"/>
                    <a:pt x="126" y="487"/>
                  </a:cubicBezTo>
                  <a:cubicBezTo>
                    <a:pt x="136" y="510"/>
                    <a:pt x="136" y="510"/>
                    <a:pt x="136" y="510"/>
                  </a:cubicBezTo>
                  <a:cubicBezTo>
                    <a:pt x="135" y="517"/>
                    <a:pt x="119" y="523"/>
                    <a:pt x="113" y="519"/>
                  </a:cubicBezTo>
                  <a:cubicBezTo>
                    <a:pt x="93" y="476"/>
                    <a:pt x="78" y="446"/>
                    <a:pt x="59" y="410"/>
                  </a:cubicBezTo>
                  <a:cubicBezTo>
                    <a:pt x="41" y="376"/>
                    <a:pt x="25" y="347"/>
                    <a:pt x="0" y="305"/>
                  </a:cubicBezTo>
                  <a:cubicBezTo>
                    <a:pt x="0" y="298"/>
                    <a:pt x="15" y="288"/>
                    <a:pt x="21" y="292"/>
                  </a:cubicBezTo>
                  <a:cubicBezTo>
                    <a:pt x="34" y="312"/>
                    <a:pt x="34" y="312"/>
                    <a:pt x="34" y="312"/>
                  </a:cubicBezTo>
                  <a:cubicBezTo>
                    <a:pt x="65" y="361"/>
                    <a:pt x="80" y="355"/>
                    <a:pt x="171" y="307"/>
                  </a:cubicBezTo>
                  <a:cubicBezTo>
                    <a:pt x="477" y="146"/>
                    <a:pt x="477" y="146"/>
                    <a:pt x="477" y="146"/>
                  </a:cubicBezTo>
                  <a:cubicBezTo>
                    <a:pt x="568" y="98"/>
                    <a:pt x="579" y="90"/>
                    <a:pt x="558" y="36"/>
                  </a:cubicBezTo>
                  <a:cubicBezTo>
                    <a:pt x="549" y="13"/>
                    <a:pt x="549" y="13"/>
                    <a:pt x="549" y="13"/>
                  </a:cubicBezTo>
                  <a:cubicBezTo>
                    <a:pt x="550" y="6"/>
                    <a:pt x="566" y="0"/>
                    <a:pt x="572" y="3"/>
                  </a:cubicBezTo>
                  <a:cubicBezTo>
                    <a:pt x="593" y="47"/>
                    <a:pt x="607" y="77"/>
                    <a:pt x="625" y="111"/>
                  </a:cubicBezTo>
                  <a:cubicBezTo>
                    <a:pt x="644" y="147"/>
                    <a:pt x="661" y="176"/>
                    <a:pt x="685" y="218"/>
                  </a:cubicBezTo>
                  <a:cubicBezTo>
                    <a:pt x="685" y="224"/>
                    <a:pt x="672" y="233"/>
                    <a:pt x="664" y="231"/>
                  </a:cubicBezTo>
                  <a:cubicBezTo>
                    <a:pt x="650" y="211"/>
                    <a:pt x="650" y="211"/>
                    <a:pt x="650" y="211"/>
                  </a:cubicBezTo>
                  <a:cubicBezTo>
                    <a:pt x="618" y="163"/>
                    <a:pt x="605" y="168"/>
                    <a:pt x="514" y="216"/>
                  </a:cubicBezTo>
                  <a:lnTo>
                    <a:pt x="208" y="3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5" name="Freeform 243"/>
            <p:cNvSpPr>
              <a:spLocks/>
            </p:cNvSpPr>
            <p:nvPr/>
          </p:nvSpPr>
          <p:spPr bwMode="auto">
            <a:xfrm>
              <a:off x="6892" y="603"/>
              <a:ext cx="100" cy="77"/>
            </a:xfrm>
            <a:custGeom>
              <a:avLst/>
              <a:gdLst>
                <a:gd name="T0" fmla="*/ 583 w 779"/>
                <a:gd name="T1" fmla="*/ 135 h 601"/>
                <a:gd name="T2" fmla="*/ 679 w 779"/>
                <a:gd name="T3" fmla="*/ 41 h 601"/>
                <a:gd name="T4" fmla="*/ 671 w 779"/>
                <a:gd name="T5" fmla="*/ 11 h 601"/>
                <a:gd name="T6" fmla="*/ 695 w 779"/>
                <a:gd name="T7" fmla="*/ 5 h 601"/>
                <a:gd name="T8" fmla="*/ 733 w 779"/>
                <a:gd name="T9" fmla="*/ 126 h 601"/>
                <a:gd name="T10" fmla="*/ 779 w 779"/>
                <a:gd name="T11" fmla="*/ 253 h 601"/>
                <a:gd name="T12" fmla="*/ 756 w 779"/>
                <a:gd name="T13" fmla="*/ 261 h 601"/>
                <a:gd name="T14" fmla="*/ 742 w 779"/>
                <a:gd name="T15" fmla="*/ 229 h 601"/>
                <a:gd name="T16" fmla="*/ 608 w 779"/>
                <a:gd name="T17" fmla="*/ 211 h 601"/>
                <a:gd name="T18" fmla="*/ 197 w 779"/>
                <a:gd name="T19" fmla="*/ 350 h 601"/>
                <a:gd name="T20" fmla="*/ 178 w 779"/>
                <a:gd name="T21" fmla="*/ 388 h 601"/>
                <a:gd name="T22" fmla="*/ 195 w 779"/>
                <a:gd name="T23" fmla="*/ 438 h 601"/>
                <a:gd name="T24" fmla="*/ 256 w 779"/>
                <a:gd name="T25" fmla="*/ 543 h 601"/>
                <a:gd name="T26" fmla="*/ 334 w 779"/>
                <a:gd name="T27" fmla="*/ 563 h 601"/>
                <a:gd name="T28" fmla="*/ 335 w 779"/>
                <a:gd name="T29" fmla="*/ 589 h 601"/>
                <a:gd name="T30" fmla="*/ 187 w 779"/>
                <a:gd name="T31" fmla="*/ 601 h 601"/>
                <a:gd name="T32" fmla="*/ 181 w 779"/>
                <a:gd name="T33" fmla="*/ 584 h 601"/>
                <a:gd name="T34" fmla="*/ 183 w 779"/>
                <a:gd name="T35" fmla="*/ 496 h 601"/>
                <a:gd name="T36" fmla="*/ 56 w 779"/>
                <a:gd name="T37" fmla="*/ 123 h 601"/>
                <a:gd name="T38" fmla="*/ 6 w 779"/>
                <a:gd name="T39" fmla="*/ 61 h 601"/>
                <a:gd name="T40" fmla="*/ 3 w 779"/>
                <a:gd name="T41" fmla="*/ 43 h 601"/>
                <a:gd name="T42" fmla="*/ 147 w 779"/>
                <a:gd name="T43" fmla="*/ 9 h 601"/>
                <a:gd name="T44" fmla="*/ 157 w 779"/>
                <a:gd name="T45" fmla="*/ 33 h 601"/>
                <a:gd name="T46" fmla="*/ 98 w 779"/>
                <a:gd name="T47" fmla="*/ 78 h 601"/>
                <a:gd name="T48" fmla="*/ 111 w 779"/>
                <a:gd name="T49" fmla="*/ 193 h 601"/>
                <a:gd name="T50" fmla="*/ 134 w 779"/>
                <a:gd name="T51" fmla="*/ 258 h 601"/>
                <a:gd name="T52" fmla="*/ 174 w 779"/>
                <a:gd name="T53" fmla="*/ 274 h 601"/>
                <a:gd name="T54" fmla="*/ 583 w 779"/>
                <a:gd name="T55" fmla="*/ 13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9" h="601">
                  <a:moveTo>
                    <a:pt x="583" y="135"/>
                  </a:moveTo>
                  <a:cubicBezTo>
                    <a:pt x="679" y="103"/>
                    <a:pt x="691" y="96"/>
                    <a:pt x="679" y="41"/>
                  </a:cubicBezTo>
                  <a:cubicBezTo>
                    <a:pt x="671" y="11"/>
                    <a:pt x="671" y="11"/>
                    <a:pt x="671" y="11"/>
                  </a:cubicBezTo>
                  <a:cubicBezTo>
                    <a:pt x="673" y="4"/>
                    <a:pt x="690" y="0"/>
                    <a:pt x="695" y="5"/>
                  </a:cubicBezTo>
                  <a:cubicBezTo>
                    <a:pt x="711" y="58"/>
                    <a:pt x="721" y="89"/>
                    <a:pt x="733" y="126"/>
                  </a:cubicBezTo>
                  <a:cubicBezTo>
                    <a:pt x="746" y="163"/>
                    <a:pt x="757" y="195"/>
                    <a:pt x="779" y="253"/>
                  </a:cubicBezTo>
                  <a:cubicBezTo>
                    <a:pt x="778" y="259"/>
                    <a:pt x="763" y="267"/>
                    <a:pt x="756" y="261"/>
                  </a:cubicBezTo>
                  <a:cubicBezTo>
                    <a:pt x="742" y="229"/>
                    <a:pt x="742" y="229"/>
                    <a:pt x="742" y="229"/>
                  </a:cubicBezTo>
                  <a:cubicBezTo>
                    <a:pt x="720" y="178"/>
                    <a:pt x="705" y="178"/>
                    <a:pt x="608" y="211"/>
                  </a:cubicBezTo>
                  <a:cubicBezTo>
                    <a:pt x="197" y="350"/>
                    <a:pt x="197" y="350"/>
                    <a:pt x="197" y="350"/>
                  </a:cubicBezTo>
                  <a:cubicBezTo>
                    <a:pt x="169" y="360"/>
                    <a:pt x="168" y="360"/>
                    <a:pt x="178" y="388"/>
                  </a:cubicBezTo>
                  <a:cubicBezTo>
                    <a:pt x="195" y="438"/>
                    <a:pt x="195" y="438"/>
                    <a:pt x="195" y="438"/>
                  </a:cubicBezTo>
                  <a:cubicBezTo>
                    <a:pt x="208" y="478"/>
                    <a:pt x="227" y="528"/>
                    <a:pt x="256" y="543"/>
                  </a:cubicBezTo>
                  <a:cubicBezTo>
                    <a:pt x="284" y="559"/>
                    <a:pt x="307" y="561"/>
                    <a:pt x="334" y="563"/>
                  </a:cubicBezTo>
                  <a:cubicBezTo>
                    <a:pt x="342" y="569"/>
                    <a:pt x="341" y="583"/>
                    <a:pt x="335" y="589"/>
                  </a:cubicBezTo>
                  <a:cubicBezTo>
                    <a:pt x="289" y="589"/>
                    <a:pt x="225" y="595"/>
                    <a:pt x="187" y="601"/>
                  </a:cubicBezTo>
                  <a:cubicBezTo>
                    <a:pt x="184" y="599"/>
                    <a:pt x="179" y="587"/>
                    <a:pt x="181" y="584"/>
                  </a:cubicBezTo>
                  <a:cubicBezTo>
                    <a:pt x="208" y="568"/>
                    <a:pt x="197" y="538"/>
                    <a:pt x="183" y="496"/>
                  </a:cubicBezTo>
                  <a:cubicBezTo>
                    <a:pt x="56" y="123"/>
                    <a:pt x="56" y="123"/>
                    <a:pt x="56" y="123"/>
                  </a:cubicBezTo>
                  <a:cubicBezTo>
                    <a:pt x="39" y="74"/>
                    <a:pt x="35" y="66"/>
                    <a:pt x="6" y="61"/>
                  </a:cubicBezTo>
                  <a:cubicBezTo>
                    <a:pt x="3" y="57"/>
                    <a:pt x="0" y="46"/>
                    <a:pt x="3" y="43"/>
                  </a:cubicBezTo>
                  <a:cubicBezTo>
                    <a:pt x="44" y="40"/>
                    <a:pt x="121" y="22"/>
                    <a:pt x="147" y="9"/>
                  </a:cubicBezTo>
                  <a:cubicBezTo>
                    <a:pt x="156" y="11"/>
                    <a:pt x="161" y="26"/>
                    <a:pt x="157" y="33"/>
                  </a:cubicBezTo>
                  <a:cubicBezTo>
                    <a:pt x="135" y="43"/>
                    <a:pt x="104" y="61"/>
                    <a:pt x="98" y="78"/>
                  </a:cubicBezTo>
                  <a:cubicBezTo>
                    <a:pt x="90" y="105"/>
                    <a:pt x="94" y="142"/>
                    <a:pt x="111" y="193"/>
                  </a:cubicBezTo>
                  <a:cubicBezTo>
                    <a:pt x="134" y="258"/>
                    <a:pt x="134" y="258"/>
                    <a:pt x="134" y="258"/>
                  </a:cubicBezTo>
                  <a:cubicBezTo>
                    <a:pt x="143" y="286"/>
                    <a:pt x="143" y="284"/>
                    <a:pt x="174" y="274"/>
                  </a:cubicBezTo>
                  <a:lnTo>
                    <a:pt x="583" y="1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6" name="Freeform 244"/>
            <p:cNvSpPr>
              <a:spLocks/>
            </p:cNvSpPr>
            <p:nvPr/>
          </p:nvSpPr>
          <p:spPr bwMode="auto">
            <a:xfrm>
              <a:off x="6884" y="512"/>
              <a:ext cx="88" cy="88"/>
            </a:xfrm>
            <a:custGeom>
              <a:avLst/>
              <a:gdLst>
                <a:gd name="T0" fmla="*/ 170 w 694"/>
                <a:gd name="T1" fmla="*/ 573 h 686"/>
                <a:gd name="T2" fmla="*/ 100 w 694"/>
                <a:gd name="T3" fmla="*/ 660 h 686"/>
                <a:gd name="T4" fmla="*/ 100 w 694"/>
                <a:gd name="T5" fmla="*/ 678 h 686"/>
                <a:gd name="T6" fmla="*/ 75 w 694"/>
                <a:gd name="T7" fmla="*/ 679 h 686"/>
                <a:gd name="T8" fmla="*/ 67 w 694"/>
                <a:gd name="T9" fmla="*/ 578 h 686"/>
                <a:gd name="T10" fmla="*/ 51 w 694"/>
                <a:gd name="T11" fmla="*/ 462 h 686"/>
                <a:gd name="T12" fmla="*/ 75 w 694"/>
                <a:gd name="T13" fmla="*/ 457 h 686"/>
                <a:gd name="T14" fmla="*/ 79 w 694"/>
                <a:gd name="T15" fmla="*/ 471 h 686"/>
                <a:gd name="T16" fmla="*/ 102 w 694"/>
                <a:gd name="T17" fmla="*/ 515 h 686"/>
                <a:gd name="T18" fmla="*/ 231 w 694"/>
                <a:gd name="T19" fmla="*/ 451 h 686"/>
                <a:gd name="T20" fmla="*/ 549 w 694"/>
                <a:gd name="T21" fmla="*/ 277 h 686"/>
                <a:gd name="T22" fmla="*/ 324 w 694"/>
                <a:gd name="T23" fmla="*/ 208 h 686"/>
                <a:gd name="T24" fmla="*/ 98 w 694"/>
                <a:gd name="T25" fmla="*/ 143 h 686"/>
                <a:gd name="T26" fmla="*/ 60 w 694"/>
                <a:gd name="T27" fmla="*/ 139 h 686"/>
                <a:gd name="T28" fmla="*/ 46 w 694"/>
                <a:gd name="T29" fmla="*/ 184 h 686"/>
                <a:gd name="T30" fmla="*/ 46 w 694"/>
                <a:gd name="T31" fmla="*/ 202 h 686"/>
                <a:gd name="T32" fmla="*/ 22 w 694"/>
                <a:gd name="T33" fmla="*/ 202 h 686"/>
                <a:gd name="T34" fmla="*/ 13 w 694"/>
                <a:gd name="T35" fmla="*/ 102 h 686"/>
                <a:gd name="T36" fmla="*/ 0 w 694"/>
                <a:gd name="T37" fmla="*/ 8 h 686"/>
                <a:gd name="T38" fmla="*/ 24 w 694"/>
                <a:gd name="T39" fmla="*/ 4 h 686"/>
                <a:gd name="T40" fmla="*/ 29 w 694"/>
                <a:gd name="T41" fmla="*/ 33 h 686"/>
                <a:gd name="T42" fmla="*/ 68 w 694"/>
                <a:gd name="T43" fmla="*/ 79 h 686"/>
                <a:gd name="T44" fmla="*/ 302 w 694"/>
                <a:gd name="T45" fmla="*/ 162 h 686"/>
                <a:gd name="T46" fmla="*/ 427 w 694"/>
                <a:gd name="T47" fmla="*/ 201 h 686"/>
                <a:gd name="T48" fmla="*/ 690 w 694"/>
                <a:gd name="T49" fmla="*/ 273 h 686"/>
                <a:gd name="T50" fmla="*/ 694 w 694"/>
                <a:gd name="T51" fmla="*/ 283 h 686"/>
                <a:gd name="T52" fmla="*/ 692 w 694"/>
                <a:gd name="T53" fmla="*/ 298 h 686"/>
                <a:gd name="T54" fmla="*/ 569 w 694"/>
                <a:gd name="T55" fmla="*/ 357 h 686"/>
                <a:gd name="T56" fmla="*/ 170 w 694"/>
                <a:gd name="T57" fmla="*/ 57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4" h="686">
                  <a:moveTo>
                    <a:pt x="170" y="573"/>
                  </a:moveTo>
                  <a:cubicBezTo>
                    <a:pt x="119" y="602"/>
                    <a:pt x="100" y="618"/>
                    <a:pt x="100" y="660"/>
                  </a:cubicBezTo>
                  <a:cubicBezTo>
                    <a:pt x="100" y="678"/>
                    <a:pt x="100" y="678"/>
                    <a:pt x="100" y="678"/>
                  </a:cubicBezTo>
                  <a:cubicBezTo>
                    <a:pt x="95" y="685"/>
                    <a:pt x="81" y="686"/>
                    <a:pt x="75" y="679"/>
                  </a:cubicBezTo>
                  <a:cubicBezTo>
                    <a:pt x="74" y="651"/>
                    <a:pt x="72" y="620"/>
                    <a:pt x="67" y="578"/>
                  </a:cubicBezTo>
                  <a:cubicBezTo>
                    <a:pt x="62" y="536"/>
                    <a:pt x="57" y="502"/>
                    <a:pt x="51" y="462"/>
                  </a:cubicBezTo>
                  <a:cubicBezTo>
                    <a:pt x="54" y="455"/>
                    <a:pt x="68" y="451"/>
                    <a:pt x="75" y="457"/>
                  </a:cubicBezTo>
                  <a:cubicBezTo>
                    <a:pt x="79" y="471"/>
                    <a:pt x="79" y="471"/>
                    <a:pt x="79" y="471"/>
                  </a:cubicBezTo>
                  <a:cubicBezTo>
                    <a:pt x="87" y="507"/>
                    <a:pt x="94" y="515"/>
                    <a:pt x="102" y="515"/>
                  </a:cubicBezTo>
                  <a:cubicBezTo>
                    <a:pt x="111" y="512"/>
                    <a:pt x="162" y="489"/>
                    <a:pt x="231" y="451"/>
                  </a:cubicBezTo>
                  <a:cubicBezTo>
                    <a:pt x="338" y="394"/>
                    <a:pt x="444" y="337"/>
                    <a:pt x="549" y="277"/>
                  </a:cubicBezTo>
                  <a:cubicBezTo>
                    <a:pt x="482" y="254"/>
                    <a:pt x="378" y="224"/>
                    <a:pt x="324" y="208"/>
                  </a:cubicBezTo>
                  <a:cubicBezTo>
                    <a:pt x="255" y="187"/>
                    <a:pt x="141" y="155"/>
                    <a:pt x="98" y="143"/>
                  </a:cubicBezTo>
                  <a:cubicBezTo>
                    <a:pt x="77" y="137"/>
                    <a:pt x="66" y="138"/>
                    <a:pt x="60" y="139"/>
                  </a:cubicBezTo>
                  <a:cubicBezTo>
                    <a:pt x="53" y="139"/>
                    <a:pt x="46" y="150"/>
                    <a:pt x="46" y="184"/>
                  </a:cubicBezTo>
                  <a:cubicBezTo>
                    <a:pt x="46" y="202"/>
                    <a:pt x="46" y="202"/>
                    <a:pt x="46" y="202"/>
                  </a:cubicBezTo>
                  <a:cubicBezTo>
                    <a:pt x="41" y="209"/>
                    <a:pt x="26" y="209"/>
                    <a:pt x="22" y="202"/>
                  </a:cubicBezTo>
                  <a:cubicBezTo>
                    <a:pt x="21" y="175"/>
                    <a:pt x="18" y="138"/>
                    <a:pt x="13" y="102"/>
                  </a:cubicBezTo>
                  <a:cubicBezTo>
                    <a:pt x="10" y="70"/>
                    <a:pt x="6" y="40"/>
                    <a:pt x="0" y="8"/>
                  </a:cubicBezTo>
                  <a:cubicBezTo>
                    <a:pt x="3" y="1"/>
                    <a:pt x="19" y="0"/>
                    <a:pt x="24" y="4"/>
                  </a:cubicBezTo>
                  <a:cubicBezTo>
                    <a:pt x="29" y="33"/>
                    <a:pt x="29" y="33"/>
                    <a:pt x="29" y="33"/>
                  </a:cubicBezTo>
                  <a:cubicBezTo>
                    <a:pt x="34" y="56"/>
                    <a:pt x="47" y="69"/>
                    <a:pt x="68" y="79"/>
                  </a:cubicBezTo>
                  <a:cubicBezTo>
                    <a:pt x="117" y="101"/>
                    <a:pt x="199" y="130"/>
                    <a:pt x="302" y="162"/>
                  </a:cubicBezTo>
                  <a:cubicBezTo>
                    <a:pt x="427" y="201"/>
                    <a:pt x="427" y="201"/>
                    <a:pt x="427" y="201"/>
                  </a:cubicBezTo>
                  <a:cubicBezTo>
                    <a:pt x="520" y="229"/>
                    <a:pt x="637" y="262"/>
                    <a:pt x="690" y="273"/>
                  </a:cubicBezTo>
                  <a:cubicBezTo>
                    <a:pt x="692" y="275"/>
                    <a:pt x="693" y="279"/>
                    <a:pt x="694" y="283"/>
                  </a:cubicBezTo>
                  <a:cubicBezTo>
                    <a:pt x="694" y="288"/>
                    <a:pt x="694" y="293"/>
                    <a:pt x="692" y="298"/>
                  </a:cubicBezTo>
                  <a:cubicBezTo>
                    <a:pt x="653" y="313"/>
                    <a:pt x="608" y="335"/>
                    <a:pt x="569" y="357"/>
                  </a:cubicBezTo>
                  <a:lnTo>
                    <a:pt x="170" y="5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7" name="Freeform 245"/>
            <p:cNvSpPr>
              <a:spLocks/>
            </p:cNvSpPr>
            <p:nvPr/>
          </p:nvSpPr>
          <p:spPr bwMode="auto">
            <a:xfrm>
              <a:off x="6881" y="428"/>
              <a:ext cx="91" cy="81"/>
            </a:xfrm>
            <a:custGeom>
              <a:avLst/>
              <a:gdLst>
                <a:gd name="T0" fmla="*/ 555 w 711"/>
                <a:gd name="T1" fmla="*/ 324 h 634"/>
                <a:gd name="T2" fmla="*/ 681 w 711"/>
                <a:gd name="T3" fmla="*/ 278 h 634"/>
                <a:gd name="T4" fmla="*/ 687 w 711"/>
                <a:gd name="T5" fmla="*/ 248 h 634"/>
                <a:gd name="T6" fmla="*/ 711 w 711"/>
                <a:gd name="T7" fmla="*/ 252 h 634"/>
                <a:gd name="T8" fmla="*/ 696 w 711"/>
                <a:gd name="T9" fmla="*/ 378 h 634"/>
                <a:gd name="T10" fmla="*/ 685 w 711"/>
                <a:gd name="T11" fmla="*/ 513 h 634"/>
                <a:gd name="T12" fmla="*/ 661 w 711"/>
                <a:gd name="T13" fmla="*/ 510 h 634"/>
                <a:gd name="T14" fmla="*/ 662 w 711"/>
                <a:gd name="T15" fmla="*/ 475 h 634"/>
                <a:gd name="T16" fmla="*/ 547 w 711"/>
                <a:gd name="T17" fmla="*/ 403 h 634"/>
                <a:gd name="T18" fmla="*/ 116 w 711"/>
                <a:gd name="T19" fmla="*/ 360 h 634"/>
                <a:gd name="T20" fmla="*/ 82 w 711"/>
                <a:gd name="T21" fmla="*/ 386 h 634"/>
                <a:gd name="T22" fmla="*/ 76 w 711"/>
                <a:gd name="T23" fmla="*/ 439 h 634"/>
                <a:gd name="T24" fmla="*/ 88 w 711"/>
                <a:gd name="T25" fmla="*/ 560 h 634"/>
                <a:gd name="T26" fmla="*/ 151 w 711"/>
                <a:gd name="T27" fmla="*/ 610 h 634"/>
                <a:gd name="T28" fmla="*/ 141 w 711"/>
                <a:gd name="T29" fmla="*/ 634 h 634"/>
                <a:gd name="T30" fmla="*/ 1 w 711"/>
                <a:gd name="T31" fmla="*/ 583 h 634"/>
                <a:gd name="T32" fmla="*/ 3 w 711"/>
                <a:gd name="T33" fmla="*/ 565 h 634"/>
                <a:gd name="T34" fmla="*/ 41 w 711"/>
                <a:gd name="T35" fmla="*/ 486 h 634"/>
                <a:gd name="T36" fmla="*/ 81 w 711"/>
                <a:gd name="T37" fmla="*/ 95 h 634"/>
                <a:gd name="T38" fmla="*/ 61 w 711"/>
                <a:gd name="T39" fmla="*/ 17 h 634"/>
                <a:gd name="T40" fmla="*/ 66 w 711"/>
                <a:gd name="T41" fmla="*/ 0 h 634"/>
                <a:gd name="T42" fmla="*/ 211 w 711"/>
                <a:gd name="T43" fmla="*/ 29 h 634"/>
                <a:gd name="T44" fmla="*/ 211 w 711"/>
                <a:gd name="T45" fmla="*/ 54 h 634"/>
                <a:gd name="T46" fmla="*/ 138 w 711"/>
                <a:gd name="T47" fmla="*/ 71 h 634"/>
                <a:gd name="T48" fmla="*/ 102 w 711"/>
                <a:gd name="T49" fmla="*/ 181 h 634"/>
                <a:gd name="T50" fmla="*/ 95 w 711"/>
                <a:gd name="T51" fmla="*/ 249 h 634"/>
                <a:gd name="T52" fmla="*/ 125 w 711"/>
                <a:gd name="T53" fmla="*/ 281 h 634"/>
                <a:gd name="T54" fmla="*/ 555 w 711"/>
                <a:gd name="T55" fmla="*/ 3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1" h="634">
                  <a:moveTo>
                    <a:pt x="555" y="324"/>
                  </a:moveTo>
                  <a:cubicBezTo>
                    <a:pt x="656" y="334"/>
                    <a:pt x="670" y="334"/>
                    <a:pt x="681" y="278"/>
                  </a:cubicBezTo>
                  <a:cubicBezTo>
                    <a:pt x="687" y="248"/>
                    <a:pt x="687" y="248"/>
                    <a:pt x="687" y="248"/>
                  </a:cubicBezTo>
                  <a:cubicBezTo>
                    <a:pt x="692" y="242"/>
                    <a:pt x="709" y="246"/>
                    <a:pt x="711" y="252"/>
                  </a:cubicBezTo>
                  <a:cubicBezTo>
                    <a:pt x="704" y="307"/>
                    <a:pt x="700" y="340"/>
                    <a:pt x="696" y="378"/>
                  </a:cubicBezTo>
                  <a:cubicBezTo>
                    <a:pt x="692" y="417"/>
                    <a:pt x="689" y="451"/>
                    <a:pt x="685" y="513"/>
                  </a:cubicBezTo>
                  <a:cubicBezTo>
                    <a:pt x="682" y="518"/>
                    <a:pt x="665" y="519"/>
                    <a:pt x="661" y="510"/>
                  </a:cubicBezTo>
                  <a:cubicBezTo>
                    <a:pt x="662" y="475"/>
                    <a:pt x="662" y="475"/>
                    <a:pt x="662" y="475"/>
                  </a:cubicBezTo>
                  <a:cubicBezTo>
                    <a:pt x="662" y="420"/>
                    <a:pt x="648" y="413"/>
                    <a:pt x="547" y="403"/>
                  </a:cubicBezTo>
                  <a:cubicBezTo>
                    <a:pt x="116" y="360"/>
                    <a:pt x="116" y="360"/>
                    <a:pt x="116" y="360"/>
                  </a:cubicBezTo>
                  <a:cubicBezTo>
                    <a:pt x="86" y="357"/>
                    <a:pt x="85" y="357"/>
                    <a:pt x="82" y="386"/>
                  </a:cubicBezTo>
                  <a:cubicBezTo>
                    <a:pt x="76" y="439"/>
                    <a:pt x="76" y="439"/>
                    <a:pt x="76" y="439"/>
                  </a:cubicBezTo>
                  <a:cubicBezTo>
                    <a:pt x="72" y="480"/>
                    <a:pt x="69" y="533"/>
                    <a:pt x="88" y="560"/>
                  </a:cubicBezTo>
                  <a:cubicBezTo>
                    <a:pt x="107" y="585"/>
                    <a:pt x="128" y="597"/>
                    <a:pt x="151" y="610"/>
                  </a:cubicBezTo>
                  <a:cubicBezTo>
                    <a:pt x="156" y="618"/>
                    <a:pt x="150" y="631"/>
                    <a:pt x="141" y="634"/>
                  </a:cubicBezTo>
                  <a:cubicBezTo>
                    <a:pt x="100" y="615"/>
                    <a:pt x="39" y="594"/>
                    <a:pt x="1" y="583"/>
                  </a:cubicBezTo>
                  <a:cubicBezTo>
                    <a:pt x="0" y="580"/>
                    <a:pt x="0" y="567"/>
                    <a:pt x="3" y="565"/>
                  </a:cubicBezTo>
                  <a:cubicBezTo>
                    <a:pt x="35" y="562"/>
                    <a:pt x="37" y="530"/>
                    <a:pt x="41" y="486"/>
                  </a:cubicBezTo>
                  <a:cubicBezTo>
                    <a:pt x="81" y="95"/>
                    <a:pt x="81" y="95"/>
                    <a:pt x="81" y="95"/>
                  </a:cubicBezTo>
                  <a:cubicBezTo>
                    <a:pt x="86" y="43"/>
                    <a:pt x="85" y="34"/>
                    <a:pt x="61" y="17"/>
                  </a:cubicBezTo>
                  <a:cubicBezTo>
                    <a:pt x="60" y="12"/>
                    <a:pt x="62" y="1"/>
                    <a:pt x="66" y="0"/>
                  </a:cubicBezTo>
                  <a:cubicBezTo>
                    <a:pt x="105" y="14"/>
                    <a:pt x="182" y="29"/>
                    <a:pt x="211" y="29"/>
                  </a:cubicBezTo>
                  <a:cubicBezTo>
                    <a:pt x="219" y="33"/>
                    <a:pt x="217" y="50"/>
                    <a:pt x="211" y="54"/>
                  </a:cubicBezTo>
                  <a:cubicBezTo>
                    <a:pt x="186" y="55"/>
                    <a:pt x="150" y="58"/>
                    <a:pt x="138" y="71"/>
                  </a:cubicBezTo>
                  <a:cubicBezTo>
                    <a:pt x="119" y="92"/>
                    <a:pt x="108" y="128"/>
                    <a:pt x="102" y="181"/>
                  </a:cubicBezTo>
                  <a:cubicBezTo>
                    <a:pt x="95" y="249"/>
                    <a:pt x="95" y="249"/>
                    <a:pt x="95" y="249"/>
                  </a:cubicBezTo>
                  <a:cubicBezTo>
                    <a:pt x="93" y="278"/>
                    <a:pt x="94" y="278"/>
                    <a:pt x="125" y="281"/>
                  </a:cubicBezTo>
                  <a:lnTo>
                    <a:pt x="55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8" name="Freeform 246"/>
            <p:cNvSpPr>
              <a:spLocks noEditPoints="1"/>
            </p:cNvSpPr>
            <p:nvPr/>
          </p:nvSpPr>
          <p:spPr bwMode="auto">
            <a:xfrm>
              <a:off x="6900" y="337"/>
              <a:ext cx="97" cy="97"/>
            </a:xfrm>
            <a:custGeom>
              <a:avLst/>
              <a:gdLst>
                <a:gd name="T0" fmla="*/ 275 w 762"/>
                <a:gd name="T1" fmla="*/ 704 h 762"/>
                <a:gd name="T2" fmla="*/ 66 w 762"/>
                <a:gd name="T3" fmla="*/ 264 h 762"/>
                <a:gd name="T4" fmla="*/ 492 w 762"/>
                <a:gd name="T5" fmla="*/ 57 h 762"/>
                <a:gd name="T6" fmla="*/ 699 w 762"/>
                <a:gd name="T7" fmla="*/ 487 h 762"/>
                <a:gd name="T8" fmla="*/ 275 w 762"/>
                <a:gd name="T9" fmla="*/ 704 h 762"/>
                <a:gd name="T10" fmla="*/ 488 w 762"/>
                <a:gd name="T11" fmla="*/ 158 h 762"/>
                <a:gd name="T12" fmla="*/ 89 w 762"/>
                <a:gd name="T13" fmla="*/ 290 h 762"/>
                <a:gd name="T14" fmla="*/ 278 w 762"/>
                <a:gd name="T15" fmla="*/ 602 h 762"/>
                <a:gd name="T16" fmla="*/ 675 w 762"/>
                <a:gd name="T17" fmla="*/ 465 h 762"/>
                <a:gd name="T18" fmla="*/ 488 w 762"/>
                <a:gd name="T19" fmla="*/ 15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275" y="704"/>
                  </a:moveTo>
                  <a:cubicBezTo>
                    <a:pt x="92" y="640"/>
                    <a:pt x="0" y="453"/>
                    <a:pt x="66" y="264"/>
                  </a:cubicBezTo>
                  <a:cubicBezTo>
                    <a:pt x="140" y="53"/>
                    <a:pt x="331" y="0"/>
                    <a:pt x="492" y="57"/>
                  </a:cubicBezTo>
                  <a:cubicBezTo>
                    <a:pt x="676" y="122"/>
                    <a:pt x="762" y="310"/>
                    <a:pt x="699" y="487"/>
                  </a:cubicBezTo>
                  <a:cubicBezTo>
                    <a:pt x="628" y="690"/>
                    <a:pt x="440" y="762"/>
                    <a:pt x="275" y="704"/>
                  </a:cubicBezTo>
                  <a:close/>
                  <a:moveTo>
                    <a:pt x="488" y="158"/>
                  </a:moveTo>
                  <a:cubicBezTo>
                    <a:pt x="337" y="105"/>
                    <a:pt x="151" y="115"/>
                    <a:pt x="89" y="290"/>
                  </a:cubicBezTo>
                  <a:cubicBezTo>
                    <a:pt x="56" y="385"/>
                    <a:pt x="77" y="532"/>
                    <a:pt x="278" y="602"/>
                  </a:cubicBezTo>
                  <a:cubicBezTo>
                    <a:pt x="413" y="650"/>
                    <a:pt x="612" y="645"/>
                    <a:pt x="675" y="465"/>
                  </a:cubicBezTo>
                  <a:cubicBezTo>
                    <a:pt x="714" y="355"/>
                    <a:pt x="668" y="222"/>
                    <a:pt x="488"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9" name="Freeform 247"/>
            <p:cNvSpPr>
              <a:spLocks/>
            </p:cNvSpPr>
            <p:nvPr/>
          </p:nvSpPr>
          <p:spPr bwMode="auto">
            <a:xfrm>
              <a:off x="6977" y="224"/>
              <a:ext cx="82" cy="83"/>
            </a:xfrm>
            <a:custGeom>
              <a:avLst/>
              <a:gdLst>
                <a:gd name="T0" fmla="*/ 558 w 640"/>
                <a:gd name="T1" fmla="*/ 560 h 652"/>
                <a:gd name="T2" fmla="*/ 433 w 640"/>
                <a:gd name="T3" fmla="*/ 652 h 652"/>
                <a:gd name="T4" fmla="*/ 312 w 640"/>
                <a:gd name="T5" fmla="*/ 584 h 652"/>
                <a:gd name="T6" fmla="*/ 325 w 640"/>
                <a:gd name="T7" fmla="*/ 564 h 652"/>
                <a:gd name="T8" fmla="*/ 543 w 640"/>
                <a:gd name="T9" fmla="*/ 531 h 652"/>
                <a:gd name="T10" fmla="*/ 537 w 640"/>
                <a:gd name="T11" fmla="*/ 366 h 652"/>
                <a:gd name="T12" fmla="*/ 382 w 640"/>
                <a:gd name="T13" fmla="*/ 339 h 652"/>
                <a:gd name="T14" fmla="*/ 276 w 640"/>
                <a:gd name="T15" fmla="*/ 370 h 652"/>
                <a:gd name="T16" fmla="*/ 81 w 640"/>
                <a:gd name="T17" fmla="*/ 342 h 652"/>
                <a:gd name="T18" fmla="*/ 82 w 640"/>
                <a:gd name="T19" fmla="*/ 83 h 652"/>
                <a:gd name="T20" fmla="*/ 150 w 640"/>
                <a:gd name="T21" fmla="*/ 22 h 652"/>
                <a:gd name="T22" fmla="*/ 177 w 640"/>
                <a:gd name="T23" fmla="*/ 0 h 652"/>
                <a:gd name="T24" fmla="*/ 278 w 640"/>
                <a:gd name="T25" fmla="*/ 64 h 652"/>
                <a:gd name="T26" fmla="*/ 265 w 640"/>
                <a:gd name="T27" fmla="*/ 84 h 652"/>
                <a:gd name="T28" fmla="*/ 95 w 640"/>
                <a:gd name="T29" fmla="*/ 114 h 652"/>
                <a:gd name="T30" fmla="*/ 103 w 640"/>
                <a:gd name="T31" fmla="*/ 271 h 652"/>
                <a:gd name="T32" fmla="*/ 247 w 640"/>
                <a:gd name="T33" fmla="*/ 286 h 652"/>
                <a:gd name="T34" fmla="*/ 334 w 640"/>
                <a:gd name="T35" fmla="*/ 258 h 652"/>
                <a:gd name="T36" fmla="*/ 555 w 640"/>
                <a:gd name="T37" fmla="*/ 286 h 652"/>
                <a:gd name="T38" fmla="*/ 558 w 640"/>
                <a:gd name="T39" fmla="*/ 56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0" h="652">
                  <a:moveTo>
                    <a:pt x="558" y="560"/>
                  </a:moveTo>
                  <a:cubicBezTo>
                    <a:pt x="505" y="622"/>
                    <a:pt x="453" y="645"/>
                    <a:pt x="433" y="652"/>
                  </a:cubicBezTo>
                  <a:cubicBezTo>
                    <a:pt x="409" y="647"/>
                    <a:pt x="348" y="612"/>
                    <a:pt x="312" y="584"/>
                  </a:cubicBezTo>
                  <a:cubicBezTo>
                    <a:pt x="310" y="576"/>
                    <a:pt x="318" y="564"/>
                    <a:pt x="325" y="564"/>
                  </a:cubicBezTo>
                  <a:cubicBezTo>
                    <a:pt x="372" y="585"/>
                    <a:pt x="470" y="617"/>
                    <a:pt x="543" y="531"/>
                  </a:cubicBezTo>
                  <a:cubicBezTo>
                    <a:pt x="596" y="469"/>
                    <a:pt x="581" y="404"/>
                    <a:pt x="537" y="366"/>
                  </a:cubicBezTo>
                  <a:cubicBezTo>
                    <a:pt x="504" y="338"/>
                    <a:pt x="462" y="314"/>
                    <a:pt x="382" y="339"/>
                  </a:cubicBezTo>
                  <a:cubicBezTo>
                    <a:pt x="276" y="370"/>
                    <a:pt x="276" y="370"/>
                    <a:pt x="276" y="370"/>
                  </a:cubicBezTo>
                  <a:cubicBezTo>
                    <a:pt x="220" y="386"/>
                    <a:pt x="142" y="393"/>
                    <a:pt x="81" y="342"/>
                  </a:cubicBezTo>
                  <a:cubicBezTo>
                    <a:pt x="11" y="282"/>
                    <a:pt x="0" y="179"/>
                    <a:pt x="82" y="83"/>
                  </a:cubicBezTo>
                  <a:cubicBezTo>
                    <a:pt x="102" y="60"/>
                    <a:pt x="128" y="37"/>
                    <a:pt x="150" y="22"/>
                  </a:cubicBezTo>
                  <a:cubicBezTo>
                    <a:pt x="160" y="15"/>
                    <a:pt x="171" y="6"/>
                    <a:pt x="177" y="0"/>
                  </a:cubicBezTo>
                  <a:cubicBezTo>
                    <a:pt x="200" y="9"/>
                    <a:pt x="247" y="37"/>
                    <a:pt x="278" y="64"/>
                  </a:cubicBezTo>
                  <a:cubicBezTo>
                    <a:pt x="280" y="70"/>
                    <a:pt x="272" y="84"/>
                    <a:pt x="265" y="84"/>
                  </a:cubicBezTo>
                  <a:cubicBezTo>
                    <a:pt x="221" y="63"/>
                    <a:pt x="156" y="43"/>
                    <a:pt x="95" y="114"/>
                  </a:cubicBezTo>
                  <a:cubicBezTo>
                    <a:pt x="34" y="186"/>
                    <a:pt x="69" y="242"/>
                    <a:pt x="103" y="271"/>
                  </a:cubicBezTo>
                  <a:cubicBezTo>
                    <a:pt x="146" y="308"/>
                    <a:pt x="206" y="298"/>
                    <a:pt x="247" y="286"/>
                  </a:cubicBezTo>
                  <a:cubicBezTo>
                    <a:pt x="334" y="258"/>
                    <a:pt x="334" y="258"/>
                    <a:pt x="334" y="258"/>
                  </a:cubicBezTo>
                  <a:cubicBezTo>
                    <a:pt x="403" y="236"/>
                    <a:pt x="485" y="226"/>
                    <a:pt x="555" y="286"/>
                  </a:cubicBezTo>
                  <a:cubicBezTo>
                    <a:pt x="636" y="355"/>
                    <a:pt x="640" y="464"/>
                    <a:pt x="558" y="5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0" name="Freeform 248"/>
            <p:cNvSpPr>
              <a:spLocks/>
            </p:cNvSpPr>
            <p:nvPr/>
          </p:nvSpPr>
          <p:spPr bwMode="auto">
            <a:xfrm>
              <a:off x="7008" y="156"/>
              <a:ext cx="87" cy="95"/>
            </a:xfrm>
            <a:custGeom>
              <a:avLst/>
              <a:gdLst>
                <a:gd name="T0" fmla="*/ 142 w 676"/>
                <a:gd name="T1" fmla="*/ 449 h 740"/>
                <a:gd name="T2" fmla="*/ 31 w 676"/>
                <a:gd name="T3" fmla="*/ 437 h 740"/>
                <a:gd name="T4" fmla="*/ 17 w 676"/>
                <a:gd name="T5" fmla="*/ 446 h 740"/>
                <a:gd name="T6" fmla="*/ 3 w 676"/>
                <a:gd name="T7" fmla="*/ 426 h 740"/>
                <a:gd name="T8" fmla="*/ 83 w 676"/>
                <a:gd name="T9" fmla="*/ 365 h 740"/>
                <a:gd name="T10" fmla="*/ 172 w 676"/>
                <a:gd name="T11" fmla="*/ 289 h 740"/>
                <a:gd name="T12" fmla="*/ 189 w 676"/>
                <a:gd name="T13" fmla="*/ 306 h 740"/>
                <a:gd name="T14" fmla="*/ 179 w 676"/>
                <a:gd name="T15" fmla="*/ 317 h 740"/>
                <a:gd name="T16" fmla="*/ 155 w 676"/>
                <a:gd name="T17" fmla="*/ 360 h 740"/>
                <a:gd name="T18" fmla="*/ 278 w 676"/>
                <a:gd name="T19" fmla="*/ 435 h 740"/>
                <a:gd name="T20" fmla="*/ 596 w 676"/>
                <a:gd name="T21" fmla="*/ 608 h 740"/>
                <a:gd name="T22" fmla="*/ 533 w 676"/>
                <a:gd name="T23" fmla="*/ 382 h 740"/>
                <a:gd name="T24" fmla="*/ 466 w 676"/>
                <a:gd name="T25" fmla="*/ 156 h 740"/>
                <a:gd name="T26" fmla="*/ 449 w 676"/>
                <a:gd name="T27" fmla="*/ 122 h 740"/>
                <a:gd name="T28" fmla="*/ 403 w 676"/>
                <a:gd name="T29" fmla="*/ 135 h 740"/>
                <a:gd name="T30" fmla="*/ 389 w 676"/>
                <a:gd name="T31" fmla="*/ 144 h 740"/>
                <a:gd name="T32" fmla="*/ 375 w 676"/>
                <a:gd name="T33" fmla="*/ 124 h 740"/>
                <a:gd name="T34" fmla="*/ 455 w 676"/>
                <a:gd name="T35" fmla="*/ 63 h 740"/>
                <a:gd name="T36" fmla="*/ 526 w 676"/>
                <a:gd name="T37" fmla="*/ 1 h 740"/>
                <a:gd name="T38" fmla="*/ 543 w 676"/>
                <a:gd name="T39" fmla="*/ 19 h 740"/>
                <a:gd name="T40" fmla="*/ 522 w 676"/>
                <a:gd name="T41" fmla="*/ 39 h 740"/>
                <a:gd name="T42" fmla="*/ 504 w 676"/>
                <a:gd name="T43" fmla="*/ 97 h 740"/>
                <a:gd name="T44" fmla="*/ 560 w 676"/>
                <a:gd name="T45" fmla="*/ 339 h 740"/>
                <a:gd name="T46" fmla="*/ 595 w 676"/>
                <a:gd name="T47" fmla="*/ 464 h 740"/>
                <a:gd name="T48" fmla="*/ 676 w 676"/>
                <a:gd name="T49" fmla="*/ 724 h 740"/>
                <a:gd name="T50" fmla="*/ 669 w 676"/>
                <a:gd name="T51" fmla="*/ 733 h 740"/>
                <a:gd name="T52" fmla="*/ 656 w 676"/>
                <a:gd name="T53" fmla="*/ 740 h 740"/>
                <a:gd name="T54" fmla="*/ 540 w 676"/>
                <a:gd name="T55" fmla="*/ 668 h 740"/>
                <a:gd name="T56" fmla="*/ 142 w 676"/>
                <a:gd name="T57" fmla="*/ 44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6" h="740">
                  <a:moveTo>
                    <a:pt x="142" y="449"/>
                  </a:moveTo>
                  <a:cubicBezTo>
                    <a:pt x="91" y="421"/>
                    <a:pt x="67" y="414"/>
                    <a:pt x="31" y="437"/>
                  </a:cubicBezTo>
                  <a:cubicBezTo>
                    <a:pt x="17" y="446"/>
                    <a:pt x="17" y="446"/>
                    <a:pt x="17" y="446"/>
                  </a:cubicBezTo>
                  <a:cubicBezTo>
                    <a:pt x="8" y="446"/>
                    <a:pt x="0" y="435"/>
                    <a:pt x="3" y="426"/>
                  </a:cubicBezTo>
                  <a:cubicBezTo>
                    <a:pt x="26" y="410"/>
                    <a:pt x="51" y="391"/>
                    <a:pt x="83" y="365"/>
                  </a:cubicBezTo>
                  <a:cubicBezTo>
                    <a:pt x="116" y="338"/>
                    <a:pt x="142" y="316"/>
                    <a:pt x="172" y="289"/>
                  </a:cubicBezTo>
                  <a:cubicBezTo>
                    <a:pt x="180" y="287"/>
                    <a:pt x="191" y="297"/>
                    <a:pt x="189" y="306"/>
                  </a:cubicBezTo>
                  <a:cubicBezTo>
                    <a:pt x="179" y="317"/>
                    <a:pt x="179" y="317"/>
                    <a:pt x="179" y="317"/>
                  </a:cubicBezTo>
                  <a:cubicBezTo>
                    <a:pt x="153" y="344"/>
                    <a:pt x="151" y="353"/>
                    <a:pt x="155" y="360"/>
                  </a:cubicBezTo>
                  <a:cubicBezTo>
                    <a:pt x="163" y="366"/>
                    <a:pt x="209" y="397"/>
                    <a:pt x="278" y="435"/>
                  </a:cubicBezTo>
                  <a:cubicBezTo>
                    <a:pt x="384" y="494"/>
                    <a:pt x="489" y="553"/>
                    <a:pt x="596" y="608"/>
                  </a:cubicBezTo>
                  <a:cubicBezTo>
                    <a:pt x="579" y="539"/>
                    <a:pt x="549" y="435"/>
                    <a:pt x="533" y="382"/>
                  </a:cubicBezTo>
                  <a:cubicBezTo>
                    <a:pt x="514" y="312"/>
                    <a:pt x="480" y="199"/>
                    <a:pt x="466" y="156"/>
                  </a:cubicBezTo>
                  <a:cubicBezTo>
                    <a:pt x="459" y="136"/>
                    <a:pt x="453" y="127"/>
                    <a:pt x="449" y="122"/>
                  </a:cubicBezTo>
                  <a:cubicBezTo>
                    <a:pt x="445" y="116"/>
                    <a:pt x="432" y="116"/>
                    <a:pt x="403" y="135"/>
                  </a:cubicBezTo>
                  <a:cubicBezTo>
                    <a:pt x="389" y="144"/>
                    <a:pt x="389" y="144"/>
                    <a:pt x="389" y="144"/>
                  </a:cubicBezTo>
                  <a:cubicBezTo>
                    <a:pt x="380" y="144"/>
                    <a:pt x="372" y="131"/>
                    <a:pt x="375" y="124"/>
                  </a:cubicBezTo>
                  <a:cubicBezTo>
                    <a:pt x="397" y="109"/>
                    <a:pt x="427" y="86"/>
                    <a:pt x="455" y="63"/>
                  </a:cubicBezTo>
                  <a:cubicBezTo>
                    <a:pt x="480" y="43"/>
                    <a:pt x="503" y="23"/>
                    <a:pt x="526" y="1"/>
                  </a:cubicBezTo>
                  <a:cubicBezTo>
                    <a:pt x="534" y="0"/>
                    <a:pt x="544" y="12"/>
                    <a:pt x="543" y="19"/>
                  </a:cubicBezTo>
                  <a:cubicBezTo>
                    <a:pt x="522" y="39"/>
                    <a:pt x="522" y="39"/>
                    <a:pt x="522" y="39"/>
                  </a:cubicBezTo>
                  <a:cubicBezTo>
                    <a:pt x="505" y="55"/>
                    <a:pt x="501" y="73"/>
                    <a:pt x="504" y="97"/>
                  </a:cubicBezTo>
                  <a:cubicBezTo>
                    <a:pt x="512" y="149"/>
                    <a:pt x="532" y="234"/>
                    <a:pt x="560" y="339"/>
                  </a:cubicBezTo>
                  <a:cubicBezTo>
                    <a:pt x="595" y="464"/>
                    <a:pt x="595" y="464"/>
                    <a:pt x="595" y="464"/>
                  </a:cubicBezTo>
                  <a:cubicBezTo>
                    <a:pt x="621" y="558"/>
                    <a:pt x="656" y="674"/>
                    <a:pt x="676" y="724"/>
                  </a:cubicBezTo>
                  <a:cubicBezTo>
                    <a:pt x="675" y="728"/>
                    <a:pt x="672" y="731"/>
                    <a:pt x="669" y="733"/>
                  </a:cubicBezTo>
                  <a:cubicBezTo>
                    <a:pt x="666" y="736"/>
                    <a:pt x="661" y="739"/>
                    <a:pt x="656" y="740"/>
                  </a:cubicBezTo>
                  <a:cubicBezTo>
                    <a:pt x="622" y="715"/>
                    <a:pt x="580" y="689"/>
                    <a:pt x="540" y="668"/>
                  </a:cubicBezTo>
                  <a:lnTo>
                    <a:pt x="142" y="4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1" name="Freeform 249"/>
            <p:cNvSpPr>
              <a:spLocks/>
            </p:cNvSpPr>
            <p:nvPr/>
          </p:nvSpPr>
          <p:spPr bwMode="auto">
            <a:xfrm>
              <a:off x="7084" y="134"/>
              <a:ext cx="68" cy="92"/>
            </a:xfrm>
            <a:custGeom>
              <a:avLst/>
              <a:gdLst>
                <a:gd name="T0" fmla="*/ 374 w 532"/>
                <a:gd name="T1" fmla="*/ 512 h 716"/>
                <a:gd name="T2" fmla="*/ 487 w 532"/>
                <a:gd name="T3" fmla="*/ 589 h 716"/>
                <a:gd name="T4" fmla="*/ 512 w 532"/>
                <a:gd name="T5" fmla="*/ 579 h 716"/>
                <a:gd name="T6" fmla="*/ 522 w 532"/>
                <a:gd name="T7" fmla="*/ 601 h 716"/>
                <a:gd name="T8" fmla="*/ 409 w 532"/>
                <a:gd name="T9" fmla="*/ 658 h 716"/>
                <a:gd name="T10" fmla="*/ 305 w 532"/>
                <a:gd name="T11" fmla="*/ 716 h 716"/>
                <a:gd name="T12" fmla="*/ 292 w 532"/>
                <a:gd name="T13" fmla="*/ 695 h 716"/>
                <a:gd name="T14" fmla="*/ 309 w 532"/>
                <a:gd name="T15" fmla="*/ 683 h 716"/>
                <a:gd name="T16" fmla="*/ 304 w 532"/>
                <a:gd name="T17" fmla="*/ 549 h 716"/>
                <a:gd name="T18" fmla="*/ 136 w 532"/>
                <a:gd name="T19" fmla="*/ 233 h 716"/>
                <a:gd name="T20" fmla="*/ 47 w 532"/>
                <a:gd name="T21" fmla="*/ 162 h 716"/>
                <a:gd name="T22" fmla="*/ 14 w 532"/>
                <a:gd name="T23" fmla="*/ 175 h 716"/>
                <a:gd name="T24" fmla="*/ 5 w 532"/>
                <a:gd name="T25" fmla="*/ 153 h 716"/>
                <a:gd name="T26" fmla="*/ 171 w 532"/>
                <a:gd name="T27" fmla="*/ 56 h 716"/>
                <a:gd name="T28" fmla="*/ 354 w 532"/>
                <a:gd name="T29" fmla="*/ 3 h 716"/>
                <a:gd name="T30" fmla="*/ 491 w 532"/>
                <a:gd name="T31" fmla="*/ 95 h 716"/>
                <a:gd name="T32" fmla="*/ 477 w 532"/>
                <a:gd name="T33" fmla="*/ 277 h 716"/>
                <a:gd name="T34" fmla="*/ 372 w 532"/>
                <a:gd name="T35" fmla="*/ 365 h 716"/>
                <a:gd name="T36" fmla="*/ 362 w 532"/>
                <a:gd name="T37" fmla="*/ 349 h 716"/>
                <a:gd name="T38" fmla="*/ 412 w 532"/>
                <a:gd name="T39" fmla="*/ 138 h 716"/>
                <a:gd name="T40" fmla="*/ 201 w 532"/>
                <a:gd name="T41" fmla="*/ 74 h 716"/>
                <a:gd name="T42" fmla="*/ 171 w 532"/>
                <a:gd name="T43" fmla="*/ 129 h 716"/>
                <a:gd name="T44" fmla="*/ 374 w 532"/>
                <a:gd name="T45" fmla="*/ 51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16">
                  <a:moveTo>
                    <a:pt x="374" y="512"/>
                  </a:moveTo>
                  <a:cubicBezTo>
                    <a:pt x="422" y="602"/>
                    <a:pt x="429" y="612"/>
                    <a:pt x="487" y="589"/>
                  </a:cubicBezTo>
                  <a:cubicBezTo>
                    <a:pt x="512" y="579"/>
                    <a:pt x="512" y="579"/>
                    <a:pt x="512" y="579"/>
                  </a:cubicBezTo>
                  <a:cubicBezTo>
                    <a:pt x="519" y="581"/>
                    <a:pt x="525" y="596"/>
                    <a:pt x="522" y="601"/>
                  </a:cubicBezTo>
                  <a:cubicBezTo>
                    <a:pt x="472" y="626"/>
                    <a:pt x="443" y="640"/>
                    <a:pt x="409" y="658"/>
                  </a:cubicBezTo>
                  <a:cubicBezTo>
                    <a:pt x="373" y="677"/>
                    <a:pt x="342" y="694"/>
                    <a:pt x="305" y="716"/>
                  </a:cubicBezTo>
                  <a:cubicBezTo>
                    <a:pt x="299" y="716"/>
                    <a:pt x="290" y="703"/>
                    <a:pt x="292" y="695"/>
                  </a:cubicBezTo>
                  <a:cubicBezTo>
                    <a:pt x="309" y="683"/>
                    <a:pt x="309" y="683"/>
                    <a:pt x="309" y="683"/>
                  </a:cubicBezTo>
                  <a:cubicBezTo>
                    <a:pt x="355" y="650"/>
                    <a:pt x="351" y="639"/>
                    <a:pt x="304" y="549"/>
                  </a:cubicBezTo>
                  <a:cubicBezTo>
                    <a:pt x="136" y="233"/>
                    <a:pt x="136" y="233"/>
                    <a:pt x="136" y="233"/>
                  </a:cubicBezTo>
                  <a:cubicBezTo>
                    <a:pt x="97" y="160"/>
                    <a:pt x="87" y="145"/>
                    <a:pt x="47" y="162"/>
                  </a:cubicBezTo>
                  <a:cubicBezTo>
                    <a:pt x="14" y="175"/>
                    <a:pt x="14" y="175"/>
                    <a:pt x="14" y="175"/>
                  </a:cubicBezTo>
                  <a:cubicBezTo>
                    <a:pt x="6" y="173"/>
                    <a:pt x="0" y="160"/>
                    <a:pt x="5" y="153"/>
                  </a:cubicBezTo>
                  <a:cubicBezTo>
                    <a:pt x="47" y="123"/>
                    <a:pt x="100" y="94"/>
                    <a:pt x="171" y="56"/>
                  </a:cubicBezTo>
                  <a:cubicBezTo>
                    <a:pt x="242" y="18"/>
                    <a:pt x="300" y="0"/>
                    <a:pt x="354" y="3"/>
                  </a:cubicBezTo>
                  <a:cubicBezTo>
                    <a:pt x="406" y="7"/>
                    <a:pt x="459" y="36"/>
                    <a:pt x="491" y="95"/>
                  </a:cubicBezTo>
                  <a:cubicBezTo>
                    <a:pt x="532" y="174"/>
                    <a:pt x="504" y="240"/>
                    <a:pt x="477" y="277"/>
                  </a:cubicBezTo>
                  <a:cubicBezTo>
                    <a:pt x="449" y="315"/>
                    <a:pt x="407" y="347"/>
                    <a:pt x="372" y="365"/>
                  </a:cubicBezTo>
                  <a:cubicBezTo>
                    <a:pt x="365" y="366"/>
                    <a:pt x="358" y="353"/>
                    <a:pt x="362" y="349"/>
                  </a:cubicBezTo>
                  <a:cubicBezTo>
                    <a:pt x="446" y="283"/>
                    <a:pt x="452" y="213"/>
                    <a:pt x="412" y="138"/>
                  </a:cubicBezTo>
                  <a:cubicBezTo>
                    <a:pt x="368" y="55"/>
                    <a:pt x="291" y="27"/>
                    <a:pt x="201" y="74"/>
                  </a:cubicBezTo>
                  <a:cubicBezTo>
                    <a:pt x="156" y="98"/>
                    <a:pt x="157" y="102"/>
                    <a:pt x="171" y="129"/>
                  </a:cubicBezTo>
                  <a:lnTo>
                    <a:pt x="374" y="5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2" name="Freeform 250"/>
            <p:cNvSpPr>
              <a:spLocks/>
            </p:cNvSpPr>
            <p:nvPr/>
          </p:nvSpPr>
          <p:spPr bwMode="auto">
            <a:xfrm>
              <a:off x="7150" y="103"/>
              <a:ext cx="82" cy="96"/>
            </a:xfrm>
            <a:custGeom>
              <a:avLst/>
              <a:gdLst>
                <a:gd name="T0" fmla="*/ 119 w 645"/>
                <a:gd name="T1" fmla="*/ 248 h 750"/>
                <a:gd name="T2" fmla="*/ 26 w 645"/>
                <a:gd name="T3" fmla="*/ 150 h 750"/>
                <a:gd name="T4" fmla="*/ 10 w 645"/>
                <a:gd name="T5" fmla="*/ 153 h 750"/>
                <a:gd name="T6" fmla="*/ 5 w 645"/>
                <a:gd name="T7" fmla="*/ 129 h 750"/>
                <a:gd name="T8" fmla="*/ 115 w 645"/>
                <a:gd name="T9" fmla="*/ 97 h 750"/>
                <a:gd name="T10" fmla="*/ 289 w 645"/>
                <a:gd name="T11" fmla="*/ 42 h 750"/>
                <a:gd name="T12" fmla="*/ 413 w 645"/>
                <a:gd name="T13" fmla="*/ 0 h 750"/>
                <a:gd name="T14" fmla="*/ 467 w 645"/>
                <a:gd name="T15" fmla="*/ 118 h 750"/>
                <a:gd name="T16" fmla="*/ 444 w 645"/>
                <a:gd name="T17" fmla="*/ 127 h 750"/>
                <a:gd name="T18" fmla="*/ 346 w 645"/>
                <a:gd name="T19" fmla="*/ 62 h 750"/>
                <a:gd name="T20" fmla="*/ 254 w 645"/>
                <a:gd name="T21" fmla="*/ 84 h 750"/>
                <a:gd name="T22" fmla="*/ 188 w 645"/>
                <a:gd name="T23" fmla="*/ 105 h 750"/>
                <a:gd name="T24" fmla="*/ 172 w 645"/>
                <a:gd name="T25" fmla="*/ 151 h 750"/>
                <a:gd name="T26" fmla="*/ 230 w 645"/>
                <a:gd name="T27" fmla="*/ 336 h 750"/>
                <a:gd name="T28" fmla="*/ 269 w 645"/>
                <a:gd name="T29" fmla="*/ 353 h 750"/>
                <a:gd name="T30" fmla="*/ 323 w 645"/>
                <a:gd name="T31" fmla="*/ 336 h 750"/>
                <a:gd name="T32" fmla="*/ 400 w 645"/>
                <a:gd name="T33" fmla="*/ 305 h 750"/>
                <a:gd name="T34" fmla="*/ 412 w 645"/>
                <a:gd name="T35" fmla="*/ 266 h 750"/>
                <a:gd name="T36" fmla="*/ 407 w 645"/>
                <a:gd name="T37" fmla="*/ 225 h 750"/>
                <a:gd name="T38" fmla="*/ 431 w 645"/>
                <a:gd name="T39" fmla="*/ 219 h 750"/>
                <a:gd name="T40" fmla="*/ 457 w 645"/>
                <a:gd name="T41" fmla="*/ 313 h 750"/>
                <a:gd name="T42" fmla="*/ 489 w 645"/>
                <a:gd name="T43" fmla="*/ 401 h 750"/>
                <a:gd name="T44" fmla="*/ 465 w 645"/>
                <a:gd name="T45" fmla="*/ 410 h 750"/>
                <a:gd name="T46" fmla="*/ 445 w 645"/>
                <a:gd name="T47" fmla="*/ 376 h 750"/>
                <a:gd name="T48" fmla="*/ 406 w 645"/>
                <a:gd name="T49" fmla="*/ 350 h 750"/>
                <a:gd name="T50" fmla="*/ 333 w 645"/>
                <a:gd name="T51" fmla="*/ 368 h 750"/>
                <a:gd name="T52" fmla="*/ 279 w 645"/>
                <a:gd name="T53" fmla="*/ 385 h 750"/>
                <a:gd name="T54" fmla="*/ 257 w 645"/>
                <a:gd name="T55" fmla="*/ 420 h 750"/>
                <a:gd name="T56" fmla="*/ 298 w 645"/>
                <a:gd name="T57" fmla="*/ 550 h 750"/>
                <a:gd name="T58" fmla="*/ 346 w 645"/>
                <a:gd name="T59" fmla="*/ 641 h 750"/>
                <a:gd name="T60" fmla="*/ 465 w 645"/>
                <a:gd name="T61" fmla="*/ 626 h 750"/>
                <a:gd name="T62" fmla="*/ 579 w 645"/>
                <a:gd name="T63" fmla="*/ 575 h 750"/>
                <a:gd name="T64" fmla="*/ 616 w 645"/>
                <a:gd name="T65" fmla="*/ 465 h 750"/>
                <a:gd name="T66" fmla="*/ 641 w 645"/>
                <a:gd name="T67" fmla="*/ 464 h 750"/>
                <a:gd name="T68" fmla="*/ 640 w 645"/>
                <a:gd name="T69" fmla="*/ 606 h 750"/>
                <a:gd name="T70" fmla="*/ 391 w 645"/>
                <a:gd name="T71" fmla="*/ 681 h 750"/>
                <a:gd name="T72" fmla="*/ 308 w 645"/>
                <a:gd name="T73" fmla="*/ 708 h 750"/>
                <a:gd name="T74" fmla="*/ 183 w 645"/>
                <a:gd name="T75" fmla="*/ 750 h 750"/>
                <a:gd name="T76" fmla="*/ 174 w 645"/>
                <a:gd name="T77" fmla="*/ 728 h 750"/>
                <a:gd name="T78" fmla="*/ 203 w 645"/>
                <a:gd name="T79" fmla="*/ 715 h 750"/>
                <a:gd name="T80" fmla="*/ 224 w 645"/>
                <a:gd name="T81" fmla="*/ 581 h 750"/>
                <a:gd name="T82" fmla="*/ 119 w 645"/>
                <a:gd name="T83" fmla="*/ 24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5" h="750">
                  <a:moveTo>
                    <a:pt x="119" y="248"/>
                  </a:moveTo>
                  <a:cubicBezTo>
                    <a:pt x="89" y="152"/>
                    <a:pt x="82" y="139"/>
                    <a:pt x="26" y="150"/>
                  </a:cubicBezTo>
                  <a:cubicBezTo>
                    <a:pt x="10" y="153"/>
                    <a:pt x="10" y="153"/>
                    <a:pt x="10" y="153"/>
                  </a:cubicBezTo>
                  <a:cubicBezTo>
                    <a:pt x="4" y="151"/>
                    <a:pt x="0" y="133"/>
                    <a:pt x="5" y="129"/>
                  </a:cubicBezTo>
                  <a:cubicBezTo>
                    <a:pt x="45" y="118"/>
                    <a:pt x="77" y="109"/>
                    <a:pt x="115" y="97"/>
                  </a:cubicBezTo>
                  <a:cubicBezTo>
                    <a:pt x="289" y="42"/>
                    <a:pt x="289" y="42"/>
                    <a:pt x="289" y="42"/>
                  </a:cubicBezTo>
                  <a:cubicBezTo>
                    <a:pt x="348" y="23"/>
                    <a:pt x="403" y="6"/>
                    <a:pt x="413" y="0"/>
                  </a:cubicBezTo>
                  <a:cubicBezTo>
                    <a:pt x="423" y="14"/>
                    <a:pt x="450" y="79"/>
                    <a:pt x="467" y="118"/>
                  </a:cubicBezTo>
                  <a:cubicBezTo>
                    <a:pt x="465" y="125"/>
                    <a:pt x="450" y="131"/>
                    <a:pt x="444" y="127"/>
                  </a:cubicBezTo>
                  <a:cubicBezTo>
                    <a:pt x="417" y="88"/>
                    <a:pt x="398" y="58"/>
                    <a:pt x="346" y="62"/>
                  </a:cubicBezTo>
                  <a:cubicBezTo>
                    <a:pt x="325" y="63"/>
                    <a:pt x="295" y="72"/>
                    <a:pt x="254" y="84"/>
                  </a:cubicBezTo>
                  <a:cubicBezTo>
                    <a:pt x="188" y="105"/>
                    <a:pt x="188" y="105"/>
                    <a:pt x="188" y="105"/>
                  </a:cubicBezTo>
                  <a:cubicBezTo>
                    <a:pt x="160" y="114"/>
                    <a:pt x="161" y="116"/>
                    <a:pt x="172" y="151"/>
                  </a:cubicBezTo>
                  <a:cubicBezTo>
                    <a:pt x="230" y="336"/>
                    <a:pt x="230" y="336"/>
                    <a:pt x="230" y="336"/>
                  </a:cubicBezTo>
                  <a:cubicBezTo>
                    <a:pt x="238" y="362"/>
                    <a:pt x="241" y="361"/>
                    <a:pt x="269" y="353"/>
                  </a:cubicBezTo>
                  <a:cubicBezTo>
                    <a:pt x="323" y="336"/>
                    <a:pt x="323" y="336"/>
                    <a:pt x="323" y="336"/>
                  </a:cubicBezTo>
                  <a:cubicBezTo>
                    <a:pt x="362" y="323"/>
                    <a:pt x="390" y="312"/>
                    <a:pt x="400" y="305"/>
                  </a:cubicBezTo>
                  <a:cubicBezTo>
                    <a:pt x="409" y="298"/>
                    <a:pt x="414" y="290"/>
                    <a:pt x="412" y="266"/>
                  </a:cubicBezTo>
                  <a:cubicBezTo>
                    <a:pt x="407" y="225"/>
                    <a:pt x="407" y="225"/>
                    <a:pt x="407" y="225"/>
                  </a:cubicBezTo>
                  <a:cubicBezTo>
                    <a:pt x="410" y="218"/>
                    <a:pt x="426" y="213"/>
                    <a:pt x="431" y="219"/>
                  </a:cubicBezTo>
                  <a:cubicBezTo>
                    <a:pt x="438" y="241"/>
                    <a:pt x="446" y="278"/>
                    <a:pt x="457" y="313"/>
                  </a:cubicBezTo>
                  <a:cubicBezTo>
                    <a:pt x="468" y="347"/>
                    <a:pt x="482" y="381"/>
                    <a:pt x="489" y="401"/>
                  </a:cubicBezTo>
                  <a:cubicBezTo>
                    <a:pt x="487" y="409"/>
                    <a:pt x="471" y="414"/>
                    <a:pt x="465" y="410"/>
                  </a:cubicBezTo>
                  <a:cubicBezTo>
                    <a:pt x="445" y="376"/>
                    <a:pt x="445" y="376"/>
                    <a:pt x="445" y="376"/>
                  </a:cubicBezTo>
                  <a:cubicBezTo>
                    <a:pt x="436" y="361"/>
                    <a:pt x="426" y="349"/>
                    <a:pt x="406" y="350"/>
                  </a:cubicBezTo>
                  <a:cubicBezTo>
                    <a:pt x="391" y="350"/>
                    <a:pt x="369" y="356"/>
                    <a:pt x="333" y="368"/>
                  </a:cubicBezTo>
                  <a:cubicBezTo>
                    <a:pt x="279" y="385"/>
                    <a:pt x="279" y="385"/>
                    <a:pt x="279" y="385"/>
                  </a:cubicBezTo>
                  <a:cubicBezTo>
                    <a:pt x="251" y="394"/>
                    <a:pt x="249" y="395"/>
                    <a:pt x="257" y="420"/>
                  </a:cubicBezTo>
                  <a:cubicBezTo>
                    <a:pt x="298" y="550"/>
                    <a:pt x="298" y="550"/>
                    <a:pt x="298" y="550"/>
                  </a:cubicBezTo>
                  <a:cubicBezTo>
                    <a:pt x="313" y="599"/>
                    <a:pt x="326" y="630"/>
                    <a:pt x="346" y="641"/>
                  </a:cubicBezTo>
                  <a:cubicBezTo>
                    <a:pt x="360" y="648"/>
                    <a:pt x="383" y="652"/>
                    <a:pt x="465" y="626"/>
                  </a:cubicBezTo>
                  <a:cubicBezTo>
                    <a:pt x="536" y="604"/>
                    <a:pt x="561" y="592"/>
                    <a:pt x="579" y="575"/>
                  </a:cubicBezTo>
                  <a:cubicBezTo>
                    <a:pt x="592" y="561"/>
                    <a:pt x="607" y="520"/>
                    <a:pt x="616" y="465"/>
                  </a:cubicBezTo>
                  <a:cubicBezTo>
                    <a:pt x="621" y="458"/>
                    <a:pt x="635" y="457"/>
                    <a:pt x="641" y="464"/>
                  </a:cubicBezTo>
                  <a:cubicBezTo>
                    <a:pt x="645" y="498"/>
                    <a:pt x="644" y="577"/>
                    <a:pt x="640" y="606"/>
                  </a:cubicBezTo>
                  <a:cubicBezTo>
                    <a:pt x="556" y="630"/>
                    <a:pt x="474" y="655"/>
                    <a:pt x="391" y="681"/>
                  </a:cubicBezTo>
                  <a:cubicBezTo>
                    <a:pt x="308" y="708"/>
                    <a:pt x="308" y="708"/>
                    <a:pt x="308" y="708"/>
                  </a:cubicBezTo>
                  <a:cubicBezTo>
                    <a:pt x="268" y="720"/>
                    <a:pt x="237" y="731"/>
                    <a:pt x="183" y="750"/>
                  </a:cubicBezTo>
                  <a:cubicBezTo>
                    <a:pt x="177" y="749"/>
                    <a:pt x="170" y="735"/>
                    <a:pt x="174" y="728"/>
                  </a:cubicBezTo>
                  <a:cubicBezTo>
                    <a:pt x="203" y="715"/>
                    <a:pt x="203" y="715"/>
                    <a:pt x="203" y="715"/>
                  </a:cubicBezTo>
                  <a:cubicBezTo>
                    <a:pt x="255" y="694"/>
                    <a:pt x="255" y="678"/>
                    <a:pt x="224" y="581"/>
                  </a:cubicBezTo>
                  <a:lnTo>
                    <a:pt x="119" y="2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3" name="Freeform 251"/>
            <p:cNvSpPr>
              <a:spLocks noEditPoints="1"/>
            </p:cNvSpPr>
            <p:nvPr/>
          </p:nvSpPr>
          <p:spPr bwMode="auto">
            <a:xfrm>
              <a:off x="7225" y="93"/>
              <a:ext cx="88" cy="86"/>
            </a:xfrm>
            <a:custGeom>
              <a:avLst/>
              <a:gdLst>
                <a:gd name="T0" fmla="*/ 95 w 683"/>
                <a:gd name="T1" fmla="*/ 172 h 675"/>
                <a:gd name="T2" fmla="*/ 40 w 683"/>
                <a:gd name="T3" fmla="*/ 64 h 675"/>
                <a:gd name="T4" fmla="*/ 9 w 683"/>
                <a:gd name="T5" fmla="*/ 64 h 675"/>
                <a:gd name="T6" fmla="*/ 7 w 683"/>
                <a:gd name="T7" fmla="*/ 40 h 675"/>
                <a:gd name="T8" fmla="*/ 221 w 683"/>
                <a:gd name="T9" fmla="*/ 8 h 675"/>
                <a:gd name="T10" fmla="*/ 385 w 683"/>
                <a:gd name="T11" fmla="*/ 19 h 675"/>
                <a:gd name="T12" fmla="*/ 480 w 683"/>
                <a:gd name="T13" fmla="*/ 146 h 675"/>
                <a:gd name="T14" fmla="*/ 378 w 683"/>
                <a:gd name="T15" fmla="*/ 320 h 675"/>
                <a:gd name="T16" fmla="*/ 385 w 683"/>
                <a:gd name="T17" fmla="*/ 343 h 675"/>
                <a:gd name="T18" fmla="*/ 607 w 683"/>
                <a:gd name="T19" fmla="*/ 578 h 675"/>
                <a:gd name="T20" fmla="*/ 677 w 683"/>
                <a:gd name="T21" fmla="*/ 598 h 675"/>
                <a:gd name="T22" fmla="*/ 679 w 683"/>
                <a:gd name="T23" fmla="*/ 611 h 675"/>
                <a:gd name="T24" fmla="*/ 637 w 683"/>
                <a:gd name="T25" fmla="*/ 620 h 675"/>
                <a:gd name="T26" fmla="*/ 424 w 683"/>
                <a:gd name="T27" fmla="*/ 521 h 675"/>
                <a:gd name="T28" fmla="*/ 313 w 683"/>
                <a:gd name="T29" fmla="*/ 386 h 675"/>
                <a:gd name="T30" fmla="*/ 242 w 683"/>
                <a:gd name="T31" fmla="*/ 362 h 675"/>
                <a:gd name="T32" fmla="*/ 199 w 683"/>
                <a:gd name="T33" fmla="*/ 388 h 675"/>
                <a:gd name="T34" fmla="*/ 212 w 683"/>
                <a:gd name="T35" fmla="*/ 510 h 675"/>
                <a:gd name="T36" fmla="*/ 283 w 683"/>
                <a:gd name="T37" fmla="*/ 624 h 675"/>
                <a:gd name="T38" fmla="*/ 303 w 683"/>
                <a:gd name="T39" fmla="*/ 625 h 675"/>
                <a:gd name="T40" fmla="*/ 304 w 683"/>
                <a:gd name="T41" fmla="*/ 649 h 675"/>
                <a:gd name="T42" fmla="*/ 189 w 683"/>
                <a:gd name="T43" fmla="*/ 659 h 675"/>
                <a:gd name="T44" fmla="*/ 69 w 683"/>
                <a:gd name="T45" fmla="*/ 675 h 675"/>
                <a:gd name="T46" fmla="*/ 64 w 683"/>
                <a:gd name="T47" fmla="*/ 651 h 675"/>
                <a:gd name="T48" fmla="*/ 88 w 683"/>
                <a:gd name="T49" fmla="*/ 645 h 675"/>
                <a:gd name="T50" fmla="*/ 133 w 683"/>
                <a:gd name="T51" fmla="*/ 519 h 675"/>
                <a:gd name="T52" fmla="*/ 95 w 683"/>
                <a:gd name="T53" fmla="*/ 172 h 675"/>
                <a:gd name="T54" fmla="*/ 189 w 683"/>
                <a:gd name="T55" fmla="*/ 302 h 675"/>
                <a:gd name="T56" fmla="*/ 195 w 683"/>
                <a:gd name="T57" fmla="*/ 333 h 675"/>
                <a:gd name="T58" fmla="*/ 262 w 683"/>
                <a:gd name="T59" fmla="*/ 331 h 675"/>
                <a:gd name="T60" fmla="*/ 359 w 683"/>
                <a:gd name="T61" fmla="*/ 295 h 675"/>
                <a:gd name="T62" fmla="*/ 394 w 683"/>
                <a:gd name="T63" fmla="*/ 170 h 675"/>
                <a:gd name="T64" fmla="*/ 223 w 683"/>
                <a:gd name="T65" fmla="*/ 38 h 675"/>
                <a:gd name="T66" fmla="*/ 164 w 683"/>
                <a:gd name="T67" fmla="*/ 76 h 675"/>
                <a:gd name="T68" fmla="*/ 189 w 683"/>
                <a:gd name="T69" fmla="*/ 30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3" h="675">
                  <a:moveTo>
                    <a:pt x="95" y="172"/>
                  </a:moveTo>
                  <a:cubicBezTo>
                    <a:pt x="85" y="81"/>
                    <a:pt x="80" y="65"/>
                    <a:pt x="40" y="64"/>
                  </a:cubicBezTo>
                  <a:cubicBezTo>
                    <a:pt x="9" y="64"/>
                    <a:pt x="9" y="64"/>
                    <a:pt x="9" y="64"/>
                  </a:cubicBezTo>
                  <a:cubicBezTo>
                    <a:pt x="1" y="60"/>
                    <a:pt x="0" y="44"/>
                    <a:pt x="7" y="40"/>
                  </a:cubicBezTo>
                  <a:cubicBezTo>
                    <a:pt x="61" y="29"/>
                    <a:pt x="127" y="18"/>
                    <a:pt x="221" y="8"/>
                  </a:cubicBezTo>
                  <a:cubicBezTo>
                    <a:pt x="281" y="2"/>
                    <a:pt x="339" y="0"/>
                    <a:pt x="385" y="19"/>
                  </a:cubicBezTo>
                  <a:cubicBezTo>
                    <a:pt x="434" y="39"/>
                    <a:pt x="473" y="78"/>
                    <a:pt x="480" y="146"/>
                  </a:cubicBezTo>
                  <a:cubicBezTo>
                    <a:pt x="490" y="237"/>
                    <a:pt x="424" y="295"/>
                    <a:pt x="378" y="320"/>
                  </a:cubicBezTo>
                  <a:cubicBezTo>
                    <a:pt x="373" y="326"/>
                    <a:pt x="379" y="335"/>
                    <a:pt x="385" y="343"/>
                  </a:cubicBezTo>
                  <a:cubicBezTo>
                    <a:pt x="476" y="459"/>
                    <a:pt x="535" y="530"/>
                    <a:pt x="607" y="578"/>
                  </a:cubicBezTo>
                  <a:cubicBezTo>
                    <a:pt x="625" y="590"/>
                    <a:pt x="650" y="598"/>
                    <a:pt x="677" y="598"/>
                  </a:cubicBezTo>
                  <a:cubicBezTo>
                    <a:pt x="682" y="599"/>
                    <a:pt x="683" y="607"/>
                    <a:pt x="679" y="611"/>
                  </a:cubicBezTo>
                  <a:cubicBezTo>
                    <a:pt x="671" y="615"/>
                    <a:pt x="655" y="618"/>
                    <a:pt x="637" y="620"/>
                  </a:cubicBezTo>
                  <a:cubicBezTo>
                    <a:pt x="555" y="629"/>
                    <a:pt x="503" y="611"/>
                    <a:pt x="424" y="521"/>
                  </a:cubicBezTo>
                  <a:cubicBezTo>
                    <a:pt x="395" y="488"/>
                    <a:pt x="348" y="426"/>
                    <a:pt x="313" y="386"/>
                  </a:cubicBezTo>
                  <a:cubicBezTo>
                    <a:pt x="297" y="366"/>
                    <a:pt x="280" y="358"/>
                    <a:pt x="242" y="362"/>
                  </a:cubicBezTo>
                  <a:cubicBezTo>
                    <a:pt x="198" y="367"/>
                    <a:pt x="196" y="368"/>
                    <a:pt x="199" y="388"/>
                  </a:cubicBezTo>
                  <a:cubicBezTo>
                    <a:pt x="212" y="510"/>
                    <a:pt x="212" y="510"/>
                    <a:pt x="212" y="510"/>
                  </a:cubicBezTo>
                  <a:cubicBezTo>
                    <a:pt x="223" y="611"/>
                    <a:pt x="226" y="622"/>
                    <a:pt x="283" y="624"/>
                  </a:cubicBezTo>
                  <a:cubicBezTo>
                    <a:pt x="303" y="625"/>
                    <a:pt x="303" y="625"/>
                    <a:pt x="303" y="625"/>
                  </a:cubicBezTo>
                  <a:cubicBezTo>
                    <a:pt x="310" y="629"/>
                    <a:pt x="310" y="646"/>
                    <a:pt x="304" y="649"/>
                  </a:cubicBezTo>
                  <a:cubicBezTo>
                    <a:pt x="261" y="652"/>
                    <a:pt x="228" y="655"/>
                    <a:pt x="189" y="659"/>
                  </a:cubicBezTo>
                  <a:cubicBezTo>
                    <a:pt x="149" y="663"/>
                    <a:pt x="114" y="668"/>
                    <a:pt x="69" y="675"/>
                  </a:cubicBezTo>
                  <a:cubicBezTo>
                    <a:pt x="63" y="673"/>
                    <a:pt x="59" y="658"/>
                    <a:pt x="64" y="651"/>
                  </a:cubicBezTo>
                  <a:cubicBezTo>
                    <a:pt x="88" y="645"/>
                    <a:pt x="88" y="645"/>
                    <a:pt x="88" y="645"/>
                  </a:cubicBezTo>
                  <a:cubicBezTo>
                    <a:pt x="143" y="633"/>
                    <a:pt x="144" y="620"/>
                    <a:pt x="133" y="519"/>
                  </a:cubicBezTo>
                  <a:lnTo>
                    <a:pt x="95" y="172"/>
                  </a:lnTo>
                  <a:close/>
                  <a:moveTo>
                    <a:pt x="189" y="302"/>
                  </a:moveTo>
                  <a:cubicBezTo>
                    <a:pt x="191" y="319"/>
                    <a:pt x="192" y="330"/>
                    <a:pt x="195" y="333"/>
                  </a:cubicBezTo>
                  <a:cubicBezTo>
                    <a:pt x="199" y="336"/>
                    <a:pt x="213" y="336"/>
                    <a:pt x="262" y="331"/>
                  </a:cubicBezTo>
                  <a:cubicBezTo>
                    <a:pt x="297" y="327"/>
                    <a:pt x="334" y="319"/>
                    <a:pt x="359" y="295"/>
                  </a:cubicBezTo>
                  <a:cubicBezTo>
                    <a:pt x="383" y="272"/>
                    <a:pt x="401" y="235"/>
                    <a:pt x="394" y="170"/>
                  </a:cubicBezTo>
                  <a:cubicBezTo>
                    <a:pt x="386" y="94"/>
                    <a:pt x="331" y="26"/>
                    <a:pt x="223" y="38"/>
                  </a:cubicBezTo>
                  <a:cubicBezTo>
                    <a:pt x="164" y="45"/>
                    <a:pt x="161" y="49"/>
                    <a:pt x="164" y="76"/>
                  </a:cubicBezTo>
                  <a:lnTo>
                    <a:pt x="189" y="3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4" name="Freeform 252"/>
            <p:cNvSpPr>
              <a:spLocks/>
            </p:cNvSpPr>
            <p:nvPr/>
          </p:nvSpPr>
          <p:spPr bwMode="auto">
            <a:xfrm>
              <a:off x="7305" y="91"/>
              <a:ext cx="36" cy="84"/>
            </a:xfrm>
            <a:custGeom>
              <a:avLst/>
              <a:gdLst>
                <a:gd name="T0" fmla="*/ 111 w 286"/>
                <a:gd name="T1" fmla="*/ 153 h 656"/>
                <a:gd name="T2" fmla="*/ 58 w 286"/>
                <a:gd name="T3" fmla="*/ 27 h 656"/>
                <a:gd name="T4" fmla="*/ 34 w 286"/>
                <a:gd name="T5" fmla="*/ 24 h 656"/>
                <a:gd name="T6" fmla="*/ 37 w 286"/>
                <a:gd name="T7" fmla="*/ 0 h 656"/>
                <a:gd name="T8" fmla="*/ 159 w 286"/>
                <a:gd name="T9" fmla="*/ 8 h 656"/>
                <a:gd name="T10" fmla="*/ 279 w 286"/>
                <a:gd name="T11" fmla="*/ 11 h 656"/>
                <a:gd name="T12" fmla="*/ 280 w 286"/>
                <a:gd name="T13" fmla="*/ 35 h 656"/>
                <a:gd name="T14" fmla="*/ 256 w 286"/>
                <a:gd name="T15" fmla="*/ 36 h 656"/>
                <a:gd name="T16" fmla="*/ 191 w 286"/>
                <a:gd name="T17" fmla="*/ 157 h 656"/>
                <a:gd name="T18" fmla="*/ 175 w 286"/>
                <a:gd name="T19" fmla="*/ 502 h 656"/>
                <a:gd name="T20" fmla="*/ 229 w 286"/>
                <a:gd name="T21" fmla="*/ 628 h 656"/>
                <a:gd name="T22" fmla="*/ 253 w 286"/>
                <a:gd name="T23" fmla="*/ 632 h 656"/>
                <a:gd name="T24" fmla="*/ 250 w 286"/>
                <a:gd name="T25" fmla="*/ 656 h 656"/>
                <a:gd name="T26" fmla="*/ 130 w 286"/>
                <a:gd name="T27" fmla="*/ 648 h 656"/>
                <a:gd name="T28" fmla="*/ 7 w 286"/>
                <a:gd name="T29" fmla="*/ 645 h 656"/>
                <a:gd name="T30" fmla="*/ 6 w 286"/>
                <a:gd name="T31" fmla="*/ 621 h 656"/>
                <a:gd name="T32" fmla="*/ 31 w 286"/>
                <a:gd name="T33" fmla="*/ 619 h 656"/>
                <a:gd name="T34" fmla="*/ 96 w 286"/>
                <a:gd name="T35" fmla="*/ 498 h 656"/>
                <a:gd name="T36" fmla="*/ 111 w 286"/>
                <a:gd name="T37" fmla="*/ 1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656">
                  <a:moveTo>
                    <a:pt x="111" y="153"/>
                  </a:moveTo>
                  <a:cubicBezTo>
                    <a:pt x="116" y="51"/>
                    <a:pt x="115" y="34"/>
                    <a:pt x="58" y="27"/>
                  </a:cubicBezTo>
                  <a:cubicBezTo>
                    <a:pt x="34" y="24"/>
                    <a:pt x="34" y="24"/>
                    <a:pt x="34" y="24"/>
                  </a:cubicBezTo>
                  <a:cubicBezTo>
                    <a:pt x="28" y="20"/>
                    <a:pt x="31" y="2"/>
                    <a:pt x="37" y="0"/>
                  </a:cubicBezTo>
                  <a:cubicBezTo>
                    <a:pt x="85" y="4"/>
                    <a:pt x="118" y="6"/>
                    <a:pt x="159" y="8"/>
                  </a:cubicBezTo>
                  <a:cubicBezTo>
                    <a:pt x="198" y="10"/>
                    <a:pt x="231" y="10"/>
                    <a:pt x="279" y="11"/>
                  </a:cubicBezTo>
                  <a:cubicBezTo>
                    <a:pt x="285" y="14"/>
                    <a:pt x="286" y="31"/>
                    <a:pt x="280" y="35"/>
                  </a:cubicBezTo>
                  <a:cubicBezTo>
                    <a:pt x="256" y="36"/>
                    <a:pt x="256" y="36"/>
                    <a:pt x="256" y="36"/>
                  </a:cubicBezTo>
                  <a:cubicBezTo>
                    <a:pt x="198" y="38"/>
                    <a:pt x="196" y="54"/>
                    <a:pt x="191" y="157"/>
                  </a:cubicBezTo>
                  <a:cubicBezTo>
                    <a:pt x="175" y="502"/>
                    <a:pt x="175" y="502"/>
                    <a:pt x="175" y="502"/>
                  </a:cubicBezTo>
                  <a:cubicBezTo>
                    <a:pt x="170" y="605"/>
                    <a:pt x="172" y="618"/>
                    <a:pt x="229" y="628"/>
                  </a:cubicBezTo>
                  <a:cubicBezTo>
                    <a:pt x="253" y="632"/>
                    <a:pt x="253" y="632"/>
                    <a:pt x="253" y="632"/>
                  </a:cubicBezTo>
                  <a:cubicBezTo>
                    <a:pt x="258" y="636"/>
                    <a:pt x="256" y="653"/>
                    <a:pt x="250" y="656"/>
                  </a:cubicBezTo>
                  <a:cubicBezTo>
                    <a:pt x="201" y="652"/>
                    <a:pt x="168" y="649"/>
                    <a:pt x="130" y="648"/>
                  </a:cubicBezTo>
                  <a:cubicBezTo>
                    <a:pt x="89" y="646"/>
                    <a:pt x="56" y="645"/>
                    <a:pt x="7" y="645"/>
                  </a:cubicBezTo>
                  <a:cubicBezTo>
                    <a:pt x="2" y="642"/>
                    <a:pt x="0" y="626"/>
                    <a:pt x="6" y="621"/>
                  </a:cubicBezTo>
                  <a:cubicBezTo>
                    <a:pt x="31" y="619"/>
                    <a:pt x="31" y="619"/>
                    <a:pt x="31" y="619"/>
                  </a:cubicBezTo>
                  <a:cubicBezTo>
                    <a:pt x="88" y="615"/>
                    <a:pt x="91" y="601"/>
                    <a:pt x="96" y="498"/>
                  </a:cubicBezTo>
                  <a:lnTo>
                    <a:pt x="111" y="1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5" name="Freeform 253"/>
            <p:cNvSpPr>
              <a:spLocks noEditPoints="1"/>
            </p:cNvSpPr>
            <p:nvPr/>
          </p:nvSpPr>
          <p:spPr bwMode="auto">
            <a:xfrm>
              <a:off x="7343" y="95"/>
              <a:ext cx="95" cy="94"/>
            </a:xfrm>
            <a:custGeom>
              <a:avLst/>
              <a:gdLst>
                <a:gd name="T0" fmla="*/ 39 w 744"/>
                <a:gd name="T1" fmla="*/ 301 h 741"/>
                <a:gd name="T2" fmla="*/ 452 w 744"/>
                <a:gd name="T3" fmla="*/ 45 h 741"/>
                <a:gd name="T4" fmla="*/ 706 w 744"/>
                <a:gd name="T5" fmla="*/ 445 h 741"/>
                <a:gd name="T6" fmla="*/ 302 w 744"/>
                <a:gd name="T7" fmla="*/ 699 h 741"/>
                <a:gd name="T8" fmla="*/ 39 w 744"/>
                <a:gd name="T9" fmla="*/ 301 h 741"/>
                <a:gd name="T10" fmla="*/ 605 w 744"/>
                <a:gd name="T11" fmla="*/ 452 h 741"/>
                <a:gd name="T12" fmla="*/ 430 w 744"/>
                <a:gd name="T13" fmla="*/ 70 h 741"/>
                <a:gd name="T14" fmla="*/ 141 w 744"/>
                <a:gd name="T15" fmla="*/ 293 h 741"/>
                <a:gd name="T16" fmla="*/ 321 w 744"/>
                <a:gd name="T17" fmla="*/ 673 h 741"/>
                <a:gd name="T18" fmla="*/ 605 w 744"/>
                <a:gd name="T19" fmla="*/ 45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1">
                  <a:moveTo>
                    <a:pt x="39" y="301"/>
                  </a:moveTo>
                  <a:cubicBezTo>
                    <a:pt x="83" y="112"/>
                    <a:pt x="258" y="0"/>
                    <a:pt x="452" y="45"/>
                  </a:cubicBezTo>
                  <a:cubicBezTo>
                    <a:pt x="671" y="95"/>
                    <a:pt x="744" y="278"/>
                    <a:pt x="706" y="445"/>
                  </a:cubicBezTo>
                  <a:cubicBezTo>
                    <a:pt x="662" y="635"/>
                    <a:pt x="485" y="741"/>
                    <a:pt x="302" y="699"/>
                  </a:cubicBezTo>
                  <a:cubicBezTo>
                    <a:pt x="92" y="651"/>
                    <a:pt x="0" y="471"/>
                    <a:pt x="39" y="301"/>
                  </a:cubicBezTo>
                  <a:close/>
                  <a:moveTo>
                    <a:pt x="605" y="452"/>
                  </a:moveTo>
                  <a:cubicBezTo>
                    <a:pt x="641" y="296"/>
                    <a:pt x="610" y="112"/>
                    <a:pt x="430" y="70"/>
                  </a:cubicBezTo>
                  <a:cubicBezTo>
                    <a:pt x="331" y="48"/>
                    <a:pt x="188" y="86"/>
                    <a:pt x="141" y="293"/>
                  </a:cubicBezTo>
                  <a:cubicBezTo>
                    <a:pt x="108" y="432"/>
                    <a:pt x="135" y="630"/>
                    <a:pt x="321" y="673"/>
                  </a:cubicBezTo>
                  <a:cubicBezTo>
                    <a:pt x="435" y="699"/>
                    <a:pt x="562" y="638"/>
                    <a:pt x="605" y="4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6" name="Freeform 254"/>
            <p:cNvSpPr>
              <a:spLocks noEditPoints="1"/>
            </p:cNvSpPr>
            <p:nvPr/>
          </p:nvSpPr>
          <p:spPr bwMode="auto">
            <a:xfrm>
              <a:off x="7423" y="120"/>
              <a:ext cx="85" cy="108"/>
            </a:xfrm>
            <a:custGeom>
              <a:avLst/>
              <a:gdLst>
                <a:gd name="T0" fmla="*/ 296 w 665"/>
                <a:gd name="T1" fmla="*/ 160 h 844"/>
                <a:gd name="T2" fmla="*/ 308 w 665"/>
                <a:gd name="T3" fmla="*/ 39 h 844"/>
                <a:gd name="T4" fmla="*/ 282 w 665"/>
                <a:gd name="T5" fmla="*/ 22 h 844"/>
                <a:gd name="T6" fmla="*/ 294 w 665"/>
                <a:gd name="T7" fmla="*/ 0 h 844"/>
                <a:gd name="T8" fmla="*/ 491 w 665"/>
                <a:gd name="T9" fmla="*/ 90 h 844"/>
                <a:gd name="T10" fmla="*/ 623 w 665"/>
                <a:gd name="T11" fmla="*/ 188 h 844"/>
                <a:gd name="T12" fmla="*/ 635 w 665"/>
                <a:gd name="T13" fmla="*/ 345 h 844"/>
                <a:gd name="T14" fmla="*/ 455 w 665"/>
                <a:gd name="T15" fmla="*/ 436 h 844"/>
                <a:gd name="T16" fmla="*/ 449 w 665"/>
                <a:gd name="T17" fmla="*/ 459 h 844"/>
                <a:gd name="T18" fmla="*/ 509 w 665"/>
                <a:gd name="T19" fmla="*/ 777 h 844"/>
                <a:gd name="T20" fmla="*/ 557 w 665"/>
                <a:gd name="T21" fmla="*/ 831 h 844"/>
                <a:gd name="T22" fmla="*/ 552 w 665"/>
                <a:gd name="T23" fmla="*/ 844 h 844"/>
                <a:gd name="T24" fmla="*/ 512 w 665"/>
                <a:gd name="T25" fmla="*/ 829 h 844"/>
                <a:gd name="T26" fmla="*/ 386 w 665"/>
                <a:gd name="T27" fmla="*/ 631 h 844"/>
                <a:gd name="T28" fmla="*/ 365 w 665"/>
                <a:gd name="T29" fmla="*/ 457 h 844"/>
                <a:gd name="T30" fmla="*/ 317 w 665"/>
                <a:gd name="T31" fmla="*/ 399 h 844"/>
                <a:gd name="T32" fmla="*/ 267 w 665"/>
                <a:gd name="T33" fmla="*/ 398 h 844"/>
                <a:gd name="T34" fmla="*/ 213 w 665"/>
                <a:gd name="T35" fmla="*/ 507 h 844"/>
                <a:gd name="T36" fmla="*/ 211 w 665"/>
                <a:gd name="T37" fmla="*/ 642 h 844"/>
                <a:gd name="T38" fmla="*/ 228 w 665"/>
                <a:gd name="T39" fmla="*/ 653 h 844"/>
                <a:gd name="T40" fmla="*/ 216 w 665"/>
                <a:gd name="T41" fmla="*/ 674 h 844"/>
                <a:gd name="T42" fmla="*/ 114 w 665"/>
                <a:gd name="T43" fmla="*/ 620 h 844"/>
                <a:gd name="T44" fmla="*/ 3 w 665"/>
                <a:gd name="T45" fmla="*/ 569 h 844"/>
                <a:gd name="T46" fmla="*/ 13 w 665"/>
                <a:gd name="T47" fmla="*/ 547 h 844"/>
                <a:gd name="T48" fmla="*/ 36 w 665"/>
                <a:gd name="T49" fmla="*/ 555 h 844"/>
                <a:gd name="T50" fmla="*/ 142 w 665"/>
                <a:gd name="T51" fmla="*/ 472 h 844"/>
                <a:gd name="T52" fmla="*/ 296 w 665"/>
                <a:gd name="T53" fmla="*/ 160 h 844"/>
                <a:gd name="T54" fmla="*/ 306 w 665"/>
                <a:gd name="T55" fmla="*/ 319 h 844"/>
                <a:gd name="T56" fmla="*/ 294 w 665"/>
                <a:gd name="T57" fmla="*/ 349 h 844"/>
                <a:gd name="T58" fmla="*/ 352 w 665"/>
                <a:gd name="T59" fmla="*/ 383 h 844"/>
                <a:gd name="T60" fmla="*/ 453 w 665"/>
                <a:gd name="T61" fmla="*/ 405 h 844"/>
                <a:gd name="T62" fmla="*/ 550 w 665"/>
                <a:gd name="T63" fmla="*/ 319 h 844"/>
                <a:gd name="T64" fmla="*/ 477 w 665"/>
                <a:gd name="T65" fmla="*/ 116 h 844"/>
                <a:gd name="T66" fmla="*/ 406 w 665"/>
                <a:gd name="T67" fmla="*/ 116 h 844"/>
                <a:gd name="T68" fmla="*/ 306 w 665"/>
                <a:gd name="T69" fmla="*/ 31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5" h="844">
                  <a:moveTo>
                    <a:pt x="296" y="160"/>
                  </a:moveTo>
                  <a:cubicBezTo>
                    <a:pt x="337" y="77"/>
                    <a:pt x="342" y="61"/>
                    <a:pt x="308" y="39"/>
                  </a:cubicBezTo>
                  <a:cubicBezTo>
                    <a:pt x="282" y="22"/>
                    <a:pt x="282" y="22"/>
                    <a:pt x="282" y="22"/>
                  </a:cubicBezTo>
                  <a:cubicBezTo>
                    <a:pt x="278" y="15"/>
                    <a:pt x="285" y="1"/>
                    <a:pt x="294" y="0"/>
                  </a:cubicBezTo>
                  <a:cubicBezTo>
                    <a:pt x="344" y="20"/>
                    <a:pt x="406" y="47"/>
                    <a:pt x="491" y="90"/>
                  </a:cubicBezTo>
                  <a:cubicBezTo>
                    <a:pt x="545" y="116"/>
                    <a:pt x="594" y="146"/>
                    <a:pt x="623" y="188"/>
                  </a:cubicBezTo>
                  <a:cubicBezTo>
                    <a:pt x="654" y="230"/>
                    <a:pt x="665" y="284"/>
                    <a:pt x="635" y="345"/>
                  </a:cubicBezTo>
                  <a:cubicBezTo>
                    <a:pt x="594" y="428"/>
                    <a:pt x="507" y="441"/>
                    <a:pt x="455" y="436"/>
                  </a:cubicBezTo>
                  <a:cubicBezTo>
                    <a:pt x="448" y="439"/>
                    <a:pt x="448" y="450"/>
                    <a:pt x="449" y="459"/>
                  </a:cubicBezTo>
                  <a:cubicBezTo>
                    <a:pt x="463" y="606"/>
                    <a:pt x="475" y="698"/>
                    <a:pt x="509" y="777"/>
                  </a:cubicBezTo>
                  <a:cubicBezTo>
                    <a:pt x="517" y="798"/>
                    <a:pt x="534" y="818"/>
                    <a:pt x="557" y="831"/>
                  </a:cubicBezTo>
                  <a:cubicBezTo>
                    <a:pt x="561" y="835"/>
                    <a:pt x="558" y="843"/>
                    <a:pt x="552" y="844"/>
                  </a:cubicBezTo>
                  <a:cubicBezTo>
                    <a:pt x="543" y="843"/>
                    <a:pt x="528" y="837"/>
                    <a:pt x="512" y="829"/>
                  </a:cubicBezTo>
                  <a:cubicBezTo>
                    <a:pt x="438" y="793"/>
                    <a:pt x="404" y="749"/>
                    <a:pt x="386" y="631"/>
                  </a:cubicBezTo>
                  <a:cubicBezTo>
                    <a:pt x="379" y="587"/>
                    <a:pt x="373" y="510"/>
                    <a:pt x="365" y="457"/>
                  </a:cubicBezTo>
                  <a:cubicBezTo>
                    <a:pt x="362" y="431"/>
                    <a:pt x="352" y="416"/>
                    <a:pt x="317" y="399"/>
                  </a:cubicBezTo>
                  <a:cubicBezTo>
                    <a:pt x="278" y="379"/>
                    <a:pt x="276" y="379"/>
                    <a:pt x="267" y="398"/>
                  </a:cubicBezTo>
                  <a:cubicBezTo>
                    <a:pt x="213" y="507"/>
                    <a:pt x="213" y="507"/>
                    <a:pt x="213" y="507"/>
                  </a:cubicBezTo>
                  <a:cubicBezTo>
                    <a:pt x="168" y="598"/>
                    <a:pt x="164" y="610"/>
                    <a:pt x="211" y="642"/>
                  </a:cubicBezTo>
                  <a:cubicBezTo>
                    <a:pt x="228" y="653"/>
                    <a:pt x="228" y="653"/>
                    <a:pt x="228" y="653"/>
                  </a:cubicBezTo>
                  <a:cubicBezTo>
                    <a:pt x="231" y="660"/>
                    <a:pt x="222" y="674"/>
                    <a:pt x="216" y="674"/>
                  </a:cubicBezTo>
                  <a:cubicBezTo>
                    <a:pt x="178" y="653"/>
                    <a:pt x="148" y="638"/>
                    <a:pt x="114" y="620"/>
                  </a:cubicBezTo>
                  <a:cubicBezTo>
                    <a:pt x="77" y="602"/>
                    <a:pt x="45" y="588"/>
                    <a:pt x="3" y="569"/>
                  </a:cubicBezTo>
                  <a:cubicBezTo>
                    <a:pt x="0" y="564"/>
                    <a:pt x="4" y="550"/>
                    <a:pt x="13" y="547"/>
                  </a:cubicBezTo>
                  <a:cubicBezTo>
                    <a:pt x="36" y="555"/>
                    <a:pt x="36" y="555"/>
                    <a:pt x="36" y="555"/>
                  </a:cubicBezTo>
                  <a:cubicBezTo>
                    <a:pt x="89" y="574"/>
                    <a:pt x="96" y="563"/>
                    <a:pt x="142" y="472"/>
                  </a:cubicBezTo>
                  <a:lnTo>
                    <a:pt x="296" y="160"/>
                  </a:lnTo>
                  <a:close/>
                  <a:moveTo>
                    <a:pt x="306" y="319"/>
                  </a:moveTo>
                  <a:cubicBezTo>
                    <a:pt x="298" y="335"/>
                    <a:pt x="293" y="345"/>
                    <a:pt x="294" y="349"/>
                  </a:cubicBezTo>
                  <a:cubicBezTo>
                    <a:pt x="295" y="353"/>
                    <a:pt x="308" y="362"/>
                    <a:pt x="352" y="383"/>
                  </a:cubicBezTo>
                  <a:cubicBezTo>
                    <a:pt x="383" y="399"/>
                    <a:pt x="418" y="412"/>
                    <a:pt x="453" y="405"/>
                  </a:cubicBezTo>
                  <a:cubicBezTo>
                    <a:pt x="485" y="398"/>
                    <a:pt x="520" y="378"/>
                    <a:pt x="550" y="319"/>
                  </a:cubicBezTo>
                  <a:cubicBezTo>
                    <a:pt x="584" y="250"/>
                    <a:pt x="573" y="164"/>
                    <a:pt x="477" y="116"/>
                  </a:cubicBezTo>
                  <a:cubicBezTo>
                    <a:pt x="423" y="89"/>
                    <a:pt x="418" y="92"/>
                    <a:pt x="406" y="116"/>
                  </a:cubicBezTo>
                  <a:lnTo>
                    <a:pt x="306" y="3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7" name="Freeform 255"/>
            <p:cNvSpPr>
              <a:spLocks/>
            </p:cNvSpPr>
            <p:nvPr/>
          </p:nvSpPr>
          <p:spPr bwMode="auto">
            <a:xfrm>
              <a:off x="7485" y="160"/>
              <a:ext cx="96" cy="101"/>
            </a:xfrm>
            <a:custGeom>
              <a:avLst/>
              <a:gdLst>
                <a:gd name="T0" fmla="*/ 378 w 750"/>
                <a:gd name="T1" fmla="*/ 163 h 795"/>
                <a:gd name="T2" fmla="*/ 405 w 750"/>
                <a:gd name="T3" fmla="*/ 30 h 795"/>
                <a:gd name="T4" fmla="*/ 394 w 750"/>
                <a:gd name="T5" fmla="*/ 19 h 795"/>
                <a:gd name="T6" fmla="*/ 411 w 750"/>
                <a:gd name="T7" fmla="*/ 1 h 795"/>
                <a:gd name="T8" fmla="*/ 500 w 750"/>
                <a:gd name="T9" fmla="*/ 73 h 795"/>
                <a:gd name="T10" fmla="*/ 644 w 750"/>
                <a:gd name="T11" fmla="*/ 185 h 795"/>
                <a:gd name="T12" fmla="*/ 750 w 750"/>
                <a:gd name="T13" fmla="*/ 262 h 795"/>
                <a:gd name="T14" fmla="*/ 684 w 750"/>
                <a:gd name="T15" fmla="*/ 374 h 795"/>
                <a:gd name="T16" fmla="*/ 663 w 750"/>
                <a:gd name="T17" fmla="*/ 361 h 795"/>
                <a:gd name="T18" fmla="*/ 661 w 750"/>
                <a:gd name="T19" fmla="*/ 243 h 795"/>
                <a:gd name="T20" fmla="*/ 590 w 750"/>
                <a:gd name="T21" fmla="*/ 181 h 795"/>
                <a:gd name="T22" fmla="*/ 535 w 750"/>
                <a:gd name="T23" fmla="*/ 138 h 795"/>
                <a:gd name="T24" fmla="*/ 488 w 750"/>
                <a:gd name="T25" fmla="*/ 151 h 795"/>
                <a:gd name="T26" fmla="*/ 369 w 750"/>
                <a:gd name="T27" fmla="*/ 305 h 795"/>
                <a:gd name="T28" fmla="*/ 378 w 750"/>
                <a:gd name="T29" fmla="*/ 346 h 795"/>
                <a:gd name="T30" fmla="*/ 423 w 750"/>
                <a:gd name="T31" fmla="*/ 380 h 795"/>
                <a:gd name="T32" fmla="*/ 492 w 750"/>
                <a:gd name="T33" fmla="*/ 426 h 795"/>
                <a:gd name="T34" fmla="*/ 531 w 750"/>
                <a:gd name="T35" fmla="*/ 413 h 795"/>
                <a:gd name="T36" fmla="*/ 561 w 750"/>
                <a:gd name="T37" fmla="*/ 386 h 795"/>
                <a:gd name="T38" fmla="*/ 581 w 750"/>
                <a:gd name="T39" fmla="*/ 402 h 795"/>
                <a:gd name="T40" fmla="*/ 518 w 750"/>
                <a:gd name="T41" fmla="*/ 478 h 795"/>
                <a:gd name="T42" fmla="*/ 464 w 750"/>
                <a:gd name="T43" fmla="*/ 554 h 795"/>
                <a:gd name="T44" fmla="*/ 444 w 750"/>
                <a:gd name="T45" fmla="*/ 539 h 795"/>
                <a:gd name="T46" fmla="*/ 460 w 750"/>
                <a:gd name="T47" fmla="*/ 504 h 795"/>
                <a:gd name="T48" fmla="*/ 458 w 750"/>
                <a:gd name="T49" fmla="*/ 456 h 795"/>
                <a:gd name="T50" fmla="*/ 402 w 750"/>
                <a:gd name="T51" fmla="*/ 407 h 795"/>
                <a:gd name="T52" fmla="*/ 358 w 750"/>
                <a:gd name="T53" fmla="*/ 373 h 795"/>
                <a:gd name="T54" fmla="*/ 316 w 750"/>
                <a:gd name="T55" fmla="*/ 374 h 795"/>
                <a:gd name="T56" fmla="*/ 233 w 750"/>
                <a:gd name="T57" fmla="*/ 482 h 795"/>
                <a:gd name="T58" fmla="*/ 186 w 750"/>
                <a:gd name="T59" fmla="*/ 574 h 795"/>
                <a:gd name="T60" fmla="*/ 266 w 750"/>
                <a:gd name="T61" fmla="*/ 663 h 795"/>
                <a:gd name="T62" fmla="*/ 373 w 750"/>
                <a:gd name="T63" fmla="*/ 727 h 795"/>
                <a:gd name="T64" fmla="*/ 485 w 750"/>
                <a:gd name="T65" fmla="*/ 694 h 795"/>
                <a:gd name="T66" fmla="*/ 500 w 750"/>
                <a:gd name="T67" fmla="*/ 715 h 795"/>
                <a:gd name="T68" fmla="*/ 383 w 750"/>
                <a:gd name="T69" fmla="*/ 795 h 795"/>
                <a:gd name="T70" fmla="*/ 179 w 750"/>
                <a:gd name="T71" fmla="*/ 634 h 795"/>
                <a:gd name="T72" fmla="*/ 109 w 750"/>
                <a:gd name="T73" fmla="*/ 581 h 795"/>
                <a:gd name="T74" fmla="*/ 3 w 750"/>
                <a:gd name="T75" fmla="*/ 503 h 795"/>
                <a:gd name="T76" fmla="*/ 16 w 750"/>
                <a:gd name="T77" fmla="*/ 482 h 795"/>
                <a:gd name="T78" fmla="*/ 43 w 750"/>
                <a:gd name="T79" fmla="*/ 499 h 795"/>
                <a:gd name="T80" fmla="*/ 165 w 750"/>
                <a:gd name="T81" fmla="*/ 440 h 795"/>
                <a:gd name="T82" fmla="*/ 378 w 750"/>
                <a:gd name="T83" fmla="*/ 16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795">
                  <a:moveTo>
                    <a:pt x="378" y="163"/>
                  </a:moveTo>
                  <a:cubicBezTo>
                    <a:pt x="440" y="83"/>
                    <a:pt x="447" y="70"/>
                    <a:pt x="405" y="30"/>
                  </a:cubicBezTo>
                  <a:cubicBezTo>
                    <a:pt x="394" y="19"/>
                    <a:pt x="394" y="19"/>
                    <a:pt x="394" y="19"/>
                  </a:cubicBezTo>
                  <a:cubicBezTo>
                    <a:pt x="392" y="13"/>
                    <a:pt x="404" y="0"/>
                    <a:pt x="411" y="1"/>
                  </a:cubicBezTo>
                  <a:cubicBezTo>
                    <a:pt x="442" y="28"/>
                    <a:pt x="468" y="49"/>
                    <a:pt x="500" y="73"/>
                  </a:cubicBezTo>
                  <a:cubicBezTo>
                    <a:pt x="644" y="185"/>
                    <a:pt x="644" y="185"/>
                    <a:pt x="644" y="185"/>
                  </a:cubicBezTo>
                  <a:cubicBezTo>
                    <a:pt x="694" y="222"/>
                    <a:pt x="739" y="257"/>
                    <a:pt x="750" y="262"/>
                  </a:cubicBezTo>
                  <a:cubicBezTo>
                    <a:pt x="744" y="279"/>
                    <a:pt x="707" y="338"/>
                    <a:pt x="684" y="374"/>
                  </a:cubicBezTo>
                  <a:cubicBezTo>
                    <a:pt x="677" y="376"/>
                    <a:pt x="664" y="368"/>
                    <a:pt x="663" y="361"/>
                  </a:cubicBezTo>
                  <a:cubicBezTo>
                    <a:pt x="680" y="316"/>
                    <a:pt x="693" y="283"/>
                    <a:pt x="661" y="243"/>
                  </a:cubicBezTo>
                  <a:cubicBezTo>
                    <a:pt x="648" y="226"/>
                    <a:pt x="624" y="206"/>
                    <a:pt x="590" y="181"/>
                  </a:cubicBezTo>
                  <a:cubicBezTo>
                    <a:pt x="535" y="138"/>
                    <a:pt x="535" y="138"/>
                    <a:pt x="535" y="138"/>
                  </a:cubicBezTo>
                  <a:cubicBezTo>
                    <a:pt x="511" y="120"/>
                    <a:pt x="510" y="122"/>
                    <a:pt x="488" y="151"/>
                  </a:cubicBezTo>
                  <a:cubicBezTo>
                    <a:pt x="369" y="305"/>
                    <a:pt x="369" y="305"/>
                    <a:pt x="369" y="305"/>
                  </a:cubicBezTo>
                  <a:cubicBezTo>
                    <a:pt x="353" y="326"/>
                    <a:pt x="355" y="328"/>
                    <a:pt x="378" y="346"/>
                  </a:cubicBezTo>
                  <a:cubicBezTo>
                    <a:pt x="423" y="380"/>
                    <a:pt x="423" y="380"/>
                    <a:pt x="423" y="380"/>
                  </a:cubicBezTo>
                  <a:cubicBezTo>
                    <a:pt x="455" y="405"/>
                    <a:pt x="480" y="422"/>
                    <a:pt x="492" y="426"/>
                  </a:cubicBezTo>
                  <a:cubicBezTo>
                    <a:pt x="504" y="430"/>
                    <a:pt x="512" y="429"/>
                    <a:pt x="531" y="413"/>
                  </a:cubicBezTo>
                  <a:cubicBezTo>
                    <a:pt x="561" y="386"/>
                    <a:pt x="561" y="386"/>
                    <a:pt x="561" y="386"/>
                  </a:cubicBezTo>
                  <a:cubicBezTo>
                    <a:pt x="569" y="385"/>
                    <a:pt x="582" y="395"/>
                    <a:pt x="581" y="402"/>
                  </a:cubicBezTo>
                  <a:cubicBezTo>
                    <a:pt x="567" y="421"/>
                    <a:pt x="541" y="449"/>
                    <a:pt x="518" y="478"/>
                  </a:cubicBezTo>
                  <a:cubicBezTo>
                    <a:pt x="497" y="505"/>
                    <a:pt x="477" y="537"/>
                    <a:pt x="464" y="554"/>
                  </a:cubicBezTo>
                  <a:cubicBezTo>
                    <a:pt x="457" y="557"/>
                    <a:pt x="444" y="547"/>
                    <a:pt x="444" y="539"/>
                  </a:cubicBezTo>
                  <a:cubicBezTo>
                    <a:pt x="460" y="504"/>
                    <a:pt x="460" y="504"/>
                    <a:pt x="460" y="504"/>
                  </a:cubicBezTo>
                  <a:cubicBezTo>
                    <a:pt x="467" y="488"/>
                    <a:pt x="471" y="472"/>
                    <a:pt x="458" y="456"/>
                  </a:cubicBezTo>
                  <a:cubicBezTo>
                    <a:pt x="450" y="445"/>
                    <a:pt x="432" y="430"/>
                    <a:pt x="402" y="407"/>
                  </a:cubicBezTo>
                  <a:cubicBezTo>
                    <a:pt x="358" y="373"/>
                    <a:pt x="358" y="373"/>
                    <a:pt x="358" y="373"/>
                  </a:cubicBezTo>
                  <a:cubicBezTo>
                    <a:pt x="335" y="355"/>
                    <a:pt x="332" y="354"/>
                    <a:pt x="316" y="374"/>
                  </a:cubicBezTo>
                  <a:cubicBezTo>
                    <a:pt x="233" y="482"/>
                    <a:pt x="233" y="482"/>
                    <a:pt x="233" y="482"/>
                  </a:cubicBezTo>
                  <a:cubicBezTo>
                    <a:pt x="202" y="523"/>
                    <a:pt x="184" y="551"/>
                    <a:pt x="186" y="574"/>
                  </a:cubicBezTo>
                  <a:cubicBezTo>
                    <a:pt x="188" y="590"/>
                    <a:pt x="198" y="611"/>
                    <a:pt x="266" y="663"/>
                  </a:cubicBezTo>
                  <a:cubicBezTo>
                    <a:pt x="325" y="708"/>
                    <a:pt x="349" y="723"/>
                    <a:pt x="373" y="727"/>
                  </a:cubicBezTo>
                  <a:cubicBezTo>
                    <a:pt x="393" y="730"/>
                    <a:pt x="434" y="719"/>
                    <a:pt x="485" y="694"/>
                  </a:cubicBezTo>
                  <a:cubicBezTo>
                    <a:pt x="493" y="695"/>
                    <a:pt x="502" y="705"/>
                    <a:pt x="500" y="715"/>
                  </a:cubicBezTo>
                  <a:cubicBezTo>
                    <a:pt x="474" y="737"/>
                    <a:pt x="409" y="782"/>
                    <a:pt x="383" y="795"/>
                  </a:cubicBezTo>
                  <a:cubicBezTo>
                    <a:pt x="315" y="740"/>
                    <a:pt x="247" y="687"/>
                    <a:pt x="179" y="634"/>
                  </a:cubicBezTo>
                  <a:cubicBezTo>
                    <a:pt x="109" y="581"/>
                    <a:pt x="109" y="581"/>
                    <a:pt x="109" y="581"/>
                  </a:cubicBezTo>
                  <a:cubicBezTo>
                    <a:pt x="76" y="555"/>
                    <a:pt x="50" y="536"/>
                    <a:pt x="3" y="503"/>
                  </a:cubicBezTo>
                  <a:cubicBezTo>
                    <a:pt x="0" y="497"/>
                    <a:pt x="8" y="483"/>
                    <a:pt x="16" y="482"/>
                  </a:cubicBezTo>
                  <a:cubicBezTo>
                    <a:pt x="43" y="499"/>
                    <a:pt x="43" y="499"/>
                    <a:pt x="43" y="499"/>
                  </a:cubicBezTo>
                  <a:cubicBezTo>
                    <a:pt x="90" y="529"/>
                    <a:pt x="103" y="521"/>
                    <a:pt x="165" y="440"/>
                  </a:cubicBezTo>
                  <a:lnTo>
                    <a:pt x="378"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8" name="Freeform 256"/>
            <p:cNvSpPr>
              <a:spLocks noEditPoints="1"/>
            </p:cNvSpPr>
            <p:nvPr/>
          </p:nvSpPr>
          <p:spPr bwMode="auto">
            <a:xfrm>
              <a:off x="7574" y="261"/>
              <a:ext cx="101" cy="102"/>
            </a:xfrm>
            <a:custGeom>
              <a:avLst/>
              <a:gdLst>
                <a:gd name="T0" fmla="*/ 485 w 796"/>
                <a:gd name="T1" fmla="*/ 125 h 792"/>
                <a:gd name="T2" fmla="*/ 543 w 796"/>
                <a:gd name="T3" fmla="*/ 38 h 792"/>
                <a:gd name="T4" fmla="*/ 534 w 796"/>
                <a:gd name="T5" fmla="*/ 18 h 792"/>
                <a:gd name="T6" fmla="*/ 556 w 796"/>
                <a:gd name="T7" fmla="*/ 6 h 792"/>
                <a:gd name="T8" fmla="*/ 687 w 796"/>
                <a:gd name="T9" fmla="*/ 212 h 792"/>
                <a:gd name="T10" fmla="*/ 770 w 796"/>
                <a:gd name="T11" fmla="*/ 410 h 792"/>
                <a:gd name="T12" fmla="*/ 625 w 796"/>
                <a:gd name="T13" fmla="*/ 726 h 792"/>
                <a:gd name="T14" fmla="*/ 290 w 796"/>
                <a:gd name="T15" fmla="*/ 727 h 792"/>
                <a:gd name="T16" fmla="*/ 139 w 796"/>
                <a:gd name="T17" fmla="*/ 564 h 792"/>
                <a:gd name="T18" fmla="*/ 65 w 796"/>
                <a:gd name="T19" fmla="*/ 424 h 792"/>
                <a:gd name="T20" fmla="*/ 0 w 796"/>
                <a:gd name="T21" fmla="*/ 321 h 792"/>
                <a:gd name="T22" fmla="*/ 20 w 796"/>
                <a:gd name="T23" fmla="*/ 307 h 792"/>
                <a:gd name="T24" fmla="*/ 34 w 796"/>
                <a:gd name="T25" fmla="*/ 325 h 792"/>
                <a:gd name="T26" fmla="*/ 168 w 796"/>
                <a:gd name="T27" fmla="*/ 313 h 792"/>
                <a:gd name="T28" fmla="*/ 485 w 796"/>
                <a:gd name="T29" fmla="*/ 125 h 792"/>
                <a:gd name="T30" fmla="*/ 228 w 796"/>
                <a:gd name="T31" fmla="*/ 370 h 792"/>
                <a:gd name="T32" fmla="*/ 147 w 796"/>
                <a:gd name="T33" fmla="*/ 441 h 792"/>
                <a:gd name="T34" fmla="*/ 174 w 796"/>
                <a:gd name="T35" fmla="*/ 564 h 792"/>
                <a:gd name="T36" fmla="*/ 574 w 796"/>
                <a:gd name="T37" fmla="*/ 643 h 792"/>
                <a:gd name="T38" fmla="*/ 665 w 796"/>
                <a:gd name="T39" fmla="*/ 234 h 792"/>
                <a:gd name="T40" fmla="*/ 604 w 796"/>
                <a:gd name="T41" fmla="*/ 158 h 792"/>
                <a:gd name="T42" fmla="*/ 536 w 796"/>
                <a:gd name="T43" fmla="*/ 187 h 792"/>
                <a:gd name="T44" fmla="*/ 228 w 796"/>
                <a:gd name="T45" fmla="*/ 37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 h="792">
                  <a:moveTo>
                    <a:pt x="485" y="125"/>
                  </a:moveTo>
                  <a:cubicBezTo>
                    <a:pt x="543" y="90"/>
                    <a:pt x="558" y="76"/>
                    <a:pt x="543" y="38"/>
                  </a:cubicBezTo>
                  <a:cubicBezTo>
                    <a:pt x="534" y="18"/>
                    <a:pt x="534" y="18"/>
                    <a:pt x="534" y="18"/>
                  </a:cubicBezTo>
                  <a:cubicBezTo>
                    <a:pt x="535" y="9"/>
                    <a:pt x="547" y="0"/>
                    <a:pt x="556" y="6"/>
                  </a:cubicBezTo>
                  <a:cubicBezTo>
                    <a:pt x="602" y="75"/>
                    <a:pt x="644" y="141"/>
                    <a:pt x="687" y="212"/>
                  </a:cubicBezTo>
                  <a:cubicBezTo>
                    <a:pt x="728" y="282"/>
                    <a:pt x="758" y="344"/>
                    <a:pt x="770" y="410"/>
                  </a:cubicBezTo>
                  <a:cubicBezTo>
                    <a:pt x="796" y="547"/>
                    <a:pt x="735" y="660"/>
                    <a:pt x="625" y="726"/>
                  </a:cubicBezTo>
                  <a:cubicBezTo>
                    <a:pt x="519" y="789"/>
                    <a:pt x="398" y="792"/>
                    <a:pt x="290" y="727"/>
                  </a:cubicBezTo>
                  <a:cubicBezTo>
                    <a:pt x="228" y="690"/>
                    <a:pt x="177" y="628"/>
                    <a:pt x="139" y="564"/>
                  </a:cubicBezTo>
                  <a:cubicBezTo>
                    <a:pt x="107" y="511"/>
                    <a:pt x="82" y="453"/>
                    <a:pt x="65" y="424"/>
                  </a:cubicBezTo>
                  <a:cubicBezTo>
                    <a:pt x="44" y="389"/>
                    <a:pt x="25" y="360"/>
                    <a:pt x="0" y="321"/>
                  </a:cubicBezTo>
                  <a:cubicBezTo>
                    <a:pt x="0" y="315"/>
                    <a:pt x="12" y="305"/>
                    <a:pt x="20" y="307"/>
                  </a:cubicBezTo>
                  <a:cubicBezTo>
                    <a:pt x="34" y="325"/>
                    <a:pt x="34" y="325"/>
                    <a:pt x="34" y="325"/>
                  </a:cubicBezTo>
                  <a:cubicBezTo>
                    <a:pt x="70" y="369"/>
                    <a:pt x="81" y="365"/>
                    <a:pt x="168" y="313"/>
                  </a:cubicBezTo>
                  <a:lnTo>
                    <a:pt x="485" y="125"/>
                  </a:lnTo>
                  <a:close/>
                  <a:moveTo>
                    <a:pt x="228" y="370"/>
                  </a:moveTo>
                  <a:cubicBezTo>
                    <a:pt x="184" y="396"/>
                    <a:pt x="158" y="415"/>
                    <a:pt x="147" y="441"/>
                  </a:cubicBezTo>
                  <a:cubicBezTo>
                    <a:pt x="132" y="474"/>
                    <a:pt x="142" y="511"/>
                    <a:pt x="174" y="564"/>
                  </a:cubicBezTo>
                  <a:cubicBezTo>
                    <a:pt x="270" y="726"/>
                    <a:pt x="419" y="735"/>
                    <a:pt x="574" y="643"/>
                  </a:cubicBezTo>
                  <a:cubicBezTo>
                    <a:pt x="666" y="589"/>
                    <a:pt x="794" y="452"/>
                    <a:pt x="665" y="234"/>
                  </a:cubicBezTo>
                  <a:cubicBezTo>
                    <a:pt x="635" y="185"/>
                    <a:pt x="613" y="162"/>
                    <a:pt x="604" y="158"/>
                  </a:cubicBezTo>
                  <a:cubicBezTo>
                    <a:pt x="595" y="154"/>
                    <a:pt x="573" y="165"/>
                    <a:pt x="536" y="187"/>
                  </a:cubicBezTo>
                  <a:lnTo>
                    <a:pt x="228" y="3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9" name="Freeform 257"/>
            <p:cNvSpPr>
              <a:spLocks/>
            </p:cNvSpPr>
            <p:nvPr/>
          </p:nvSpPr>
          <p:spPr bwMode="auto">
            <a:xfrm>
              <a:off x="7616" y="348"/>
              <a:ext cx="88" cy="60"/>
            </a:xfrm>
            <a:custGeom>
              <a:avLst/>
              <a:gdLst>
                <a:gd name="T0" fmla="*/ 493 w 691"/>
                <a:gd name="T1" fmla="*/ 134 h 463"/>
                <a:gd name="T2" fmla="*/ 589 w 691"/>
                <a:gd name="T3" fmla="*/ 35 h 463"/>
                <a:gd name="T4" fmla="*/ 582 w 691"/>
                <a:gd name="T5" fmla="*/ 11 h 463"/>
                <a:gd name="T6" fmla="*/ 605 w 691"/>
                <a:gd name="T7" fmla="*/ 4 h 463"/>
                <a:gd name="T8" fmla="*/ 645 w 691"/>
                <a:gd name="T9" fmla="*/ 120 h 463"/>
                <a:gd name="T10" fmla="*/ 691 w 691"/>
                <a:gd name="T11" fmla="*/ 232 h 463"/>
                <a:gd name="T12" fmla="*/ 668 w 691"/>
                <a:gd name="T13" fmla="*/ 242 h 463"/>
                <a:gd name="T14" fmla="*/ 658 w 691"/>
                <a:gd name="T15" fmla="*/ 220 h 463"/>
                <a:gd name="T16" fmla="*/ 521 w 691"/>
                <a:gd name="T17" fmla="*/ 208 h 463"/>
                <a:gd name="T18" fmla="*/ 198 w 691"/>
                <a:gd name="T19" fmla="*/ 329 h 463"/>
                <a:gd name="T20" fmla="*/ 103 w 691"/>
                <a:gd name="T21" fmla="*/ 428 h 463"/>
                <a:gd name="T22" fmla="*/ 109 w 691"/>
                <a:gd name="T23" fmla="*/ 452 h 463"/>
                <a:gd name="T24" fmla="*/ 85 w 691"/>
                <a:gd name="T25" fmla="*/ 458 h 463"/>
                <a:gd name="T26" fmla="*/ 46 w 691"/>
                <a:gd name="T27" fmla="*/ 345 h 463"/>
                <a:gd name="T28" fmla="*/ 0 w 691"/>
                <a:gd name="T29" fmla="*/ 231 h 463"/>
                <a:gd name="T30" fmla="*/ 22 w 691"/>
                <a:gd name="T31" fmla="*/ 221 h 463"/>
                <a:gd name="T32" fmla="*/ 34 w 691"/>
                <a:gd name="T33" fmla="*/ 243 h 463"/>
                <a:gd name="T34" fmla="*/ 170 w 691"/>
                <a:gd name="T35" fmla="*/ 255 h 463"/>
                <a:gd name="T36" fmla="*/ 493 w 691"/>
                <a:gd name="T37"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1" h="463">
                  <a:moveTo>
                    <a:pt x="493" y="134"/>
                  </a:moveTo>
                  <a:cubicBezTo>
                    <a:pt x="589" y="98"/>
                    <a:pt x="604" y="90"/>
                    <a:pt x="589" y="35"/>
                  </a:cubicBezTo>
                  <a:cubicBezTo>
                    <a:pt x="582" y="11"/>
                    <a:pt x="582" y="11"/>
                    <a:pt x="582" y="11"/>
                  </a:cubicBezTo>
                  <a:cubicBezTo>
                    <a:pt x="583" y="4"/>
                    <a:pt x="601" y="0"/>
                    <a:pt x="605" y="4"/>
                  </a:cubicBezTo>
                  <a:cubicBezTo>
                    <a:pt x="621" y="51"/>
                    <a:pt x="631" y="82"/>
                    <a:pt x="645" y="120"/>
                  </a:cubicBezTo>
                  <a:cubicBezTo>
                    <a:pt x="659" y="156"/>
                    <a:pt x="672" y="187"/>
                    <a:pt x="691" y="232"/>
                  </a:cubicBezTo>
                  <a:cubicBezTo>
                    <a:pt x="690" y="238"/>
                    <a:pt x="674" y="246"/>
                    <a:pt x="668" y="242"/>
                  </a:cubicBezTo>
                  <a:cubicBezTo>
                    <a:pt x="658" y="220"/>
                    <a:pt x="658" y="220"/>
                    <a:pt x="658" y="220"/>
                  </a:cubicBezTo>
                  <a:cubicBezTo>
                    <a:pt x="633" y="168"/>
                    <a:pt x="617" y="172"/>
                    <a:pt x="521" y="208"/>
                  </a:cubicBezTo>
                  <a:cubicBezTo>
                    <a:pt x="198" y="329"/>
                    <a:pt x="198" y="329"/>
                    <a:pt x="198" y="329"/>
                  </a:cubicBezTo>
                  <a:cubicBezTo>
                    <a:pt x="101" y="365"/>
                    <a:pt x="89" y="372"/>
                    <a:pt x="103" y="428"/>
                  </a:cubicBezTo>
                  <a:cubicBezTo>
                    <a:pt x="109" y="452"/>
                    <a:pt x="109" y="452"/>
                    <a:pt x="109" y="452"/>
                  </a:cubicBezTo>
                  <a:cubicBezTo>
                    <a:pt x="107" y="459"/>
                    <a:pt x="90" y="463"/>
                    <a:pt x="85" y="458"/>
                  </a:cubicBezTo>
                  <a:cubicBezTo>
                    <a:pt x="70" y="412"/>
                    <a:pt x="60" y="381"/>
                    <a:pt x="46" y="345"/>
                  </a:cubicBezTo>
                  <a:cubicBezTo>
                    <a:pt x="32" y="306"/>
                    <a:pt x="19" y="276"/>
                    <a:pt x="0" y="231"/>
                  </a:cubicBezTo>
                  <a:cubicBezTo>
                    <a:pt x="1" y="225"/>
                    <a:pt x="15" y="217"/>
                    <a:pt x="22" y="221"/>
                  </a:cubicBezTo>
                  <a:cubicBezTo>
                    <a:pt x="34" y="243"/>
                    <a:pt x="34" y="243"/>
                    <a:pt x="34" y="243"/>
                  </a:cubicBezTo>
                  <a:cubicBezTo>
                    <a:pt x="60" y="294"/>
                    <a:pt x="74" y="291"/>
                    <a:pt x="170" y="255"/>
                  </a:cubicBezTo>
                  <a:lnTo>
                    <a:pt x="493"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0" name="Freeform 258"/>
            <p:cNvSpPr>
              <a:spLocks/>
            </p:cNvSpPr>
            <p:nvPr/>
          </p:nvSpPr>
          <p:spPr bwMode="auto">
            <a:xfrm>
              <a:off x="7639" y="460"/>
              <a:ext cx="87" cy="50"/>
            </a:xfrm>
            <a:custGeom>
              <a:avLst/>
              <a:gdLst>
                <a:gd name="T0" fmla="*/ 6 w 682"/>
                <a:gd name="T1" fmla="*/ 189 h 391"/>
                <a:gd name="T2" fmla="*/ 31 w 682"/>
                <a:gd name="T3" fmla="*/ 36 h 391"/>
                <a:gd name="T4" fmla="*/ 165 w 682"/>
                <a:gd name="T5" fmla="*/ 0 h 391"/>
                <a:gd name="T6" fmla="*/ 170 w 682"/>
                <a:gd name="T7" fmla="*/ 23 h 391"/>
                <a:gd name="T8" fmla="*/ 37 w 682"/>
                <a:gd name="T9" fmla="*/ 200 h 391"/>
                <a:gd name="T10" fmla="*/ 157 w 682"/>
                <a:gd name="T11" fmla="*/ 313 h 391"/>
                <a:gd name="T12" fmla="*/ 287 w 682"/>
                <a:gd name="T13" fmla="*/ 225 h 391"/>
                <a:gd name="T14" fmla="*/ 340 w 682"/>
                <a:gd name="T15" fmla="*/ 128 h 391"/>
                <a:gd name="T16" fmla="*/ 499 w 682"/>
                <a:gd name="T17" fmla="*/ 12 h 391"/>
                <a:gd name="T18" fmla="*/ 680 w 682"/>
                <a:gd name="T19" fmla="*/ 198 h 391"/>
                <a:gd name="T20" fmla="*/ 673 w 682"/>
                <a:gd name="T21" fmla="*/ 289 h 391"/>
                <a:gd name="T22" fmla="*/ 670 w 682"/>
                <a:gd name="T23" fmla="*/ 324 h 391"/>
                <a:gd name="T24" fmla="*/ 553 w 682"/>
                <a:gd name="T25" fmla="*/ 349 h 391"/>
                <a:gd name="T26" fmla="*/ 548 w 682"/>
                <a:gd name="T27" fmla="*/ 325 h 391"/>
                <a:gd name="T28" fmla="*/ 649 w 682"/>
                <a:gd name="T29" fmla="*/ 186 h 391"/>
                <a:gd name="T30" fmla="*/ 533 w 682"/>
                <a:gd name="T31" fmla="*/ 78 h 391"/>
                <a:gd name="T32" fmla="*/ 420 w 682"/>
                <a:gd name="T33" fmla="*/ 169 h 391"/>
                <a:gd name="T34" fmla="*/ 377 w 682"/>
                <a:gd name="T35" fmla="*/ 249 h 391"/>
                <a:gd name="T36" fmla="*/ 199 w 682"/>
                <a:gd name="T37" fmla="*/ 383 h 391"/>
                <a:gd name="T38" fmla="*/ 6 w 682"/>
                <a:gd name="T39" fmla="*/ 18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 h="391">
                  <a:moveTo>
                    <a:pt x="6" y="189"/>
                  </a:moveTo>
                  <a:cubicBezTo>
                    <a:pt x="0" y="108"/>
                    <a:pt x="22" y="55"/>
                    <a:pt x="31" y="36"/>
                  </a:cubicBezTo>
                  <a:cubicBezTo>
                    <a:pt x="52" y="23"/>
                    <a:pt x="120" y="6"/>
                    <a:pt x="165" y="0"/>
                  </a:cubicBezTo>
                  <a:cubicBezTo>
                    <a:pt x="172" y="5"/>
                    <a:pt x="175" y="19"/>
                    <a:pt x="170" y="23"/>
                  </a:cubicBezTo>
                  <a:cubicBezTo>
                    <a:pt x="121" y="41"/>
                    <a:pt x="29" y="88"/>
                    <a:pt x="37" y="200"/>
                  </a:cubicBezTo>
                  <a:cubicBezTo>
                    <a:pt x="43" y="281"/>
                    <a:pt x="98" y="317"/>
                    <a:pt x="157" y="313"/>
                  </a:cubicBezTo>
                  <a:cubicBezTo>
                    <a:pt x="199" y="310"/>
                    <a:pt x="246" y="298"/>
                    <a:pt x="287" y="225"/>
                  </a:cubicBezTo>
                  <a:cubicBezTo>
                    <a:pt x="340" y="128"/>
                    <a:pt x="340" y="128"/>
                    <a:pt x="340" y="128"/>
                  </a:cubicBezTo>
                  <a:cubicBezTo>
                    <a:pt x="369" y="78"/>
                    <a:pt x="420" y="18"/>
                    <a:pt x="499" y="12"/>
                  </a:cubicBezTo>
                  <a:cubicBezTo>
                    <a:pt x="592" y="6"/>
                    <a:pt x="671" y="73"/>
                    <a:pt x="680" y="198"/>
                  </a:cubicBezTo>
                  <a:cubicBezTo>
                    <a:pt x="682" y="228"/>
                    <a:pt x="679" y="264"/>
                    <a:pt x="673" y="289"/>
                  </a:cubicBezTo>
                  <a:cubicBezTo>
                    <a:pt x="671" y="302"/>
                    <a:pt x="669" y="316"/>
                    <a:pt x="670" y="324"/>
                  </a:cubicBezTo>
                  <a:cubicBezTo>
                    <a:pt x="647" y="334"/>
                    <a:pt x="593" y="346"/>
                    <a:pt x="553" y="349"/>
                  </a:cubicBezTo>
                  <a:cubicBezTo>
                    <a:pt x="547" y="346"/>
                    <a:pt x="543" y="330"/>
                    <a:pt x="548" y="325"/>
                  </a:cubicBezTo>
                  <a:cubicBezTo>
                    <a:pt x="594" y="309"/>
                    <a:pt x="655" y="279"/>
                    <a:pt x="649" y="186"/>
                  </a:cubicBezTo>
                  <a:cubicBezTo>
                    <a:pt x="642" y="91"/>
                    <a:pt x="578" y="75"/>
                    <a:pt x="533" y="78"/>
                  </a:cubicBezTo>
                  <a:cubicBezTo>
                    <a:pt x="477" y="82"/>
                    <a:pt x="441" y="131"/>
                    <a:pt x="420" y="169"/>
                  </a:cubicBezTo>
                  <a:cubicBezTo>
                    <a:pt x="377" y="249"/>
                    <a:pt x="377" y="249"/>
                    <a:pt x="377" y="249"/>
                  </a:cubicBezTo>
                  <a:cubicBezTo>
                    <a:pt x="343" y="313"/>
                    <a:pt x="291" y="377"/>
                    <a:pt x="199" y="383"/>
                  </a:cubicBezTo>
                  <a:cubicBezTo>
                    <a:pt x="93" y="391"/>
                    <a:pt x="15" y="315"/>
                    <a:pt x="6" y="1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1" name="Freeform 259"/>
            <p:cNvSpPr>
              <a:spLocks noEditPoints="1"/>
            </p:cNvSpPr>
            <p:nvPr/>
          </p:nvSpPr>
          <p:spPr bwMode="auto">
            <a:xfrm>
              <a:off x="7635" y="509"/>
              <a:ext cx="88" cy="83"/>
            </a:xfrm>
            <a:custGeom>
              <a:avLst/>
              <a:gdLst>
                <a:gd name="T0" fmla="*/ 253 w 689"/>
                <a:gd name="T1" fmla="*/ 444 h 649"/>
                <a:gd name="T2" fmla="*/ 281 w 689"/>
                <a:gd name="T3" fmla="*/ 407 h 649"/>
                <a:gd name="T4" fmla="*/ 299 w 689"/>
                <a:gd name="T5" fmla="*/ 262 h 649"/>
                <a:gd name="T6" fmla="*/ 280 w 689"/>
                <a:gd name="T7" fmla="*/ 222 h 649"/>
                <a:gd name="T8" fmla="*/ 183 w 689"/>
                <a:gd name="T9" fmla="*/ 176 h 649"/>
                <a:gd name="T10" fmla="*/ 105 w 689"/>
                <a:gd name="T11" fmla="*/ 146 h 649"/>
                <a:gd name="T12" fmla="*/ 83 w 689"/>
                <a:gd name="T13" fmla="*/ 171 h 649"/>
                <a:gd name="T14" fmla="*/ 76 w 689"/>
                <a:gd name="T15" fmla="*/ 203 h 649"/>
                <a:gd name="T16" fmla="*/ 52 w 689"/>
                <a:gd name="T17" fmla="*/ 198 h 649"/>
                <a:gd name="T18" fmla="*/ 67 w 689"/>
                <a:gd name="T19" fmla="*/ 98 h 649"/>
                <a:gd name="T20" fmla="*/ 75 w 689"/>
                <a:gd name="T21" fmla="*/ 5 h 649"/>
                <a:gd name="T22" fmla="*/ 99 w 689"/>
                <a:gd name="T23" fmla="*/ 6 h 649"/>
                <a:gd name="T24" fmla="*/ 98 w 689"/>
                <a:gd name="T25" fmla="*/ 38 h 649"/>
                <a:gd name="T26" fmla="*/ 139 w 689"/>
                <a:gd name="T27" fmla="*/ 102 h 649"/>
                <a:gd name="T28" fmla="*/ 344 w 689"/>
                <a:gd name="T29" fmla="*/ 212 h 649"/>
                <a:gd name="T30" fmla="*/ 592 w 689"/>
                <a:gd name="T31" fmla="*/ 341 h 649"/>
                <a:gd name="T32" fmla="*/ 658 w 689"/>
                <a:gd name="T33" fmla="*/ 366 h 649"/>
                <a:gd name="T34" fmla="*/ 689 w 689"/>
                <a:gd name="T35" fmla="*/ 420 h 649"/>
                <a:gd name="T36" fmla="*/ 679 w 689"/>
                <a:gd name="T37" fmla="*/ 434 h 649"/>
                <a:gd name="T38" fmla="*/ 545 w 689"/>
                <a:gd name="T39" fmla="*/ 461 h 649"/>
                <a:gd name="T40" fmla="*/ 142 w 689"/>
                <a:gd name="T41" fmla="*/ 547 h 649"/>
                <a:gd name="T42" fmla="*/ 30 w 689"/>
                <a:gd name="T43" fmla="*/ 617 h 649"/>
                <a:gd name="T44" fmla="*/ 24 w 689"/>
                <a:gd name="T45" fmla="*/ 642 h 649"/>
                <a:gd name="T46" fmla="*/ 0 w 689"/>
                <a:gd name="T47" fmla="*/ 640 h 649"/>
                <a:gd name="T48" fmla="*/ 17 w 689"/>
                <a:gd name="T49" fmla="*/ 523 h 649"/>
                <a:gd name="T50" fmla="*/ 27 w 689"/>
                <a:gd name="T51" fmla="*/ 412 h 649"/>
                <a:gd name="T52" fmla="*/ 51 w 689"/>
                <a:gd name="T53" fmla="*/ 413 h 649"/>
                <a:gd name="T54" fmla="*/ 51 w 689"/>
                <a:gd name="T55" fmla="*/ 441 h 649"/>
                <a:gd name="T56" fmla="*/ 64 w 689"/>
                <a:gd name="T57" fmla="*/ 477 h 649"/>
                <a:gd name="T58" fmla="*/ 117 w 689"/>
                <a:gd name="T59" fmla="*/ 471 h 649"/>
                <a:gd name="T60" fmla="*/ 253 w 689"/>
                <a:gd name="T61" fmla="*/ 444 h 649"/>
                <a:gd name="T62" fmla="*/ 361 w 689"/>
                <a:gd name="T63" fmla="*/ 263 h 649"/>
                <a:gd name="T64" fmla="*/ 335 w 689"/>
                <a:gd name="T65" fmla="*/ 281 h 649"/>
                <a:gd name="T66" fmla="*/ 321 w 689"/>
                <a:gd name="T67" fmla="*/ 399 h 649"/>
                <a:gd name="T68" fmla="*/ 349 w 689"/>
                <a:gd name="T69" fmla="*/ 424 h 649"/>
                <a:gd name="T70" fmla="*/ 512 w 689"/>
                <a:gd name="T71" fmla="*/ 390 h 649"/>
                <a:gd name="T72" fmla="*/ 575 w 689"/>
                <a:gd name="T73" fmla="*/ 375 h 649"/>
                <a:gd name="T74" fmla="*/ 576 w 689"/>
                <a:gd name="T75" fmla="*/ 373 h 649"/>
                <a:gd name="T76" fmla="*/ 521 w 689"/>
                <a:gd name="T77" fmla="*/ 343 h 649"/>
                <a:gd name="T78" fmla="*/ 361 w 689"/>
                <a:gd name="T79" fmla="*/ 26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9" h="649">
                  <a:moveTo>
                    <a:pt x="253" y="444"/>
                  </a:moveTo>
                  <a:cubicBezTo>
                    <a:pt x="275" y="439"/>
                    <a:pt x="278" y="436"/>
                    <a:pt x="281" y="407"/>
                  </a:cubicBezTo>
                  <a:cubicBezTo>
                    <a:pt x="299" y="262"/>
                    <a:pt x="299" y="262"/>
                    <a:pt x="299" y="262"/>
                  </a:cubicBezTo>
                  <a:cubicBezTo>
                    <a:pt x="301" y="237"/>
                    <a:pt x="299" y="231"/>
                    <a:pt x="280" y="222"/>
                  </a:cubicBezTo>
                  <a:cubicBezTo>
                    <a:pt x="183" y="176"/>
                    <a:pt x="183" y="176"/>
                    <a:pt x="183" y="176"/>
                  </a:cubicBezTo>
                  <a:cubicBezTo>
                    <a:pt x="141" y="157"/>
                    <a:pt x="116" y="147"/>
                    <a:pt x="105" y="146"/>
                  </a:cubicBezTo>
                  <a:cubicBezTo>
                    <a:pt x="93" y="144"/>
                    <a:pt x="87" y="149"/>
                    <a:pt x="83" y="171"/>
                  </a:cubicBezTo>
                  <a:cubicBezTo>
                    <a:pt x="76" y="203"/>
                    <a:pt x="76" y="203"/>
                    <a:pt x="76" y="203"/>
                  </a:cubicBezTo>
                  <a:cubicBezTo>
                    <a:pt x="70" y="209"/>
                    <a:pt x="55" y="207"/>
                    <a:pt x="52" y="198"/>
                  </a:cubicBezTo>
                  <a:cubicBezTo>
                    <a:pt x="57" y="173"/>
                    <a:pt x="61" y="143"/>
                    <a:pt x="67" y="98"/>
                  </a:cubicBezTo>
                  <a:cubicBezTo>
                    <a:pt x="71" y="66"/>
                    <a:pt x="73" y="32"/>
                    <a:pt x="75" y="5"/>
                  </a:cubicBezTo>
                  <a:cubicBezTo>
                    <a:pt x="79" y="0"/>
                    <a:pt x="95" y="0"/>
                    <a:pt x="99" y="6"/>
                  </a:cubicBezTo>
                  <a:cubicBezTo>
                    <a:pt x="98" y="38"/>
                    <a:pt x="98" y="38"/>
                    <a:pt x="98" y="38"/>
                  </a:cubicBezTo>
                  <a:cubicBezTo>
                    <a:pt x="98" y="62"/>
                    <a:pt x="106" y="84"/>
                    <a:pt x="139" y="102"/>
                  </a:cubicBezTo>
                  <a:cubicBezTo>
                    <a:pt x="181" y="125"/>
                    <a:pt x="240" y="159"/>
                    <a:pt x="344" y="212"/>
                  </a:cubicBezTo>
                  <a:cubicBezTo>
                    <a:pt x="592" y="341"/>
                    <a:pt x="592" y="341"/>
                    <a:pt x="592" y="341"/>
                  </a:cubicBezTo>
                  <a:cubicBezTo>
                    <a:pt x="625" y="359"/>
                    <a:pt x="643" y="367"/>
                    <a:pt x="658" y="366"/>
                  </a:cubicBezTo>
                  <a:cubicBezTo>
                    <a:pt x="662" y="390"/>
                    <a:pt x="678" y="408"/>
                    <a:pt x="689" y="420"/>
                  </a:cubicBezTo>
                  <a:cubicBezTo>
                    <a:pt x="688" y="426"/>
                    <a:pt x="686" y="432"/>
                    <a:pt x="679" y="434"/>
                  </a:cubicBezTo>
                  <a:cubicBezTo>
                    <a:pt x="635" y="441"/>
                    <a:pt x="589" y="451"/>
                    <a:pt x="545" y="461"/>
                  </a:cubicBezTo>
                  <a:cubicBezTo>
                    <a:pt x="142" y="547"/>
                    <a:pt x="142" y="547"/>
                    <a:pt x="142" y="547"/>
                  </a:cubicBezTo>
                  <a:cubicBezTo>
                    <a:pt x="56" y="565"/>
                    <a:pt x="40" y="576"/>
                    <a:pt x="30" y="617"/>
                  </a:cubicBezTo>
                  <a:cubicBezTo>
                    <a:pt x="24" y="642"/>
                    <a:pt x="24" y="642"/>
                    <a:pt x="24" y="642"/>
                  </a:cubicBezTo>
                  <a:cubicBezTo>
                    <a:pt x="18" y="649"/>
                    <a:pt x="3" y="645"/>
                    <a:pt x="0" y="640"/>
                  </a:cubicBezTo>
                  <a:cubicBezTo>
                    <a:pt x="7" y="600"/>
                    <a:pt x="11" y="567"/>
                    <a:pt x="17" y="523"/>
                  </a:cubicBezTo>
                  <a:cubicBezTo>
                    <a:pt x="22" y="477"/>
                    <a:pt x="25" y="440"/>
                    <a:pt x="27" y="412"/>
                  </a:cubicBezTo>
                  <a:cubicBezTo>
                    <a:pt x="32" y="405"/>
                    <a:pt x="47" y="406"/>
                    <a:pt x="51" y="413"/>
                  </a:cubicBezTo>
                  <a:cubicBezTo>
                    <a:pt x="51" y="441"/>
                    <a:pt x="51" y="441"/>
                    <a:pt x="51" y="441"/>
                  </a:cubicBezTo>
                  <a:cubicBezTo>
                    <a:pt x="50" y="462"/>
                    <a:pt x="55" y="476"/>
                    <a:pt x="64" y="477"/>
                  </a:cubicBezTo>
                  <a:cubicBezTo>
                    <a:pt x="75" y="478"/>
                    <a:pt x="93" y="476"/>
                    <a:pt x="117" y="471"/>
                  </a:cubicBezTo>
                  <a:lnTo>
                    <a:pt x="253" y="444"/>
                  </a:lnTo>
                  <a:close/>
                  <a:moveTo>
                    <a:pt x="361" y="263"/>
                  </a:moveTo>
                  <a:cubicBezTo>
                    <a:pt x="340" y="253"/>
                    <a:pt x="339" y="253"/>
                    <a:pt x="335" y="281"/>
                  </a:cubicBezTo>
                  <a:cubicBezTo>
                    <a:pt x="321" y="399"/>
                    <a:pt x="321" y="399"/>
                    <a:pt x="321" y="399"/>
                  </a:cubicBezTo>
                  <a:cubicBezTo>
                    <a:pt x="318" y="427"/>
                    <a:pt x="322" y="429"/>
                    <a:pt x="349" y="424"/>
                  </a:cubicBezTo>
                  <a:cubicBezTo>
                    <a:pt x="512" y="390"/>
                    <a:pt x="512" y="390"/>
                    <a:pt x="512" y="390"/>
                  </a:cubicBezTo>
                  <a:cubicBezTo>
                    <a:pt x="536" y="385"/>
                    <a:pt x="563" y="380"/>
                    <a:pt x="575" y="375"/>
                  </a:cubicBezTo>
                  <a:cubicBezTo>
                    <a:pt x="576" y="373"/>
                    <a:pt x="576" y="373"/>
                    <a:pt x="576" y="373"/>
                  </a:cubicBezTo>
                  <a:cubicBezTo>
                    <a:pt x="571" y="370"/>
                    <a:pt x="549" y="358"/>
                    <a:pt x="521" y="343"/>
                  </a:cubicBezTo>
                  <a:lnTo>
                    <a:pt x="361" y="2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2" name="Freeform 260"/>
            <p:cNvSpPr>
              <a:spLocks/>
            </p:cNvSpPr>
            <p:nvPr/>
          </p:nvSpPr>
          <p:spPr bwMode="auto">
            <a:xfrm>
              <a:off x="7608" y="588"/>
              <a:ext cx="106" cy="112"/>
            </a:xfrm>
            <a:custGeom>
              <a:avLst/>
              <a:gdLst>
                <a:gd name="T0" fmla="*/ 167 w 832"/>
                <a:gd name="T1" fmla="*/ 628 h 877"/>
                <a:gd name="T2" fmla="*/ 7 w 832"/>
                <a:gd name="T3" fmla="*/ 572 h 877"/>
                <a:gd name="T4" fmla="*/ 4 w 832"/>
                <a:gd name="T5" fmla="*/ 551 h 877"/>
                <a:gd name="T6" fmla="*/ 184 w 832"/>
                <a:gd name="T7" fmla="*/ 486 h 877"/>
                <a:gd name="T8" fmla="*/ 503 w 832"/>
                <a:gd name="T9" fmla="*/ 364 h 877"/>
                <a:gd name="T10" fmla="*/ 665 w 832"/>
                <a:gd name="T11" fmla="*/ 305 h 877"/>
                <a:gd name="T12" fmla="*/ 666 w 832"/>
                <a:gd name="T13" fmla="*/ 303 h 877"/>
                <a:gd name="T14" fmla="*/ 608 w 832"/>
                <a:gd name="T15" fmla="*/ 276 h 877"/>
                <a:gd name="T16" fmla="*/ 410 w 832"/>
                <a:gd name="T17" fmla="*/ 202 h 877"/>
                <a:gd name="T18" fmla="*/ 216 w 832"/>
                <a:gd name="T19" fmla="*/ 148 h 877"/>
                <a:gd name="T20" fmla="*/ 182 w 832"/>
                <a:gd name="T21" fmla="*/ 188 h 877"/>
                <a:gd name="T22" fmla="*/ 168 w 832"/>
                <a:gd name="T23" fmla="*/ 215 h 877"/>
                <a:gd name="T24" fmla="*/ 146 w 832"/>
                <a:gd name="T25" fmla="*/ 205 h 877"/>
                <a:gd name="T26" fmla="*/ 189 w 832"/>
                <a:gd name="T27" fmla="*/ 100 h 877"/>
                <a:gd name="T28" fmla="*/ 221 w 832"/>
                <a:gd name="T29" fmla="*/ 4 h 877"/>
                <a:gd name="T30" fmla="*/ 245 w 832"/>
                <a:gd name="T31" fmla="*/ 11 h 877"/>
                <a:gd name="T32" fmla="*/ 238 w 832"/>
                <a:gd name="T33" fmla="*/ 36 h 877"/>
                <a:gd name="T34" fmla="*/ 242 w 832"/>
                <a:gd name="T35" fmla="*/ 83 h 877"/>
                <a:gd name="T36" fmla="*/ 424 w 832"/>
                <a:gd name="T37" fmla="*/ 165 h 877"/>
                <a:gd name="T38" fmla="*/ 687 w 832"/>
                <a:gd name="T39" fmla="*/ 263 h 877"/>
                <a:gd name="T40" fmla="*/ 760 w 832"/>
                <a:gd name="T41" fmla="*/ 268 h 877"/>
                <a:gd name="T42" fmla="*/ 803 w 832"/>
                <a:gd name="T43" fmla="*/ 220 h 877"/>
                <a:gd name="T44" fmla="*/ 810 w 832"/>
                <a:gd name="T45" fmla="*/ 205 h 877"/>
                <a:gd name="T46" fmla="*/ 832 w 832"/>
                <a:gd name="T47" fmla="*/ 215 h 877"/>
                <a:gd name="T48" fmla="*/ 791 w 832"/>
                <a:gd name="T49" fmla="*/ 317 h 877"/>
                <a:gd name="T50" fmla="*/ 778 w 832"/>
                <a:gd name="T51" fmla="*/ 360 h 877"/>
                <a:gd name="T52" fmla="*/ 520 w 832"/>
                <a:gd name="T53" fmla="*/ 440 h 877"/>
                <a:gd name="T54" fmla="*/ 388 w 832"/>
                <a:gd name="T55" fmla="*/ 491 h 877"/>
                <a:gd name="T56" fmla="*/ 168 w 832"/>
                <a:gd name="T57" fmla="*/ 580 h 877"/>
                <a:gd name="T58" fmla="*/ 167 w 832"/>
                <a:gd name="T59" fmla="*/ 582 h 877"/>
                <a:gd name="T60" fmla="*/ 204 w 832"/>
                <a:gd name="T61" fmla="*/ 599 h 877"/>
                <a:gd name="T62" fmla="*/ 398 w 832"/>
                <a:gd name="T63" fmla="*/ 672 h 877"/>
                <a:gd name="T64" fmla="*/ 593 w 832"/>
                <a:gd name="T65" fmla="*/ 724 h 877"/>
                <a:gd name="T66" fmla="*/ 632 w 832"/>
                <a:gd name="T67" fmla="*/ 675 h 877"/>
                <a:gd name="T68" fmla="*/ 640 w 832"/>
                <a:gd name="T69" fmla="*/ 660 h 877"/>
                <a:gd name="T70" fmla="*/ 662 w 832"/>
                <a:gd name="T71" fmla="*/ 670 h 877"/>
                <a:gd name="T72" fmla="*/ 619 w 832"/>
                <a:gd name="T73" fmla="*/ 777 h 877"/>
                <a:gd name="T74" fmla="*/ 587 w 832"/>
                <a:gd name="T75" fmla="*/ 871 h 877"/>
                <a:gd name="T76" fmla="*/ 563 w 832"/>
                <a:gd name="T77" fmla="*/ 865 h 877"/>
                <a:gd name="T78" fmla="*/ 566 w 832"/>
                <a:gd name="T79" fmla="*/ 851 h 877"/>
                <a:gd name="T80" fmla="*/ 566 w 832"/>
                <a:gd name="T81" fmla="*/ 793 h 877"/>
                <a:gd name="T82" fmla="*/ 384 w 832"/>
                <a:gd name="T83" fmla="*/ 710 h 877"/>
                <a:gd name="T84" fmla="*/ 167 w 832"/>
                <a:gd name="T85" fmla="*/ 62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2" h="877">
                  <a:moveTo>
                    <a:pt x="167" y="628"/>
                  </a:moveTo>
                  <a:cubicBezTo>
                    <a:pt x="140" y="618"/>
                    <a:pt x="32" y="578"/>
                    <a:pt x="7" y="572"/>
                  </a:cubicBezTo>
                  <a:cubicBezTo>
                    <a:pt x="2" y="568"/>
                    <a:pt x="0" y="561"/>
                    <a:pt x="4" y="551"/>
                  </a:cubicBezTo>
                  <a:cubicBezTo>
                    <a:pt x="23" y="545"/>
                    <a:pt x="65" y="531"/>
                    <a:pt x="184" y="486"/>
                  </a:cubicBezTo>
                  <a:cubicBezTo>
                    <a:pt x="503" y="364"/>
                    <a:pt x="503" y="364"/>
                    <a:pt x="503" y="364"/>
                  </a:cubicBezTo>
                  <a:cubicBezTo>
                    <a:pt x="541" y="350"/>
                    <a:pt x="638" y="316"/>
                    <a:pt x="665" y="305"/>
                  </a:cubicBezTo>
                  <a:cubicBezTo>
                    <a:pt x="666" y="303"/>
                    <a:pt x="666" y="303"/>
                    <a:pt x="666" y="303"/>
                  </a:cubicBezTo>
                  <a:cubicBezTo>
                    <a:pt x="656" y="295"/>
                    <a:pt x="636" y="287"/>
                    <a:pt x="608" y="276"/>
                  </a:cubicBezTo>
                  <a:cubicBezTo>
                    <a:pt x="410" y="202"/>
                    <a:pt x="410" y="202"/>
                    <a:pt x="410" y="202"/>
                  </a:cubicBezTo>
                  <a:cubicBezTo>
                    <a:pt x="368" y="186"/>
                    <a:pt x="249" y="144"/>
                    <a:pt x="216" y="148"/>
                  </a:cubicBezTo>
                  <a:cubicBezTo>
                    <a:pt x="204" y="151"/>
                    <a:pt x="192" y="166"/>
                    <a:pt x="182" y="188"/>
                  </a:cubicBezTo>
                  <a:cubicBezTo>
                    <a:pt x="168" y="215"/>
                    <a:pt x="168" y="215"/>
                    <a:pt x="168" y="215"/>
                  </a:cubicBezTo>
                  <a:cubicBezTo>
                    <a:pt x="159" y="218"/>
                    <a:pt x="148" y="213"/>
                    <a:pt x="146" y="205"/>
                  </a:cubicBezTo>
                  <a:cubicBezTo>
                    <a:pt x="163" y="165"/>
                    <a:pt x="176" y="133"/>
                    <a:pt x="189" y="100"/>
                  </a:cubicBezTo>
                  <a:cubicBezTo>
                    <a:pt x="203" y="61"/>
                    <a:pt x="211" y="37"/>
                    <a:pt x="221" y="4"/>
                  </a:cubicBezTo>
                  <a:cubicBezTo>
                    <a:pt x="228" y="0"/>
                    <a:pt x="241" y="3"/>
                    <a:pt x="245" y="11"/>
                  </a:cubicBezTo>
                  <a:cubicBezTo>
                    <a:pt x="238" y="36"/>
                    <a:pt x="238" y="36"/>
                    <a:pt x="238" y="36"/>
                  </a:cubicBezTo>
                  <a:cubicBezTo>
                    <a:pt x="232" y="58"/>
                    <a:pt x="233" y="75"/>
                    <a:pt x="242" y="83"/>
                  </a:cubicBezTo>
                  <a:cubicBezTo>
                    <a:pt x="270" y="108"/>
                    <a:pt x="381" y="149"/>
                    <a:pt x="424" y="165"/>
                  </a:cubicBezTo>
                  <a:cubicBezTo>
                    <a:pt x="687" y="263"/>
                    <a:pt x="687" y="263"/>
                    <a:pt x="687" y="263"/>
                  </a:cubicBezTo>
                  <a:cubicBezTo>
                    <a:pt x="712" y="273"/>
                    <a:pt x="732" y="279"/>
                    <a:pt x="760" y="268"/>
                  </a:cubicBezTo>
                  <a:cubicBezTo>
                    <a:pt x="777" y="260"/>
                    <a:pt x="792" y="240"/>
                    <a:pt x="803" y="220"/>
                  </a:cubicBezTo>
                  <a:cubicBezTo>
                    <a:pt x="810" y="205"/>
                    <a:pt x="810" y="205"/>
                    <a:pt x="810" y="205"/>
                  </a:cubicBezTo>
                  <a:cubicBezTo>
                    <a:pt x="818" y="201"/>
                    <a:pt x="831" y="206"/>
                    <a:pt x="832" y="215"/>
                  </a:cubicBezTo>
                  <a:cubicBezTo>
                    <a:pt x="816" y="252"/>
                    <a:pt x="797" y="300"/>
                    <a:pt x="791" y="317"/>
                  </a:cubicBezTo>
                  <a:cubicBezTo>
                    <a:pt x="786" y="331"/>
                    <a:pt x="781" y="347"/>
                    <a:pt x="778" y="360"/>
                  </a:cubicBezTo>
                  <a:cubicBezTo>
                    <a:pt x="725" y="360"/>
                    <a:pt x="565" y="424"/>
                    <a:pt x="520" y="440"/>
                  </a:cubicBezTo>
                  <a:cubicBezTo>
                    <a:pt x="388" y="491"/>
                    <a:pt x="388" y="491"/>
                    <a:pt x="388" y="491"/>
                  </a:cubicBezTo>
                  <a:cubicBezTo>
                    <a:pt x="294" y="527"/>
                    <a:pt x="227" y="554"/>
                    <a:pt x="168" y="580"/>
                  </a:cubicBezTo>
                  <a:cubicBezTo>
                    <a:pt x="167" y="582"/>
                    <a:pt x="167" y="582"/>
                    <a:pt x="167" y="582"/>
                  </a:cubicBezTo>
                  <a:cubicBezTo>
                    <a:pt x="170" y="587"/>
                    <a:pt x="185" y="592"/>
                    <a:pt x="204" y="599"/>
                  </a:cubicBezTo>
                  <a:cubicBezTo>
                    <a:pt x="398" y="672"/>
                    <a:pt x="398" y="672"/>
                    <a:pt x="398" y="672"/>
                  </a:cubicBezTo>
                  <a:cubicBezTo>
                    <a:pt x="441" y="688"/>
                    <a:pt x="559" y="732"/>
                    <a:pt x="593" y="724"/>
                  </a:cubicBezTo>
                  <a:cubicBezTo>
                    <a:pt x="603" y="722"/>
                    <a:pt x="614" y="710"/>
                    <a:pt x="632" y="675"/>
                  </a:cubicBezTo>
                  <a:cubicBezTo>
                    <a:pt x="640" y="660"/>
                    <a:pt x="640" y="660"/>
                    <a:pt x="640" y="660"/>
                  </a:cubicBezTo>
                  <a:cubicBezTo>
                    <a:pt x="648" y="656"/>
                    <a:pt x="662" y="662"/>
                    <a:pt x="662" y="670"/>
                  </a:cubicBezTo>
                  <a:cubicBezTo>
                    <a:pt x="644" y="712"/>
                    <a:pt x="632" y="742"/>
                    <a:pt x="619" y="777"/>
                  </a:cubicBezTo>
                  <a:cubicBezTo>
                    <a:pt x="604" y="816"/>
                    <a:pt x="597" y="840"/>
                    <a:pt x="587" y="871"/>
                  </a:cubicBezTo>
                  <a:cubicBezTo>
                    <a:pt x="579" y="877"/>
                    <a:pt x="567" y="872"/>
                    <a:pt x="563" y="865"/>
                  </a:cubicBezTo>
                  <a:cubicBezTo>
                    <a:pt x="566" y="851"/>
                    <a:pt x="566" y="851"/>
                    <a:pt x="566" y="851"/>
                  </a:cubicBezTo>
                  <a:cubicBezTo>
                    <a:pt x="573" y="821"/>
                    <a:pt x="572" y="800"/>
                    <a:pt x="566" y="793"/>
                  </a:cubicBezTo>
                  <a:cubicBezTo>
                    <a:pt x="539" y="766"/>
                    <a:pt x="426" y="725"/>
                    <a:pt x="384" y="710"/>
                  </a:cubicBezTo>
                  <a:lnTo>
                    <a:pt x="167" y="6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3" name="Freeform 261"/>
            <p:cNvSpPr>
              <a:spLocks/>
            </p:cNvSpPr>
            <p:nvPr/>
          </p:nvSpPr>
          <p:spPr bwMode="auto">
            <a:xfrm>
              <a:off x="7585" y="672"/>
              <a:ext cx="87" cy="70"/>
            </a:xfrm>
            <a:custGeom>
              <a:avLst/>
              <a:gdLst>
                <a:gd name="T0" fmla="*/ 508 w 679"/>
                <a:gd name="T1" fmla="*/ 331 h 550"/>
                <a:gd name="T2" fmla="*/ 645 w 679"/>
                <a:gd name="T3" fmla="*/ 345 h 550"/>
                <a:gd name="T4" fmla="*/ 659 w 679"/>
                <a:gd name="T5" fmla="*/ 325 h 550"/>
                <a:gd name="T6" fmla="*/ 679 w 679"/>
                <a:gd name="T7" fmla="*/ 339 h 550"/>
                <a:gd name="T8" fmla="*/ 613 w 679"/>
                <a:gd name="T9" fmla="*/ 442 h 550"/>
                <a:gd name="T10" fmla="*/ 552 w 679"/>
                <a:gd name="T11" fmla="*/ 546 h 550"/>
                <a:gd name="T12" fmla="*/ 531 w 679"/>
                <a:gd name="T13" fmla="*/ 536 h 550"/>
                <a:gd name="T14" fmla="*/ 542 w 679"/>
                <a:gd name="T15" fmla="*/ 514 h 550"/>
                <a:gd name="T16" fmla="*/ 466 w 679"/>
                <a:gd name="T17" fmla="*/ 399 h 550"/>
                <a:gd name="T18" fmla="*/ 172 w 679"/>
                <a:gd name="T19" fmla="*/ 219 h 550"/>
                <a:gd name="T20" fmla="*/ 36 w 679"/>
                <a:gd name="T21" fmla="*/ 205 h 550"/>
                <a:gd name="T22" fmla="*/ 21 w 679"/>
                <a:gd name="T23" fmla="*/ 224 h 550"/>
                <a:gd name="T24" fmla="*/ 1 w 679"/>
                <a:gd name="T25" fmla="*/ 210 h 550"/>
                <a:gd name="T26" fmla="*/ 66 w 679"/>
                <a:gd name="T27" fmla="*/ 109 h 550"/>
                <a:gd name="T28" fmla="*/ 127 w 679"/>
                <a:gd name="T29" fmla="*/ 3 h 550"/>
                <a:gd name="T30" fmla="*/ 149 w 679"/>
                <a:gd name="T31" fmla="*/ 14 h 550"/>
                <a:gd name="T32" fmla="*/ 139 w 679"/>
                <a:gd name="T33" fmla="*/ 36 h 550"/>
                <a:gd name="T34" fmla="*/ 213 w 679"/>
                <a:gd name="T35" fmla="*/ 151 h 550"/>
                <a:gd name="T36" fmla="*/ 508 w 679"/>
                <a:gd name="T37" fmla="*/ 33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9" h="550">
                  <a:moveTo>
                    <a:pt x="508" y="331"/>
                  </a:moveTo>
                  <a:cubicBezTo>
                    <a:pt x="596" y="384"/>
                    <a:pt x="611" y="391"/>
                    <a:pt x="645" y="345"/>
                  </a:cubicBezTo>
                  <a:cubicBezTo>
                    <a:pt x="659" y="325"/>
                    <a:pt x="659" y="325"/>
                    <a:pt x="659" y="325"/>
                  </a:cubicBezTo>
                  <a:cubicBezTo>
                    <a:pt x="666" y="322"/>
                    <a:pt x="679" y="333"/>
                    <a:pt x="679" y="339"/>
                  </a:cubicBezTo>
                  <a:cubicBezTo>
                    <a:pt x="652" y="380"/>
                    <a:pt x="634" y="407"/>
                    <a:pt x="613" y="442"/>
                  </a:cubicBezTo>
                  <a:cubicBezTo>
                    <a:pt x="592" y="475"/>
                    <a:pt x="576" y="504"/>
                    <a:pt x="552" y="546"/>
                  </a:cubicBezTo>
                  <a:cubicBezTo>
                    <a:pt x="547" y="550"/>
                    <a:pt x="531" y="543"/>
                    <a:pt x="531" y="536"/>
                  </a:cubicBezTo>
                  <a:cubicBezTo>
                    <a:pt x="542" y="514"/>
                    <a:pt x="542" y="514"/>
                    <a:pt x="542" y="514"/>
                  </a:cubicBezTo>
                  <a:cubicBezTo>
                    <a:pt x="567" y="462"/>
                    <a:pt x="554" y="452"/>
                    <a:pt x="466" y="399"/>
                  </a:cubicBezTo>
                  <a:cubicBezTo>
                    <a:pt x="172" y="219"/>
                    <a:pt x="172" y="219"/>
                    <a:pt x="172" y="219"/>
                  </a:cubicBezTo>
                  <a:cubicBezTo>
                    <a:pt x="84" y="165"/>
                    <a:pt x="71" y="160"/>
                    <a:pt x="36" y="205"/>
                  </a:cubicBezTo>
                  <a:cubicBezTo>
                    <a:pt x="21" y="224"/>
                    <a:pt x="21" y="224"/>
                    <a:pt x="21" y="224"/>
                  </a:cubicBezTo>
                  <a:cubicBezTo>
                    <a:pt x="14" y="227"/>
                    <a:pt x="0" y="217"/>
                    <a:pt x="1" y="210"/>
                  </a:cubicBezTo>
                  <a:cubicBezTo>
                    <a:pt x="28" y="170"/>
                    <a:pt x="46" y="142"/>
                    <a:pt x="66" y="109"/>
                  </a:cubicBezTo>
                  <a:cubicBezTo>
                    <a:pt x="87" y="74"/>
                    <a:pt x="104" y="46"/>
                    <a:pt x="127" y="3"/>
                  </a:cubicBezTo>
                  <a:cubicBezTo>
                    <a:pt x="133" y="0"/>
                    <a:pt x="147" y="6"/>
                    <a:pt x="149" y="14"/>
                  </a:cubicBezTo>
                  <a:cubicBezTo>
                    <a:pt x="139" y="36"/>
                    <a:pt x="139" y="36"/>
                    <a:pt x="139" y="36"/>
                  </a:cubicBezTo>
                  <a:cubicBezTo>
                    <a:pt x="115" y="89"/>
                    <a:pt x="125" y="97"/>
                    <a:pt x="213" y="151"/>
                  </a:cubicBezTo>
                  <a:lnTo>
                    <a:pt x="508" y="3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4" name="Freeform 262"/>
            <p:cNvSpPr>
              <a:spLocks/>
            </p:cNvSpPr>
            <p:nvPr/>
          </p:nvSpPr>
          <p:spPr bwMode="auto">
            <a:xfrm>
              <a:off x="7549" y="718"/>
              <a:ext cx="99" cy="100"/>
            </a:xfrm>
            <a:custGeom>
              <a:avLst/>
              <a:gdLst>
                <a:gd name="T0" fmla="*/ 171 w 773"/>
                <a:gd name="T1" fmla="*/ 232 h 780"/>
                <a:gd name="T2" fmla="*/ 41 w 773"/>
                <a:gd name="T3" fmla="*/ 196 h 780"/>
                <a:gd name="T4" fmla="*/ 19 w 773"/>
                <a:gd name="T5" fmla="*/ 218 h 780"/>
                <a:gd name="T6" fmla="*/ 2 w 773"/>
                <a:gd name="T7" fmla="*/ 200 h 780"/>
                <a:gd name="T8" fmla="*/ 88 w 773"/>
                <a:gd name="T9" fmla="*/ 106 h 780"/>
                <a:gd name="T10" fmla="*/ 174 w 773"/>
                <a:gd name="T11" fmla="*/ 3 h 780"/>
                <a:gd name="T12" fmla="*/ 192 w 773"/>
                <a:gd name="T13" fmla="*/ 19 h 780"/>
                <a:gd name="T14" fmla="*/ 171 w 773"/>
                <a:gd name="T15" fmla="*/ 47 h 780"/>
                <a:gd name="T16" fmla="*/ 223 w 773"/>
                <a:gd name="T17" fmla="*/ 172 h 780"/>
                <a:gd name="T18" fmla="*/ 550 w 773"/>
                <a:gd name="T19" fmla="*/ 457 h 780"/>
                <a:gd name="T20" fmla="*/ 593 w 773"/>
                <a:gd name="T21" fmla="*/ 455 h 780"/>
                <a:gd name="T22" fmla="*/ 628 w 773"/>
                <a:gd name="T23" fmla="*/ 415 h 780"/>
                <a:gd name="T24" fmla="*/ 688 w 773"/>
                <a:gd name="T25" fmla="*/ 309 h 780"/>
                <a:gd name="T26" fmla="*/ 666 w 773"/>
                <a:gd name="T27" fmla="*/ 232 h 780"/>
                <a:gd name="T28" fmla="*/ 688 w 773"/>
                <a:gd name="T29" fmla="*/ 217 h 780"/>
                <a:gd name="T30" fmla="*/ 773 w 773"/>
                <a:gd name="T31" fmla="*/ 340 h 780"/>
                <a:gd name="T32" fmla="*/ 760 w 773"/>
                <a:gd name="T33" fmla="*/ 354 h 780"/>
                <a:gd name="T34" fmla="*/ 684 w 773"/>
                <a:gd name="T35" fmla="*/ 396 h 780"/>
                <a:gd name="T36" fmla="*/ 426 w 773"/>
                <a:gd name="T37" fmla="*/ 693 h 780"/>
                <a:gd name="T38" fmla="*/ 396 w 773"/>
                <a:gd name="T39" fmla="*/ 768 h 780"/>
                <a:gd name="T40" fmla="*/ 383 w 773"/>
                <a:gd name="T41" fmla="*/ 779 h 780"/>
                <a:gd name="T42" fmla="*/ 281 w 773"/>
                <a:gd name="T43" fmla="*/ 671 h 780"/>
                <a:gd name="T44" fmla="*/ 296 w 773"/>
                <a:gd name="T45" fmla="*/ 651 h 780"/>
                <a:gd name="T46" fmla="*/ 366 w 773"/>
                <a:gd name="T47" fmla="*/ 679 h 780"/>
                <a:gd name="T48" fmla="*/ 458 w 773"/>
                <a:gd name="T49" fmla="*/ 610 h 780"/>
                <a:gd name="T50" fmla="*/ 503 w 773"/>
                <a:gd name="T51" fmla="*/ 558 h 780"/>
                <a:gd name="T52" fmla="*/ 497 w 773"/>
                <a:gd name="T53" fmla="*/ 515 h 780"/>
                <a:gd name="T54" fmla="*/ 171 w 773"/>
                <a:gd name="T55" fmla="*/ 232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3" h="780">
                  <a:moveTo>
                    <a:pt x="171" y="232"/>
                  </a:moveTo>
                  <a:cubicBezTo>
                    <a:pt x="94" y="165"/>
                    <a:pt x="83" y="157"/>
                    <a:pt x="41" y="196"/>
                  </a:cubicBezTo>
                  <a:cubicBezTo>
                    <a:pt x="19" y="218"/>
                    <a:pt x="19" y="218"/>
                    <a:pt x="19" y="218"/>
                  </a:cubicBezTo>
                  <a:cubicBezTo>
                    <a:pt x="12" y="220"/>
                    <a:pt x="0" y="206"/>
                    <a:pt x="2" y="200"/>
                  </a:cubicBezTo>
                  <a:cubicBezTo>
                    <a:pt x="40" y="160"/>
                    <a:pt x="62" y="136"/>
                    <a:pt x="88" y="106"/>
                  </a:cubicBezTo>
                  <a:cubicBezTo>
                    <a:pt x="113" y="77"/>
                    <a:pt x="134" y="51"/>
                    <a:pt x="174" y="3"/>
                  </a:cubicBezTo>
                  <a:cubicBezTo>
                    <a:pt x="180" y="0"/>
                    <a:pt x="193" y="9"/>
                    <a:pt x="192" y="19"/>
                  </a:cubicBezTo>
                  <a:cubicBezTo>
                    <a:pt x="171" y="47"/>
                    <a:pt x="171" y="47"/>
                    <a:pt x="171" y="47"/>
                  </a:cubicBezTo>
                  <a:cubicBezTo>
                    <a:pt x="139" y="92"/>
                    <a:pt x="146" y="105"/>
                    <a:pt x="223" y="172"/>
                  </a:cubicBezTo>
                  <a:cubicBezTo>
                    <a:pt x="550" y="457"/>
                    <a:pt x="550" y="457"/>
                    <a:pt x="550" y="457"/>
                  </a:cubicBezTo>
                  <a:cubicBezTo>
                    <a:pt x="573" y="476"/>
                    <a:pt x="574" y="477"/>
                    <a:pt x="593" y="455"/>
                  </a:cubicBezTo>
                  <a:cubicBezTo>
                    <a:pt x="628" y="415"/>
                    <a:pt x="628" y="415"/>
                    <a:pt x="628" y="415"/>
                  </a:cubicBezTo>
                  <a:cubicBezTo>
                    <a:pt x="655" y="383"/>
                    <a:pt x="689" y="342"/>
                    <a:pt x="688" y="309"/>
                  </a:cubicBezTo>
                  <a:cubicBezTo>
                    <a:pt x="687" y="277"/>
                    <a:pt x="677" y="256"/>
                    <a:pt x="666" y="232"/>
                  </a:cubicBezTo>
                  <a:cubicBezTo>
                    <a:pt x="667" y="222"/>
                    <a:pt x="680" y="215"/>
                    <a:pt x="688" y="217"/>
                  </a:cubicBezTo>
                  <a:cubicBezTo>
                    <a:pt x="710" y="257"/>
                    <a:pt x="748" y="309"/>
                    <a:pt x="773" y="340"/>
                  </a:cubicBezTo>
                  <a:cubicBezTo>
                    <a:pt x="772" y="343"/>
                    <a:pt x="764" y="354"/>
                    <a:pt x="760" y="354"/>
                  </a:cubicBezTo>
                  <a:cubicBezTo>
                    <a:pt x="733" y="338"/>
                    <a:pt x="713" y="363"/>
                    <a:pt x="684" y="396"/>
                  </a:cubicBezTo>
                  <a:cubicBezTo>
                    <a:pt x="426" y="693"/>
                    <a:pt x="426" y="693"/>
                    <a:pt x="426" y="693"/>
                  </a:cubicBezTo>
                  <a:cubicBezTo>
                    <a:pt x="391" y="732"/>
                    <a:pt x="387" y="740"/>
                    <a:pt x="396" y="768"/>
                  </a:cubicBezTo>
                  <a:cubicBezTo>
                    <a:pt x="395" y="773"/>
                    <a:pt x="387" y="780"/>
                    <a:pt x="383" y="779"/>
                  </a:cubicBezTo>
                  <a:cubicBezTo>
                    <a:pt x="360" y="745"/>
                    <a:pt x="305" y="688"/>
                    <a:pt x="281" y="671"/>
                  </a:cubicBezTo>
                  <a:cubicBezTo>
                    <a:pt x="278" y="663"/>
                    <a:pt x="289" y="651"/>
                    <a:pt x="296" y="651"/>
                  </a:cubicBezTo>
                  <a:cubicBezTo>
                    <a:pt x="316" y="665"/>
                    <a:pt x="348" y="683"/>
                    <a:pt x="366" y="679"/>
                  </a:cubicBezTo>
                  <a:cubicBezTo>
                    <a:pt x="393" y="673"/>
                    <a:pt x="423" y="650"/>
                    <a:pt x="458" y="610"/>
                  </a:cubicBezTo>
                  <a:cubicBezTo>
                    <a:pt x="503" y="558"/>
                    <a:pt x="503" y="558"/>
                    <a:pt x="503" y="558"/>
                  </a:cubicBezTo>
                  <a:cubicBezTo>
                    <a:pt x="522" y="536"/>
                    <a:pt x="521" y="536"/>
                    <a:pt x="497" y="515"/>
                  </a:cubicBezTo>
                  <a:lnTo>
                    <a:pt x="171" y="2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5" name="Freeform 263"/>
            <p:cNvSpPr>
              <a:spLocks noEditPoints="1"/>
            </p:cNvSpPr>
            <p:nvPr/>
          </p:nvSpPr>
          <p:spPr bwMode="auto">
            <a:xfrm>
              <a:off x="7473" y="757"/>
              <a:ext cx="111" cy="98"/>
            </a:xfrm>
            <a:custGeom>
              <a:avLst/>
              <a:gdLst>
                <a:gd name="T0" fmla="*/ 317 w 865"/>
                <a:gd name="T1" fmla="*/ 431 h 772"/>
                <a:gd name="T2" fmla="*/ 364 w 865"/>
                <a:gd name="T3" fmla="*/ 426 h 772"/>
                <a:gd name="T4" fmla="*/ 481 w 865"/>
                <a:gd name="T5" fmla="*/ 339 h 772"/>
                <a:gd name="T6" fmla="*/ 497 w 865"/>
                <a:gd name="T7" fmla="*/ 298 h 772"/>
                <a:gd name="T8" fmla="*/ 464 w 865"/>
                <a:gd name="T9" fmla="*/ 196 h 772"/>
                <a:gd name="T10" fmla="*/ 433 w 865"/>
                <a:gd name="T11" fmla="*/ 119 h 772"/>
                <a:gd name="T12" fmla="*/ 399 w 865"/>
                <a:gd name="T13" fmla="*/ 120 h 772"/>
                <a:gd name="T14" fmla="*/ 371 w 865"/>
                <a:gd name="T15" fmla="*/ 137 h 772"/>
                <a:gd name="T16" fmla="*/ 359 w 865"/>
                <a:gd name="T17" fmla="*/ 116 h 772"/>
                <a:gd name="T18" fmla="*/ 441 w 865"/>
                <a:gd name="T19" fmla="*/ 59 h 772"/>
                <a:gd name="T20" fmla="*/ 514 w 865"/>
                <a:gd name="T21" fmla="*/ 1 h 772"/>
                <a:gd name="T22" fmla="*/ 530 w 865"/>
                <a:gd name="T23" fmla="*/ 19 h 772"/>
                <a:gd name="T24" fmla="*/ 506 w 865"/>
                <a:gd name="T25" fmla="*/ 41 h 772"/>
                <a:gd name="T26" fmla="*/ 488 w 865"/>
                <a:gd name="T27" fmla="*/ 113 h 772"/>
                <a:gd name="T28" fmla="*/ 548 w 865"/>
                <a:gd name="T29" fmla="*/ 338 h 772"/>
                <a:gd name="T30" fmla="*/ 625 w 865"/>
                <a:gd name="T31" fmla="*/ 607 h 772"/>
                <a:gd name="T32" fmla="*/ 653 w 865"/>
                <a:gd name="T33" fmla="*/ 672 h 772"/>
                <a:gd name="T34" fmla="*/ 634 w 865"/>
                <a:gd name="T35" fmla="*/ 732 h 772"/>
                <a:gd name="T36" fmla="*/ 617 w 865"/>
                <a:gd name="T37" fmla="*/ 734 h 772"/>
                <a:gd name="T38" fmla="*/ 505 w 865"/>
                <a:gd name="T39" fmla="*/ 655 h 772"/>
                <a:gd name="T40" fmla="*/ 166 w 865"/>
                <a:gd name="T41" fmla="*/ 421 h 772"/>
                <a:gd name="T42" fmla="*/ 39 w 865"/>
                <a:gd name="T43" fmla="*/ 388 h 772"/>
                <a:gd name="T44" fmla="*/ 16 w 865"/>
                <a:gd name="T45" fmla="*/ 401 h 772"/>
                <a:gd name="T46" fmla="*/ 1 w 865"/>
                <a:gd name="T47" fmla="*/ 381 h 772"/>
                <a:gd name="T48" fmla="*/ 98 w 865"/>
                <a:gd name="T49" fmla="*/ 314 h 772"/>
                <a:gd name="T50" fmla="*/ 185 w 865"/>
                <a:gd name="T51" fmla="*/ 245 h 772"/>
                <a:gd name="T52" fmla="*/ 201 w 865"/>
                <a:gd name="T53" fmla="*/ 263 h 772"/>
                <a:gd name="T54" fmla="*/ 181 w 865"/>
                <a:gd name="T55" fmla="*/ 282 h 772"/>
                <a:gd name="T56" fmla="*/ 164 w 865"/>
                <a:gd name="T57" fmla="*/ 316 h 772"/>
                <a:gd name="T58" fmla="*/ 204 w 865"/>
                <a:gd name="T59" fmla="*/ 350 h 772"/>
                <a:gd name="T60" fmla="*/ 317 w 865"/>
                <a:gd name="T61" fmla="*/ 431 h 772"/>
                <a:gd name="T62" fmla="*/ 523 w 865"/>
                <a:gd name="T63" fmla="*/ 386 h 772"/>
                <a:gd name="T64" fmla="*/ 493 w 865"/>
                <a:gd name="T65" fmla="*/ 379 h 772"/>
                <a:gd name="T66" fmla="*/ 397 w 865"/>
                <a:gd name="T67" fmla="*/ 450 h 772"/>
                <a:gd name="T68" fmla="*/ 398 w 865"/>
                <a:gd name="T69" fmla="*/ 487 h 772"/>
                <a:gd name="T70" fmla="*/ 534 w 865"/>
                <a:gd name="T71" fmla="*/ 583 h 772"/>
                <a:gd name="T72" fmla="*/ 589 w 865"/>
                <a:gd name="T73" fmla="*/ 619 h 772"/>
                <a:gd name="T74" fmla="*/ 590 w 865"/>
                <a:gd name="T75" fmla="*/ 617 h 772"/>
                <a:gd name="T76" fmla="*/ 575 w 865"/>
                <a:gd name="T77" fmla="*/ 558 h 772"/>
                <a:gd name="T78" fmla="*/ 523 w 865"/>
                <a:gd name="T79" fmla="*/ 386 h 772"/>
                <a:gd name="T80" fmla="*/ 821 w 865"/>
                <a:gd name="T81" fmla="*/ 707 h 772"/>
                <a:gd name="T82" fmla="*/ 851 w 865"/>
                <a:gd name="T83" fmla="*/ 705 h 772"/>
                <a:gd name="T84" fmla="*/ 863 w 865"/>
                <a:gd name="T85" fmla="*/ 734 h 772"/>
                <a:gd name="T86" fmla="*/ 857 w 865"/>
                <a:gd name="T87" fmla="*/ 766 h 772"/>
                <a:gd name="T88" fmla="*/ 828 w 865"/>
                <a:gd name="T89" fmla="*/ 772 h 772"/>
                <a:gd name="T90" fmla="*/ 638 w 865"/>
                <a:gd name="T91" fmla="*/ 769 h 772"/>
                <a:gd name="T92" fmla="*/ 634 w 865"/>
                <a:gd name="T93" fmla="*/ 750 h 772"/>
                <a:gd name="T94" fmla="*/ 821 w 865"/>
                <a:gd name="T95" fmla="*/ 70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5" h="772">
                  <a:moveTo>
                    <a:pt x="317" y="431"/>
                  </a:moveTo>
                  <a:cubicBezTo>
                    <a:pt x="336" y="444"/>
                    <a:pt x="340" y="444"/>
                    <a:pt x="364" y="426"/>
                  </a:cubicBezTo>
                  <a:cubicBezTo>
                    <a:pt x="481" y="339"/>
                    <a:pt x="481" y="339"/>
                    <a:pt x="481" y="339"/>
                  </a:cubicBezTo>
                  <a:cubicBezTo>
                    <a:pt x="501" y="325"/>
                    <a:pt x="504" y="319"/>
                    <a:pt x="497" y="298"/>
                  </a:cubicBezTo>
                  <a:cubicBezTo>
                    <a:pt x="464" y="196"/>
                    <a:pt x="464" y="196"/>
                    <a:pt x="464" y="196"/>
                  </a:cubicBezTo>
                  <a:cubicBezTo>
                    <a:pt x="450" y="153"/>
                    <a:pt x="439" y="128"/>
                    <a:pt x="433" y="119"/>
                  </a:cubicBezTo>
                  <a:cubicBezTo>
                    <a:pt x="426" y="110"/>
                    <a:pt x="419" y="108"/>
                    <a:pt x="399" y="120"/>
                  </a:cubicBezTo>
                  <a:cubicBezTo>
                    <a:pt x="371" y="137"/>
                    <a:pt x="371" y="137"/>
                    <a:pt x="371" y="137"/>
                  </a:cubicBezTo>
                  <a:cubicBezTo>
                    <a:pt x="363" y="137"/>
                    <a:pt x="354" y="125"/>
                    <a:pt x="359" y="116"/>
                  </a:cubicBezTo>
                  <a:cubicBezTo>
                    <a:pt x="380" y="103"/>
                    <a:pt x="404" y="85"/>
                    <a:pt x="441" y="59"/>
                  </a:cubicBezTo>
                  <a:cubicBezTo>
                    <a:pt x="467" y="40"/>
                    <a:pt x="494" y="17"/>
                    <a:pt x="514" y="1"/>
                  </a:cubicBezTo>
                  <a:cubicBezTo>
                    <a:pt x="521" y="0"/>
                    <a:pt x="532" y="12"/>
                    <a:pt x="530" y="19"/>
                  </a:cubicBezTo>
                  <a:cubicBezTo>
                    <a:pt x="506" y="41"/>
                    <a:pt x="506" y="41"/>
                    <a:pt x="506" y="41"/>
                  </a:cubicBezTo>
                  <a:cubicBezTo>
                    <a:pt x="489" y="56"/>
                    <a:pt x="478" y="77"/>
                    <a:pt x="488" y="113"/>
                  </a:cubicBezTo>
                  <a:cubicBezTo>
                    <a:pt x="500" y="160"/>
                    <a:pt x="516" y="226"/>
                    <a:pt x="548" y="338"/>
                  </a:cubicBezTo>
                  <a:cubicBezTo>
                    <a:pt x="625" y="607"/>
                    <a:pt x="625" y="607"/>
                    <a:pt x="625" y="607"/>
                  </a:cubicBezTo>
                  <a:cubicBezTo>
                    <a:pt x="635" y="644"/>
                    <a:pt x="641" y="662"/>
                    <a:pt x="653" y="672"/>
                  </a:cubicBezTo>
                  <a:cubicBezTo>
                    <a:pt x="638" y="692"/>
                    <a:pt x="635" y="716"/>
                    <a:pt x="634" y="732"/>
                  </a:cubicBezTo>
                  <a:cubicBezTo>
                    <a:pt x="629" y="736"/>
                    <a:pt x="623" y="738"/>
                    <a:pt x="617" y="734"/>
                  </a:cubicBezTo>
                  <a:cubicBezTo>
                    <a:pt x="582" y="707"/>
                    <a:pt x="542" y="680"/>
                    <a:pt x="505" y="655"/>
                  </a:cubicBezTo>
                  <a:cubicBezTo>
                    <a:pt x="166" y="421"/>
                    <a:pt x="166" y="421"/>
                    <a:pt x="166" y="421"/>
                  </a:cubicBezTo>
                  <a:cubicBezTo>
                    <a:pt x="94" y="371"/>
                    <a:pt x="75" y="367"/>
                    <a:pt x="39" y="388"/>
                  </a:cubicBezTo>
                  <a:cubicBezTo>
                    <a:pt x="16" y="401"/>
                    <a:pt x="16" y="401"/>
                    <a:pt x="16" y="401"/>
                  </a:cubicBezTo>
                  <a:cubicBezTo>
                    <a:pt x="8" y="401"/>
                    <a:pt x="0" y="387"/>
                    <a:pt x="1" y="381"/>
                  </a:cubicBezTo>
                  <a:cubicBezTo>
                    <a:pt x="35" y="359"/>
                    <a:pt x="63" y="340"/>
                    <a:pt x="98" y="314"/>
                  </a:cubicBezTo>
                  <a:cubicBezTo>
                    <a:pt x="135" y="286"/>
                    <a:pt x="163" y="262"/>
                    <a:pt x="185" y="245"/>
                  </a:cubicBezTo>
                  <a:cubicBezTo>
                    <a:pt x="194" y="243"/>
                    <a:pt x="204" y="255"/>
                    <a:pt x="201" y="263"/>
                  </a:cubicBezTo>
                  <a:cubicBezTo>
                    <a:pt x="181" y="282"/>
                    <a:pt x="181" y="282"/>
                    <a:pt x="181" y="282"/>
                  </a:cubicBezTo>
                  <a:cubicBezTo>
                    <a:pt x="165" y="296"/>
                    <a:pt x="158" y="309"/>
                    <a:pt x="164" y="316"/>
                  </a:cubicBezTo>
                  <a:cubicBezTo>
                    <a:pt x="170" y="325"/>
                    <a:pt x="184" y="336"/>
                    <a:pt x="204" y="350"/>
                  </a:cubicBezTo>
                  <a:lnTo>
                    <a:pt x="317" y="431"/>
                  </a:lnTo>
                  <a:close/>
                  <a:moveTo>
                    <a:pt x="523" y="386"/>
                  </a:moveTo>
                  <a:cubicBezTo>
                    <a:pt x="516" y="363"/>
                    <a:pt x="515" y="363"/>
                    <a:pt x="493" y="379"/>
                  </a:cubicBezTo>
                  <a:cubicBezTo>
                    <a:pt x="397" y="450"/>
                    <a:pt x="397" y="450"/>
                    <a:pt x="397" y="450"/>
                  </a:cubicBezTo>
                  <a:cubicBezTo>
                    <a:pt x="375" y="467"/>
                    <a:pt x="375" y="471"/>
                    <a:pt x="398" y="487"/>
                  </a:cubicBezTo>
                  <a:cubicBezTo>
                    <a:pt x="534" y="583"/>
                    <a:pt x="534" y="583"/>
                    <a:pt x="534" y="583"/>
                  </a:cubicBezTo>
                  <a:cubicBezTo>
                    <a:pt x="554" y="597"/>
                    <a:pt x="577" y="613"/>
                    <a:pt x="589" y="619"/>
                  </a:cubicBezTo>
                  <a:cubicBezTo>
                    <a:pt x="590" y="617"/>
                    <a:pt x="590" y="617"/>
                    <a:pt x="590" y="617"/>
                  </a:cubicBezTo>
                  <a:cubicBezTo>
                    <a:pt x="590" y="612"/>
                    <a:pt x="583" y="587"/>
                    <a:pt x="575" y="558"/>
                  </a:cubicBezTo>
                  <a:lnTo>
                    <a:pt x="523" y="386"/>
                  </a:lnTo>
                  <a:close/>
                  <a:moveTo>
                    <a:pt x="821" y="707"/>
                  </a:moveTo>
                  <a:cubicBezTo>
                    <a:pt x="835" y="704"/>
                    <a:pt x="844" y="702"/>
                    <a:pt x="851" y="705"/>
                  </a:cubicBezTo>
                  <a:cubicBezTo>
                    <a:pt x="857" y="708"/>
                    <a:pt x="862" y="719"/>
                    <a:pt x="863" y="734"/>
                  </a:cubicBezTo>
                  <a:cubicBezTo>
                    <a:pt x="865" y="748"/>
                    <a:pt x="862" y="762"/>
                    <a:pt x="857" y="766"/>
                  </a:cubicBezTo>
                  <a:cubicBezTo>
                    <a:pt x="851" y="770"/>
                    <a:pt x="842" y="772"/>
                    <a:pt x="828" y="772"/>
                  </a:cubicBezTo>
                  <a:cubicBezTo>
                    <a:pt x="638" y="769"/>
                    <a:pt x="638" y="769"/>
                    <a:pt x="638" y="769"/>
                  </a:cubicBezTo>
                  <a:cubicBezTo>
                    <a:pt x="630" y="764"/>
                    <a:pt x="630" y="756"/>
                    <a:pt x="634" y="750"/>
                  </a:cubicBezTo>
                  <a:lnTo>
                    <a:pt x="821" y="70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grpSp>
    </p:spTree>
    <p:custDataLst>
      <p:tags r:id="rId1"/>
    </p:custData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3568" y="2660"/>
            <a:ext cx="8077200" cy="1143000"/>
          </a:xfrm>
        </p:spPr>
        <p:txBody>
          <a:bodyPr>
            <a:normAutofit/>
          </a:bodyPr>
          <a:lstStyle/>
          <a:p>
            <a:r>
              <a:rPr lang="en-US" dirty="0" err="1" smtClean="0"/>
              <a:t>Convalida</a:t>
            </a:r>
            <a:endParaRPr lang="it-IT" dirty="0"/>
          </a:p>
        </p:txBody>
      </p:sp>
      <p:sp>
        <p:nvSpPr>
          <p:cNvPr id="5" name="Content Placeholder 4"/>
          <p:cNvSpPr>
            <a:spLocks noGrp="1"/>
          </p:cNvSpPr>
          <p:nvPr>
            <p:ph idx="1"/>
            <p:custDataLst>
              <p:tags r:id="rId3"/>
            </p:custDataLst>
          </p:nvPr>
        </p:nvSpPr>
        <p:spPr>
          <a:xfrm>
            <a:off x="535740" y="980728"/>
            <a:ext cx="8356740" cy="1368152"/>
          </a:xfrm>
        </p:spPr>
        <p:txBody>
          <a:bodyPr>
            <a:noAutofit/>
          </a:bodyPr>
          <a:lstStyle/>
          <a:p>
            <a:pPr marL="0" indent="0" algn="just">
              <a:buNone/>
            </a:pPr>
            <a:r>
              <a:rPr lang="it-IT" sz="2200" dirty="0" smtClean="0"/>
              <a:t>I sistemi elettronici per l’EU GMP </a:t>
            </a:r>
            <a:r>
              <a:rPr lang="it-IT" sz="2200" dirty="0" err="1" smtClean="0"/>
              <a:t>Annex</a:t>
            </a:r>
            <a:r>
              <a:rPr lang="it-IT" sz="2200" dirty="0" smtClean="0"/>
              <a:t> 11 devono essere convalidati per lo scopo particolare per il quale andranno utilizzati. Quindi si deve conoscere bene l’attività GMP che dovranno svolgere. </a:t>
            </a:r>
            <a:r>
              <a:rPr lang="it-IT" sz="2200" u="sng" dirty="0" smtClean="0"/>
              <a:t>Solo la QU può entrare nel merito di tale aspetto</a:t>
            </a:r>
            <a:r>
              <a:rPr lang="it-IT" sz="2200" dirty="0" smtClean="0"/>
              <a:t> </a:t>
            </a:r>
          </a:p>
        </p:txBody>
      </p:sp>
      <p:sp>
        <p:nvSpPr>
          <p:cNvPr id="3" name="Rettangolo 2"/>
          <p:cNvSpPr/>
          <p:nvPr/>
        </p:nvSpPr>
        <p:spPr>
          <a:xfrm>
            <a:off x="1475656" y="2646022"/>
            <a:ext cx="6840760" cy="1077218"/>
          </a:xfrm>
          <a:prstGeom prst="rect">
            <a:avLst/>
          </a:prstGeom>
        </p:spPr>
        <p:txBody>
          <a:bodyPr wrap="square">
            <a:spAutoFit/>
          </a:bodyPr>
          <a:lstStyle/>
          <a:p>
            <a:pPr algn="ctr"/>
            <a:r>
              <a:rPr lang="it-IT" sz="3200" dirty="0" smtClean="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E’ la </a:t>
            </a:r>
            <a:r>
              <a:rPr lang="it-IT" sz="3200" dirty="0" err="1" smtClean="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Quality</a:t>
            </a:r>
            <a:r>
              <a:rPr lang="it-IT" sz="3200" dirty="0" smtClean="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 Unit che </a:t>
            </a:r>
            <a:r>
              <a:rPr lang="it-IT" sz="3200" dirty="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deve progettare e realizzare la convalida</a:t>
            </a:r>
          </a:p>
        </p:txBody>
      </p:sp>
      <p:sp>
        <p:nvSpPr>
          <p:cNvPr id="4" name="Rettangolo 3"/>
          <p:cNvSpPr/>
          <p:nvPr/>
        </p:nvSpPr>
        <p:spPr>
          <a:xfrm>
            <a:off x="1090646" y="3706834"/>
            <a:ext cx="8233882" cy="1077218"/>
          </a:xfrm>
          <a:prstGeom prst="rect">
            <a:avLst/>
          </a:prstGeom>
        </p:spPr>
        <p:txBody>
          <a:bodyPr wrap="square">
            <a:spAutoFit/>
          </a:bodyPr>
          <a:lstStyle/>
          <a:p>
            <a:pPr algn="ctr"/>
            <a:r>
              <a:rPr lang="it-IT" sz="3200" dirty="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mentre i tecnici informatici devono avere solo un ruolo esecutivo e di supporto</a:t>
            </a:r>
          </a:p>
        </p:txBody>
      </p:sp>
      <p:sp>
        <p:nvSpPr>
          <p:cNvPr id="6" name="Rettangolo 5"/>
          <p:cNvSpPr/>
          <p:nvPr/>
        </p:nvSpPr>
        <p:spPr>
          <a:xfrm>
            <a:off x="535740" y="5013176"/>
            <a:ext cx="8500756" cy="1446550"/>
          </a:xfrm>
          <a:prstGeom prst="rect">
            <a:avLst/>
          </a:prstGeom>
        </p:spPr>
        <p:txBody>
          <a:bodyPr wrap="square">
            <a:spAutoFit/>
          </a:bodyPr>
          <a:lstStyle/>
          <a:p>
            <a:pPr algn="just"/>
            <a:r>
              <a:rPr lang="it-IT" sz="2200" b="1" dirty="0"/>
              <a:t>Questo spesso non si vede: la QU demanda totalmente ad un IT esterno (e.g. corporate) e non conoscono cosa c’è dentro i documenti di convalida… è un segno che la convalida non è stata fatta con il giusto approccio</a:t>
            </a:r>
          </a:p>
        </p:txBody>
      </p:sp>
      <p:grpSp>
        <p:nvGrpSpPr>
          <p:cNvPr id="7" name="Group 223"/>
          <p:cNvGrpSpPr>
            <a:grpSpLocks/>
          </p:cNvGrpSpPr>
          <p:nvPr/>
        </p:nvGrpSpPr>
        <p:grpSpPr bwMode="auto">
          <a:xfrm>
            <a:off x="7956644" y="71173"/>
            <a:ext cx="939904" cy="819313"/>
            <a:chOff x="6881" y="91"/>
            <a:chExt cx="845" cy="835"/>
          </a:xfrm>
        </p:grpSpPr>
        <p:sp>
          <p:nvSpPr>
            <p:cNvPr id="8" name="Freeform 224"/>
            <p:cNvSpPr>
              <a:spLocks/>
            </p:cNvSpPr>
            <p:nvPr/>
          </p:nvSpPr>
          <p:spPr bwMode="auto">
            <a:xfrm>
              <a:off x="7256" y="675"/>
              <a:ext cx="96" cy="251"/>
            </a:xfrm>
            <a:custGeom>
              <a:avLst/>
              <a:gdLst>
                <a:gd name="T0" fmla="*/ 72 w 96"/>
                <a:gd name="T1" fmla="*/ 21 h 251"/>
                <a:gd name="T2" fmla="*/ 72 w 96"/>
                <a:gd name="T3" fmla="*/ 237 h 251"/>
                <a:gd name="T4" fmla="*/ 96 w 96"/>
                <a:gd name="T5" fmla="*/ 237 h 251"/>
                <a:gd name="T6" fmla="*/ 96 w 96"/>
                <a:gd name="T7" fmla="*/ 251 h 251"/>
                <a:gd name="T8" fmla="*/ 0 w 96"/>
                <a:gd name="T9" fmla="*/ 251 h 251"/>
                <a:gd name="T10" fmla="*/ 0 w 96"/>
                <a:gd name="T11" fmla="*/ 237 h 251"/>
                <a:gd name="T12" fmla="*/ 25 w 96"/>
                <a:gd name="T13" fmla="*/ 237 h 251"/>
                <a:gd name="T14" fmla="*/ 25 w 96"/>
                <a:gd name="T15" fmla="*/ 0 h 251"/>
                <a:gd name="T16" fmla="*/ 72 w 96"/>
                <a:gd name="T17" fmla="*/ 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1">
                  <a:moveTo>
                    <a:pt x="72" y="21"/>
                  </a:moveTo>
                  <a:lnTo>
                    <a:pt x="72" y="237"/>
                  </a:lnTo>
                  <a:lnTo>
                    <a:pt x="96" y="237"/>
                  </a:lnTo>
                  <a:lnTo>
                    <a:pt x="96" y="251"/>
                  </a:lnTo>
                  <a:lnTo>
                    <a:pt x="0" y="251"/>
                  </a:lnTo>
                  <a:lnTo>
                    <a:pt x="0" y="237"/>
                  </a:lnTo>
                  <a:lnTo>
                    <a:pt x="25" y="237"/>
                  </a:lnTo>
                  <a:lnTo>
                    <a:pt x="25" y="0"/>
                  </a:lnTo>
                  <a:lnTo>
                    <a:pt x="72"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9" name="Freeform 225"/>
            <p:cNvSpPr>
              <a:spLocks/>
            </p:cNvSpPr>
            <p:nvPr/>
          </p:nvSpPr>
          <p:spPr bwMode="auto">
            <a:xfrm>
              <a:off x="7281" y="539"/>
              <a:ext cx="47" cy="90"/>
            </a:xfrm>
            <a:custGeom>
              <a:avLst/>
              <a:gdLst>
                <a:gd name="T0" fmla="*/ 366 w 366"/>
                <a:gd name="T1" fmla="*/ 703 h 703"/>
                <a:gd name="T2" fmla="*/ 366 w 366"/>
                <a:gd name="T3" fmla="*/ 173 h 703"/>
                <a:gd name="T4" fmla="*/ 0 w 366"/>
                <a:gd name="T5" fmla="*/ 0 h 703"/>
                <a:gd name="T6" fmla="*/ 0 w 366"/>
                <a:gd name="T7" fmla="*/ 530 h 703"/>
                <a:gd name="T8" fmla="*/ 366 w 366"/>
                <a:gd name="T9" fmla="*/ 703 h 703"/>
              </a:gdLst>
              <a:ahLst/>
              <a:cxnLst>
                <a:cxn ang="0">
                  <a:pos x="T0" y="T1"/>
                </a:cxn>
                <a:cxn ang="0">
                  <a:pos x="T2" y="T3"/>
                </a:cxn>
                <a:cxn ang="0">
                  <a:pos x="T4" y="T5"/>
                </a:cxn>
                <a:cxn ang="0">
                  <a:pos x="T6" y="T7"/>
                </a:cxn>
                <a:cxn ang="0">
                  <a:pos x="T8" y="T9"/>
                </a:cxn>
              </a:cxnLst>
              <a:rect l="0" t="0" r="r" b="b"/>
              <a:pathLst>
                <a:path w="366" h="703">
                  <a:moveTo>
                    <a:pt x="366" y="703"/>
                  </a:moveTo>
                  <a:cubicBezTo>
                    <a:pt x="366" y="173"/>
                    <a:pt x="366" y="173"/>
                    <a:pt x="366" y="173"/>
                  </a:cubicBezTo>
                  <a:cubicBezTo>
                    <a:pt x="326" y="153"/>
                    <a:pt x="0" y="0"/>
                    <a:pt x="0" y="0"/>
                  </a:cubicBezTo>
                  <a:cubicBezTo>
                    <a:pt x="0" y="530"/>
                    <a:pt x="0" y="530"/>
                    <a:pt x="0" y="530"/>
                  </a:cubicBezTo>
                  <a:lnTo>
                    <a:pt x="366" y="7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0" name="Freeform 226"/>
            <p:cNvSpPr>
              <a:spLocks/>
            </p:cNvSpPr>
            <p:nvPr/>
          </p:nvSpPr>
          <p:spPr bwMode="auto">
            <a:xfrm>
              <a:off x="7256" y="239"/>
              <a:ext cx="96" cy="255"/>
            </a:xfrm>
            <a:custGeom>
              <a:avLst/>
              <a:gdLst>
                <a:gd name="T0" fmla="*/ 72 w 96"/>
                <a:gd name="T1" fmla="*/ 255 h 255"/>
                <a:gd name="T2" fmla="*/ 72 w 96"/>
                <a:gd name="T3" fmla="*/ 14 h 255"/>
                <a:gd name="T4" fmla="*/ 96 w 96"/>
                <a:gd name="T5" fmla="*/ 14 h 255"/>
                <a:gd name="T6" fmla="*/ 96 w 96"/>
                <a:gd name="T7" fmla="*/ 0 h 255"/>
                <a:gd name="T8" fmla="*/ 0 w 96"/>
                <a:gd name="T9" fmla="*/ 0 h 255"/>
                <a:gd name="T10" fmla="*/ 0 w 96"/>
                <a:gd name="T11" fmla="*/ 14 h 255"/>
                <a:gd name="T12" fmla="*/ 25 w 96"/>
                <a:gd name="T13" fmla="*/ 14 h 255"/>
                <a:gd name="T14" fmla="*/ 25 w 96"/>
                <a:gd name="T15" fmla="*/ 231 h 255"/>
                <a:gd name="T16" fmla="*/ 72 w 9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5">
                  <a:moveTo>
                    <a:pt x="72" y="255"/>
                  </a:moveTo>
                  <a:lnTo>
                    <a:pt x="72" y="14"/>
                  </a:lnTo>
                  <a:lnTo>
                    <a:pt x="96" y="14"/>
                  </a:lnTo>
                  <a:lnTo>
                    <a:pt x="96" y="0"/>
                  </a:lnTo>
                  <a:lnTo>
                    <a:pt x="0" y="0"/>
                  </a:lnTo>
                  <a:lnTo>
                    <a:pt x="0" y="14"/>
                  </a:lnTo>
                  <a:lnTo>
                    <a:pt x="25" y="14"/>
                  </a:lnTo>
                  <a:lnTo>
                    <a:pt x="25" y="231"/>
                  </a:lnTo>
                  <a:lnTo>
                    <a:pt x="72" y="2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1" name="Freeform 227"/>
            <p:cNvSpPr>
              <a:spLocks/>
            </p:cNvSpPr>
            <p:nvPr/>
          </p:nvSpPr>
          <p:spPr bwMode="auto">
            <a:xfrm>
              <a:off x="7337" y="252"/>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2" name="Freeform 228"/>
            <p:cNvSpPr>
              <a:spLocks/>
            </p:cNvSpPr>
            <p:nvPr/>
          </p:nvSpPr>
          <p:spPr bwMode="auto">
            <a:xfrm>
              <a:off x="7210" y="70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3" name="Freeform 229"/>
            <p:cNvSpPr>
              <a:spLocks/>
            </p:cNvSpPr>
            <p:nvPr/>
          </p:nvSpPr>
          <p:spPr bwMode="auto">
            <a:xfrm>
              <a:off x="7210" y="83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4" name="Freeform 230"/>
            <p:cNvSpPr>
              <a:spLocks/>
            </p:cNvSpPr>
            <p:nvPr/>
          </p:nvSpPr>
          <p:spPr bwMode="auto">
            <a:xfrm>
              <a:off x="7337" y="381"/>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5" name="Freeform 231"/>
            <p:cNvSpPr>
              <a:spLocks/>
            </p:cNvSpPr>
            <p:nvPr/>
          </p:nvSpPr>
          <p:spPr bwMode="auto">
            <a:xfrm>
              <a:off x="7201" y="316"/>
              <a:ext cx="74" cy="93"/>
            </a:xfrm>
            <a:custGeom>
              <a:avLst/>
              <a:gdLst>
                <a:gd name="T0" fmla="*/ 558 w 577"/>
                <a:gd name="T1" fmla="*/ 0 h 730"/>
                <a:gd name="T2" fmla="*/ 111 w 577"/>
                <a:gd name="T3" fmla="*/ 327 h 730"/>
                <a:gd name="T4" fmla="*/ 45 w 577"/>
                <a:gd name="T5" fmla="*/ 730 h 730"/>
                <a:gd name="T6" fmla="*/ 401 w 577"/>
                <a:gd name="T7" fmla="*/ 442 h 730"/>
                <a:gd name="T8" fmla="*/ 558 w 577"/>
                <a:gd name="T9" fmla="*/ 369 h 730"/>
                <a:gd name="T10" fmla="*/ 558 w 577"/>
                <a:gd name="T11" fmla="*/ 0 h 730"/>
              </a:gdLst>
              <a:ahLst/>
              <a:cxnLst>
                <a:cxn ang="0">
                  <a:pos x="T0" y="T1"/>
                </a:cxn>
                <a:cxn ang="0">
                  <a:pos x="T2" y="T3"/>
                </a:cxn>
                <a:cxn ang="0">
                  <a:pos x="T4" y="T5"/>
                </a:cxn>
                <a:cxn ang="0">
                  <a:pos x="T6" y="T7"/>
                </a:cxn>
                <a:cxn ang="0">
                  <a:pos x="T8" y="T9"/>
                </a:cxn>
                <a:cxn ang="0">
                  <a:pos x="T10" y="T11"/>
                </a:cxn>
              </a:cxnLst>
              <a:rect l="0" t="0" r="r" b="b"/>
              <a:pathLst>
                <a:path w="577" h="730">
                  <a:moveTo>
                    <a:pt x="558" y="0"/>
                  </a:moveTo>
                  <a:cubicBezTo>
                    <a:pt x="558" y="0"/>
                    <a:pt x="221" y="106"/>
                    <a:pt x="111" y="327"/>
                  </a:cubicBezTo>
                  <a:cubicBezTo>
                    <a:pt x="0" y="547"/>
                    <a:pt x="45" y="730"/>
                    <a:pt x="45" y="730"/>
                  </a:cubicBezTo>
                  <a:cubicBezTo>
                    <a:pt x="45" y="730"/>
                    <a:pt x="224" y="526"/>
                    <a:pt x="401" y="442"/>
                  </a:cubicBezTo>
                  <a:cubicBezTo>
                    <a:pt x="577" y="357"/>
                    <a:pt x="558" y="369"/>
                    <a:pt x="558" y="369"/>
                  </a:cubicBezTo>
                  <a:lnTo>
                    <a:pt x="5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6" name="Freeform 232"/>
            <p:cNvSpPr>
              <a:spLocks/>
            </p:cNvSpPr>
            <p:nvPr/>
          </p:nvSpPr>
          <p:spPr bwMode="auto">
            <a:xfrm>
              <a:off x="7334" y="758"/>
              <a:ext cx="74" cy="94"/>
            </a:xfrm>
            <a:custGeom>
              <a:avLst/>
              <a:gdLst>
                <a:gd name="T0" fmla="*/ 19 w 578"/>
                <a:gd name="T1" fmla="*/ 730 h 730"/>
                <a:gd name="T2" fmla="*/ 467 w 578"/>
                <a:gd name="T3" fmla="*/ 403 h 730"/>
                <a:gd name="T4" fmla="*/ 532 w 578"/>
                <a:gd name="T5" fmla="*/ 0 h 730"/>
                <a:gd name="T6" fmla="*/ 177 w 578"/>
                <a:gd name="T7" fmla="*/ 288 h 730"/>
                <a:gd name="T8" fmla="*/ 19 w 578"/>
                <a:gd name="T9" fmla="*/ 361 h 730"/>
                <a:gd name="T10" fmla="*/ 19 w 578"/>
                <a:gd name="T11" fmla="*/ 730 h 730"/>
              </a:gdLst>
              <a:ahLst/>
              <a:cxnLst>
                <a:cxn ang="0">
                  <a:pos x="T0" y="T1"/>
                </a:cxn>
                <a:cxn ang="0">
                  <a:pos x="T2" y="T3"/>
                </a:cxn>
                <a:cxn ang="0">
                  <a:pos x="T4" y="T5"/>
                </a:cxn>
                <a:cxn ang="0">
                  <a:pos x="T6" y="T7"/>
                </a:cxn>
                <a:cxn ang="0">
                  <a:pos x="T8" y="T9"/>
                </a:cxn>
                <a:cxn ang="0">
                  <a:pos x="T10" y="T11"/>
                </a:cxn>
              </a:cxnLst>
              <a:rect l="0" t="0" r="r" b="b"/>
              <a:pathLst>
                <a:path w="578" h="730">
                  <a:moveTo>
                    <a:pt x="19" y="730"/>
                  </a:moveTo>
                  <a:cubicBezTo>
                    <a:pt x="19" y="730"/>
                    <a:pt x="356" y="623"/>
                    <a:pt x="467" y="403"/>
                  </a:cubicBezTo>
                  <a:cubicBezTo>
                    <a:pt x="578" y="183"/>
                    <a:pt x="532" y="0"/>
                    <a:pt x="532" y="0"/>
                  </a:cubicBezTo>
                  <a:cubicBezTo>
                    <a:pt x="532" y="0"/>
                    <a:pt x="353" y="204"/>
                    <a:pt x="177" y="288"/>
                  </a:cubicBezTo>
                  <a:cubicBezTo>
                    <a:pt x="0" y="373"/>
                    <a:pt x="19" y="361"/>
                    <a:pt x="19" y="361"/>
                  </a:cubicBezTo>
                  <a:lnTo>
                    <a:pt x="19" y="7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7" name="Freeform 233"/>
            <p:cNvSpPr>
              <a:spLocks/>
            </p:cNvSpPr>
            <p:nvPr/>
          </p:nvSpPr>
          <p:spPr bwMode="auto">
            <a:xfrm>
              <a:off x="7256" y="445"/>
              <a:ext cx="17" cy="20"/>
            </a:xfrm>
            <a:custGeom>
              <a:avLst/>
              <a:gdLst>
                <a:gd name="T0" fmla="*/ 17 w 17"/>
                <a:gd name="T1" fmla="*/ 0 h 20"/>
                <a:gd name="T2" fmla="*/ 17 w 17"/>
                <a:gd name="T3" fmla="*/ 20 h 20"/>
                <a:gd name="T4" fmla="*/ 0 w 17"/>
                <a:gd name="T5" fmla="*/ 10 h 20"/>
                <a:gd name="T6" fmla="*/ 17 w 17"/>
                <a:gd name="T7" fmla="*/ 0 h 20"/>
              </a:gdLst>
              <a:ahLst/>
              <a:cxnLst>
                <a:cxn ang="0">
                  <a:pos x="T0" y="T1"/>
                </a:cxn>
                <a:cxn ang="0">
                  <a:pos x="T2" y="T3"/>
                </a:cxn>
                <a:cxn ang="0">
                  <a:pos x="T4" y="T5"/>
                </a:cxn>
                <a:cxn ang="0">
                  <a:pos x="T6" y="T7"/>
                </a:cxn>
              </a:cxnLst>
              <a:rect l="0" t="0" r="r" b="b"/>
              <a:pathLst>
                <a:path w="17" h="20">
                  <a:moveTo>
                    <a:pt x="17" y="0"/>
                  </a:moveTo>
                  <a:lnTo>
                    <a:pt x="17" y="20"/>
                  </a:lnTo>
                  <a:lnTo>
                    <a:pt x="0" y="10"/>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8" name="Freeform 234"/>
            <p:cNvSpPr>
              <a:spLocks/>
            </p:cNvSpPr>
            <p:nvPr/>
          </p:nvSpPr>
          <p:spPr bwMode="auto">
            <a:xfrm>
              <a:off x="7337" y="701"/>
              <a:ext cx="18" cy="19"/>
            </a:xfrm>
            <a:custGeom>
              <a:avLst/>
              <a:gdLst>
                <a:gd name="T0" fmla="*/ 0 w 18"/>
                <a:gd name="T1" fmla="*/ 19 h 19"/>
                <a:gd name="T2" fmla="*/ 0 w 18"/>
                <a:gd name="T3" fmla="*/ 0 h 19"/>
                <a:gd name="T4" fmla="*/ 18 w 18"/>
                <a:gd name="T5" fmla="*/ 9 h 19"/>
                <a:gd name="T6" fmla="*/ 0 w 18"/>
                <a:gd name="T7" fmla="*/ 19 h 19"/>
              </a:gdLst>
              <a:ahLst/>
              <a:cxnLst>
                <a:cxn ang="0">
                  <a:pos x="T0" y="T1"/>
                </a:cxn>
                <a:cxn ang="0">
                  <a:pos x="T2" y="T3"/>
                </a:cxn>
                <a:cxn ang="0">
                  <a:pos x="T4" y="T5"/>
                </a:cxn>
                <a:cxn ang="0">
                  <a:pos x="T6" y="T7"/>
                </a:cxn>
              </a:cxnLst>
              <a:rect l="0" t="0" r="r" b="b"/>
              <a:pathLst>
                <a:path w="18" h="19">
                  <a:moveTo>
                    <a:pt x="0" y="19"/>
                  </a:moveTo>
                  <a:lnTo>
                    <a:pt x="0" y="0"/>
                  </a:lnTo>
                  <a:lnTo>
                    <a:pt x="18" y="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9" name="Freeform 235"/>
            <p:cNvSpPr>
              <a:spLocks/>
            </p:cNvSpPr>
            <p:nvPr/>
          </p:nvSpPr>
          <p:spPr bwMode="auto">
            <a:xfrm>
              <a:off x="7207" y="432"/>
              <a:ext cx="198" cy="174"/>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49"/>
                    <a:pt x="1208" y="1062"/>
                  </a:cubicBezTo>
                  <a:cubicBezTo>
                    <a:pt x="970" y="916"/>
                    <a:pt x="656" y="817"/>
                    <a:pt x="491" y="727"/>
                  </a:cubicBezTo>
                  <a:cubicBezTo>
                    <a:pt x="366" y="658"/>
                    <a:pt x="263" y="595"/>
                    <a:pt x="186" y="521"/>
                  </a:cubicBezTo>
                  <a:cubicBezTo>
                    <a:pt x="57" y="398"/>
                    <a:pt x="0" y="247"/>
                    <a:pt x="18" y="0"/>
                  </a:cubicBezTo>
                  <a:cubicBezTo>
                    <a:pt x="197" y="207"/>
                    <a:pt x="524" y="341"/>
                    <a:pt x="828" y="491"/>
                  </a:cubicBezTo>
                  <a:cubicBezTo>
                    <a:pt x="1193" y="672"/>
                    <a:pt x="1544" y="851"/>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0" name="Freeform 236"/>
            <p:cNvSpPr>
              <a:spLocks/>
            </p:cNvSpPr>
            <p:nvPr/>
          </p:nvSpPr>
          <p:spPr bwMode="auto">
            <a:xfrm>
              <a:off x="7207" y="567"/>
              <a:ext cx="198" cy="173"/>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50"/>
                    <a:pt x="1208" y="1062"/>
                  </a:cubicBezTo>
                  <a:cubicBezTo>
                    <a:pt x="970" y="916"/>
                    <a:pt x="656" y="817"/>
                    <a:pt x="491" y="727"/>
                  </a:cubicBezTo>
                  <a:cubicBezTo>
                    <a:pt x="366" y="658"/>
                    <a:pt x="263" y="595"/>
                    <a:pt x="186" y="521"/>
                  </a:cubicBezTo>
                  <a:cubicBezTo>
                    <a:pt x="57" y="398"/>
                    <a:pt x="0" y="247"/>
                    <a:pt x="18" y="0"/>
                  </a:cubicBezTo>
                  <a:cubicBezTo>
                    <a:pt x="197" y="207"/>
                    <a:pt x="524" y="342"/>
                    <a:pt x="828" y="491"/>
                  </a:cubicBezTo>
                  <a:cubicBezTo>
                    <a:pt x="1193" y="672"/>
                    <a:pt x="1544" y="852"/>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1" name="Freeform 237"/>
            <p:cNvSpPr>
              <a:spLocks/>
            </p:cNvSpPr>
            <p:nvPr/>
          </p:nvSpPr>
          <p:spPr bwMode="auto">
            <a:xfrm>
              <a:off x="7207" y="492"/>
              <a:ext cx="27" cy="46"/>
            </a:xfrm>
            <a:custGeom>
              <a:avLst/>
              <a:gdLst>
                <a:gd name="T0" fmla="*/ 132 w 213"/>
                <a:gd name="T1" fmla="*/ 91 h 362"/>
                <a:gd name="T2" fmla="*/ 52 w 213"/>
                <a:gd name="T3" fmla="*/ 0 h 362"/>
                <a:gd name="T4" fmla="*/ 11 w 213"/>
                <a:gd name="T5" fmla="*/ 158 h 362"/>
                <a:gd name="T6" fmla="*/ 3 w 213"/>
                <a:gd name="T7" fmla="*/ 362 h 362"/>
                <a:gd name="T8" fmla="*/ 114 w 213"/>
                <a:gd name="T9" fmla="*/ 246 h 362"/>
                <a:gd name="T10" fmla="*/ 213 w 213"/>
                <a:gd name="T11" fmla="*/ 161 h 362"/>
                <a:gd name="T12" fmla="*/ 132 w 213"/>
                <a:gd name="T13" fmla="*/ 91 h 362"/>
              </a:gdLst>
              <a:ahLst/>
              <a:cxnLst>
                <a:cxn ang="0">
                  <a:pos x="T0" y="T1"/>
                </a:cxn>
                <a:cxn ang="0">
                  <a:pos x="T2" y="T3"/>
                </a:cxn>
                <a:cxn ang="0">
                  <a:pos x="T4" y="T5"/>
                </a:cxn>
                <a:cxn ang="0">
                  <a:pos x="T6" y="T7"/>
                </a:cxn>
                <a:cxn ang="0">
                  <a:pos x="T8" y="T9"/>
                </a:cxn>
                <a:cxn ang="0">
                  <a:pos x="T10" y="T11"/>
                </a:cxn>
                <a:cxn ang="0">
                  <a:pos x="T12" y="T13"/>
                </a:cxn>
              </a:cxnLst>
              <a:rect l="0" t="0" r="r" b="b"/>
              <a:pathLst>
                <a:path w="213" h="362">
                  <a:moveTo>
                    <a:pt x="132" y="91"/>
                  </a:moveTo>
                  <a:cubicBezTo>
                    <a:pt x="66" y="25"/>
                    <a:pt x="52" y="0"/>
                    <a:pt x="52" y="0"/>
                  </a:cubicBezTo>
                  <a:cubicBezTo>
                    <a:pt x="52" y="0"/>
                    <a:pt x="23" y="72"/>
                    <a:pt x="11" y="158"/>
                  </a:cubicBezTo>
                  <a:cubicBezTo>
                    <a:pt x="0" y="245"/>
                    <a:pt x="3" y="362"/>
                    <a:pt x="3" y="362"/>
                  </a:cubicBezTo>
                  <a:cubicBezTo>
                    <a:pt x="3" y="362"/>
                    <a:pt x="45" y="315"/>
                    <a:pt x="114" y="246"/>
                  </a:cubicBezTo>
                  <a:cubicBezTo>
                    <a:pt x="184" y="176"/>
                    <a:pt x="213" y="161"/>
                    <a:pt x="213" y="161"/>
                  </a:cubicBezTo>
                  <a:cubicBezTo>
                    <a:pt x="213" y="161"/>
                    <a:pt x="198" y="157"/>
                    <a:pt x="132" y="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2" name="Freeform 238"/>
            <p:cNvSpPr>
              <a:spLocks/>
            </p:cNvSpPr>
            <p:nvPr/>
          </p:nvSpPr>
          <p:spPr bwMode="auto">
            <a:xfrm>
              <a:off x="7376" y="627"/>
              <a:ext cx="27" cy="47"/>
            </a:xfrm>
            <a:custGeom>
              <a:avLst/>
              <a:gdLst>
                <a:gd name="T0" fmla="*/ 81 w 214"/>
                <a:gd name="T1" fmla="*/ 270 h 362"/>
                <a:gd name="T2" fmla="*/ 161 w 214"/>
                <a:gd name="T3" fmla="*/ 362 h 362"/>
                <a:gd name="T4" fmla="*/ 201 w 214"/>
                <a:gd name="T5" fmla="*/ 203 h 362"/>
                <a:gd name="T6" fmla="*/ 211 w 214"/>
                <a:gd name="T7" fmla="*/ 0 h 362"/>
                <a:gd name="T8" fmla="*/ 99 w 214"/>
                <a:gd name="T9" fmla="*/ 116 h 362"/>
                <a:gd name="T10" fmla="*/ 0 w 214"/>
                <a:gd name="T11" fmla="*/ 201 h 362"/>
                <a:gd name="T12" fmla="*/ 81 w 214"/>
                <a:gd name="T13" fmla="*/ 270 h 362"/>
              </a:gdLst>
              <a:ahLst/>
              <a:cxnLst>
                <a:cxn ang="0">
                  <a:pos x="T0" y="T1"/>
                </a:cxn>
                <a:cxn ang="0">
                  <a:pos x="T2" y="T3"/>
                </a:cxn>
                <a:cxn ang="0">
                  <a:pos x="T4" y="T5"/>
                </a:cxn>
                <a:cxn ang="0">
                  <a:pos x="T6" y="T7"/>
                </a:cxn>
                <a:cxn ang="0">
                  <a:pos x="T8" y="T9"/>
                </a:cxn>
                <a:cxn ang="0">
                  <a:pos x="T10" y="T11"/>
                </a:cxn>
                <a:cxn ang="0">
                  <a:pos x="T12" y="T13"/>
                </a:cxn>
              </a:cxnLst>
              <a:rect l="0" t="0" r="r" b="b"/>
              <a:pathLst>
                <a:path w="214" h="362">
                  <a:moveTo>
                    <a:pt x="81" y="270"/>
                  </a:moveTo>
                  <a:cubicBezTo>
                    <a:pt x="147" y="336"/>
                    <a:pt x="161" y="362"/>
                    <a:pt x="161" y="362"/>
                  </a:cubicBezTo>
                  <a:cubicBezTo>
                    <a:pt x="161" y="362"/>
                    <a:pt x="190" y="290"/>
                    <a:pt x="201" y="203"/>
                  </a:cubicBezTo>
                  <a:cubicBezTo>
                    <a:pt x="214" y="117"/>
                    <a:pt x="211" y="0"/>
                    <a:pt x="211" y="0"/>
                  </a:cubicBezTo>
                  <a:cubicBezTo>
                    <a:pt x="211" y="0"/>
                    <a:pt x="168" y="47"/>
                    <a:pt x="99" y="116"/>
                  </a:cubicBezTo>
                  <a:cubicBezTo>
                    <a:pt x="29" y="186"/>
                    <a:pt x="0" y="201"/>
                    <a:pt x="0" y="201"/>
                  </a:cubicBezTo>
                  <a:cubicBezTo>
                    <a:pt x="0" y="201"/>
                    <a:pt x="15" y="205"/>
                    <a:pt x="81" y="2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3" name="Freeform 239"/>
            <p:cNvSpPr>
              <a:spLocks/>
            </p:cNvSpPr>
            <p:nvPr/>
          </p:nvSpPr>
          <p:spPr bwMode="auto">
            <a:xfrm>
              <a:off x="7049" y="776"/>
              <a:ext cx="74" cy="85"/>
            </a:xfrm>
            <a:custGeom>
              <a:avLst/>
              <a:gdLst>
                <a:gd name="T0" fmla="*/ 222 w 579"/>
                <a:gd name="T1" fmla="*/ 498 h 669"/>
                <a:gd name="T2" fmla="*/ 197 w 579"/>
                <a:gd name="T3" fmla="*/ 633 h 669"/>
                <a:gd name="T4" fmla="*/ 216 w 579"/>
                <a:gd name="T5" fmla="*/ 649 h 669"/>
                <a:gd name="T6" fmla="*/ 200 w 579"/>
                <a:gd name="T7" fmla="*/ 668 h 669"/>
                <a:gd name="T8" fmla="*/ 103 w 579"/>
                <a:gd name="T9" fmla="*/ 594 h 669"/>
                <a:gd name="T10" fmla="*/ 3 w 579"/>
                <a:gd name="T11" fmla="*/ 527 h 669"/>
                <a:gd name="T12" fmla="*/ 16 w 579"/>
                <a:gd name="T13" fmla="*/ 506 h 669"/>
                <a:gd name="T14" fmla="*/ 36 w 579"/>
                <a:gd name="T15" fmla="*/ 518 h 669"/>
                <a:gd name="T16" fmla="*/ 157 w 579"/>
                <a:gd name="T17" fmla="*/ 452 h 669"/>
                <a:gd name="T18" fmla="*/ 358 w 579"/>
                <a:gd name="T19" fmla="*/ 171 h 669"/>
                <a:gd name="T20" fmla="*/ 381 w 579"/>
                <a:gd name="T21" fmla="*/ 36 h 669"/>
                <a:gd name="T22" fmla="*/ 363 w 579"/>
                <a:gd name="T23" fmla="*/ 20 h 669"/>
                <a:gd name="T24" fmla="*/ 379 w 579"/>
                <a:gd name="T25" fmla="*/ 1 h 669"/>
                <a:gd name="T26" fmla="*/ 475 w 579"/>
                <a:gd name="T27" fmla="*/ 73 h 669"/>
                <a:gd name="T28" fmla="*/ 576 w 579"/>
                <a:gd name="T29" fmla="*/ 142 h 669"/>
                <a:gd name="T30" fmla="*/ 564 w 579"/>
                <a:gd name="T31" fmla="*/ 163 h 669"/>
                <a:gd name="T32" fmla="*/ 542 w 579"/>
                <a:gd name="T33" fmla="*/ 151 h 669"/>
                <a:gd name="T34" fmla="*/ 422 w 579"/>
                <a:gd name="T35" fmla="*/ 217 h 669"/>
                <a:gd name="T36" fmla="*/ 222 w 579"/>
                <a:gd name="T37" fmla="*/ 49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9" h="669">
                  <a:moveTo>
                    <a:pt x="222" y="498"/>
                  </a:moveTo>
                  <a:cubicBezTo>
                    <a:pt x="162" y="582"/>
                    <a:pt x="154" y="596"/>
                    <a:pt x="197" y="633"/>
                  </a:cubicBezTo>
                  <a:cubicBezTo>
                    <a:pt x="216" y="649"/>
                    <a:pt x="216" y="649"/>
                    <a:pt x="216" y="649"/>
                  </a:cubicBezTo>
                  <a:cubicBezTo>
                    <a:pt x="219" y="656"/>
                    <a:pt x="207" y="669"/>
                    <a:pt x="200" y="668"/>
                  </a:cubicBezTo>
                  <a:cubicBezTo>
                    <a:pt x="162" y="638"/>
                    <a:pt x="136" y="618"/>
                    <a:pt x="103" y="594"/>
                  </a:cubicBezTo>
                  <a:cubicBezTo>
                    <a:pt x="71" y="572"/>
                    <a:pt x="44" y="553"/>
                    <a:pt x="3" y="527"/>
                  </a:cubicBezTo>
                  <a:cubicBezTo>
                    <a:pt x="0" y="521"/>
                    <a:pt x="9" y="506"/>
                    <a:pt x="16" y="506"/>
                  </a:cubicBezTo>
                  <a:cubicBezTo>
                    <a:pt x="36" y="518"/>
                    <a:pt x="36" y="518"/>
                    <a:pt x="36" y="518"/>
                  </a:cubicBezTo>
                  <a:cubicBezTo>
                    <a:pt x="86" y="548"/>
                    <a:pt x="97" y="535"/>
                    <a:pt x="157" y="452"/>
                  </a:cubicBezTo>
                  <a:cubicBezTo>
                    <a:pt x="358" y="171"/>
                    <a:pt x="358" y="171"/>
                    <a:pt x="358" y="171"/>
                  </a:cubicBezTo>
                  <a:cubicBezTo>
                    <a:pt x="417" y="87"/>
                    <a:pt x="424" y="75"/>
                    <a:pt x="381" y="36"/>
                  </a:cubicBezTo>
                  <a:cubicBezTo>
                    <a:pt x="363" y="20"/>
                    <a:pt x="363" y="20"/>
                    <a:pt x="363" y="20"/>
                  </a:cubicBezTo>
                  <a:cubicBezTo>
                    <a:pt x="361" y="13"/>
                    <a:pt x="372" y="0"/>
                    <a:pt x="379" y="1"/>
                  </a:cubicBezTo>
                  <a:cubicBezTo>
                    <a:pt x="417" y="31"/>
                    <a:pt x="443" y="51"/>
                    <a:pt x="475" y="73"/>
                  </a:cubicBezTo>
                  <a:cubicBezTo>
                    <a:pt x="508" y="97"/>
                    <a:pt x="535" y="115"/>
                    <a:pt x="576" y="142"/>
                  </a:cubicBezTo>
                  <a:cubicBezTo>
                    <a:pt x="579" y="148"/>
                    <a:pt x="572" y="162"/>
                    <a:pt x="564" y="163"/>
                  </a:cubicBezTo>
                  <a:cubicBezTo>
                    <a:pt x="542" y="151"/>
                    <a:pt x="542" y="151"/>
                    <a:pt x="542" y="151"/>
                  </a:cubicBezTo>
                  <a:cubicBezTo>
                    <a:pt x="492" y="123"/>
                    <a:pt x="482" y="133"/>
                    <a:pt x="422" y="217"/>
                  </a:cubicBezTo>
                  <a:lnTo>
                    <a:pt x="222" y="4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4" name="Freeform 240"/>
            <p:cNvSpPr>
              <a:spLocks/>
            </p:cNvSpPr>
            <p:nvPr/>
          </p:nvSpPr>
          <p:spPr bwMode="auto">
            <a:xfrm>
              <a:off x="7006" y="747"/>
              <a:ext cx="84" cy="80"/>
            </a:xfrm>
            <a:custGeom>
              <a:avLst/>
              <a:gdLst>
                <a:gd name="T0" fmla="*/ 576 w 662"/>
                <a:gd name="T1" fmla="*/ 87 h 627"/>
                <a:gd name="T2" fmla="*/ 662 w 662"/>
                <a:gd name="T3" fmla="*/ 216 h 627"/>
                <a:gd name="T4" fmla="*/ 589 w 662"/>
                <a:gd name="T5" fmla="*/ 334 h 627"/>
                <a:gd name="T6" fmla="*/ 570 w 662"/>
                <a:gd name="T7" fmla="*/ 320 h 627"/>
                <a:gd name="T8" fmla="*/ 546 w 662"/>
                <a:gd name="T9" fmla="*/ 100 h 627"/>
                <a:gd name="T10" fmla="*/ 381 w 662"/>
                <a:gd name="T11" fmla="*/ 100 h 627"/>
                <a:gd name="T12" fmla="*/ 347 w 662"/>
                <a:gd name="T13" fmla="*/ 254 h 627"/>
                <a:gd name="T14" fmla="*/ 374 w 662"/>
                <a:gd name="T15" fmla="*/ 360 h 627"/>
                <a:gd name="T16" fmla="*/ 338 w 662"/>
                <a:gd name="T17" fmla="*/ 554 h 627"/>
                <a:gd name="T18" fmla="*/ 79 w 662"/>
                <a:gd name="T19" fmla="*/ 542 h 627"/>
                <a:gd name="T20" fmla="*/ 21 w 662"/>
                <a:gd name="T21" fmla="*/ 471 h 627"/>
                <a:gd name="T22" fmla="*/ 0 w 662"/>
                <a:gd name="T23" fmla="*/ 444 h 627"/>
                <a:gd name="T24" fmla="*/ 68 w 662"/>
                <a:gd name="T25" fmla="*/ 345 h 627"/>
                <a:gd name="T26" fmla="*/ 88 w 662"/>
                <a:gd name="T27" fmla="*/ 360 h 627"/>
                <a:gd name="T28" fmla="*/ 110 w 662"/>
                <a:gd name="T29" fmla="*/ 530 h 627"/>
                <a:gd name="T30" fmla="*/ 268 w 662"/>
                <a:gd name="T31" fmla="*/ 529 h 627"/>
                <a:gd name="T32" fmla="*/ 288 w 662"/>
                <a:gd name="T33" fmla="*/ 386 h 627"/>
                <a:gd name="T34" fmla="*/ 265 w 662"/>
                <a:gd name="T35" fmla="*/ 297 h 627"/>
                <a:gd name="T36" fmla="*/ 302 w 662"/>
                <a:gd name="T37" fmla="*/ 78 h 627"/>
                <a:gd name="T38" fmla="*/ 576 w 662"/>
                <a:gd name="T39"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2" h="627">
                  <a:moveTo>
                    <a:pt x="576" y="87"/>
                  </a:moveTo>
                  <a:cubicBezTo>
                    <a:pt x="636" y="142"/>
                    <a:pt x="656" y="196"/>
                    <a:pt x="662" y="216"/>
                  </a:cubicBezTo>
                  <a:cubicBezTo>
                    <a:pt x="657" y="240"/>
                    <a:pt x="619" y="299"/>
                    <a:pt x="589" y="334"/>
                  </a:cubicBezTo>
                  <a:cubicBezTo>
                    <a:pt x="581" y="335"/>
                    <a:pt x="569" y="327"/>
                    <a:pt x="570" y="320"/>
                  </a:cubicBezTo>
                  <a:cubicBezTo>
                    <a:pt x="593" y="274"/>
                    <a:pt x="629" y="177"/>
                    <a:pt x="546" y="100"/>
                  </a:cubicBezTo>
                  <a:cubicBezTo>
                    <a:pt x="486" y="45"/>
                    <a:pt x="421" y="57"/>
                    <a:pt x="381" y="100"/>
                  </a:cubicBezTo>
                  <a:cubicBezTo>
                    <a:pt x="352" y="131"/>
                    <a:pt x="326" y="172"/>
                    <a:pt x="347" y="254"/>
                  </a:cubicBezTo>
                  <a:cubicBezTo>
                    <a:pt x="374" y="360"/>
                    <a:pt x="374" y="360"/>
                    <a:pt x="374" y="360"/>
                  </a:cubicBezTo>
                  <a:cubicBezTo>
                    <a:pt x="388" y="417"/>
                    <a:pt x="392" y="496"/>
                    <a:pt x="338" y="554"/>
                  </a:cubicBezTo>
                  <a:cubicBezTo>
                    <a:pt x="275" y="622"/>
                    <a:pt x="171" y="627"/>
                    <a:pt x="79" y="542"/>
                  </a:cubicBezTo>
                  <a:cubicBezTo>
                    <a:pt x="57" y="521"/>
                    <a:pt x="35" y="494"/>
                    <a:pt x="21" y="471"/>
                  </a:cubicBezTo>
                  <a:cubicBezTo>
                    <a:pt x="14" y="460"/>
                    <a:pt x="6" y="449"/>
                    <a:pt x="0" y="444"/>
                  </a:cubicBezTo>
                  <a:cubicBezTo>
                    <a:pt x="10" y="421"/>
                    <a:pt x="40" y="375"/>
                    <a:pt x="68" y="345"/>
                  </a:cubicBezTo>
                  <a:cubicBezTo>
                    <a:pt x="75" y="343"/>
                    <a:pt x="88" y="352"/>
                    <a:pt x="88" y="360"/>
                  </a:cubicBezTo>
                  <a:cubicBezTo>
                    <a:pt x="65" y="402"/>
                    <a:pt x="42" y="466"/>
                    <a:pt x="110" y="530"/>
                  </a:cubicBezTo>
                  <a:cubicBezTo>
                    <a:pt x="180" y="594"/>
                    <a:pt x="238" y="562"/>
                    <a:pt x="268" y="529"/>
                  </a:cubicBezTo>
                  <a:cubicBezTo>
                    <a:pt x="306" y="488"/>
                    <a:pt x="299" y="427"/>
                    <a:pt x="288" y="386"/>
                  </a:cubicBezTo>
                  <a:cubicBezTo>
                    <a:pt x="265" y="297"/>
                    <a:pt x="265" y="297"/>
                    <a:pt x="265" y="297"/>
                  </a:cubicBezTo>
                  <a:cubicBezTo>
                    <a:pt x="245" y="228"/>
                    <a:pt x="240" y="146"/>
                    <a:pt x="302" y="78"/>
                  </a:cubicBezTo>
                  <a:cubicBezTo>
                    <a:pt x="375" y="0"/>
                    <a:pt x="483" y="1"/>
                    <a:pt x="576"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5" name="Freeform 241"/>
            <p:cNvSpPr>
              <a:spLocks/>
            </p:cNvSpPr>
            <p:nvPr/>
          </p:nvSpPr>
          <p:spPr bwMode="auto">
            <a:xfrm>
              <a:off x="6943" y="699"/>
              <a:ext cx="103" cy="93"/>
            </a:xfrm>
            <a:custGeom>
              <a:avLst/>
              <a:gdLst>
                <a:gd name="T0" fmla="*/ 582 w 806"/>
                <a:gd name="T1" fmla="*/ 161 h 727"/>
                <a:gd name="T2" fmla="*/ 644 w 806"/>
                <a:gd name="T3" fmla="*/ 42 h 727"/>
                <a:gd name="T4" fmla="*/ 628 w 806"/>
                <a:gd name="T5" fmla="*/ 15 h 727"/>
                <a:gd name="T6" fmla="*/ 648 w 806"/>
                <a:gd name="T7" fmla="*/ 2 h 727"/>
                <a:gd name="T8" fmla="*/ 722 w 806"/>
                <a:gd name="T9" fmla="*/ 106 h 727"/>
                <a:gd name="T10" fmla="*/ 805 w 806"/>
                <a:gd name="T11" fmla="*/ 212 h 727"/>
                <a:gd name="T12" fmla="*/ 786 w 806"/>
                <a:gd name="T13" fmla="*/ 227 h 727"/>
                <a:gd name="T14" fmla="*/ 763 w 806"/>
                <a:gd name="T15" fmla="*/ 201 h 727"/>
                <a:gd name="T16" fmla="*/ 629 w 806"/>
                <a:gd name="T17" fmla="*/ 225 h 727"/>
                <a:gd name="T18" fmla="*/ 282 w 806"/>
                <a:gd name="T19" fmla="*/ 485 h 727"/>
                <a:gd name="T20" fmla="*/ 275 w 806"/>
                <a:gd name="T21" fmla="*/ 526 h 727"/>
                <a:gd name="T22" fmla="*/ 307 w 806"/>
                <a:gd name="T23" fmla="*/ 569 h 727"/>
                <a:gd name="T24" fmla="*/ 397 w 806"/>
                <a:gd name="T25" fmla="*/ 650 h 727"/>
                <a:gd name="T26" fmla="*/ 477 w 806"/>
                <a:gd name="T27" fmla="*/ 645 h 727"/>
                <a:gd name="T28" fmla="*/ 487 w 806"/>
                <a:gd name="T29" fmla="*/ 670 h 727"/>
                <a:gd name="T30" fmla="*/ 349 w 806"/>
                <a:gd name="T31" fmla="*/ 727 h 727"/>
                <a:gd name="T32" fmla="*/ 338 w 806"/>
                <a:gd name="T33" fmla="*/ 712 h 727"/>
                <a:gd name="T34" fmla="*/ 313 w 806"/>
                <a:gd name="T35" fmla="*/ 628 h 727"/>
                <a:gd name="T36" fmla="*/ 77 w 806"/>
                <a:gd name="T37" fmla="*/ 313 h 727"/>
                <a:gd name="T38" fmla="*/ 10 w 806"/>
                <a:gd name="T39" fmla="*/ 268 h 727"/>
                <a:gd name="T40" fmla="*/ 2 w 806"/>
                <a:gd name="T41" fmla="*/ 253 h 727"/>
                <a:gd name="T42" fmla="*/ 129 w 806"/>
                <a:gd name="T43" fmla="*/ 176 h 727"/>
                <a:gd name="T44" fmla="*/ 146 w 806"/>
                <a:gd name="T45" fmla="*/ 195 h 727"/>
                <a:gd name="T46" fmla="*/ 104 w 806"/>
                <a:gd name="T47" fmla="*/ 257 h 727"/>
                <a:gd name="T48" fmla="*/ 152 w 806"/>
                <a:gd name="T49" fmla="*/ 362 h 727"/>
                <a:gd name="T50" fmla="*/ 193 w 806"/>
                <a:gd name="T51" fmla="*/ 417 h 727"/>
                <a:gd name="T52" fmla="*/ 236 w 806"/>
                <a:gd name="T53" fmla="*/ 420 h 727"/>
                <a:gd name="T54" fmla="*/ 582 w 806"/>
                <a:gd name="T55" fmla="*/ 1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6" h="727">
                  <a:moveTo>
                    <a:pt x="582" y="161"/>
                  </a:moveTo>
                  <a:cubicBezTo>
                    <a:pt x="663" y="100"/>
                    <a:pt x="673" y="91"/>
                    <a:pt x="644" y="42"/>
                  </a:cubicBezTo>
                  <a:cubicBezTo>
                    <a:pt x="628" y="15"/>
                    <a:pt x="628" y="15"/>
                    <a:pt x="628" y="15"/>
                  </a:cubicBezTo>
                  <a:cubicBezTo>
                    <a:pt x="627" y="9"/>
                    <a:pt x="643" y="0"/>
                    <a:pt x="648" y="2"/>
                  </a:cubicBezTo>
                  <a:cubicBezTo>
                    <a:pt x="680" y="48"/>
                    <a:pt x="699" y="75"/>
                    <a:pt x="722" y="106"/>
                  </a:cubicBezTo>
                  <a:cubicBezTo>
                    <a:pt x="746" y="137"/>
                    <a:pt x="766" y="164"/>
                    <a:pt x="805" y="212"/>
                  </a:cubicBezTo>
                  <a:cubicBezTo>
                    <a:pt x="806" y="219"/>
                    <a:pt x="794" y="230"/>
                    <a:pt x="786" y="227"/>
                  </a:cubicBezTo>
                  <a:cubicBezTo>
                    <a:pt x="763" y="201"/>
                    <a:pt x="763" y="201"/>
                    <a:pt x="763" y="201"/>
                  </a:cubicBezTo>
                  <a:cubicBezTo>
                    <a:pt x="726" y="159"/>
                    <a:pt x="711" y="164"/>
                    <a:pt x="629" y="225"/>
                  </a:cubicBezTo>
                  <a:cubicBezTo>
                    <a:pt x="282" y="485"/>
                    <a:pt x="282" y="485"/>
                    <a:pt x="282" y="485"/>
                  </a:cubicBezTo>
                  <a:cubicBezTo>
                    <a:pt x="258" y="503"/>
                    <a:pt x="257" y="503"/>
                    <a:pt x="275" y="526"/>
                  </a:cubicBezTo>
                  <a:cubicBezTo>
                    <a:pt x="307" y="569"/>
                    <a:pt x="307" y="569"/>
                    <a:pt x="307" y="569"/>
                  </a:cubicBezTo>
                  <a:cubicBezTo>
                    <a:pt x="332" y="603"/>
                    <a:pt x="365" y="644"/>
                    <a:pt x="397" y="650"/>
                  </a:cubicBezTo>
                  <a:cubicBezTo>
                    <a:pt x="428" y="656"/>
                    <a:pt x="451" y="651"/>
                    <a:pt x="477" y="645"/>
                  </a:cubicBezTo>
                  <a:cubicBezTo>
                    <a:pt x="487" y="648"/>
                    <a:pt x="491" y="662"/>
                    <a:pt x="487" y="670"/>
                  </a:cubicBezTo>
                  <a:cubicBezTo>
                    <a:pt x="443" y="683"/>
                    <a:pt x="384" y="709"/>
                    <a:pt x="349" y="727"/>
                  </a:cubicBezTo>
                  <a:cubicBezTo>
                    <a:pt x="346" y="725"/>
                    <a:pt x="337" y="716"/>
                    <a:pt x="338" y="712"/>
                  </a:cubicBezTo>
                  <a:cubicBezTo>
                    <a:pt x="359" y="688"/>
                    <a:pt x="339" y="663"/>
                    <a:pt x="313" y="628"/>
                  </a:cubicBezTo>
                  <a:cubicBezTo>
                    <a:pt x="77" y="313"/>
                    <a:pt x="77" y="313"/>
                    <a:pt x="77" y="313"/>
                  </a:cubicBezTo>
                  <a:cubicBezTo>
                    <a:pt x="46" y="271"/>
                    <a:pt x="39" y="265"/>
                    <a:pt x="10" y="268"/>
                  </a:cubicBezTo>
                  <a:cubicBezTo>
                    <a:pt x="6" y="266"/>
                    <a:pt x="0" y="256"/>
                    <a:pt x="2" y="253"/>
                  </a:cubicBezTo>
                  <a:cubicBezTo>
                    <a:pt x="41" y="237"/>
                    <a:pt x="108" y="196"/>
                    <a:pt x="129" y="176"/>
                  </a:cubicBezTo>
                  <a:cubicBezTo>
                    <a:pt x="138" y="175"/>
                    <a:pt x="148" y="188"/>
                    <a:pt x="146" y="195"/>
                  </a:cubicBezTo>
                  <a:cubicBezTo>
                    <a:pt x="128" y="212"/>
                    <a:pt x="103" y="239"/>
                    <a:pt x="104" y="257"/>
                  </a:cubicBezTo>
                  <a:cubicBezTo>
                    <a:pt x="104" y="285"/>
                    <a:pt x="120" y="319"/>
                    <a:pt x="152" y="362"/>
                  </a:cubicBezTo>
                  <a:cubicBezTo>
                    <a:pt x="193" y="417"/>
                    <a:pt x="193" y="417"/>
                    <a:pt x="193" y="417"/>
                  </a:cubicBezTo>
                  <a:cubicBezTo>
                    <a:pt x="210" y="440"/>
                    <a:pt x="210" y="439"/>
                    <a:pt x="236" y="420"/>
                  </a:cubicBezTo>
                  <a:lnTo>
                    <a:pt x="582" y="1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6" name="Freeform 242"/>
            <p:cNvSpPr>
              <a:spLocks/>
            </p:cNvSpPr>
            <p:nvPr/>
          </p:nvSpPr>
          <p:spPr bwMode="auto">
            <a:xfrm>
              <a:off x="6927" y="653"/>
              <a:ext cx="87" cy="67"/>
            </a:xfrm>
            <a:custGeom>
              <a:avLst/>
              <a:gdLst>
                <a:gd name="T0" fmla="*/ 208 w 685"/>
                <a:gd name="T1" fmla="*/ 377 h 523"/>
                <a:gd name="T2" fmla="*/ 126 w 685"/>
                <a:gd name="T3" fmla="*/ 487 h 523"/>
                <a:gd name="T4" fmla="*/ 136 w 685"/>
                <a:gd name="T5" fmla="*/ 510 h 523"/>
                <a:gd name="T6" fmla="*/ 113 w 685"/>
                <a:gd name="T7" fmla="*/ 519 h 523"/>
                <a:gd name="T8" fmla="*/ 59 w 685"/>
                <a:gd name="T9" fmla="*/ 410 h 523"/>
                <a:gd name="T10" fmla="*/ 0 w 685"/>
                <a:gd name="T11" fmla="*/ 305 h 523"/>
                <a:gd name="T12" fmla="*/ 21 w 685"/>
                <a:gd name="T13" fmla="*/ 292 h 523"/>
                <a:gd name="T14" fmla="*/ 34 w 685"/>
                <a:gd name="T15" fmla="*/ 312 h 523"/>
                <a:gd name="T16" fmla="*/ 171 w 685"/>
                <a:gd name="T17" fmla="*/ 307 h 523"/>
                <a:gd name="T18" fmla="*/ 477 w 685"/>
                <a:gd name="T19" fmla="*/ 146 h 523"/>
                <a:gd name="T20" fmla="*/ 558 w 685"/>
                <a:gd name="T21" fmla="*/ 36 h 523"/>
                <a:gd name="T22" fmla="*/ 549 w 685"/>
                <a:gd name="T23" fmla="*/ 13 h 523"/>
                <a:gd name="T24" fmla="*/ 572 w 685"/>
                <a:gd name="T25" fmla="*/ 3 h 523"/>
                <a:gd name="T26" fmla="*/ 625 w 685"/>
                <a:gd name="T27" fmla="*/ 111 h 523"/>
                <a:gd name="T28" fmla="*/ 685 w 685"/>
                <a:gd name="T29" fmla="*/ 218 h 523"/>
                <a:gd name="T30" fmla="*/ 664 w 685"/>
                <a:gd name="T31" fmla="*/ 231 h 523"/>
                <a:gd name="T32" fmla="*/ 650 w 685"/>
                <a:gd name="T33" fmla="*/ 211 h 523"/>
                <a:gd name="T34" fmla="*/ 514 w 685"/>
                <a:gd name="T35" fmla="*/ 216 h 523"/>
                <a:gd name="T36" fmla="*/ 208 w 685"/>
                <a:gd name="T37" fmla="*/ 37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523">
                  <a:moveTo>
                    <a:pt x="208" y="377"/>
                  </a:moveTo>
                  <a:cubicBezTo>
                    <a:pt x="117" y="425"/>
                    <a:pt x="104" y="434"/>
                    <a:pt x="126" y="487"/>
                  </a:cubicBezTo>
                  <a:cubicBezTo>
                    <a:pt x="136" y="510"/>
                    <a:pt x="136" y="510"/>
                    <a:pt x="136" y="510"/>
                  </a:cubicBezTo>
                  <a:cubicBezTo>
                    <a:pt x="135" y="517"/>
                    <a:pt x="119" y="523"/>
                    <a:pt x="113" y="519"/>
                  </a:cubicBezTo>
                  <a:cubicBezTo>
                    <a:pt x="93" y="476"/>
                    <a:pt x="78" y="446"/>
                    <a:pt x="59" y="410"/>
                  </a:cubicBezTo>
                  <a:cubicBezTo>
                    <a:pt x="41" y="376"/>
                    <a:pt x="25" y="347"/>
                    <a:pt x="0" y="305"/>
                  </a:cubicBezTo>
                  <a:cubicBezTo>
                    <a:pt x="0" y="298"/>
                    <a:pt x="15" y="288"/>
                    <a:pt x="21" y="292"/>
                  </a:cubicBezTo>
                  <a:cubicBezTo>
                    <a:pt x="34" y="312"/>
                    <a:pt x="34" y="312"/>
                    <a:pt x="34" y="312"/>
                  </a:cubicBezTo>
                  <a:cubicBezTo>
                    <a:pt x="65" y="361"/>
                    <a:pt x="80" y="355"/>
                    <a:pt x="171" y="307"/>
                  </a:cubicBezTo>
                  <a:cubicBezTo>
                    <a:pt x="477" y="146"/>
                    <a:pt x="477" y="146"/>
                    <a:pt x="477" y="146"/>
                  </a:cubicBezTo>
                  <a:cubicBezTo>
                    <a:pt x="568" y="98"/>
                    <a:pt x="579" y="90"/>
                    <a:pt x="558" y="36"/>
                  </a:cubicBezTo>
                  <a:cubicBezTo>
                    <a:pt x="549" y="13"/>
                    <a:pt x="549" y="13"/>
                    <a:pt x="549" y="13"/>
                  </a:cubicBezTo>
                  <a:cubicBezTo>
                    <a:pt x="550" y="6"/>
                    <a:pt x="566" y="0"/>
                    <a:pt x="572" y="3"/>
                  </a:cubicBezTo>
                  <a:cubicBezTo>
                    <a:pt x="593" y="47"/>
                    <a:pt x="607" y="77"/>
                    <a:pt x="625" y="111"/>
                  </a:cubicBezTo>
                  <a:cubicBezTo>
                    <a:pt x="644" y="147"/>
                    <a:pt x="661" y="176"/>
                    <a:pt x="685" y="218"/>
                  </a:cubicBezTo>
                  <a:cubicBezTo>
                    <a:pt x="685" y="224"/>
                    <a:pt x="672" y="233"/>
                    <a:pt x="664" y="231"/>
                  </a:cubicBezTo>
                  <a:cubicBezTo>
                    <a:pt x="650" y="211"/>
                    <a:pt x="650" y="211"/>
                    <a:pt x="650" y="211"/>
                  </a:cubicBezTo>
                  <a:cubicBezTo>
                    <a:pt x="618" y="163"/>
                    <a:pt x="605" y="168"/>
                    <a:pt x="514" y="216"/>
                  </a:cubicBezTo>
                  <a:lnTo>
                    <a:pt x="208" y="3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7" name="Freeform 243"/>
            <p:cNvSpPr>
              <a:spLocks/>
            </p:cNvSpPr>
            <p:nvPr/>
          </p:nvSpPr>
          <p:spPr bwMode="auto">
            <a:xfrm>
              <a:off x="6892" y="603"/>
              <a:ext cx="100" cy="77"/>
            </a:xfrm>
            <a:custGeom>
              <a:avLst/>
              <a:gdLst>
                <a:gd name="T0" fmla="*/ 583 w 779"/>
                <a:gd name="T1" fmla="*/ 135 h 601"/>
                <a:gd name="T2" fmla="*/ 679 w 779"/>
                <a:gd name="T3" fmla="*/ 41 h 601"/>
                <a:gd name="T4" fmla="*/ 671 w 779"/>
                <a:gd name="T5" fmla="*/ 11 h 601"/>
                <a:gd name="T6" fmla="*/ 695 w 779"/>
                <a:gd name="T7" fmla="*/ 5 h 601"/>
                <a:gd name="T8" fmla="*/ 733 w 779"/>
                <a:gd name="T9" fmla="*/ 126 h 601"/>
                <a:gd name="T10" fmla="*/ 779 w 779"/>
                <a:gd name="T11" fmla="*/ 253 h 601"/>
                <a:gd name="T12" fmla="*/ 756 w 779"/>
                <a:gd name="T13" fmla="*/ 261 h 601"/>
                <a:gd name="T14" fmla="*/ 742 w 779"/>
                <a:gd name="T15" fmla="*/ 229 h 601"/>
                <a:gd name="T16" fmla="*/ 608 w 779"/>
                <a:gd name="T17" fmla="*/ 211 h 601"/>
                <a:gd name="T18" fmla="*/ 197 w 779"/>
                <a:gd name="T19" fmla="*/ 350 h 601"/>
                <a:gd name="T20" fmla="*/ 178 w 779"/>
                <a:gd name="T21" fmla="*/ 388 h 601"/>
                <a:gd name="T22" fmla="*/ 195 w 779"/>
                <a:gd name="T23" fmla="*/ 438 h 601"/>
                <a:gd name="T24" fmla="*/ 256 w 779"/>
                <a:gd name="T25" fmla="*/ 543 h 601"/>
                <a:gd name="T26" fmla="*/ 334 w 779"/>
                <a:gd name="T27" fmla="*/ 563 h 601"/>
                <a:gd name="T28" fmla="*/ 335 w 779"/>
                <a:gd name="T29" fmla="*/ 589 h 601"/>
                <a:gd name="T30" fmla="*/ 187 w 779"/>
                <a:gd name="T31" fmla="*/ 601 h 601"/>
                <a:gd name="T32" fmla="*/ 181 w 779"/>
                <a:gd name="T33" fmla="*/ 584 h 601"/>
                <a:gd name="T34" fmla="*/ 183 w 779"/>
                <a:gd name="T35" fmla="*/ 496 h 601"/>
                <a:gd name="T36" fmla="*/ 56 w 779"/>
                <a:gd name="T37" fmla="*/ 123 h 601"/>
                <a:gd name="T38" fmla="*/ 6 w 779"/>
                <a:gd name="T39" fmla="*/ 61 h 601"/>
                <a:gd name="T40" fmla="*/ 3 w 779"/>
                <a:gd name="T41" fmla="*/ 43 h 601"/>
                <a:gd name="T42" fmla="*/ 147 w 779"/>
                <a:gd name="T43" fmla="*/ 9 h 601"/>
                <a:gd name="T44" fmla="*/ 157 w 779"/>
                <a:gd name="T45" fmla="*/ 33 h 601"/>
                <a:gd name="T46" fmla="*/ 98 w 779"/>
                <a:gd name="T47" fmla="*/ 78 h 601"/>
                <a:gd name="T48" fmla="*/ 111 w 779"/>
                <a:gd name="T49" fmla="*/ 193 h 601"/>
                <a:gd name="T50" fmla="*/ 134 w 779"/>
                <a:gd name="T51" fmla="*/ 258 h 601"/>
                <a:gd name="T52" fmla="*/ 174 w 779"/>
                <a:gd name="T53" fmla="*/ 274 h 601"/>
                <a:gd name="T54" fmla="*/ 583 w 779"/>
                <a:gd name="T55" fmla="*/ 13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9" h="601">
                  <a:moveTo>
                    <a:pt x="583" y="135"/>
                  </a:moveTo>
                  <a:cubicBezTo>
                    <a:pt x="679" y="103"/>
                    <a:pt x="691" y="96"/>
                    <a:pt x="679" y="41"/>
                  </a:cubicBezTo>
                  <a:cubicBezTo>
                    <a:pt x="671" y="11"/>
                    <a:pt x="671" y="11"/>
                    <a:pt x="671" y="11"/>
                  </a:cubicBezTo>
                  <a:cubicBezTo>
                    <a:pt x="673" y="4"/>
                    <a:pt x="690" y="0"/>
                    <a:pt x="695" y="5"/>
                  </a:cubicBezTo>
                  <a:cubicBezTo>
                    <a:pt x="711" y="58"/>
                    <a:pt x="721" y="89"/>
                    <a:pt x="733" y="126"/>
                  </a:cubicBezTo>
                  <a:cubicBezTo>
                    <a:pt x="746" y="163"/>
                    <a:pt x="757" y="195"/>
                    <a:pt x="779" y="253"/>
                  </a:cubicBezTo>
                  <a:cubicBezTo>
                    <a:pt x="778" y="259"/>
                    <a:pt x="763" y="267"/>
                    <a:pt x="756" y="261"/>
                  </a:cubicBezTo>
                  <a:cubicBezTo>
                    <a:pt x="742" y="229"/>
                    <a:pt x="742" y="229"/>
                    <a:pt x="742" y="229"/>
                  </a:cubicBezTo>
                  <a:cubicBezTo>
                    <a:pt x="720" y="178"/>
                    <a:pt x="705" y="178"/>
                    <a:pt x="608" y="211"/>
                  </a:cubicBezTo>
                  <a:cubicBezTo>
                    <a:pt x="197" y="350"/>
                    <a:pt x="197" y="350"/>
                    <a:pt x="197" y="350"/>
                  </a:cubicBezTo>
                  <a:cubicBezTo>
                    <a:pt x="169" y="360"/>
                    <a:pt x="168" y="360"/>
                    <a:pt x="178" y="388"/>
                  </a:cubicBezTo>
                  <a:cubicBezTo>
                    <a:pt x="195" y="438"/>
                    <a:pt x="195" y="438"/>
                    <a:pt x="195" y="438"/>
                  </a:cubicBezTo>
                  <a:cubicBezTo>
                    <a:pt x="208" y="478"/>
                    <a:pt x="227" y="528"/>
                    <a:pt x="256" y="543"/>
                  </a:cubicBezTo>
                  <a:cubicBezTo>
                    <a:pt x="284" y="559"/>
                    <a:pt x="307" y="561"/>
                    <a:pt x="334" y="563"/>
                  </a:cubicBezTo>
                  <a:cubicBezTo>
                    <a:pt x="342" y="569"/>
                    <a:pt x="341" y="583"/>
                    <a:pt x="335" y="589"/>
                  </a:cubicBezTo>
                  <a:cubicBezTo>
                    <a:pt x="289" y="589"/>
                    <a:pt x="225" y="595"/>
                    <a:pt x="187" y="601"/>
                  </a:cubicBezTo>
                  <a:cubicBezTo>
                    <a:pt x="184" y="599"/>
                    <a:pt x="179" y="587"/>
                    <a:pt x="181" y="584"/>
                  </a:cubicBezTo>
                  <a:cubicBezTo>
                    <a:pt x="208" y="568"/>
                    <a:pt x="197" y="538"/>
                    <a:pt x="183" y="496"/>
                  </a:cubicBezTo>
                  <a:cubicBezTo>
                    <a:pt x="56" y="123"/>
                    <a:pt x="56" y="123"/>
                    <a:pt x="56" y="123"/>
                  </a:cubicBezTo>
                  <a:cubicBezTo>
                    <a:pt x="39" y="74"/>
                    <a:pt x="35" y="66"/>
                    <a:pt x="6" y="61"/>
                  </a:cubicBezTo>
                  <a:cubicBezTo>
                    <a:pt x="3" y="57"/>
                    <a:pt x="0" y="46"/>
                    <a:pt x="3" y="43"/>
                  </a:cubicBezTo>
                  <a:cubicBezTo>
                    <a:pt x="44" y="40"/>
                    <a:pt x="121" y="22"/>
                    <a:pt x="147" y="9"/>
                  </a:cubicBezTo>
                  <a:cubicBezTo>
                    <a:pt x="156" y="11"/>
                    <a:pt x="161" y="26"/>
                    <a:pt x="157" y="33"/>
                  </a:cubicBezTo>
                  <a:cubicBezTo>
                    <a:pt x="135" y="43"/>
                    <a:pt x="104" y="61"/>
                    <a:pt x="98" y="78"/>
                  </a:cubicBezTo>
                  <a:cubicBezTo>
                    <a:pt x="90" y="105"/>
                    <a:pt x="94" y="142"/>
                    <a:pt x="111" y="193"/>
                  </a:cubicBezTo>
                  <a:cubicBezTo>
                    <a:pt x="134" y="258"/>
                    <a:pt x="134" y="258"/>
                    <a:pt x="134" y="258"/>
                  </a:cubicBezTo>
                  <a:cubicBezTo>
                    <a:pt x="143" y="286"/>
                    <a:pt x="143" y="284"/>
                    <a:pt x="174" y="274"/>
                  </a:cubicBezTo>
                  <a:lnTo>
                    <a:pt x="583" y="1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8" name="Freeform 244"/>
            <p:cNvSpPr>
              <a:spLocks/>
            </p:cNvSpPr>
            <p:nvPr/>
          </p:nvSpPr>
          <p:spPr bwMode="auto">
            <a:xfrm>
              <a:off x="6884" y="512"/>
              <a:ext cx="88" cy="88"/>
            </a:xfrm>
            <a:custGeom>
              <a:avLst/>
              <a:gdLst>
                <a:gd name="T0" fmla="*/ 170 w 694"/>
                <a:gd name="T1" fmla="*/ 573 h 686"/>
                <a:gd name="T2" fmla="*/ 100 w 694"/>
                <a:gd name="T3" fmla="*/ 660 h 686"/>
                <a:gd name="T4" fmla="*/ 100 w 694"/>
                <a:gd name="T5" fmla="*/ 678 h 686"/>
                <a:gd name="T6" fmla="*/ 75 w 694"/>
                <a:gd name="T7" fmla="*/ 679 h 686"/>
                <a:gd name="T8" fmla="*/ 67 w 694"/>
                <a:gd name="T9" fmla="*/ 578 h 686"/>
                <a:gd name="T10" fmla="*/ 51 w 694"/>
                <a:gd name="T11" fmla="*/ 462 h 686"/>
                <a:gd name="T12" fmla="*/ 75 w 694"/>
                <a:gd name="T13" fmla="*/ 457 h 686"/>
                <a:gd name="T14" fmla="*/ 79 w 694"/>
                <a:gd name="T15" fmla="*/ 471 h 686"/>
                <a:gd name="T16" fmla="*/ 102 w 694"/>
                <a:gd name="T17" fmla="*/ 515 h 686"/>
                <a:gd name="T18" fmla="*/ 231 w 694"/>
                <a:gd name="T19" fmla="*/ 451 h 686"/>
                <a:gd name="T20" fmla="*/ 549 w 694"/>
                <a:gd name="T21" fmla="*/ 277 h 686"/>
                <a:gd name="T22" fmla="*/ 324 w 694"/>
                <a:gd name="T23" fmla="*/ 208 h 686"/>
                <a:gd name="T24" fmla="*/ 98 w 694"/>
                <a:gd name="T25" fmla="*/ 143 h 686"/>
                <a:gd name="T26" fmla="*/ 60 w 694"/>
                <a:gd name="T27" fmla="*/ 139 h 686"/>
                <a:gd name="T28" fmla="*/ 46 w 694"/>
                <a:gd name="T29" fmla="*/ 184 h 686"/>
                <a:gd name="T30" fmla="*/ 46 w 694"/>
                <a:gd name="T31" fmla="*/ 202 h 686"/>
                <a:gd name="T32" fmla="*/ 22 w 694"/>
                <a:gd name="T33" fmla="*/ 202 h 686"/>
                <a:gd name="T34" fmla="*/ 13 w 694"/>
                <a:gd name="T35" fmla="*/ 102 h 686"/>
                <a:gd name="T36" fmla="*/ 0 w 694"/>
                <a:gd name="T37" fmla="*/ 8 h 686"/>
                <a:gd name="T38" fmla="*/ 24 w 694"/>
                <a:gd name="T39" fmla="*/ 4 h 686"/>
                <a:gd name="T40" fmla="*/ 29 w 694"/>
                <a:gd name="T41" fmla="*/ 33 h 686"/>
                <a:gd name="T42" fmla="*/ 68 w 694"/>
                <a:gd name="T43" fmla="*/ 79 h 686"/>
                <a:gd name="T44" fmla="*/ 302 w 694"/>
                <a:gd name="T45" fmla="*/ 162 h 686"/>
                <a:gd name="T46" fmla="*/ 427 w 694"/>
                <a:gd name="T47" fmla="*/ 201 h 686"/>
                <a:gd name="T48" fmla="*/ 690 w 694"/>
                <a:gd name="T49" fmla="*/ 273 h 686"/>
                <a:gd name="T50" fmla="*/ 694 w 694"/>
                <a:gd name="T51" fmla="*/ 283 h 686"/>
                <a:gd name="T52" fmla="*/ 692 w 694"/>
                <a:gd name="T53" fmla="*/ 298 h 686"/>
                <a:gd name="T54" fmla="*/ 569 w 694"/>
                <a:gd name="T55" fmla="*/ 357 h 686"/>
                <a:gd name="T56" fmla="*/ 170 w 694"/>
                <a:gd name="T57" fmla="*/ 57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4" h="686">
                  <a:moveTo>
                    <a:pt x="170" y="573"/>
                  </a:moveTo>
                  <a:cubicBezTo>
                    <a:pt x="119" y="602"/>
                    <a:pt x="100" y="618"/>
                    <a:pt x="100" y="660"/>
                  </a:cubicBezTo>
                  <a:cubicBezTo>
                    <a:pt x="100" y="678"/>
                    <a:pt x="100" y="678"/>
                    <a:pt x="100" y="678"/>
                  </a:cubicBezTo>
                  <a:cubicBezTo>
                    <a:pt x="95" y="685"/>
                    <a:pt x="81" y="686"/>
                    <a:pt x="75" y="679"/>
                  </a:cubicBezTo>
                  <a:cubicBezTo>
                    <a:pt x="74" y="651"/>
                    <a:pt x="72" y="620"/>
                    <a:pt x="67" y="578"/>
                  </a:cubicBezTo>
                  <a:cubicBezTo>
                    <a:pt x="62" y="536"/>
                    <a:pt x="57" y="502"/>
                    <a:pt x="51" y="462"/>
                  </a:cubicBezTo>
                  <a:cubicBezTo>
                    <a:pt x="54" y="455"/>
                    <a:pt x="68" y="451"/>
                    <a:pt x="75" y="457"/>
                  </a:cubicBezTo>
                  <a:cubicBezTo>
                    <a:pt x="79" y="471"/>
                    <a:pt x="79" y="471"/>
                    <a:pt x="79" y="471"/>
                  </a:cubicBezTo>
                  <a:cubicBezTo>
                    <a:pt x="87" y="507"/>
                    <a:pt x="94" y="515"/>
                    <a:pt x="102" y="515"/>
                  </a:cubicBezTo>
                  <a:cubicBezTo>
                    <a:pt x="111" y="512"/>
                    <a:pt x="162" y="489"/>
                    <a:pt x="231" y="451"/>
                  </a:cubicBezTo>
                  <a:cubicBezTo>
                    <a:pt x="338" y="394"/>
                    <a:pt x="444" y="337"/>
                    <a:pt x="549" y="277"/>
                  </a:cubicBezTo>
                  <a:cubicBezTo>
                    <a:pt x="482" y="254"/>
                    <a:pt x="378" y="224"/>
                    <a:pt x="324" y="208"/>
                  </a:cubicBezTo>
                  <a:cubicBezTo>
                    <a:pt x="255" y="187"/>
                    <a:pt x="141" y="155"/>
                    <a:pt x="98" y="143"/>
                  </a:cubicBezTo>
                  <a:cubicBezTo>
                    <a:pt x="77" y="137"/>
                    <a:pt x="66" y="138"/>
                    <a:pt x="60" y="139"/>
                  </a:cubicBezTo>
                  <a:cubicBezTo>
                    <a:pt x="53" y="139"/>
                    <a:pt x="46" y="150"/>
                    <a:pt x="46" y="184"/>
                  </a:cubicBezTo>
                  <a:cubicBezTo>
                    <a:pt x="46" y="202"/>
                    <a:pt x="46" y="202"/>
                    <a:pt x="46" y="202"/>
                  </a:cubicBezTo>
                  <a:cubicBezTo>
                    <a:pt x="41" y="209"/>
                    <a:pt x="26" y="209"/>
                    <a:pt x="22" y="202"/>
                  </a:cubicBezTo>
                  <a:cubicBezTo>
                    <a:pt x="21" y="175"/>
                    <a:pt x="18" y="138"/>
                    <a:pt x="13" y="102"/>
                  </a:cubicBezTo>
                  <a:cubicBezTo>
                    <a:pt x="10" y="70"/>
                    <a:pt x="6" y="40"/>
                    <a:pt x="0" y="8"/>
                  </a:cubicBezTo>
                  <a:cubicBezTo>
                    <a:pt x="3" y="1"/>
                    <a:pt x="19" y="0"/>
                    <a:pt x="24" y="4"/>
                  </a:cubicBezTo>
                  <a:cubicBezTo>
                    <a:pt x="29" y="33"/>
                    <a:pt x="29" y="33"/>
                    <a:pt x="29" y="33"/>
                  </a:cubicBezTo>
                  <a:cubicBezTo>
                    <a:pt x="34" y="56"/>
                    <a:pt x="47" y="69"/>
                    <a:pt x="68" y="79"/>
                  </a:cubicBezTo>
                  <a:cubicBezTo>
                    <a:pt x="117" y="101"/>
                    <a:pt x="199" y="130"/>
                    <a:pt x="302" y="162"/>
                  </a:cubicBezTo>
                  <a:cubicBezTo>
                    <a:pt x="427" y="201"/>
                    <a:pt x="427" y="201"/>
                    <a:pt x="427" y="201"/>
                  </a:cubicBezTo>
                  <a:cubicBezTo>
                    <a:pt x="520" y="229"/>
                    <a:pt x="637" y="262"/>
                    <a:pt x="690" y="273"/>
                  </a:cubicBezTo>
                  <a:cubicBezTo>
                    <a:pt x="692" y="275"/>
                    <a:pt x="693" y="279"/>
                    <a:pt x="694" y="283"/>
                  </a:cubicBezTo>
                  <a:cubicBezTo>
                    <a:pt x="694" y="288"/>
                    <a:pt x="694" y="293"/>
                    <a:pt x="692" y="298"/>
                  </a:cubicBezTo>
                  <a:cubicBezTo>
                    <a:pt x="653" y="313"/>
                    <a:pt x="608" y="335"/>
                    <a:pt x="569" y="357"/>
                  </a:cubicBezTo>
                  <a:lnTo>
                    <a:pt x="170" y="5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9" name="Freeform 245"/>
            <p:cNvSpPr>
              <a:spLocks/>
            </p:cNvSpPr>
            <p:nvPr/>
          </p:nvSpPr>
          <p:spPr bwMode="auto">
            <a:xfrm>
              <a:off x="6881" y="428"/>
              <a:ext cx="91" cy="81"/>
            </a:xfrm>
            <a:custGeom>
              <a:avLst/>
              <a:gdLst>
                <a:gd name="T0" fmla="*/ 555 w 711"/>
                <a:gd name="T1" fmla="*/ 324 h 634"/>
                <a:gd name="T2" fmla="*/ 681 w 711"/>
                <a:gd name="T3" fmla="*/ 278 h 634"/>
                <a:gd name="T4" fmla="*/ 687 w 711"/>
                <a:gd name="T5" fmla="*/ 248 h 634"/>
                <a:gd name="T6" fmla="*/ 711 w 711"/>
                <a:gd name="T7" fmla="*/ 252 h 634"/>
                <a:gd name="T8" fmla="*/ 696 w 711"/>
                <a:gd name="T9" fmla="*/ 378 h 634"/>
                <a:gd name="T10" fmla="*/ 685 w 711"/>
                <a:gd name="T11" fmla="*/ 513 h 634"/>
                <a:gd name="T12" fmla="*/ 661 w 711"/>
                <a:gd name="T13" fmla="*/ 510 h 634"/>
                <a:gd name="T14" fmla="*/ 662 w 711"/>
                <a:gd name="T15" fmla="*/ 475 h 634"/>
                <a:gd name="T16" fmla="*/ 547 w 711"/>
                <a:gd name="T17" fmla="*/ 403 h 634"/>
                <a:gd name="T18" fmla="*/ 116 w 711"/>
                <a:gd name="T19" fmla="*/ 360 h 634"/>
                <a:gd name="T20" fmla="*/ 82 w 711"/>
                <a:gd name="T21" fmla="*/ 386 h 634"/>
                <a:gd name="T22" fmla="*/ 76 w 711"/>
                <a:gd name="T23" fmla="*/ 439 h 634"/>
                <a:gd name="T24" fmla="*/ 88 w 711"/>
                <a:gd name="T25" fmla="*/ 560 h 634"/>
                <a:gd name="T26" fmla="*/ 151 w 711"/>
                <a:gd name="T27" fmla="*/ 610 h 634"/>
                <a:gd name="T28" fmla="*/ 141 w 711"/>
                <a:gd name="T29" fmla="*/ 634 h 634"/>
                <a:gd name="T30" fmla="*/ 1 w 711"/>
                <a:gd name="T31" fmla="*/ 583 h 634"/>
                <a:gd name="T32" fmla="*/ 3 w 711"/>
                <a:gd name="T33" fmla="*/ 565 h 634"/>
                <a:gd name="T34" fmla="*/ 41 w 711"/>
                <a:gd name="T35" fmla="*/ 486 h 634"/>
                <a:gd name="T36" fmla="*/ 81 w 711"/>
                <a:gd name="T37" fmla="*/ 95 h 634"/>
                <a:gd name="T38" fmla="*/ 61 w 711"/>
                <a:gd name="T39" fmla="*/ 17 h 634"/>
                <a:gd name="T40" fmla="*/ 66 w 711"/>
                <a:gd name="T41" fmla="*/ 0 h 634"/>
                <a:gd name="T42" fmla="*/ 211 w 711"/>
                <a:gd name="T43" fmla="*/ 29 h 634"/>
                <a:gd name="T44" fmla="*/ 211 w 711"/>
                <a:gd name="T45" fmla="*/ 54 h 634"/>
                <a:gd name="T46" fmla="*/ 138 w 711"/>
                <a:gd name="T47" fmla="*/ 71 h 634"/>
                <a:gd name="T48" fmla="*/ 102 w 711"/>
                <a:gd name="T49" fmla="*/ 181 h 634"/>
                <a:gd name="T50" fmla="*/ 95 w 711"/>
                <a:gd name="T51" fmla="*/ 249 h 634"/>
                <a:gd name="T52" fmla="*/ 125 w 711"/>
                <a:gd name="T53" fmla="*/ 281 h 634"/>
                <a:gd name="T54" fmla="*/ 555 w 711"/>
                <a:gd name="T55" fmla="*/ 3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1" h="634">
                  <a:moveTo>
                    <a:pt x="555" y="324"/>
                  </a:moveTo>
                  <a:cubicBezTo>
                    <a:pt x="656" y="334"/>
                    <a:pt x="670" y="334"/>
                    <a:pt x="681" y="278"/>
                  </a:cubicBezTo>
                  <a:cubicBezTo>
                    <a:pt x="687" y="248"/>
                    <a:pt x="687" y="248"/>
                    <a:pt x="687" y="248"/>
                  </a:cubicBezTo>
                  <a:cubicBezTo>
                    <a:pt x="692" y="242"/>
                    <a:pt x="709" y="246"/>
                    <a:pt x="711" y="252"/>
                  </a:cubicBezTo>
                  <a:cubicBezTo>
                    <a:pt x="704" y="307"/>
                    <a:pt x="700" y="340"/>
                    <a:pt x="696" y="378"/>
                  </a:cubicBezTo>
                  <a:cubicBezTo>
                    <a:pt x="692" y="417"/>
                    <a:pt x="689" y="451"/>
                    <a:pt x="685" y="513"/>
                  </a:cubicBezTo>
                  <a:cubicBezTo>
                    <a:pt x="682" y="518"/>
                    <a:pt x="665" y="519"/>
                    <a:pt x="661" y="510"/>
                  </a:cubicBezTo>
                  <a:cubicBezTo>
                    <a:pt x="662" y="475"/>
                    <a:pt x="662" y="475"/>
                    <a:pt x="662" y="475"/>
                  </a:cubicBezTo>
                  <a:cubicBezTo>
                    <a:pt x="662" y="420"/>
                    <a:pt x="648" y="413"/>
                    <a:pt x="547" y="403"/>
                  </a:cubicBezTo>
                  <a:cubicBezTo>
                    <a:pt x="116" y="360"/>
                    <a:pt x="116" y="360"/>
                    <a:pt x="116" y="360"/>
                  </a:cubicBezTo>
                  <a:cubicBezTo>
                    <a:pt x="86" y="357"/>
                    <a:pt x="85" y="357"/>
                    <a:pt x="82" y="386"/>
                  </a:cubicBezTo>
                  <a:cubicBezTo>
                    <a:pt x="76" y="439"/>
                    <a:pt x="76" y="439"/>
                    <a:pt x="76" y="439"/>
                  </a:cubicBezTo>
                  <a:cubicBezTo>
                    <a:pt x="72" y="480"/>
                    <a:pt x="69" y="533"/>
                    <a:pt x="88" y="560"/>
                  </a:cubicBezTo>
                  <a:cubicBezTo>
                    <a:pt x="107" y="585"/>
                    <a:pt x="128" y="597"/>
                    <a:pt x="151" y="610"/>
                  </a:cubicBezTo>
                  <a:cubicBezTo>
                    <a:pt x="156" y="618"/>
                    <a:pt x="150" y="631"/>
                    <a:pt x="141" y="634"/>
                  </a:cubicBezTo>
                  <a:cubicBezTo>
                    <a:pt x="100" y="615"/>
                    <a:pt x="39" y="594"/>
                    <a:pt x="1" y="583"/>
                  </a:cubicBezTo>
                  <a:cubicBezTo>
                    <a:pt x="0" y="580"/>
                    <a:pt x="0" y="567"/>
                    <a:pt x="3" y="565"/>
                  </a:cubicBezTo>
                  <a:cubicBezTo>
                    <a:pt x="35" y="562"/>
                    <a:pt x="37" y="530"/>
                    <a:pt x="41" y="486"/>
                  </a:cubicBezTo>
                  <a:cubicBezTo>
                    <a:pt x="81" y="95"/>
                    <a:pt x="81" y="95"/>
                    <a:pt x="81" y="95"/>
                  </a:cubicBezTo>
                  <a:cubicBezTo>
                    <a:pt x="86" y="43"/>
                    <a:pt x="85" y="34"/>
                    <a:pt x="61" y="17"/>
                  </a:cubicBezTo>
                  <a:cubicBezTo>
                    <a:pt x="60" y="12"/>
                    <a:pt x="62" y="1"/>
                    <a:pt x="66" y="0"/>
                  </a:cubicBezTo>
                  <a:cubicBezTo>
                    <a:pt x="105" y="14"/>
                    <a:pt x="182" y="29"/>
                    <a:pt x="211" y="29"/>
                  </a:cubicBezTo>
                  <a:cubicBezTo>
                    <a:pt x="219" y="33"/>
                    <a:pt x="217" y="50"/>
                    <a:pt x="211" y="54"/>
                  </a:cubicBezTo>
                  <a:cubicBezTo>
                    <a:pt x="186" y="55"/>
                    <a:pt x="150" y="58"/>
                    <a:pt x="138" y="71"/>
                  </a:cubicBezTo>
                  <a:cubicBezTo>
                    <a:pt x="119" y="92"/>
                    <a:pt x="108" y="128"/>
                    <a:pt x="102" y="181"/>
                  </a:cubicBezTo>
                  <a:cubicBezTo>
                    <a:pt x="95" y="249"/>
                    <a:pt x="95" y="249"/>
                    <a:pt x="95" y="249"/>
                  </a:cubicBezTo>
                  <a:cubicBezTo>
                    <a:pt x="93" y="278"/>
                    <a:pt x="94" y="278"/>
                    <a:pt x="125" y="281"/>
                  </a:cubicBezTo>
                  <a:lnTo>
                    <a:pt x="55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0" name="Freeform 246"/>
            <p:cNvSpPr>
              <a:spLocks noEditPoints="1"/>
            </p:cNvSpPr>
            <p:nvPr/>
          </p:nvSpPr>
          <p:spPr bwMode="auto">
            <a:xfrm>
              <a:off x="6900" y="337"/>
              <a:ext cx="97" cy="97"/>
            </a:xfrm>
            <a:custGeom>
              <a:avLst/>
              <a:gdLst>
                <a:gd name="T0" fmla="*/ 275 w 762"/>
                <a:gd name="T1" fmla="*/ 704 h 762"/>
                <a:gd name="T2" fmla="*/ 66 w 762"/>
                <a:gd name="T3" fmla="*/ 264 h 762"/>
                <a:gd name="T4" fmla="*/ 492 w 762"/>
                <a:gd name="T5" fmla="*/ 57 h 762"/>
                <a:gd name="T6" fmla="*/ 699 w 762"/>
                <a:gd name="T7" fmla="*/ 487 h 762"/>
                <a:gd name="T8" fmla="*/ 275 w 762"/>
                <a:gd name="T9" fmla="*/ 704 h 762"/>
                <a:gd name="T10" fmla="*/ 488 w 762"/>
                <a:gd name="T11" fmla="*/ 158 h 762"/>
                <a:gd name="T12" fmla="*/ 89 w 762"/>
                <a:gd name="T13" fmla="*/ 290 h 762"/>
                <a:gd name="T14" fmla="*/ 278 w 762"/>
                <a:gd name="T15" fmla="*/ 602 h 762"/>
                <a:gd name="T16" fmla="*/ 675 w 762"/>
                <a:gd name="T17" fmla="*/ 465 h 762"/>
                <a:gd name="T18" fmla="*/ 488 w 762"/>
                <a:gd name="T19" fmla="*/ 15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275" y="704"/>
                  </a:moveTo>
                  <a:cubicBezTo>
                    <a:pt x="92" y="640"/>
                    <a:pt x="0" y="453"/>
                    <a:pt x="66" y="264"/>
                  </a:cubicBezTo>
                  <a:cubicBezTo>
                    <a:pt x="140" y="53"/>
                    <a:pt x="331" y="0"/>
                    <a:pt x="492" y="57"/>
                  </a:cubicBezTo>
                  <a:cubicBezTo>
                    <a:pt x="676" y="122"/>
                    <a:pt x="762" y="310"/>
                    <a:pt x="699" y="487"/>
                  </a:cubicBezTo>
                  <a:cubicBezTo>
                    <a:pt x="628" y="690"/>
                    <a:pt x="440" y="762"/>
                    <a:pt x="275" y="704"/>
                  </a:cubicBezTo>
                  <a:close/>
                  <a:moveTo>
                    <a:pt x="488" y="158"/>
                  </a:moveTo>
                  <a:cubicBezTo>
                    <a:pt x="337" y="105"/>
                    <a:pt x="151" y="115"/>
                    <a:pt x="89" y="290"/>
                  </a:cubicBezTo>
                  <a:cubicBezTo>
                    <a:pt x="56" y="385"/>
                    <a:pt x="77" y="532"/>
                    <a:pt x="278" y="602"/>
                  </a:cubicBezTo>
                  <a:cubicBezTo>
                    <a:pt x="413" y="650"/>
                    <a:pt x="612" y="645"/>
                    <a:pt x="675" y="465"/>
                  </a:cubicBezTo>
                  <a:cubicBezTo>
                    <a:pt x="714" y="355"/>
                    <a:pt x="668" y="222"/>
                    <a:pt x="488"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1" name="Freeform 247"/>
            <p:cNvSpPr>
              <a:spLocks/>
            </p:cNvSpPr>
            <p:nvPr/>
          </p:nvSpPr>
          <p:spPr bwMode="auto">
            <a:xfrm>
              <a:off x="6977" y="224"/>
              <a:ext cx="82" cy="83"/>
            </a:xfrm>
            <a:custGeom>
              <a:avLst/>
              <a:gdLst>
                <a:gd name="T0" fmla="*/ 558 w 640"/>
                <a:gd name="T1" fmla="*/ 560 h 652"/>
                <a:gd name="T2" fmla="*/ 433 w 640"/>
                <a:gd name="T3" fmla="*/ 652 h 652"/>
                <a:gd name="T4" fmla="*/ 312 w 640"/>
                <a:gd name="T5" fmla="*/ 584 h 652"/>
                <a:gd name="T6" fmla="*/ 325 w 640"/>
                <a:gd name="T7" fmla="*/ 564 h 652"/>
                <a:gd name="T8" fmla="*/ 543 w 640"/>
                <a:gd name="T9" fmla="*/ 531 h 652"/>
                <a:gd name="T10" fmla="*/ 537 w 640"/>
                <a:gd name="T11" fmla="*/ 366 h 652"/>
                <a:gd name="T12" fmla="*/ 382 w 640"/>
                <a:gd name="T13" fmla="*/ 339 h 652"/>
                <a:gd name="T14" fmla="*/ 276 w 640"/>
                <a:gd name="T15" fmla="*/ 370 h 652"/>
                <a:gd name="T16" fmla="*/ 81 w 640"/>
                <a:gd name="T17" fmla="*/ 342 h 652"/>
                <a:gd name="T18" fmla="*/ 82 w 640"/>
                <a:gd name="T19" fmla="*/ 83 h 652"/>
                <a:gd name="T20" fmla="*/ 150 w 640"/>
                <a:gd name="T21" fmla="*/ 22 h 652"/>
                <a:gd name="T22" fmla="*/ 177 w 640"/>
                <a:gd name="T23" fmla="*/ 0 h 652"/>
                <a:gd name="T24" fmla="*/ 278 w 640"/>
                <a:gd name="T25" fmla="*/ 64 h 652"/>
                <a:gd name="T26" fmla="*/ 265 w 640"/>
                <a:gd name="T27" fmla="*/ 84 h 652"/>
                <a:gd name="T28" fmla="*/ 95 w 640"/>
                <a:gd name="T29" fmla="*/ 114 h 652"/>
                <a:gd name="T30" fmla="*/ 103 w 640"/>
                <a:gd name="T31" fmla="*/ 271 h 652"/>
                <a:gd name="T32" fmla="*/ 247 w 640"/>
                <a:gd name="T33" fmla="*/ 286 h 652"/>
                <a:gd name="T34" fmla="*/ 334 w 640"/>
                <a:gd name="T35" fmla="*/ 258 h 652"/>
                <a:gd name="T36" fmla="*/ 555 w 640"/>
                <a:gd name="T37" fmla="*/ 286 h 652"/>
                <a:gd name="T38" fmla="*/ 558 w 640"/>
                <a:gd name="T39" fmla="*/ 56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0" h="652">
                  <a:moveTo>
                    <a:pt x="558" y="560"/>
                  </a:moveTo>
                  <a:cubicBezTo>
                    <a:pt x="505" y="622"/>
                    <a:pt x="453" y="645"/>
                    <a:pt x="433" y="652"/>
                  </a:cubicBezTo>
                  <a:cubicBezTo>
                    <a:pt x="409" y="647"/>
                    <a:pt x="348" y="612"/>
                    <a:pt x="312" y="584"/>
                  </a:cubicBezTo>
                  <a:cubicBezTo>
                    <a:pt x="310" y="576"/>
                    <a:pt x="318" y="564"/>
                    <a:pt x="325" y="564"/>
                  </a:cubicBezTo>
                  <a:cubicBezTo>
                    <a:pt x="372" y="585"/>
                    <a:pt x="470" y="617"/>
                    <a:pt x="543" y="531"/>
                  </a:cubicBezTo>
                  <a:cubicBezTo>
                    <a:pt x="596" y="469"/>
                    <a:pt x="581" y="404"/>
                    <a:pt x="537" y="366"/>
                  </a:cubicBezTo>
                  <a:cubicBezTo>
                    <a:pt x="504" y="338"/>
                    <a:pt x="462" y="314"/>
                    <a:pt x="382" y="339"/>
                  </a:cubicBezTo>
                  <a:cubicBezTo>
                    <a:pt x="276" y="370"/>
                    <a:pt x="276" y="370"/>
                    <a:pt x="276" y="370"/>
                  </a:cubicBezTo>
                  <a:cubicBezTo>
                    <a:pt x="220" y="386"/>
                    <a:pt x="142" y="393"/>
                    <a:pt x="81" y="342"/>
                  </a:cubicBezTo>
                  <a:cubicBezTo>
                    <a:pt x="11" y="282"/>
                    <a:pt x="0" y="179"/>
                    <a:pt x="82" y="83"/>
                  </a:cubicBezTo>
                  <a:cubicBezTo>
                    <a:pt x="102" y="60"/>
                    <a:pt x="128" y="37"/>
                    <a:pt x="150" y="22"/>
                  </a:cubicBezTo>
                  <a:cubicBezTo>
                    <a:pt x="160" y="15"/>
                    <a:pt x="171" y="6"/>
                    <a:pt x="177" y="0"/>
                  </a:cubicBezTo>
                  <a:cubicBezTo>
                    <a:pt x="200" y="9"/>
                    <a:pt x="247" y="37"/>
                    <a:pt x="278" y="64"/>
                  </a:cubicBezTo>
                  <a:cubicBezTo>
                    <a:pt x="280" y="70"/>
                    <a:pt x="272" y="84"/>
                    <a:pt x="265" y="84"/>
                  </a:cubicBezTo>
                  <a:cubicBezTo>
                    <a:pt x="221" y="63"/>
                    <a:pt x="156" y="43"/>
                    <a:pt x="95" y="114"/>
                  </a:cubicBezTo>
                  <a:cubicBezTo>
                    <a:pt x="34" y="186"/>
                    <a:pt x="69" y="242"/>
                    <a:pt x="103" y="271"/>
                  </a:cubicBezTo>
                  <a:cubicBezTo>
                    <a:pt x="146" y="308"/>
                    <a:pt x="206" y="298"/>
                    <a:pt x="247" y="286"/>
                  </a:cubicBezTo>
                  <a:cubicBezTo>
                    <a:pt x="334" y="258"/>
                    <a:pt x="334" y="258"/>
                    <a:pt x="334" y="258"/>
                  </a:cubicBezTo>
                  <a:cubicBezTo>
                    <a:pt x="403" y="236"/>
                    <a:pt x="485" y="226"/>
                    <a:pt x="555" y="286"/>
                  </a:cubicBezTo>
                  <a:cubicBezTo>
                    <a:pt x="636" y="355"/>
                    <a:pt x="640" y="464"/>
                    <a:pt x="558" y="5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2" name="Freeform 248"/>
            <p:cNvSpPr>
              <a:spLocks/>
            </p:cNvSpPr>
            <p:nvPr/>
          </p:nvSpPr>
          <p:spPr bwMode="auto">
            <a:xfrm>
              <a:off x="7008" y="156"/>
              <a:ext cx="87" cy="95"/>
            </a:xfrm>
            <a:custGeom>
              <a:avLst/>
              <a:gdLst>
                <a:gd name="T0" fmla="*/ 142 w 676"/>
                <a:gd name="T1" fmla="*/ 449 h 740"/>
                <a:gd name="T2" fmla="*/ 31 w 676"/>
                <a:gd name="T3" fmla="*/ 437 h 740"/>
                <a:gd name="T4" fmla="*/ 17 w 676"/>
                <a:gd name="T5" fmla="*/ 446 h 740"/>
                <a:gd name="T6" fmla="*/ 3 w 676"/>
                <a:gd name="T7" fmla="*/ 426 h 740"/>
                <a:gd name="T8" fmla="*/ 83 w 676"/>
                <a:gd name="T9" fmla="*/ 365 h 740"/>
                <a:gd name="T10" fmla="*/ 172 w 676"/>
                <a:gd name="T11" fmla="*/ 289 h 740"/>
                <a:gd name="T12" fmla="*/ 189 w 676"/>
                <a:gd name="T13" fmla="*/ 306 h 740"/>
                <a:gd name="T14" fmla="*/ 179 w 676"/>
                <a:gd name="T15" fmla="*/ 317 h 740"/>
                <a:gd name="T16" fmla="*/ 155 w 676"/>
                <a:gd name="T17" fmla="*/ 360 h 740"/>
                <a:gd name="T18" fmla="*/ 278 w 676"/>
                <a:gd name="T19" fmla="*/ 435 h 740"/>
                <a:gd name="T20" fmla="*/ 596 w 676"/>
                <a:gd name="T21" fmla="*/ 608 h 740"/>
                <a:gd name="T22" fmla="*/ 533 w 676"/>
                <a:gd name="T23" fmla="*/ 382 h 740"/>
                <a:gd name="T24" fmla="*/ 466 w 676"/>
                <a:gd name="T25" fmla="*/ 156 h 740"/>
                <a:gd name="T26" fmla="*/ 449 w 676"/>
                <a:gd name="T27" fmla="*/ 122 h 740"/>
                <a:gd name="T28" fmla="*/ 403 w 676"/>
                <a:gd name="T29" fmla="*/ 135 h 740"/>
                <a:gd name="T30" fmla="*/ 389 w 676"/>
                <a:gd name="T31" fmla="*/ 144 h 740"/>
                <a:gd name="T32" fmla="*/ 375 w 676"/>
                <a:gd name="T33" fmla="*/ 124 h 740"/>
                <a:gd name="T34" fmla="*/ 455 w 676"/>
                <a:gd name="T35" fmla="*/ 63 h 740"/>
                <a:gd name="T36" fmla="*/ 526 w 676"/>
                <a:gd name="T37" fmla="*/ 1 h 740"/>
                <a:gd name="T38" fmla="*/ 543 w 676"/>
                <a:gd name="T39" fmla="*/ 19 h 740"/>
                <a:gd name="T40" fmla="*/ 522 w 676"/>
                <a:gd name="T41" fmla="*/ 39 h 740"/>
                <a:gd name="T42" fmla="*/ 504 w 676"/>
                <a:gd name="T43" fmla="*/ 97 h 740"/>
                <a:gd name="T44" fmla="*/ 560 w 676"/>
                <a:gd name="T45" fmla="*/ 339 h 740"/>
                <a:gd name="T46" fmla="*/ 595 w 676"/>
                <a:gd name="T47" fmla="*/ 464 h 740"/>
                <a:gd name="T48" fmla="*/ 676 w 676"/>
                <a:gd name="T49" fmla="*/ 724 h 740"/>
                <a:gd name="T50" fmla="*/ 669 w 676"/>
                <a:gd name="T51" fmla="*/ 733 h 740"/>
                <a:gd name="T52" fmla="*/ 656 w 676"/>
                <a:gd name="T53" fmla="*/ 740 h 740"/>
                <a:gd name="T54" fmla="*/ 540 w 676"/>
                <a:gd name="T55" fmla="*/ 668 h 740"/>
                <a:gd name="T56" fmla="*/ 142 w 676"/>
                <a:gd name="T57" fmla="*/ 44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6" h="740">
                  <a:moveTo>
                    <a:pt x="142" y="449"/>
                  </a:moveTo>
                  <a:cubicBezTo>
                    <a:pt x="91" y="421"/>
                    <a:pt x="67" y="414"/>
                    <a:pt x="31" y="437"/>
                  </a:cubicBezTo>
                  <a:cubicBezTo>
                    <a:pt x="17" y="446"/>
                    <a:pt x="17" y="446"/>
                    <a:pt x="17" y="446"/>
                  </a:cubicBezTo>
                  <a:cubicBezTo>
                    <a:pt x="8" y="446"/>
                    <a:pt x="0" y="435"/>
                    <a:pt x="3" y="426"/>
                  </a:cubicBezTo>
                  <a:cubicBezTo>
                    <a:pt x="26" y="410"/>
                    <a:pt x="51" y="391"/>
                    <a:pt x="83" y="365"/>
                  </a:cubicBezTo>
                  <a:cubicBezTo>
                    <a:pt x="116" y="338"/>
                    <a:pt x="142" y="316"/>
                    <a:pt x="172" y="289"/>
                  </a:cubicBezTo>
                  <a:cubicBezTo>
                    <a:pt x="180" y="287"/>
                    <a:pt x="191" y="297"/>
                    <a:pt x="189" y="306"/>
                  </a:cubicBezTo>
                  <a:cubicBezTo>
                    <a:pt x="179" y="317"/>
                    <a:pt x="179" y="317"/>
                    <a:pt x="179" y="317"/>
                  </a:cubicBezTo>
                  <a:cubicBezTo>
                    <a:pt x="153" y="344"/>
                    <a:pt x="151" y="353"/>
                    <a:pt x="155" y="360"/>
                  </a:cubicBezTo>
                  <a:cubicBezTo>
                    <a:pt x="163" y="366"/>
                    <a:pt x="209" y="397"/>
                    <a:pt x="278" y="435"/>
                  </a:cubicBezTo>
                  <a:cubicBezTo>
                    <a:pt x="384" y="494"/>
                    <a:pt x="489" y="553"/>
                    <a:pt x="596" y="608"/>
                  </a:cubicBezTo>
                  <a:cubicBezTo>
                    <a:pt x="579" y="539"/>
                    <a:pt x="549" y="435"/>
                    <a:pt x="533" y="382"/>
                  </a:cubicBezTo>
                  <a:cubicBezTo>
                    <a:pt x="514" y="312"/>
                    <a:pt x="480" y="199"/>
                    <a:pt x="466" y="156"/>
                  </a:cubicBezTo>
                  <a:cubicBezTo>
                    <a:pt x="459" y="136"/>
                    <a:pt x="453" y="127"/>
                    <a:pt x="449" y="122"/>
                  </a:cubicBezTo>
                  <a:cubicBezTo>
                    <a:pt x="445" y="116"/>
                    <a:pt x="432" y="116"/>
                    <a:pt x="403" y="135"/>
                  </a:cubicBezTo>
                  <a:cubicBezTo>
                    <a:pt x="389" y="144"/>
                    <a:pt x="389" y="144"/>
                    <a:pt x="389" y="144"/>
                  </a:cubicBezTo>
                  <a:cubicBezTo>
                    <a:pt x="380" y="144"/>
                    <a:pt x="372" y="131"/>
                    <a:pt x="375" y="124"/>
                  </a:cubicBezTo>
                  <a:cubicBezTo>
                    <a:pt x="397" y="109"/>
                    <a:pt x="427" y="86"/>
                    <a:pt x="455" y="63"/>
                  </a:cubicBezTo>
                  <a:cubicBezTo>
                    <a:pt x="480" y="43"/>
                    <a:pt x="503" y="23"/>
                    <a:pt x="526" y="1"/>
                  </a:cubicBezTo>
                  <a:cubicBezTo>
                    <a:pt x="534" y="0"/>
                    <a:pt x="544" y="12"/>
                    <a:pt x="543" y="19"/>
                  </a:cubicBezTo>
                  <a:cubicBezTo>
                    <a:pt x="522" y="39"/>
                    <a:pt x="522" y="39"/>
                    <a:pt x="522" y="39"/>
                  </a:cubicBezTo>
                  <a:cubicBezTo>
                    <a:pt x="505" y="55"/>
                    <a:pt x="501" y="73"/>
                    <a:pt x="504" y="97"/>
                  </a:cubicBezTo>
                  <a:cubicBezTo>
                    <a:pt x="512" y="149"/>
                    <a:pt x="532" y="234"/>
                    <a:pt x="560" y="339"/>
                  </a:cubicBezTo>
                  <a:cubicBezTo>
                    <a:pt x="595" y="464"/>
                    <a:pt x="595" y="464"/>
                    <a:pt x="595" y="464"/>
                  </a:cubicBezTo>
                  <a:cubicBezTo>
                    <a:pt x="621" y="558"/>
                    <a:pt x="656" y="674"/>
                    <a:pt x="676" y="724"/>
                  </a:cubicBezTo>
                  <a:cubicBezTo>
                    <a:pt x="675" y="728"/>
                    <a:pt x="672" y="731"/>
                    <a:pt x="669" y="733"/>
                  </a:cubicBezTo>
                  <a:cubicBezTo>
                    <a:pt x="666" y="736"/>
                    <a:pt x="661" y="739"/>
                    <a:pt x="656" y="740"/>
                  </a:cubicBezTo>
                  <a:cubicBezTo>
                    <a:pt x="622" y="715"/>
                    <a:pt x="580" y="689"/>
                    <a:pt x="540" y="668"/>
                  </a:cubicBezTo>
                  <a:lnTo>
                    <a:pt x="142" y="4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3" name="Freeform 249"/>
            <p:cNvSpPr>
              <a:spLocks/>
            </p:cNvSpPr>
            <p:nvPr/>
          </p:nvSpPr>
          <p:spPr bwMode="auto">
            <a:xfrm>
              <a:off x="7084" y="134"/>
              <a:ext cx="68" cy="92"/>
            </a:xfrm>
            <a:custGeom>
              <a:avLst/>
              <a:gdLst>
                <a:gd name="T0" fmla="*/ 374 w 532"/>
                <a:gd name="T1" fmla="*/ 512 h 716"/>
                <a:gd name="T2" fmla="*/ 487 w 532"/>
                <a:gd name="T3" fmla="*/ 589 h 716"/>
                <a:gd name="T4" fmla="*/ 512 w 532"/>
                <a:gd name="T5" fmla="*/ 579 h 716"/>
                <a:gd name="T6" fmla="*/ 522 w 532"/>
                <a:gd name="T7" fmla="*/ 601 h 716"/>
                <a:gd name="T8" fmla="*/ 409 w 532"/>
                <a:gd name="T9" fmla="*/ 658 h 716"/>
                <a:gd name="T10" fmla="*/ 305 w 532"/>
                <a:gd name="T11" fmla="*/ 716 h 716"/>
                <a:gd name="T12" fmla="*/ 292 w 532"/>
                <a:gd name="T13" fmla="*/ 695 h 716"/>
                <a:gd name="T14" fmla="*/ 309 w 532"/>
                <a:gd name="T15" fmla="*/ 683 h 716"/>
                <a:gd name="T16" fmla="*/ 304 w 532"/>
                <a:gd name="T17" fmla="*/ 549 h 716"/>
                <a:gd name="T18" fmla="*/ 136 w 532"/>
                <a:gd name="T19" fmla="*/ 233 h 716"/>
                <a:gd name="T20" fmla="*/ 47 w 532"/>
                <a:gd name="T21" fmla="*/ 162 h 716"/>
                <a:gd name="T22" fmla="*/ 14 w 532"/>
                <a:gd name="T23" fmla="*/ 175 h 716"/>
                <a:gd name="T24" fmla="*/ 5 w 532"/>
                <a:gd name="T25" fmla="*/ 153 h 716"/>
                <a:gd name="T26" fmla="*/ 171 w 532"/>
                <a:gd name="T27" fmla="*/ 56 h 716"/>
                <a:gd name="T28" fmla="*/ 354 w 532"/>
                <a:gd name="T29" fmla="*/ 3 h 716"/>
                <a:gd name="T30" fmla="*/ 491 w 532"/>
                <a:gd name="T31" fmla="*/ 95 h 716"/>
                <a:gd name="T32" fmla="*/ 477 w 532"/>
                <a:gd name="T33" fmla="*/ 277 h 716"/>
                <a:gd name="T34" fmla="*/ 372 w 532"/>
                <a:gd name="T35" fmla="*/ 365 h 716"/>
                <a:gd name="T36" fmla="*/ 362 w 532"/>
                <a:gd name="T37" fmla="*/ 349 h 716"/>
                <a:gd name="T38" fmla="*/ 412 w 532"/>
                <a:gd name="T39" fmla="*/ 138 h 716"/>
                <a:gd name="T40" fmla="*/ 201 w 532"/>
                <a:gd name="T41" fmla="*/ 74 h 716"/>
                <a:gd name="T42" fmla="*/ 171 w 532"/>
                <a:gd name="T43" fmla="*/ 129 h 716"/>
                <a:gd name="T44" fmla="*/ 374 w 532"/>
                <a:gd name="T45" fmla="*/ 51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16">
                  <a:moveTo>
                    <a:pt x="374" y="512"/>
                  </a:moveTo>
                  <a:cubicBezTo>
                    <a:pt x="422" y="602"/>
                    <a:pt x="429" y="612"/>
                    <a:pt x="487" y="589"/>
                  </a:cubicBezTo>
                  <a:cubicBezTo>
                    <a:pt x="512" y="579"/>
                    <a:pt x="512" y="579"/>
                    <a:pt x="512" y="579"/>
                  </a:cubicBezTo>
                  <a:cubicBezTo>
                    <a:pt x="519" y="581"/>
                    <a:pt x="525" y="596"/>
                    <a:pt x="522" y="601"/>
                  </a:cubicBezTo>
                  <a:cubicBezTo>
                    <a:pt x="472" y="626"/>
                    <a:pt x="443" y="640"/>
                    <a:pt x="409" y="658"/>
                  </a:cubicBezTo>
                  <a:cubicBezTo>
                    <a:pt x="373" y="677"/>
                    <a:pt x="342" y="694"/>
                    <a:pt x="305" y="716"/>
                  </a:cubicBezTo>
                  <a:cubicBezTo>
                    <a:pt x="299" y="716"/>
                    <a:pt x="290" y="703"/>
                    <a:pt x="292" y="695"/>
                  </a:cubicBezTo>
                  <a:cubicBezTo>
                    <a:pt x="309" y="683"/>
                    <a:pt x="309" y="683"/>
                    <a:pt x="309" y="683"/>
                  </a:cubicBezTo>
                  <a:cubicBezTo>
                    <a:pt x="355" y="650"/>
                    <a:pt x="351" y="639"/>
                    <a:pt x="304" y="549"/>
                  </a:cubicBezTo>
                  <a:cubicBezTo>
                    <a:pt x="136" y="233"/>
                    <a:pt x="136" y="233"/>
                    <a:pt x="136" y="233"/>
                  </a:cubicBezTo>
                  <a:cubicBezTo>
                    <a:pt x="97" y="160"/>
                    <a:pt x="87" y="145"/>
                    <a:pt x="47" y="162"/>
                  </a:cubicBezTo>
                  <a:cubicBezTo>
                    <a:pt x="14" y="175"/>
                    <a:pt x="14" y="175"/>
                    <a:pt x="14" y="175"/>
                  </a:cubicBezTo>
                  <a:cubicBezTo>
                    <a:pt x="6" y="173"/>
                    <a:pt x="0" y="160"/>
                    <a:pt x="5" y="153"/>
                  </a:cubicBezTo>
                  <a:cubicBezTo>
                    <a:pt x="47" y="123"/>
                    <a:pt x="100" y="94"/>
                    <a:pt x="171" y="56"/>
                  </a:cubicBezTo>
                  <a:cubicBezTo>
                    <a:pt x="242" y="18"/>
                    <a:pt x="300" y="0"/>
                    <a:pt x="354" y="3"/>
                  </a:cubicBezTo>
                  <a:cubicBezTo>
                    <a:pt x="406" y="7"/>
                    <a:pt x="459" y="36"/>
                    <a:pt x="491" y="95"/>
                  </a:cubicBezTo>
                  <a:cubicBezTo>
                    <a:pt x="532" y="174"/>
                    <a:pt x="504" y="240"/>
                    <a:pt x="477" y="277"/>
                  </a:cubicBezTo>
                  <a:cubicBezTo>
                    <a:pt x="449" y="315"/>
                    <a:pt x="407" y="347"/>
                    <a:pt x="372" y="365"/>
                  </a:cubicBezTo>
                  <a:cubicBezTo>
                    <a:pt x="365" y="366"/>
                    <a:pt x="358" y="353"/>
                    <a:pt x="362" y="349"/>
                  </a:cubicBezTo>
                  <a:cubicBezTo>
                    <a:pt x="446" y="283"/>
                    <a:pt x="452" y="213"/>
                    <a:pt x="412" y="138"/>
                  </a:cubicBezTo>
                  <a:cubicBezTo>
                    <a:pt x="368" y="55"/>
                    <a:pt x="291" y="27"/>
                    <a:pt x="201" y="74"/>
                  </a:cubicBezTo>
                  <a:cubicBezTo>
                    <a:pt x="156" y="98"/>
                    <a:pt x="157" y="102"/>
                    <a:pt x="171" y="129"/>
                  </a:cubicBezTo>
                  <a:lnTo>
                    <a:pt x="374" y="5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4" name="Freeform 250"/>
            <p:cNvSpPr>
              <a:spLocks/>
            </p:cNvSpPr>
            <p:nvPr/>
          </p:nvSpPr>
          <p:spPr bwMode="auto">
            <a:xfrm>
              <a:off x="7150" y="103"/>
              <a:ext cx="82" cy="96"/>
            </a:xfrm>
            <a:custGeom>
              <a:avLst/>
              <a:gdLst>
                <a:gd name="T0" fmla="*/ 119 w 645"/>
                <a:gd name="T1" fmla="*/ 248 h 750"/>
                <a:gd name="T2" fmla="*/ 26 w 645"/>
                <a:gd name="T3" fmla="*/ 150 h 750"/>
                <a:gd name="T4" fmla="*/ 10 w 645"/>
                <a:gd name="T5" fmla="*/ 153 h 750"/>
                <a:gd name="T6" fmla="*/ 5 w 645"/>
                <a:gd name="T7" fmla="*/ 129 h 750"/>
                <a:gd name="T8" fmla="*/ 115 w 645"/>
                <a:gd name="T9" fmla="*/ 97 h 750"/>
                <a:gd name="T10" fmla="*/ 289 w 645"/>
                <a:gd name="T11" fmla="*/ 42 h 750"/>
                <a:gd name="T12" fmla="*/ 413 w 645"/>
                <a:gd name="T13" fmla="*/ 0 h 750"/>
                <a:gd name="T14" fmla="*/ 467 w 645"/>
                <a:gd name="T15" fmla="*/ 118 h 750"/>
                <a:gd name="T16" fmla="*/ 444 w 645"/>
                <a:gd name="T17" fmla="*/ 127 h 750"/>
                <a:gd name="T18" fmla="*/ 346 w 645"/>
                <a:gd name="T19" fmla="*/ 62 h 750"/>
                <a:gd name="T20" fmla="*/ 254 w 645"/>
                <a:gd name="T21" fmla="*/ 84 h 750"/>
                <a:gd name="T22" fmla="*/ 188 w 645"/>
                <a:gd name="T23" fmla="*/ 105 h 750"/>
                <a:gd name="T24" fmla="*/ 172 w 645"/>
                <a:gd name="T25" fmla="*/ 151 h 750"/>
                <a:gd name="T26" fmla="*/ 230 w 645"/>
                <a:gd name="T27" fmla="*/ 336 h 750"/>
                <a:gd name="T28" fmla="*/ 269 w 645"/>
                <a:gd name="T29" fmla="*/ 353 h 750"/>
                <a:gd name="T30" fmla="*/ 323 w 645"/>
                <a:gd name="T31" fmla="*/ 336 h 750"/>
                <a:gd name="T32" fmla="*/ 400 w 645"/>
                <a:gd name="T33" fmla="*/ 305 h 750"/>
                <a:gd name="T34" fmla="*/ 412 w 645"/>
                <a:gd name="T35" fmla="*/ 266 h 750"/>
                <a:gd name="T36" fmla="*/ 407 w 645"/>
                <a:gd name="T37" fmla="*/ 225 h 750"/>
                <a:gd name="T38" fmla="*/ 431 w 645"/>
                <a:gd name="T39" fmla="*/ 219 h 750"/>
                <a:gd name="T40" fmla="*/ 457 w 645"/>
                <a:gd name="T41" fmla="*/ 313 h 750"/>
                <a:gd name="T42" fmla="*/ 489 w 645"/>
                <a:gd name="T43" fmla="*/ 401 h 750"/>
                <a:gd name="T44" fmla="*/ 465 w 645"/>
                <a:gd name="T45" fmla="*/ 410 h 750"/>
                <a:gd name="T46" fmla="*/ 445 w 645"/>
                <a:gd name="T47" fmla="*/ 376 h 750"/>
                <a:gd name="T48" fmla="*/ 406 w 645"/>
                <a:gd name="T49" fmla="*/ 350 h 750"/>
                <a:gd name="T50" fmla="*/ 333 w 645"/>
                <a:gd name="T51" fmla="*/ 368 h 750"/>
                <a:gd name="T52" fmla="*/ 279 w 645"/>
                <a:gd name="T53" fmla="*/ 385 h 750"/>
                <a:gd name="T54" fmla="*/ 257 w 645"/>
                <a:gd name="T55" fmla="*/ 420 h 750"/>
                <a:gd name="T56" fmla="*/ 298 w 645"/>
                <a:gd name="T57" fmla="*/ 550 h 750"/>
                <a:gd name="T58" fmla="*/ 346 w 645"/>
                <a:gd name="T59" fmla="*/ 641 h 750"/>
                <a:gd name="T60" fmla="*/ 465 w 645"/>
                <a:gd name="T61" fmla="*/ 626 h 750"/>
                <a:gd name="T62" fmla="*/ 579 w 645"/>
                <a:gd name="T63" fmla="*/ 575 h 750"/>
                <a:gd name="T64" fmla="*/ 616 w 645"/>
                <a:gd name="T65" fmla="*/ 465 h 750"/>
                <a:gd name="T66" fmla="*/ 641 w 645"/>
                <a:gd name="T67" fmla="*/ 464 h 750"/>
                <a:gd name="T68" fmla="*/ 640 w 645"/>
                <a:gd name="T69" fmla="*/ 606 h 750"/>
                <a:gd name="T70" fmla="*/ 391 w 645"/>
                <a:gd name="T71" fmla="*/ 681 h 750"/>
                <a:gd name="T72" fmla="*/ 308 w 645"/>
                <a:gd name="T73" fmla="*/ 708 h 750"/>
                <a:gd name="T74" fmla="*/ 183 w 645"/>
                <a:gd name="T75" fmla="*/ 750 h 750"/>
                <a:gd name="T76" fmla="*/ 174 w 645"/>
                <a:gd name="T77" fmla="*/ 728 h 750"/>
                <a:gd name="T78" fmla="*/ 203 w 645"/>
                <a:gd name="T79" fmla="*/ 715 h 750"/>
                <a:gd name="T80" fmla="*/ 224 w 645"/>
                <a:gd name="T81" fmla="*/ 581 h 750"/>
                <a:gd name="T82" fmla="*/ 119 w 645"/>
                <a:gd name="T83" fmla="*/ 24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5" h="750">
                  <a:moveTo>
                    <a:pt x="119" y="248"/>
                  </a:moveTo>
                  <a:cubicBezTo>
                    <a:pt x="89" y="152"/>
                    <a:pt x="82" y="139"/>
                    <a:pt x="26" y="150"/>
                  </a:cubicBezTo>
                  <a:cubicBezTo>
                    <a:pt x="10" y="153"/>
                    <a:pt x="10" y="153"/>
                    <a:pt x="10" y="153"/>
                  </a:cubicBezTo>
                  <a:cubicBezTo>
                    <a:pt x="4" y="151"/>
                    <a:pt x="0" y="133"/>
                    <a:pt x="5" y="129"/>
                  </a:cubicBezTo>
                  <a:cubicBezTo>
                    <a:pt x="45" y="118"/>
                    <a:pt x="77" y="109"/>
                    <a:pt x="115" y="97"/>
                  </a:cubicBezTo>
                  <a:cubicBezTo>
                    <a:pt x="289" y="42"/>
                    <a:pt x="289" y="42"/>
                    <a:pt x="289" y="42"/>
                  </a:cubicBezTo>
                  <a:cubicBezTo>
                    <a:pt x="348" y="23"/>
                    <a:pt x="403" y="6"/>
                    <a:pt x="413" y="0"/>
                  </a:cubicBezTo>
                  <a:cubicBezTo>
                    <a:pt x="423" y="14"/>
                    <a:pt x="450" y="79"/>
                    <a:pt x="467" y="118"/>
                  </a:cubicBezTo>
                  <a:cubicBezTo>
                    <a:pt x="465" y="125"/>
                    <a:pt x="450" y="131"/>
                    <a:pt x="444" y="127"/>
                  </a:cubicBezTo>
                  <a:cubicBezTo>
                    <a:pt x="417" y="88"/>
                    <a:pt x="398" y="58"/>
                    <a:pt x="346" y="62"/>
                  </a:cubicBezTo>
                  <a:cubicBezTo>
                    <a:pt x="325" y="63"/>
                    <a:pt x="295" y="72"/>
                    <a:pt x="254" y="84"/>
                  </a:cubicBezTo>
                  <a:cubicBezTo>
                    <a:pt x="188" y="105"/>
                    <a:pt x="188" y="105"/>
                    <a:pt x="188" y="105"/>
                  </a:cubicBezTo>
                  <a:cubicBezTo>
                    <a:pt x="160" y="114"/>
                    <a:pt x="161" y="116"/>
                    <a:pt x="172" y="151"/>
                  </a:cubicBezTo>
                  <a:cubicBezTo>
                    <a:pt x="230" y="336"/>
                    <a:pt x="230" y="336"/>
                    <a:pt x="230" y="336"/>
                  </a:cubicBezTo>
                  <a:cubicBezTo>
                    <a:pt x="238" y="362"/>
                    <a:pt x="241" y="361"/>
                    <a:pt x="269" y="353"/>
                  </a:cubicBezTo>
                  <a:cubicBezTo>
                    <a:pt x="323" y="336"/>
                    <a:pt x="323" y="336"/>
                    <a:pt x="323" y="336"/>
                  </a:cubicBezTo>
                  <a:cubicBezTo>
                    <a:pt x="362" y="323"/>
                    <a:pt x="390" y="312"/>
                    <a:pt x="400" y="305"/>
                  </a:cubicBezTo>
                  <a:cubicBezTo>
                    <a:pt x="409" y="298"/>
                    <a:pt x="414" y="290"/>
                    <a:pt x="412" y="266"/>
                  </a:cubicBezTo>
                  <a:cubicBezTo>
                    <a:pt x="407" y="225"/>
                    <a:pt x="407" y="225"/>
                    <a:pt x="407" y="225"/>
                  </a:cubicBezTo>
                  <a:cubicBezTo>
                    <a:pt x="410" y="218"/>
                    <a:pt x="426" y="213"/>
                    <a:pt x="431" y="219"/>
                  </a:cubicBezTo>
                  <a:cubicBezTo>
                    <a:pt x="438" y="241"/>
                    <a:pt x="446" y="278"/>
                    <a:pt x="457" y="313"/>
                  </a:cubicBezTo>
                  <a:cubicBezTo>
                    <a:pt x="468" y="347"/>
                    <a:pt x="482" y="381"/>
                    <a:pt x="489" y="401"/>
                  </a:cubicBezTo>
                  <a:cubicBezTo>
                    <a:pt x="487" y="409"/>
                    <a:pt x="471" y="414"/>
                    <a:pt x="465" y="410"/>
                  </a:cubicBezTo>
                  <a:cubicBezTo>
                    <a:pt x="445" y="376"/>
                    <a:pt x="445" y="376"/>
                    <a:pt x="445" y="376"/>
                  </a:cubicBezTo>
                  <a:cubicBezTo>
                    <a:pt x="436" y="361"/>
                    <a:pt x="426" y="349"/>
                    <a:pt x="406" y="350"/>
                  </a:cubicBezTo>
                  <a:cubicBezTo>
                    <a:pt x="391" y="350"/>
                    <a:pt x="369" y="356"/>
                    <a:pt x="333" y="368"/>
                  </a:cubicBezTo>
                  <a:cubicBezTo>
                    <a:pt x="279" y="385"/>
                    <a:pt x="279" y="385"/>
                    <a:pt x="279" y="385"/>
                  </a:cubicBezTo>
                  <a:cubicBezTo>
                    <a:pt x="251" y="394"/>
                    <a:pt x="249" y="395"/>
                    <a:pt x="257" y="420"/>
                  </a:cubicBezTo>
                  <a:cubicBezTo>
                    <a:pt x="298" y="550"/>
                    <a:pt x="298" y="550"/>
                    <a:pt x="298" y="550"/>
                  </a:cubicBezTo>
                  <a:cubicBezTo>
                    <a:pt x="313" y="599"/>
                    <a:pt x="326" y="630"/>
                    <a:pt x="346" y="641"/>
                  </a:cubicBezTo>
                  <a:cubicBezTo>
                    <a:pt x="360" y="648"/>
                    <a:pt x="383" y="652"/>
                    <a:pt x="465" y="626"/>
                  </a:cubicBezTo>
                  <a:cubicBezTo>
                    <a:pt x="536" y="604"/>
                    <a:pt x="561" y="592"/>
                    <a:pt x="579" y="575"/>
                  </a:cubicBezTo>
                  <a:cubicBezTo>
                    <a:pt x="592" y="561"/>
                    <a:pt x="607" y="520"/>
                    <a:pt x="616" y="465"/>
                  </a:cubicBezTo>
                  <a:cubicBezTo>
                    <a:pt x="621" y="458"/>
                    <a:pt x="635" y="457"/>
                    <a:pt x="641" y="464"/>
                  </a:cubicBezTo>
                  <a:cubicBezTo>
                    <a:pt x="645" y="498"/>
                    <a:pt x="644" y="577"/>
                    <a:pt x="640" y="606"/>
                  </a:cubicBezTo>
                  <a:cubicBezTo>
                    <a:pt x="556" y="630"/>
                    <a:pt x="474" y="655"/>
                    <a:pt x="391" y="681"/>
                  </a:cubicBezTo>
                  <a:cubicBezTo>
                    <a:pt x="308" y="708"/>
                    <a:pt x="308" y="708"/>
                    <a:pt x="308" y="708"/>
                  </a:cubicBezTo>
                  <a:cubicBezTo>
                    <a:pt x="268" y="720"/>
                    <a:pt x="237" y="731"/>
                    <a:pt x="183" y="750"/>
                  </a:cubicBezTo>
                  <a:cubicBezTo>
                    <a:pt x="177" y="749"/>
                    <a:pt x="170" y="735"/>
                    <a:pt x="174" y="728"/>
                  </a:cubicBezTo>
                  <a:cubicBezTo>
                    <a:pt x="203" y="715"/>
                    <a:pt x="203" y="715"/>
                    <a:pt x="203" y="715"/>
                  </a:cubicBezTo>
                  <a:cubicBezTo>
                    <a:pt x="255" y="694"/>
                    <a:pt x="255" y="678"/>
                    <a:pt x="224" y="581"/>
                  </a:cubicBezTo>
                  <a:lnTo>
                    <a:pt x="119" y="2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5" name="Freeform 251"/>
            <p:cNvSpPr>
              <a:spLocks noEditPoints="1"/>
            </p:cNvSpPr>
            <p:nvPr/>
          </p:nvSpPr>
          <p:spPr bwMode="auto">
            <a:xfrm>
              <a:off x="7225" y="93"/>
              <a:ext cx="88" cy="86"/>
            </a:xfrm>
            <a:custGeom>
              <a:avLst/>
              <a:gdLst>
                <a:gd name="T0" fmla="*/ 95 w 683"/>
                <a:gd name="T1" fmla="*/ 172 h 675"/>
                <a:gd name="T2" fmla="*/ 40 w 683"/>
                <a:gd name="T3" fmla="*/ 64 h 675"/>
                <a:gd name="T4" fmla="*/ 9 w 683"/>
                <a:gd name="T5" fmla="*/ 64 h 675"/>
                <a:gd name="T6" fmla="*/ 7 w 683"/>
                <a:gd name="T7" fmla="*/ 40 h 675"/>
                <a:gd name="T8" fmla="*/ 221 w 683"/>
                <a:gd name="T9" fmla="*/ 8 h 675"/>
                <a:gd name="T10" fmla="*/ 385 w 683"/>
                <a:gd name="T11" fmla="*/ 19 h 675"/>
                <a:gd name="T12" fmla="*/ 480 w 683"/>
                <a:gd name="T13" fmla="*/ 146 h 675"/>
                <a:gd name="T14" fmla="*/ 378 w 683"/>
                <a:gd name="T15" fmla="*/ 320 h 675"/>
                <a:gd name="T16" fmla="*/ 385 w 683"/>
                <a:gd name="T17" fmla="*/ 343 h 675"/>
                <a:gd name="T18" fmla="*/ 607 w 683"/>
                <a:gd name="T19" fmla="*/ 578 h 675"/>
                <a:gd name="T20" fmla="*/ 677 w 683"/>
                <a:gd name="T21" fmla="*/ 598 h 675"/>
                <a:gd name="T22" fmla="*/ 679 w 683"/>
                <a:gd name="T23" fmla="*/ 611 h 675"/>
                <a:gd name="T24" fmla="*/ 637 w 683"/>
                <a:gd name="T25" fmla="*/ 620 h 675"/>
                <a:gd name="T26" fmla="*/ 424 w 683"/>
                <a:gd name="T27" fmla="*/ 521 h 675"/>
                <a:gd name="T28" fmla="*/ 313 w 683"/>
                <a:gd name="T29" fmla="*/ 386 h 675"/>
                <a:gd name="T30" fmla="*/ 242 w 683"/>
                <a:gd name="T31" fmla="*/ 362 h 675"/>
                <a:gd name="T32" fmla="*/ 199 w 683"/>
                <a:gd name="T33" fmla="*/ 388 h 675"/>
                <a:gd name="T34" fmla="*/ 212 w 683"/>
                <a:gd name="T35" fmla="*/ 510 h 675"/>
                <a:gd name="T36" fmla="*/ 283 w 683"/>
                <a:gd name="T37" fmla="*/ 624 h 675"/>
                <a:gd name="T38" fmla="*/ 303 w 683"/>
                <a:gd name="T39" fmla="*/ 625 h 675"/>
                <a:gd name="T40" fmla="*/ 304 w 683"/>
                <a:gd name="T41" fmla="*/ 649 h 675"/>
                <a:gd name="T42" fmla="*/ 189 w 683"/>
                <a:gd name="T43" fmla="*/ 659 h 675"/>
                <a:gd name="T44" fmla="*/ 69 w 683"/>
                <a:gd name="T45" fmla="*/ 675 h 675"/>
                <a:gd name="T46" fmla="*/ 64 w 683"/>
                <a:gd name="T47" fmla="*/ 651 h 675"/>
                <a:gd name="T48" fmla="*/ 88 w 683"/>
                <a:gd name="T49" fmla="*/ 645 h 675"/>
                <a:gd name="T50" fmla="*/ 133 w 683"/>
                <a:gd name="T51" fmla="*/ 519 h 675"/>
                <a:gd name="T52" fmla="*/ 95 w 683"/>
                <a:gd name="T53" fmla="*/ 172 h 675"/>
                <a:gd name="T54" fmla="*/ 189 w 683"/>
                <a:gd name="T55" fmla="*/ 302 h 675"/>
                <a:gd name="T56" fmla="*/ 195 w 683"/>
                <a:gd name="T57" fmla="*/ 333 h 675"/>
                <a:gd name="T58" fmla="*/ 262 w 683"/>
                <a:gd name="T59" fmla="*/ 331 h 675"/>
                <a:gd name="T60" fmla="*/ 359 w 683"/>
                <a:gd name="T61" fmla="*/ 295 h 675"/>
                <a:gd name="T62" fmla="*/ 394 w 683"/>
                <a:gd name="T63" fmla="*/ 170 h 675"/>
                <a:gd name="T64" fmla="*/ 223 w 683"/>
                <a:gd name="T65" fmla="*/ 38 h 675"/>
                <a:gd name="T66" fmla="*/ 164 w 683"/>
                <a:gd name="T67" fmla="*/ 76 h 675"/>
                <a:gd name="T68" fmla="*/ 189 w 683"/>
                <a:gd name="T69" fmla="*/ 30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3" h="675">
                  <a:moveTo>
                    <a:pt x="95" y="172"/>
                  </a:moveTo>
                  <a:cubicBezTo>
                    <a:pt x="85" y="81"/>
                    <a:pt x="80" y="65"/>
                    <a:pt x="40" y="64"/>
                  </a:cubicBezTo>
                  <a:cubicBezTo>
                    <a:pt x="9" y="64"/>
                    <a:pt x="9" y="64"/>
                    <a:pt x="9" y="64"/>
                  </a:cubicBezTo>
                  <a:cubicBezTo>
                    <a:pt x="1" y="60"/>
                    <a:pt x="0" y="44"/>
                    <a:pt x="7" y="40"/>
                  </a:cubicBezTo>
                  <a:cubicBezTo>
                    <a:pt x="61" y="29"/>
                    <a:pt x="127" y="18"/>
                    <a:pt x="221" y="8"/>
                  </a:cubicBezTo>
                  <a:cubicBezTo>
                    <a:pt x="281" y="2"/>
                    <a:pt x="339" y="0"/>
                    <a:pt x="385" y="19"/>
                  </a:cubicBezTo>
                  <a:cubicBezTo>
                    <a:pt x="434" y="39"/>
                    <a:pt x="473" y="78"/>
                    <a:pt x="480" y="146"/>
                  </a:cubicBezTo>
                  <a:cubicBezTo>
                    <a:pt x="490" y="237"/>
                    <a:pt x="424" y="295"/>
                    <a:pt x="378" y="320"/>
                  </a:cubicBezTo>
                  <a:cubicBezTo>
                    <a:pt x="373" y="326"/>
                    <a:pt x="379" y="335"/>
                    <a:pt x="385" y="343"/>
                  </a:cubicBezTo>
                  <a:cubicBezTo>
                    <a:pt x="476" y="459"/>
                    <a:pt x="535" y="530"/>
                    <a:pt x="607" y="578"/>
                  </a:cubicBezTo>
                  <a:cubicBezTo>
                    <a:pt x="625" y="590"/>
                    <a:pt x="650" y="598"/>
                    <a:pt x="677" y="598"/>
                  </a:cubicBezTo>
                  <a:cubicBezTo>
                    <a:pt x="682" y="599"/>
                    <a:pt x="683" y="607"/>
                    <a:pt x="679" y="611"/>
                  </a:cubicBezTo>
                  <a:cubicBezTo>
                    <a:pt x="671" y="615"/>
                    <a:pt x="655" y="618"/>
                    <a:pt x="637" y="620"/>
                  </a:cubicBezTo>
                  <a:cubicBezTo>
                    <a:pt x="555" y="629"/>
                    <a:pt x="503" y="611"/>
                    <a:pt x="424" y="521"/>
                  </a:cubicBezTo>
                  <a:cubicBezTo>
                    <a:pt x="395" y="488"/>
                    <a:pt x="348" y="426"/>
                    <a:pt x="313" y="386"/>
                  </a:cubicBezTo>
                  <a:cubicBezTo>
                    <a:pt x="297" y="366"/>
                    <a:pt x="280" y="358"/>
                    <a:pt x="242" y="362"/>
                  </a:cubicBezTo>
                  <a:cubicBezTo>
                    <a:pt x="198" y="367"/>
                    <a:pt x="196" y="368"/>
                    <a:pt x="199" y="388"/>
                  </a:cubicBezTo>
                  <a:cubicBezTo>
                    <a:pt x="212" y="510"/>
                    <a:pt x="212" y="510"/>
                    <a:pt x="212" y="510"/>
                  </a:cubicBezTo>
                  <a:cubicBezTo>
                    <a:pt x="223" y="611"/>
                    <a:pt x="226" y="622"/>
                    <a:pt x="283" y="624"/>
                  </a:cubicBezTo>
                  <a:cubicBezTo>
                    <a:pt x="303" y="625"/>
                    <a:pt x="303" y="625"/>
                    <a:pt x="303" y="625"/>
                  </a:cubicBezTo>
                  <a:cubicBezTo>
                    <a:pt x="310" y="629"/>
                    <a:pt x="310" y="646"/>
                    <a:pt x="304" y="649"/>
                  </a:cubicBezTo>
                  <a:cubicBezTo>
                    <a:pt x="261" y="652"/>
                    <a:pt x="228" y="655"/>
                    <a:pt x="189" y="659"/>
                  </a:cubicBezTo>
                  <a:cubicBezTo>
                    <a:pt x="149" y="663"/>
                    <a:pt x="114" y="668"/>
                    <a:pt x="69" y="675"/>
                  </a:cubicBezTo>
                  <a:cubicBezTo>
                    <a:pt x="63" y="673"/>
                    <a:pt x="59" y="658"/>
                    <a:pt x="64" y="651"/>
                  </a:cubicBezTo>
                  <a:cubicBezTo>
                    <a:pt x="88" y="645"/>
                    <a:pt x="88" y="645"/>
                    <a:pt x="88" y="645"/>
                  </a:cubicBezTo>
                  <a:cubicBezTo>
                    <a:pt x="143" y="633"/>
                    <a:pt x="144" y="620"/>
                    <a:pt x="133" y="519"/>
                  </a:cubicBezTo>
                  <a:lnTo>
                    <a:pt x="95" y="172"/>
                  </a:lnTo>
                  <a:close/>
                  <a:moveTo>
                    <a:pt x="189" y="302"/>
                  </a:moveTo>
                  <a:cubicBezTo>
                    <a:pt x="191" y="319"/>
                    <a:pt x="192" y="330"/>
                    <a:pt x="195" y="333"/>
                  </a:cubicBezTo>
                  <a:cubicBezTo>
                    <a:pt x="199" y="336"/>
                    <a:pt x="213" y="336"/>
                    <a:pt x="262" y="331"/>
                  </a:cubicBezTo>
                  <a:cubicBezTo>
                    <a:pt x="297" y="327"/>
                    <a:pt x="334" y="319"/>
                    <a:pt x="359" y="295"/>
                  </a:cubicBezTo>
                  <a:cubicBezTo>
                    <a:pt x="383" y="272"/>
                    <a:pt x="401" y="235"/>
                    <a:pt x="394" y="170"/>
                  </a:cubicBezTo>
                  <a:cubicBezTo>
                    <a:pt x="386" y="94"/>
                    <a:pt x="331" y="26"/>
                    <a:pt x="223" y="38"/>
                  </a:cubicBezTo>
                  <a:cubicBezTo>
                    <a:pt x="164" y="45"/>
                    <a:pt x="161" y="49"/>
                    <a:pt x="164" y="76"/>
                  </a:cubicBezTo>
                  <a:lnTo>
                    <a:pt x="189" y="3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6" name="Freeform 252"/>
            <p:cNvSpPr>
              <a:spLocks/>
            </p:cNvSpPr>
            <p:nvPr/>
          </p:nvSpPr>
          <p:spPr bwMode="auto">
            <a:xfrm>
              <a:off x="7305" y="91"/>
              <a:ext cx="36" cy="84"/>
            </a:xfrm>
            <a:custGeom>
              <a:avLst/>
              <a:gdLst>
                <a:gd name="T0" fmla="*/ 111 w 286"/>
                <a:gd name="T1" fmla="*/ 153 h 656"/>
                <a:gd name="T2" fmla="*/ 58 w 286"/>
                <a:gd name="T3" fmla="*/ 27 h 656"/>
                <a:gd name="T4" fmla="*/ 34 w 286"/>
                <a:gd name="T5" fmla="*/ 24 h 656"/>
                <a:gd name="T6" fmla="*/ 37 w 286"/>
                <a:gd name="T7" fmla="*/ 0 h 656"/>
                <a:gd name="T8" fmla="*/ 159 w 286"/>
                <a:gd name="T9" fmla="*/ 8 h 656"/>
                <a:gd name="T10" fmla="*/ 279 w 286"/>
                <a:gd name="T11" fmla="*/ 11 h 656"/>
                <a:gd name="T12" fmla="*/ 280 w 286"/>
                <a:gd name="T13" fmla="*/ 35 h 656"/>
                <a:gd name="T14" fmla="*/ 256 w 286"/>
                <a:gd name="T15" fmla="*/ 36 h 656"/>
                <a:gd name="T16" fmla="*/ 191 w 286"/>
                <a:gd name="T17" fmla="*/ 157 h 656"/>
                <a:gd name="T18" fmla="*/ 175 w 286"/>
                <a:gd name="T19" fmla="*/ 502 h 656"/>
                <a:gd name="T20" fmla="*/ 229 w 286"/>
                <a:gd name="T21" fmla="*/ 628 h 656"/>
                <a:gd name="T22" fmla="*/ 253 w 286"/>
                <a:gd name="T23" fmla="*/ 632 h 656"/>
                <a:gd name="T24" fmla="*/ 250 w 286"/>
                <a:gd name="T25" fmla="*/ 656 h 656"/>
                <a:gd name="T26" fmla="*/ 130 w 286"/>
                <a:gd name="T27" fmla="*/ 648 h 656"/>
                <a:gd name="T28" fmla="*/ 7 w 286"/>
                <a:gd name="T29" fmla="*/ 645 h 656"/>
                <a:gd name="T30" fmla="*/ 6 w 286"/>
                <a:gd name="T31" fmla="*/ 621 h 656"/>
                <a:gd name="T32" fmla="*/ 31 w 286"/>
                <a:gd name="T33" fmla="*/ 619 h 656"/>
                <a:gd name="T34" fmla="*/ 96 w 286"/>
                <a:gd name="T35" fmla="*/ 498 h 656"/>
                <a:gd name="T36" fmla="*/ 111 w 286"/>
                <a:gd name="T37" fmla="*/ 1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656">
                  <a:moveTo>
                    <a:pt x="111" y="153"/>
                  </a:moveTo>
                  <a:cubicBezTo>
                    <a:pt x="116" y="51"/>
                    <a:pt x="115" y="34"/>
                    <a:pt x="58" y="27"/>
                  </a:cubicBezTo>
                  <a:cubicBezTo>
                    <a:pt x="34" y="24"/>
                    <a:pt x="34" y="24"/>
                    <a:pt x="34" y="24"/>
                  </a:cubicBezTo>
                  <a:cubicBezTo>
                    <a:pt x="28" y="20"/>
                    <a:pt x="31" y="2"/>
                    <a:pt x="37" y="0"/>
                  </a:cubicBezTo>
                  <a:cubicBezTo>
                    <a:pt x="85" y="4"/>
                    <a:pt x="118" y="6"/>
                    <a:pt x="159" y="8"/>
                  </a:cubicBezTo>
                  <a:cubicBezTo>
                    <a:pt x="198" y="10"/>
                    <a:pt x="231" y="10"/>
                    <a:pt x="279" y="11"/>
                  </a:cubicBezTo>
                  <a:cubicBezTo>
                    <a:pt x="285" y="14"/>
                    <a:pt x="286" y="31"/>
                    <a:pt x="280" y="35"/>
                  </a:cubicBezTo>
                  <a:cubicBezTo>
                    <a:pt x="256" y="36"/>
                    <a:pt x="256" y="36"/>
                    <a:pt x="256" y="36"/>
                  </a:cubicBezTo>
                  <a:cubicBezTo>
                    <a:pt x="198" y="38"/>
                    <a:pt x="196" y="54"/>
                    <a:pt x="191" y="157"/>
                  </a:cubicBezTo>
                  <a:cubicBezTo>
                    <a:pt x="175" y="502"/>
                    <a:pt x="175" y="502"/>
                    <a:pt x="175" y="502"/>
                  </a:cubicBezTo>
                  <a:cubicBezTo>
                    <a:pt x="170" y="605"/>
                    <a:pt x="172" y="618"/>
                    <a:pt x="229" y="628"/>
                  </a:cubicBezTo>
                  <a:cubicBezTo>
                    <a:pt x="253" y="632"/>
                    <a:pt x="253" y="632"/>
                    <a:pt x="253" y="632"/>
                  </a:cubicBezTo>
                  <a:cubicBezTo>
                    <a:pt x="258" y="636"/>
                    <a:pt x="256" y="653"/>
                    <a:pt x="250" y="656"/>
                  </a:cubicBezTo>
                  <a:cubicBezTo>
                    <a:pt x="201" y="652"/>
                    <a:pt x="168" y="649"/>
                    <a:pt x="130" y="648"/>
                  </a:cubicBezTo>
                  <a:cubicBezTo>
                    <a:pt x="89" y="646"/>
                    <a:pt x="56" y="645"/>
                    <a:pt x="7" y="645"/>
                  </a:cubicBezTo>
                  <a:cubicBezTo>
                    <a:pt x="2" y="642"/>
                    <a:pt x="0" y="626"/>
                    <a:pt x="6" y="621"/>
                  </a:cubicBezTo>
                  <a:cubicBezTo>
                    <a:pt x="31" y="619"/>
                    <a:pt x="31" y="619"/>
                    <a:pt x="31" y="619"/>
                  </a:cubicBezTo>
                  <a:cubicBezTo>
                    <a:pt x="88" y="615"/>
                    <a:pt x="91" y="601"/>
                    <a:pt x="96" y="498"/>
                  </a:cubicBezTo>
                  <a:lnTo>
                    <a:pt x="111" y="1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7" name="Freeform 253"/>
            <p:cNvSpPr>
              <a:spLocks noEditPoints="1"/>
            </p:cNvSpPr>
            <p:nvPr/>
          </p:nvSpPr>
          <p:spPr bwMode="auto">
            <a:xfrm>
              <a:off x="7343" y="95"/>
              <a:ext cx="95" cy="94"/>
            </a:xfrm>
            <a:custGeom>
              <a:avLst/>
              <a:gdLst>
                <a:gd name="T0" fmla="*/ 39 w 744"/>
                <a:gd name="T1" fmla="*/ 301 h 741"/>
                <a:gd name="T2" fmla="*/ 452 w 744"/>
                <a:gd name="T3" fmla="*/ 45 h 741"/>
                <a:gd name="T4" fmla="*/ 706 w 744"/>
                <a:gd name="T5" fmla="*/ 445 h 741"/>
                <a:gd name="T6" fmla="*/ 302 w 744"/>
                <a:gd name="T7" fmla="*/ 699 h 741"/>
                <a:gd name="T8" fmla="*/ 39 w 744"/>
                <a:gd name="T9" fmla="*/ 301 h 741"/>
                <a:gd name="T10" fmla="*/ 605 w 744"/>
                <a:gd name="T11" fmla="*/ 452 h 741"/>
                <a:gd name="T12" fmla="*/ 430 w 744"/>
                <a:gd name="T13" fmla="*/ 70 h 741"/>
                <a:gd name="T14" fmla="*/ 141 w 744"/>
                <a:gd name="T15" fmla="*/ 293 h 741"/>
                <a:gd name="T16" fmla="*/ 321 w 744"/>
                <a:gd name="T17" fmla="*/ 673 h 741"/>
                <a:gd name="T18" fmla="*/ 605 w 744"/>
                <a:gd name="T19" fmla="*/ 45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1">
                  <a:moveTo>
                    <a:pt x="39" y="301"/>
                  </a:moveTo>
                  <a:cubicBezTo>
                    <a:pt x="83" y="112"/>
                    <a:pt x="258" y="0"/>
                    <a:pt x="452" y="45"/>
                  </a:cubicBezTo>
                  <a:cubicBezTo>
                    <a:pt x="671" y="95"/>
                    <a:pt x="744" y="278"/>
                    <a:pt x="706" y="445"/>
                  </a:cubicBezTo>
                  <a:cubicBezTo>
                    <a:pt x="662" y="635"/>
                    <a:pt x="485" y="741"/>
                    <a:pt x="302" y="699"/>
                  </a:cubicBezTo>
                  <a:cubicBezTo>
                    <a:pt x="92" y="651"/>
                    <a:pt x="0" y="471"/>
                    <a:pt x="39" y="301"/>
                  </a:cubicBezTo>
                  <a:close/>
                  <a:moveTo>
                    <a:pt x="605" y="452"/>
                  </a:moveTo>
                  <a:cubicBezTo>
                    <a:pt x="641" y="296"/>
                    <a:pt x="610" y="112"/>
                    <a:pt x="430" y="70"/>
                  </a:cubicBezTo>
                  <a:cubicBezTo>
                    <a:pt x="331" y="48"/>
                    <a:pt x="188" y="86"/>
                    <a:pt x="141" y="293"/>
                  </a:cubicBezTo>
                  <a:cubicBezTo>
                    <a:pt x="108" y="432"/>
                    <a:pt x="135" y="630"/>
                    <a:pt x="321" y="673"/>
                  </a:cubicBezTo>
                  <a:cubicBezTo>
                    <a:pt x="435" y="699"/>
                    <a:pt x="562" y="638"/>
                    <a:pt x="605" y="4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8" name="Freeform 254"/>
            <p:cNvSpPr>
              <a:spLocks noEditPoints="1"/>
            </p:cNvSpPr>
            <p:nvPr/>
          </p:nvSpPr>
          <p:spPr bwMode="auto">
            <a:xfrm>
              <a:off x="7423" y="120"/>
              <a:ext cx="85" cy="108"/>
            </a:xfrm>
            <a:custGeom>
              <a:avLst/>
              <a:gdLst>
                <a:gd name="T0" fmla="*/ 296 w 665"/>
                <a:gd name="T1" fmla="*/ 160 h 844"/>
                <a:gd name="T2" fmla="*/ 308 w 665"/>
                <a:gd name="T3" fmla="*/ 39 h 844"/>
                <a:gd name="T4" fmla="*/ 282 w 665"/>
                <a:gd name="T5" fmla="*/ 22 h 844"/>
                <a:gd name="T6" fmla="*/ 294 w 665"/>
                <a:gd name="T7" fmla="*/ 0 h 844"/>
                <a:gd name="T8" fmla="*/ 491 w 665"/>
                <a:gd name="T9" fmla="*/ 90 h 844"/>
                <a:gd name="T10" fmla="*/ 623 w 665"/>
                <a:gd name="T11" fmla="*/ 188 h 844"/>
                <a:gd name="T12" fmla="*/ 635 w 665"/>
                <a:gd name="T13" fmla="*/ 345 h 844"/>
                <a:gd name="T14" fmla="*/ 455 w 665"/>
                <a:gd name="T15" fmla="*/ 436 h 844"/>
                <a:gd name="T16" fmla="*/ 449 w 665"/>
                <a:gd name="T17" fmla="*/ 459 h 844"/>
                <a:gd name="T18" fmla="*/ 509 w 665"/>
                <a:gd name="T19" fmla="*/ 777 h 844"/>
                <a:gd name="T20" fmla="*/ 557 w 665"/>
                <a:gd name="T21" fmla="*/ 831 h 844"/>
                <a:gd name="T22" fmla="*/ 552 w 665"/>
                <a:gd name="T23" fmla="*/ 844 h 844"/>
                <a:gd name="T24" fmla="*/ 512 w 665"/>
                <a:gd name="T25" fmla="*/ 829 h 844"/>
                <a:gd name="T26" fmla="*/ 386 w 665"/>
                <a:gd name="T27" fmla="*/ 631 h 844"/>
                <a:gd name="T28" fmla="*/ 365 w 665"/>
                <a:gd name="T29" fmla="*/ 457 h 844"/>
                <a:gd name="T30" fmla="*/ 317 w 665"/>
                <a:gd name="T31" fmla="*/ 399 h 844"/>
                <a:gd name="T32" fmla="*/ 267 w 665"/>
                <a:gd name="T33" fmla="*/ 398 h 844"/>
                <a:gd name="T34" fmla="*/ 213 w 665"/>
                <a:gd name="T35" fmla="*/ 507 h 844"/>
                <a:gd name="T36" fmla="*/ 211 w 665"/>
                <a:gd name="T37" fmla="*/ 642 h 844"/>
                <a:gd name="T38" fmla="*/ 228 w 665"/>
                <a:gd name="T39" fmla="*/ 653 h 844"/>
                <a:gd name="T40" fmla="*/ 216 w 665"/>
                <a:gd name="T41" fmla="*/ 674 h 844"/>
                <a:gd name="T42" fmla="*/ 114 w 665"/>
                <a:gd name="T43" fmla="*/ 620 h 844"/>
                <a:gd name="T44" fmla="*/ 3 w 665"/>
                <a:gd name="T45" fmla="*/ 569 h 844"/>
                <a:gd name="T46" fmla="*/ 13 w 665"/>
                <a:gd name="T47" fmla="*/ 547 h 844"/>
                <a:gd name="T48" fmla="*/ 36 w 665"/>
                <a:gd name="T49" fmla="*/ 555 h 844"/>
                <a:gd name="T50" fmla="*/ 142 w 665"/>
                <a:gd name="T51" fmla="*/ 472 h 844"/>
                <a:gd name="T52" fmla="*/ 296 w 665"/>
                <a:gd name="T53" fmla="*/ 160 h 844"/>
                <a:gd name="T54" fmla="*/ 306 w 665"/>
                <a:gd name="T55" fmla="*/ 319 h 844"/>
                <a:gd name="T56" fmla="*/ 294 w 665"/>
                <a:gd name="T57" fmla="*/ 349 h 844"/>
                <a:gd name="T58" fmla="*/ 352 w 665"/>
                <a:gd name="T59" fmla="*/ 383 h 844"/>
                <a:gd name="T60" fmla="*/ 453 w 665"/>
                <a:gd name="T61" fmla="*/ 405 h 844"/>
                <a:gd name="T62" fmla="*/ 550 w 665"/>
                <a:gd name="T63" fmla="*/ 319 h 844"/>
                <a:gd name="T64" fmla="*/ 477 w 665"/>
                <a:gd name="T65" fmla="*/ 116 h 844"/>
                <a:gd name="T66" fmla="*/ 406 w 665"/>
                <a:gd name="T67" fmla="*/ 116 h 844"/>
                <a:gd name="T68" fmla="*/ 306 w 665"/>
                <a:gd name="T69" fmla="*/ 31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5" h="844">
                  <a:moveTo>
                    <a:pt x="296" y="160"/>
                  </a:moveTo>
                  <a:cubicBezTo>
                    <a:pt x="337" y="77"/>
                    <a:pt x="342" y="61"/>
                    <a:pt x="308" y="39"/>
                  </a:cubicBezTo>
                  <a:cubicBezTo>
                    <a:pt x="282" y="22"/>
                    <a:pt x="282" y="22"/>
                    <a:pt x="282" y="22"/>
                  </a:cubicBezTo>
                  <a:cubicBezTo>
                    <a:pt x="278" y="15"/>
                    <a:pt x="285" y="1"/>
                    <a:pt x="294" y="0"/>
                  </a:cubicBezTo>
                  <a:cubicBezTo>
                    <a:pt x="344" y="20"/>
                    <a:pt x="406" y="47"/>
                    <a:pt x="491" y="90"/>
                  </a:cubicBezTo>
                  <a:cubicBezTo>
                    <a:pt x="545" y="116"/>
                    <a:pt x="594" y="146"/>
                    <a:pt x="623" y="188"/>
                  </a:cubicBezTo>
                  <a:cubicBezTo>
                    <a:pt x="654" y="230"/>
                    <a:pt x="665" y="284"/>
                    <a:pt x="635" y="345"/>
                  </a:cubicBezTo>
                  <a:cubicBezTo>
                    <a:pt x="594" y="428"/>
                    <a:pt x="507" y="441"/>
                    <a:pt x="455" y="436"/>
                  </a:cubicBezTo>
                  <a:cubicBezTo>
                    <a:pt x="448" y="439"/>
                    <a:pt x="448" y="450"/>
                    <a:pt x="449" y="459"/>
                  </a:cubicBezTo>
                  <a:cubicBezTo>
                    <a:pt x="463" y="606"/>
                    <a:pt x="475" y="698"/>
                    <a:pt x="509" y="777"/>
                  </a:cubicBezTo>
                  <a:cubicBezTo>
                    <a:pt x="517" y="798"/>
                    <a:pt x="534" y="818"/>
                    <a:pt x="557" y="831"/>
                  </a:cubicBezTo>
                  <a:cubicBezTo>
                    <a:pt x="561" y="835"/>
                    <a:pt x="558" y="843"/>
                    <a:pt x="552" y="844"/>
                  </a:cubicBezTo>
                  <a:cubicBezTo>
                    <a:pt x="543" y="843"/>
                    <a:pt x="528" y="837"/>
                    <a:pt x="512" y="829"/>
                  </a:cubicBezTo>
                  <a:cubicBezTo>
                    <a:pt x="438" y="793"/>
                    <a:pt x="404" y="749"/>
                    <a:pt x="386" y="631"/>
                  </a:cubicBezTo>
                  <a:cubicBezTo>
                    <a:pt x="379" y="587"/>
                    <a:pt x="373" y="510"/>
                    <a:pt x="365" y="457"/>
                  </a:cubicBezTo>
                  <a:cubicBezTo>
                    <a:pt x="362" y="431"/>
                    <a:pt x="352" y="416"/>
                    <a:pt x="317" y="399"/>
                  </a:cubicBezTo>
                  <a:cubicBezTo>
                    <a:pt x="278" y="379"/>
                    <a:pt x="276" y="379"/>
                    <a:pt x="267" y="398"/>
                  </a:cubicBezTo>
                  <a:cubicBezTo>
                    <a:pt x="213" y="507"/>
                    <a:pt x="213" y="507"/>
                    <a:pt x="213" y="507"/>
                  </a:cubicBezTo>
                  <a:cubicBezTo>
                    <a:pt x="168" y="598"/>
                    <a:pt x="164" y="610"/>
                    <a:pt x="211" y="642"/>
                  </a:cubicBezTo>
                  <a:cubicBezTo>
                    <a:pt x="228" y="653"/>
                    <a:pt x="228" y="653"/>
                    <a:pt x="228" y="653"/>
                  </a:cubicBezTo>
                  <a:cubicBezTo>
                    <a:pt x="231" y="660"/>
                    <a:pt x="222" y="674"/>
                    <a:pt x="216" y="674"/>
                  </a:cubicBezTo>
                  <a:cubicBezTo>
                    <a:pt x="178" y="653"/>
                    <a:pt x="148" y="638"/>
                    <a:pt x="114" y="620"/>
                  </a:cubicBezTo>
                  <a:cubicBezTo>
                    <a:pt x="77" y="602"/>
                    <a:pt x="45" y="588"/>
                    <a:pt x="3" y="569"/>
                  </a:cubicBezTo>
                  <a:cubicBezTo>
                    <a:pt x="0" y="564"/>
                    <a:pt x="4" y="550"/>
                    <a:pt x="13" y="547"/>
                  </a:cubicBezTo>
                  <a:cubicBezTo>
                    <a:pt x="36" y="555"/>
                    <a:pt x="36" y="555"/>
                    <a:pt x="36" y="555"/>
                  </a:cubicBezTo>
                  <a:cubicBezTo>
                    <a:pt x="89" y="574"/>
                    <a:pt x="96" y="563"/>
                    <a:pt x="142" y="472"/>
                  </a:cubicBezTo>
                  <a:lnTo>
                    <a:pt x="296" y="160"/>
                  </a:lnTo>
                  <a:close/>
                  <a:moveTo>
                    <a:pt x="306" y="319"/>
                  </a:moveTo>
                  <a:cubicBezTo>
                    <a:pt x="298" y="335"/>
                    <a:pt x="293" y="345"/>
                    <a:pt x="294" y="349"/>
                  </a:cubicBezTo>
                  <a:cubicBezTo>
                    <a:pt x="295" y="353"/>
                    <a:pt x="308" y="362"/>
                    <a:pt x="352" y="383"/>
                  </a:cubicBezTo>
                  <a:cubicBezTo>
                    <a:pt x="383" y="399"/>
                    <a:pt x="418" y="412"/>
                    <a:pt x="453" y="405"/>
                  </a:cubicBezTo>
                  <a:cubicBezTo>
                    <a:pt x="485" y="398"/>
                    <a:pt x="520" y="378"/>
                    <a:pt x="550" y="319"/>
                  </a:cubicBezTo>
                  <a:cubicBezTo>
                    <a:pt x="584" y="250"/>
                    <a:pt x="573" y="164"/>
                    <a:pt x="477" y="116"/>
                  </a:cubicBezTo>
                  <a:cubicBezTo>
                    <a:pt x="423" y="89"/>
                    <a:pt x="418" y="92"/>
                    <a:pt x="406" y="116"/>
                  </a:cubicBezTo>
                  <a:lnTo>
                    <a:pt x="306" y="3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9" name="Freeform 255"/>
            <p:cNvSpPr>
              <a:spLocks/>
            </p:cNvSpPr>
            <p:nvPr/>
          </p:nvSpPr>
          <p:spPr bwMode="auto">
            <a:xfrm>
              <a:off x="7485" y="160"/>
              <a:ext cx="96" cy="101"/>
            </a:xfrm>
            <a:custGeom>
              <a:avLst/>
              <a:gdLst>
                <a:gd name="T0" fmla="*/ 378 w 750"/>
                <a:gd name="T1" fmla="*/ 163 h 795"/>
                <a:gd name="T2" fmla="*/ 405 w 750"/>
                <a:gd name="T3" fmla="*/ 30 h 795"/>
                <a:gd name="T4" fmla="*/ 394 w 750"/>
                <a:gd name="T5" fmla="*/ 19 h 795"/>
                <a:gd name="T6" fmla="*/ 411 w 750"/>
                <a:gd name="T7" fmla="*/ 1 h 795"/>
                <a:gd name="T8" fmla="*/ 500 w 750"/>
                <a:gd name="T9" fmla="*/ 73 h 795"/>
                <a:gd name="T10" fmla="*/ 644 w 750"/>
                <a:gd name="T11" fmla="*/ 185 h 795"/>
                <a:gd name="T12" fmla="*/ 750 w 750"/>
                <a:gd name="T13" fmla="*/ 262 h 795"/>
                <a:gd name="T14" fmla="*/ 684 w 750"/>
                <a:gd name="T15" fmla="*/ 374 h 795"/>
                <a:gd name="T16" fmla="*/ 663 w 750"/>
                <a:gd name="T17" fmla="*/ 361 h 795"/>
                <a:gd name="T18" fmla="*/ 661 w 750"/>
                <a:gd name="T19" fmla="*/ 243 h 795"/>
                <a:gd name="T20" fmla="*/ 590 w 750"/>
                <a:gd name="T21" fmla="*/ 181 h 795"/>
                <a:gd name="T22" fmla="*/ 535 w 750"/>
                <a:gd name="T23" fmla="*/ 138 h 795"/>
                <a:gd name="T24" fmla="*/ 488 w 750"/>
                <a:gd name="T25" fmla="*/ 151 h 795"/>
                <a:gd name="T26" fmla="*/ 369 w 750"/>
                <a:gd name="T27" fmla="*/ 305 h 795"/>
                <a:gd name="T28" fmla="*/ 378 w 750"/>
                <a:gd name="T29" fmla="*/ 346 h 795"/>
                <a:gd name="T30" fmla="*/ 423 w 750"/>
                <a:gd name="T31" fmla="*/ 380 h 795"/>
                <a:gd name="T32" fmla="*/ 492 w 750"/>
                <a:gd name="T33" fmla="*/ 426 h 795"/>
                <a:gd name="T34" fmla="*/ 531 w 750"/>
                <a:gd name="T35" fmla="*/ 413 h 795"/>
                <a:gd name="T36" fmla="*/ 561 w 750"/>
                <a:gd name="T37" fmla="*/ 386 h 795"/>
                <a:gd name="T38" fmla="*/ 581 w 750"/>
                <a:gd name="T39" fmla="*/ 402 h 795"/>
                <a:gd name="T40" fmla="*/ 518 w 750"/>
                <a:gd name="T41" fmla="*/ 478 h 795"/>
                <a:gd name="T42" fmla="*/ 464 w 750"/>
                <a:gd name="T43" fmla="*/ 554 h 795"/>
                <a:gd name="T44" fmla="*/ 444 w 750"/>
                <a:gd name="T45" fmla="*/ 539 h 795"/>
                <a:gd name="T46" fmla="*/ 460 w 750"/>
                <a:gd name="T47" fmla="*/ 504 h 795"/>
                <a:gd name="T48" fmla="*/ 458 w 750"/>
                <a:gd name="T49" fmla="*/ 456 h 795"/>
                <a:gd name="T50" fmla="*/ 402 w 750"/>
                <a:gd name="T51" fmla="*/ 407 h 795"/>
                <a:gd name="T52" fmla="*/ 358 w 750"/>
                <a:gd name="T53" fmla="*/ 373 h 795"/>
                <a:gd name="T54" fmla="*/ 316 w 750"/>
                <a:gd name="T55" fmla="*/ 374 h 795"/>
                <a:gd name="T56" fmla="*/ 233 w 750"/>
                <a:gd name="T57" fmla="*/ 482 h 795"/>
                <a:gd name="T58" fmla="*/ 186 w 750"/>
                <a:gd name="T59" fmla="*/ 574 h 795"/>
                <a:gd name="T60" fmla="*/ 266 w 750"/>
                <a:gd name="T61" fmla="*/ 663 h 795"/>
                <a:gd name="T62" fmla="*/ 373 w 750"/>
                <a:gd name="T63" fmla="*/ 727 h 795"/>
                <a:gd name="T64" fmla="*/ 485 w 750"/>
                <a:gd name="T65" fmla="*/ 694 h 795"/>
                <a:gd name="T66" fmla="*/ 500 w 750"/>
                <a:gd name="T67" fmla="*/ 715 h 795"/>
                <a:gd name="T68" fmla="*/ 383 w 750"/>
                <a:gd name="T69" fmla="*/ 795 h 795"/>
                <a:gd name="T70" fmla="*/ 179 w 750"/>
                <a:gd name="T71" fmla="*/ 634 h 795"/>
                <a:gd name="T72" fmla="*/ 109 w 750"/>
                <a:gd name="T73" fmla="*/ 581 h 795"/>
                <a:gd name="T74" fmla="*/ 3 w 750"/>
                <a:gd name="T75" fmla="*/ 503 h 795"/>
                <a:gd name="T76" fmla="*/ 16 w 750"/>
                <a:gd name="T77" fmla="*/ 482 h 795"/>
                <a:gd name="T78" fmla="*/ 43 w 750"/>
                <a:gd name="T79" fmla="*/ 499 h 795"/>
                <a:gd name="T80" fmla="*/ 165 w 750"/>
                <a:gd name="T81" fmla="*/ 440 h 795"/>
                <a:gd name="T82" fmla="*/ 378 w 750"/>
                <a:gd name="T83" fmla="*/ 16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795">
                  <a:moveTo>
                    <a:pt x="378" y="163"/>
                  </a:moveTo>
                  <a:cubicBezTo>
                    <a:pt x="440" y="83"/>
                    <a:pt x="447" y="70"/>
                    <a:pt x="405" y="30"/>
                  </a:cubicBezTo>
                  <a:cubicBezTo>
                    <a:pt x="394" y="19"/>
                    <a:pt x="394" y="19"/>
                    <a:pt x="394" y="19"/>
                  </a:cubicBezTo>
                  <a:cubicBezTo>
                    <a:pt x="392" y="13"/>
                    <a:pt x="404" y="0"/>
                    <a:pt x="411" y="1"/>
                  </a:cubicBezTo>
                  <a:cubicBezTo>
                    <a:pt x="442" y="28"/>
                    <a:pt x="468" y="49"/>
                    <a:pt x="500" y="73"/>
                  </a:cubicBezTo>
                  <a:cubicBezTo>
                    <a:pt x="644" y="185"/>
                    <a:pt x="644" y="185"/>
                    <a:pt x="644" y="185"/>
                  </a:cubicBezTo>
                  <a:cubicBezTo>
                    <a:pt x="694" y="222"/>
                    <a:pt x="739" y="257"/>
                    <a:pt x="750" y="262"/>
                  </a:cubicBezTo>
                  <a:cubicBezTo>
                    <a:pt x="744" y="279"/>
                    <a:pt x="707" y="338"/>
                    <a:pt x="684" y="374"/>
                  </a:cubicBezTo>
                  <a:cubicBezTo>
                    <a:pt x="677" y="376"/>
                    <a:pt x="664" y="368"/>
                    <a:pt x="663" y="361"/>
                  </a:cubicBezTo>
                  <a:cubicBezTo>
                    <a:pt x="680" y="316"/>
                    <a:pt x="693" y="283"/>
                    <a:pt x="661" y="243"/>
                  </a:cubicBezTo>
                  <a:cubicBezTo>
                    <a:pt x="648" y="226"/>
                    <a:pt x="624" y="206"/>
                    <a:pt x="590" y="181"/>
                  </a:cubicBezTo>
                  <a:cubicBezTo>
                    <a:pt x="535" y="138"/>
                    <a:pt x="535" y="138"/>
                    <a:pt x="535" y="138"/>
                  </a:cubicBezTo>
                  <a:cubicBezTo>
                    <a:pt x="511" y="120"/>
                    <a:pt x="510" y="122"/>
                    <a:pt x="488" y="151"/>
                  </a:cubicBezTo>
                  <a:cubicBezTo>
                    <a:pt x="369" y="305"/>
                    <a:pt x="369" y="305"/>
                    <a:pt x="369" y="305"/>
                  </a:cubicBezTo>
                  <a:cubicBezTo>
                    <a:pt x="353" y="326"/>
                    <a:pt x="355" y="328"/>
                    <a:pt x="378" y="346"/>
                  </a:cubicBezTo>
                  <a:cubicBezTo>
                    <a:pt x="423" y="380"/>
                    <a:pt x="423" y="380"/>
                    <a:pt x="423" y="380"/>
                  </a:cubicBezTo>
                  <a:cubicBezTo>
                    <a:pt x="455" y="405"/>
                    <a:pt x="480" y="422"/>
                    <a:pt x="492" y="426"/>
                  </a:cubicBezTo>
                  <a:cubicBezTo>
                    <a:pt x="504" y="430"/>
                    <a:pt x="512" y="429"/>
                    <a:pt x="531" y="413"/>
                  </a:cubicBezTo>
                  <a:cubicBezTo>
                    <a:pt x="561" y="386"/>
                    <a:pt x="561" y="386"/>
                    <a:pt x="561" y="386"/>
                  </a:cubicBezTo>
                  <a:cubicBezTo>
                    <a:pt x="569" y="385"/>
                    <a:pt x="582" y="395"/>
                    <a:pt x="581" y="402"/>
                  </a:cubicBezTo>
                  <a:cubicBezTo>
                    <a:pt x="567" y="421"/>
                    <a:pt x="541" y="449"/>
                    <a:pt x="518" y="478"/>
                  </a:cubicBezTo>
                  <a:cubicBezTo>
                    <a:pt x="497" y="505"/>
                    <a:pt x="477" y="537"/>
                    <a:pt x="464" y="554"/>
                  </a:cubicBezTo>
                  <a:cubicBezTo>
                    <a:pt x="457" y="557"/>
                    <a:pt x="444" y="547"/>
                    <a:pt x="444" y="539"/>
                  </a:cubicBezTo>
                  <a:cubicBezTo>
                    <a:pt x="460" y="504"/>
                    <a:pt x="460" y="504"/>
                    <a:pt x="460" y="504"/>
                  </a:cubicBezTo>
                  <a:cubicBezTo>
                    <a:pt x="467" y="488"/>
                    <a:pt x="471" y="472"/>
                    <a:pt x="458" y="456"/>
                  </a:cubicBezTo>
                  <a:cubicBezTo>
                    <a:pt x="450" y="445"/>
                    <a:pt x="432" y="430"/>
                    <a:pt x="402" y="407"/>
                  </a:cubicBezTo>
                  <a:cubicBezTo>
                    <a:pt x="358" y="373"/>
                    <a:pt x="358" y="373"/>
                    <a:pt x="358" y="373"/>
                  </a:cubicBezTo>
                  <a:cubicBezTo>
                    <a:pt x="335" y="355"/>
                    <a:pt x="332" y="354"/>
                    <a:pt x="316" y="374"/>
                  </a:cubicBezTo>
                  <a:cubicBezTo>
                    <a:pt x="233" y="482"/>
                    <a:pt x="233" y="482"/>
                    <a:pt x="233" y="482"/>
                  </a:cubicBezTo>
                  <a:cubicBezTo>
                    <a:pt x="202" y="523"/>
                    <a:pt x="184" y="551"/>
                    <a:pt x="186" y="574"/>
                  </a:cubicBezTo>
                  <a:cubicBezTo>
                    <a:pt x="188" y="590"/>
                    <a:pt x="198" y="611"/>
                    <a:pt x="266" y="663"/>
                  </a:cubicBezTo>
                  <a:cubicBezTo>
                    <a:pt x="325" y="708"/>
                    <a:pt x="349" y="723"/>
                    <a:pt x="373" y="727"/>
                  </a:cubicBezTo>
                  <a:cubicBezTo>
                    <a:pt x="393" y="730"/>
                    <a:pt x="434" y="719"/>
                    <a:pt x="485" y="694"/>
                  </a:cubicBezTo>
                  <a:cubicBezTo>
                    <a:pt x="493" y="695"/>
                    <a:pt x="502" y="705"/>
                    <a:pt x="500" y="715"/>
                  </a:cubicBezTo>
                  <a:cubicBezTo>
                    <a:pt x="474" y="737"/>
                    <a:pt x="409" y="782"/>
                    <a:pt x="383" y="795"/>
                  </a:cubicBezTo>
                  <a:cubicBezTo>
                    <a:pt x="315" y="740"/>
                    <a:pt x="247" y="687"/>
                    <a:pt x="179" y="634"/>
                  </a:cubicBezTo>
                  <a:cubicBezTo>
                    <a:pt x="109" y="581"/>
                    <a:pt x="109" y="581"/>
                    <a:pt x="109" y="581"/>
                  </a:cubicBezTo>
                  <a:cubicBezTo>
                    <a:pt x="76" y="555"/>
                    <a:pt x="50" y="536"/>
                    <a:pt x="3" y="503"/>
                  </a:cubicBezTo>
                  <a:cubicBezTo>
                    <a:pt x="0" y="497"/>
                    <a:pt x="8" y="483"/>
                    <a:pt x="16" y="482"/>
                  </a:cubicBezTo>
                  <a:cubicBezTo>
                    <a:pt x="43" y="499"/>
                    <a:pt x="43" y="499"/>
                    <a:pt x="43" y="499"/>
                  </a:cubicBezTo>
                  <a:cubicBezTo>
                    <a:pt x="90" y="529"/>
                    <a:pt x="103" y="521"/>
                    <a:pt x="165" y="440"/>
                  </a:cubicBezTo>
                  <a:lnTo>
                    <a:pt x="378"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0" name="Freeform 256"/>
            <p:cNvSpPr>
              <a:spLocks noEditPoints="1"/>
            </p:cNvSpPr>
            <p:nvPr/>
          </p:nvSpPr>
          <p:spPr bwMode="auto">
            <a:xfrm>
              <a:off x="7574" y="261"/>
              <a:ext cx="101" cy="102"/>
            </a:xfrm>
            <a:custGeom>
              <a:avLst/>
              <a:gdLst>
                <a:gd name="T0" fmla="*/ 485 w 796"/>
                <a:gd name="T1" fmla="*/ 125 h 792"/>
                <a:gd name="T2" fmla="*/ 543 w 796"/>
                <a:gd name="T3" fmla="*/ 38 h 792"/>
                <a:gd name="T4" fmla="*/ 534 w 796"/>
                <a:gd name="T5" fmla="*/ 18 h 792"/>
                <a:gd name="T6" fmla="*/ 556 w 796"/>
                <a:gd name="T7" fmla="*/ 6 h 792"/>
                <a:gd name="T8" fmla="*/ 687 w 796"/>
                <a:gd name="T9" fmla="*/ 212 h 792"/>
                <a:gd name="T10" fmla="*/ 770 w 796"/>
                <a:gd name="T11" fmla="*/ 410 h 792"/>
                <a:gd name="T12" fmla="*/ 625 w 796"/>
                <a:gd name="T13" fmla="*/ 726 h 792"/>
                <a:gd name="T14" fmla="*/ 290 w 796"/>
                <a:gd name="T15" fmla="*/ 727 h 792"/>
                <a:gd name="T16" fmla="*/ 139 w 796"/>
                <a:gd name="T17" fmla="*/ 564 h 792"/>
                <a:gd name="T18" fmla="*/ 65 w 796"/>
                <a:gd name="T19" fmla="*/ 424 h 792"/>
                <a:gd name="T20" fmla="*/ 0 w 796"/>
                <a:gd name="T21" fmla="*/ 321 h 792"/>
                <a:gd name="T22" fmla="*/ 20 w 796"/>
                <a:gd name="T23" fmla="*/ 307 h 792"/>
                <a:gd name="T24" fmla="*/ 34 w 796"/>
                <a:gd name="T25" fmla="*/ 325 h 792"/>
                <a:gd name="T26" fmla="*/ 168 w 796"/>
                <a:gd name="T27" fmla="*/ 313 h 792"/>
                <a:gd name="T28" fmla="*/ 485 w 796"/>
                <a:gd name="T29" fmla="*/ 125 h 792"/>
                <a:gd name="T30" fmla="*/ 228 w 796"/>
                <a:gd name="T31" fmla="*/ 370 h 792"/>
                <a:gd name="T32" fmla="*/ 147 w 796"/>
                <a:gd name="T33" fmla="*/ 441 h 792"/>
                <a:gd name="T34" fmla="*/ 174 w 796"/>
                <a:gd name="T35" fmla="*/ 564 h 792"/>
                <a:gd name="T36" fmla="*/ 574 w 796"/>
                <a:gd name="T37" fmla="*/ 643 h 792"/>
                <a:gd name="T38" fmla="*/ 665 w 796"/>
                <a:gd name="T39" fmla="*/ 234 h 792"/>
                <a:gd name="T40" fmla="*/ 604 w 796"/>
                <a:gd name="T41" fmla="*/ 158 h 792"/>
                <a:gd name="T42" fmla="*/ 536 w 796"/>
                <a:gd name="T43" fmla="*/ 187 h 792"/>
                <a:gd name="T44" fmla="*/ 228 w 796"/>
                <a:gd name="T45" fmla="*/ 37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 h="792">
                  <a:moveTo>
                    <a:pt x="485" y="125"/>
                  </a:moveTo>
                  <a:cubicBezTo>
                    <a:pt x="543" y="90"/>
                    <a:pt x="558" y="76"/>
                    <a:pt x="543" y="38"/>
                  </a:cubicBezTo>
                  <a:cubicBezTo>
                    <a:pt x="534" y="18"/>
                    <a:pt x="534" y="18"/>
                    <a:pt x="534" y="18"/>
                  </a:cubicBezTo>
                  <a:cubicBezTo>
                    <a:pt x="535" y="9"/>
                    <a:pt x="547" y="0"/>
                    <a:pt x="556" y="6"/>
                  </a:cubicBezTo>
                  <a:cubicBezTo>
                    <a:pt x="602" y="75"/>
                    <a:pt x="644" y="141"/>
                    <a:pt x="687" y="212"/>
                  </a:cubicBezTo>
                  <a:cubicBezTo>
                    <a:pt x="728" y="282"/>
                    <a:pt x="758" y="344"/>
                    <a:pt x="770" y="410"/>
                  </a:cubicBezTo>
                  <a:cubicBezTo>
                    <a:pt x="796" y="547"/>
                    <a:pt x="735" y="660"/>
                    <a:pt x="625" y="726"/>
                  </a:cubicBezTo>
                  <a:cubicBezTo>
                    <a:pt x="519" y="789"/>
                    <a:pt x="398" y="792"/>
                    <a:pt x="290" y="727"/>
                  </a:cubicBezTo>
                  <a:cubicBezTo>
                    <a:pt x="228" y="690"/>
                    <a:pt x="177" y="628"/>
                    <a:pt x="139" y="564"/>
                  </a:cubicBezTo>
                  <a:cubicBezTo>
                    <a:pt x="107" y="511"/>
                    <a:pt x="82" y="453"/>
                    <a:pt x="65" y="424"/>
                  </a:cubicBezTo>
                  <a:cubicBezTo>
                    <a:pt x="44" y="389"/>
                    <a:pt x="25" y="360"/>
                    <a:pt x="0" y="321"/>
                  </a:cubicBezTo>
                  <a:cubicBezTo>
                    <a:pt x="0" y="315"/>
                    <a:pt x="12" y="305"/>
                    <a:pt x="20" y="307"/>
                  </a:cubicBezTo>
                  <a:cubicBezTo>
                    <a:pt x="34" y="325"/>
                    <a:pt x="34" y="325"/>
                    <a:pt x="34" y="325"/>
                  </a:cubicBezTo>
                  <a:cubicBezTo>
                    <a:pt x="70" y="369"/>
                    <a:pt x="81" y="365"/>
                    <a:pt x="168" y="313"/>
                  </a:cubicBezTo>
                  <a:lnTo>
                    <a:pt x="485" y="125"/>
                  </a:lnTo>
                  <a:close/>
                  <a:moveTo>
                    <a:pt x="228" y="370"/>
                  </a:moveTo>
                  <a:cubicBezTo>
                    <a:pt x="184" y="396"/>
                    <a:pt x="158" y="415"/>
                    <a:pt x="147" y="441"/>
                  </a:cubicBezTo>
                  <a:cubicBezTo>
                    <a:pt x="132" y="474"/>
                    <a:pt x="142" y="511"/>
                    <a:pt x="174" y="564"/>
                  </a:cubicBezTo>
                  <a:cubicBezTo>
                    <a:pt x="270" y="726"/>
                    <a:pt x="419" y="735"/>
                    <a:pt x="574" y="643"/>
                  </a:cubicBezTo>
                  <a:cubicBezTo>
                    <a:pt x="666" y="589"/>
                    <a:pt x="794" y="452"/>
                    <a:pt x="665" y="234"/>
                  </a:cubicBezTo>
                  <a:cubicBezTo>
                    <a:pt x="635" y="185"/>
                    <a:pt x="613" y="162"/>
                    <a:pt x="604" y="158"/>
                  </a:cubicBezTo>
                  <a:cubicBezTo>
                    <a:pt x="595" y="154"/>
                    <a:pt x="573" y="165"/>
                    <a:pt x="536" y="187"/>
                  </a:cubicBezTo>
                  <a:lnTo>
                    <a:pt x="228" y="3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1" name="Freeform 257"/>
            <p:cNvSpPr>
              <a:spLocks/>
            </p:cNvSpPr>
            <p:nvPr/>
          </p:nvSpPr>
          <p:spPr bwMode="auto">
            <a:xfrm>
              <a:off x="7616" y="348"/>
              <a:ext cx="88" cy="60"/>
            </a:xfrm>
            <a:custGeom>
              <a:avLst/>
              <a:gdLst>
                <a:gd name="T0" fmla="*/ 493 w 691"/>
                <a:gd name="T1" fmla="*/ 134 h 463"/>
                <a:gd name="T2" fmla="*/ 589 w 691"/>
                <a:gd name="T3" fmla="*/ 35 h 463"/>
                <a:gd name="T4" fmla="*/ 582 w 691"/>
                <a:gd name="T5" fmla="*/ 11 h 463"/>
                <a:gd name="T6" fmla="*/ 605 w 691"/>
                <a:gd name="T7" fmla="*/ 4 h 463"/>
                <a:gd name="T8" fmla="*/ 645 w 691"/>
                <a:gd name="T9" fmla="*/ 120 h 463"/>
                <a:gd name="T10" fmla="*/ 691 w 691"/>
                <a:gd name="T11" fmla="*/ 232 h 463"/>
                <a:gd name="T12" fmla="*/ 668 w 691"/>
                <a:gd name="T13" fmla="*/ 242 h 463"/>
                <a:gd name="T14" fmla="*/ 658 w 691"/>
                <a:gd name="T15" fmla="*/ 220 h 463"/>
                <a:gd name="T16" fmla="*/ 521 w 691"/>
                <a:gd name="T17" fmla="*/ 208 h 463"/>
                <a:gd name="T18" fmla="*/ 198 w 691"/>
                <a:gd name="T19" fmla="*/ 329 h 463"/>
                <a:gd name="T20" fmla="*/ 103 w 691"/>
                <a:gd name="T21" fmla="*/ 428 h 463"/>
                <a:gd name="T22" fmla="*/ 109 w 691"/>
                <a:gd name="T23" fmla="*/ 452 h 463"/>
                <a:gd name="T24" fmla="*/ 85 w 691"/>
                <a:gd name="T25" fmla="*/ 458 h 463"/>
                <a:gd name="T26" fmla="*/ 46 w 691"/>
                <a:gd name="T27" fmla="*/ 345 h 463"/>
                <a:gd name="T28" fmla="*/ 0 w 691"/>
                <a:gd name="T29" fmla="*/ 231 h 463"/>
                <a:gd name="T30" fmla="*/ 22 w 691"/>
                <a:gd name="T31" fmla="*/ 221 h 463"/>
                <a:gd name="T32" fmla="*/ 34 w 691"/>
                <a:gd name="T33" fmla="*/ 243 h 463"/>
                <a:gd name="T34" fmla="*/ 170 w 691"/>
                <a:gd name="T35" fmla="*/ 255 h 463"/>
                <a:gd name="T36" fmla="*/ 493 w 691"/>
                <a:gd name="T37"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1" h="463">
                  <a:moveTo>
                    <a:pt x="493" y="134"/>
                  </a:moveTo>
                  <a:cubicBezTo>
                    <a:pt x="589" y="98"/>
                    <a:pt x="604" y="90"/>
                    <a:pt x="589" y="35"/>
                  </a:cubicBezTo>
                  <a:cubicBezTo>
                    <a:pt x="582" y="11"/>
                    <a:pt x="582" y="11"/>
                    <a:pt x="582" y="11"/>
                  </a:cubicBezTo>
                  <a:cubicBezTo>
                    <a:pt x="583" y="4"/>
                    <a:pt x="601" y="0"/>
                    <a:pt x="605" y="4"/>
                  </a:cubicBezTo>
                  <a:cubicBezTo>
                    <a:pt x="621" y="51"/>
                    <a:pt x="631" y="82"/>
                    <a:pt x="645" y="120"/>
                  </a:cubicBezTo>
                  <a:cubicBezTo>
                    <a:pt x="659" y="156"/>
                    <a:pt x="672" y="187"/>
                    <a:pt x="691" y="232"/>
                  </a:cubicBezTo>
                  <a:cubicBezTo>
                    <a:pt x="690" y="238"/>
                    <a:pt x="674" y="246"/>
                    <a:pt x="668" y="242"/>
                  </a:cubicBezTo>
                  <a:cubicBezTo>
                    <a:pt x="658" y="220"/>
                    <a:pt x="658" y="220"/>
                    <a:pt x="658" y="220"/>
                  </a:cubicBezTo>
                  <a:cubicBezTo>
                    <a:pt x="633" y="168"/>
                    <a:pt x="617" y="172"/>
                    <a:pt x="521" y="208"/>
                  </a:cubicBezTo>
                  <a:cubicBezTo>
                    <a:pt x="198" y="329"/>
                    <a:pt x="198" y="329"/>
                    <a:pt x="198" y="329"/>
                  </a:cubicBezTo>
                  <a:cubicBezTo>
                    <a:pt x="101" y="365"/>
                    <a:pt x="89" y="372"/>
                    <a:pt x="103" y="428"/>
                  </a:cubicBezTo>
                  <a:cubicBezTo>
                    <a:pt x="109" y="452"/>
                    <a:pt x="109" y="452"/>
                    <a:pt x="109" y="452"/>
                  </a:cubicBezTo>
                  <a:cubicBezTo>
                    <a:pt x="107" y="459"/>
                    <a:pt x="90" y="463"/>
                    <a:pt x="85" y="458"/>
                  </a:cubicBezTo>
                  <a:cubicBezTo>
                    <a:pt x="70" y="412"/>
                    <a:pt x="60" y="381"/>
                    <a:pt x="46" y="345"/>
                  </a:cubicBezTo>
                  <a:cubicBezTo>
                    <a:pt x="32" y="306"/>
                    <a:pt x="19" y="276"/>
                    <a:pt x="0" y="231"/>
                  </a:cubicBezTo>
                  <a:cubicBezTo>
                    <a:pt x="1" y="225"/>
                    <a:pt x="15" y="217"/>
                    <a:pt x="22" y="221"/>
                  </a:cubicBezTo>
                  <a:cubicBezTo>
                    <a:pt x="34" y="243"/>
                    <a:pt x="34" y="243"/>
                    <a:pt x="34" y="243"/>
                  </a:cubicBezTo>
                  <a:cubicBezTo>
                    <a:pt x="60" y="294"/>
                    <a:pt x="74" y="291"/>
                    <a:pt x="170" y="255"/>
                  </a:cubicBezTo>
                  <a:lnTo>
                    <a:pt x="493"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2" name="Freeform 258"/>
            <p:cNvSpPr>
              <a:spLocks/>
            </p:cNvSpPr>
            <p:nvPr/>
          </p:nvSpPr>
          <p:spPr bwMode="auto">
            <a:xfrm>
              <a:off x="7639" y="460"/>
              <a:ext cx="87" cy="50"/>
            </a:xfrm>
            <a:custGeom>
              <a:avLst/>
              <a:gdLst>
                <a:gd name="T0" fmla="*/ 6 w 682"/>
                <a:gd name="T1" fmla="*/ 189 h 391"/>
                <a:gd name="T2" fmla="*/ 31 w 682"/>
                <a:gd name="T3" fmla="*/ 36 h 391"/>
                <a:gd name="T4" fmla="*/ 165 w 682"/>
                <a:gd name="T5" fmla="*/ 0 h 391"/>
                <a:gd name="T6" fmla="*/ 170 w 682"/>
                <a:gd name="T7" fmla="*/ 23 h 391"/>
                <a:gd name="T8" fmla="*/ 37 w 682"/>
                <a:gd name="T9" fmla="*/ 200 h 391"/>
                <a:gd name="T10" fmla="*/ 157 w 682"/>
                <a:gd name="T11" fmla="*/ 313 h 391"/>
                <a:gd name="T12" fmla="*/ 287 w 682"/>
                <a:gd name="T13" fmla="*/ 225 h 391"/>
                <a:gd name="T14" fmla="*/ 340 w 682"/>
                <a:gd name="T15" fmla="*/ 128 h 391"/>
                <a:gd name="T16" fmla="*/ 499 w 682"/>
                <a:gd name="T17" fmla="*/ 12 h 391"/>
                <a:gd name="T18" fmla="*/ 680 w 682"/>
                <a:gd name="T19" fmla="*/ 198 h 391"/>
                <a:gd name="T20" fmla="*/ 673 w 682"/>
                <a:gd name="T21" fmla="*/ 289 h 391"/>
                <a:gd name="T22" fmla="*/ 670 w 682"/>
                <a:gd name="T23" fmla="*/ 324 h 391"/>
                <a:gd name="T24" fmla="*/ 553 w 682"/>
                <a:gd name="T25" fmla="*/ 349 h 391"/>
                <a:gd name="T26" fmla="*/ 548 w 682"/>
                <a:gd name="T27" fmla="*/ 325 h 391"/>
                <a:gd name="T28" fmla="*/ 649 w 682"/>
                <a:gd name="T29" fmla="*/ 186 h 391"/>
                <a:gd name="T30" fmla="*/ 533 w 682"/>
                <a:gd name="T31" fmla="*/ 78 h 391"/>
                <a:gd name="T32" fmla="*/ 420 w 682"/>
                <a:gd name="T33" fmla="*/ 169 h 391"/>
                <a:gd name="T34" fmla="*/ 377 w 682"/>
                <a:gd name="T35" fmla="*/ 249 h 391"/>
                <a:gd name="T36" fmla="*/ 199 w 682"/>
                <a:gd name="T37" fmla="*/ 383 h 391"/>
                <a:gd name="T38" fmla="*/ 6 w 682"/>
                <a:gd name="T39" fmla="*/ 18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 h="391">
                  <a:moveTo>
                    <a:pt x="6" y="189"/>
                  </a:moveTo>
                  <a:cubicBezTo>
                    <a:pt x="0" y="108"/>
                    <a:pt x="22" y="55"/>
                    <a:pt x="31" y="36"/>
                  </a:cubicBezTo>
                  <a:cubicBezTo>
                    <a:pt x="52" y="23"/>
                    <a:pt x="120" y="6"/>
                    <a:pt x="165" y="0"/>
                  </a:cubicBezTo>
                  <a:cubicBezTo>
                    <a:pt x="172" y="5"/>
                    <a:pt x="175" y="19"/>
                    <a:pt x="170" y="23"/>
                  </a:cubicBezTo>
                  <a:cubicBezTo>
                    <a:pt x="121" y="41"/>
                    <a:pt x="29" y="88"/>
                    <a:pt x="37" y="200"/>
                  </a:cubicBezTo>
                  <a:cubicBezTo>
                    <a:pt x="43" y="281"/>
                    <a:pt x="98" y="317"/>
                    <a:pt x="157" y="313"/>
                  </a:cubicBezTo>
                  <a:cubicBezTo>
                    <a:pt x="199" y="310"/>
                    <a:pt x="246" y="298"/>
                    <a:pt x="287" y="225"/>
                  </a:cubicBezTo>
                  <a:cubicBezTo>
                    <a:pt x="340" y="128"/>
                    <a:pt x="340" y="128"/>
                    <a:pt x="340" y="128"/>
                  </a:cubicBezTo>
                  <a:cubicBezTo>
                    <a:pt x="369" y="78"/>
                    <a:pt x="420" y="18"/>
                    <a:pt x="499" y="12"/>
                  </a:cubicBezTo>
                  <a:cubicBezTo>
                    <a:pt x="592" y="6"/>
                    <a:pt x="671" y="73"/>
                    <a:pt x="680" y="198"/>
                  </a:cubicBezTo>
                  <a:cubicBezTo>
                    <a:pt x="682" y="228"/>
                    <a:pt x="679" y="264"/>
                    <a:pt x="673" y="289"/>
                  </a:cubicBezTo>
                  <a:cubicBezTo>
                    <a:pt x="671" y="302"/>
                    <a:pt x="669" y="316"/>
                    <a:pt x="670" y="324"/>
                  </a:cubicBezTo>
                  <a:cubicBezTo>
                    <a:pt x="647" y="334"/>
                    <a:pt x="593" y="346"/>
                    <a:pt x="553" y="349"/>
                  </a:cubicBezTo>
                  <a:cubicBezTo>
                    <a:pt x="547" y="346"/>
                    <a:pt x="543" y="330"/>
                    <a:pt x="548" y="325"/>
                  </a:cubicBezTo>
                  <a:cubicBezTo>
                    <a:pt x="594" y="309"/>
                    <a:pt x="655" y="279"/>
                    <a:pt x="649" y="186"/>
                  </a:cubicBezTo>
                  <a:cubicBezTo>
                    <a:pt x="642" y="91"/>
                    <a:pt x="578" y="75"/>
                    <a:pt x="533" y="78"/>
                  </a:cubicBezTo>
                  <a:cubicBezTo>
                    <a:pt x="477" y="82"/>
                    <a:pt x="441" y="131"/>
                    <a:pt x="420" y="169"/>
                  </a:cubicBezTo>
                  <a:cubicBezTo>
                    <a:pt x="377" y="249"/>
                    <a:pt x="377" y="249"/>
                    <a:pt x="377" y="249"/>
                  </a:cubicBezTo>
                  <a:cubicBezTo>
                    <a:pt x="343" y="313"/>
                    <a:pt x="291" y="377"/>
                    <a:pt x="199" y="383"/>
                  </a:cubicBezTo>
                  <a:cubicBezTo>
                    <a:pt x="93" y="391"/>
                    <a:pt x="15" y="315"/>
                    <a:pt x="6" y="1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3" name="Freeform 259"/>
            <p:cNvSpPr>
              <a:spLocks noEditPoints="1"/>
            </p:cNvSpPr>
            <p:nvPr/>
          </p:nvSpPr>
          <p:spPr bwMode="auto">
            <a:xfrm>
              <a:off x="7635" y="509"/>
              <a:ext cx="88" cy="83"/>
            </a:xfrm>
            <a:custGeom>
              <a:avLst/>
              <a:gdLst>
                <a:gd name="T0" fmla="*/ 253 w 689"/>
                <a:gd name="T1" fmla="*/ 444 h 649"/>
                <a:gd name="T2" fmla="*/ 281 w 689"/>
                <a:gd name="T3" fmla="*/ 407 h 649"/>
                <a:gd name="T4" fmla="*/ 299 w 689"/>
                <a:gd name="T5" fmla="*/ 262 h 649"/>
                <a:gd name="T6" fmla="*/ 280 w 689"/>
                <a:gd name="T7" fmla="*/ 222 h 649"/>
                <a:gd name="T8" fmla="*/ 183 w 689"/>
                <a:gd name="T9" fmla="*/ 176 h 649"/>
                <a:gd name="T10" fmla="*/ 105 w 689"/>
                <a:gd name="T11" fmla="*/ 146 h 649"/>
                <a:gd name="T12" fmla="*/ 83 w 689"/>
                <a:gd name="T13" fmla="*/ 171 h 649"/>
                <a:gd name="T14" fmla="*/ 76 w 689"/>
                <a:gd name="T15" fmla="*/ 203 h 649"/>
                <a:gd name="T16" fmla="*/ 52 w 689"/>
                <a:gd name="T17" fmla="*/ 198 h 649"/>
                <a:gd name="T18" fmla="*/ 67 w 689"/>
                <a:gd name="T19" fmla="*/ 98 h 649"/>
                <a:gd name="T20" fmla="*/ 75 w 689"/>
                <a:gd name="T21" fmla="*/ 5 h 649"/>
                <a:gd name="T22" fmla="*/ 99 w 689"/>
                <a:gd name="T23" fmla="*/ 6 h 649"/>
                <a:gd name="T24" fmla="*/ 98 w 689"/>
                <a:gd name="T25" fmla="*/ 38 h 649"/>
                <a:gd name="T26" fmla="*/ 139 w 689"/>
                <a:gd name="T27" fmla="*/ 102 h 649"/>
                <a:gd name="T28" fmla="*/ 344 w 689"/>
                <a:gd name="T29" fmla="*/ 212 h 649"/>
                <a:gd name="T30" fmla="*/ 592 w 689"/>
                <a:gd name="T31" fmla="*/ 341 h 649"/>
                <a:gd name="T32" fmla="*/ 658 w 689"/>
                <a:gd name="T33" fmla="*/ 366 h 649"/>
                <a:gd name="T34" fmla="*/ 689 w 689"/>
                <a:gd name="T35" fmla="*/ 420 h 649"/>
                <a:gd name="T36" fmla="*/ 679 w 689"/>
                <a:gd name="T37" fmla="*/ 434 h 649"/>
                <a:gd name="T38" fmla="*/ 545 w 689"/>
                <a:gd name="T39" fmla="*/ 461 h 649"/>
                <a:gd name="T40" fmla="*/ 142 w 689"/>
                <a:gd name="T41" fmla="*/ 547 h 649"/>
                <a:gd name="T42" fmla="*/ 30 w 689"/>
                <a:gd name="T43" fmla="*/ 617 h 649"/>
                <a:gd name="T44" fmla="*/ 24 w 689"/>
                <a:gd name="T45" fmla="*/ 642 h 649"/>
                <a:gd name="T46" fmla="*/ 0 w 689"/>
                <a:gd name="T47" fmla="*/ 640 h 649"/>
                <a:gd name="T48" fmla="*/ 17 w 689"/>
                <a:gd name="T49" fmla="*/ 523 h 649"/>
                <a:gd name="T50" fmla="*/ 27 w 689"/>
                <a:gd name="T51" fmla="*/ 412 h 649"/>
                <a:gd name="T52" fmla="*/ 51 w 689"/>
                <a:gd name="T53" fmla="*/ 413 h 649"/>
                <a:gd name="T54" fmla="*/ 51 w 689"/>
                <a:gd name="T55" fmla="*/ 441 h 649"/>
                <a:gd name="T56" fmla="*/ 64 w 689"/>
                <a:gd name="T57" fmla="*/ 477 h 649"/>
                <a:gd name="T58" fmla="*/ 117 w 689"/>
                <a:gd name="T59" fmla="*/ 471 h 649"/>
                <a:gd name="T60" fmla="*/ 253 w 689"/>
                <a:gd name="T61" fmla="*/ 444 h 649"/>
                <a:gd name="T62" fmla="*/ 361 w 689"/>
                <a:gd name="T63" fmla="*/ 263 h 649"/>
                <a:gd name="T64" fmla="*/ 335 w 689"/>
                <a:gd name="T65" fmla="*/ 281 h 649"/>
                <a:gd name="T66" fmla="*/ 321 w 689"/>
                <a:gd name="T67" fmla="*/ 399 h 649"/>
                <a:gd name="T68" fmla="*/ 349 w 689"/>
                <a:gd name="T69" fmla="*/ 424 h 649"/>
                <a:gd name="T70" fmla="*/ 512 w 689"/>
                <a:gd name="T71" fmla="*/ 390 h 649"/>
                <a:gd name="T72" fmla="*/ 575 w 689"/>
                <a:gd name="T73" fmla="*/ 375 h 649"/>
                <a:gd name="T74" fmla="*/ 576 w 689"/>
                <a:gd name="T75" fmla="*/ 373 h 649"/>
                <a:gd name="T76" fmla="*/ 521 w 689"/>
                <a:gd name="T77" fmla="*/ 343 h 649"/>
                <a:gd name="T78" fmla="*/ 361 w 689"/>
                <a:gd name="T79" fmla="*/ 26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9" h="649">
                  <a:moveTo>
                    <a:pt x="253" y="444"/>
                  </a:moveTo>
                  <a:cubicBezTo>
                    <a:pt x="275" y="439"/>
                    <a:pt x="278" y="436"/>
                    <a:pt x="281" y="407"/>
                  </a:cubicBezTo>
                  <a:cubicBezTo>
                    <a:pt x="299" y="262"/>
                    <a:pt x="299" y="262"/>
                    <a:pt x="299" y="262"/>
                  </a:cubicBezTo>
                  <a:cubicBezTo>
                    <a:pt x="301" y="237"/>
                    <a:pt x="299" y="231"/>
                    <a:pt x="280" y="222"/>
                  </a:cubicBezTo>
                  <a:cubicBezTo>
                    <a:pt x="183" y="176"/>
                    <a:pt x="183" y="176"/>
                    <a:pt x="183" y="176"/>
                  </a:cubicBezTo>
                  <a:cubicBezTo>
                    <a:pt x="141" y="157"/>
                    <a:pt x="116" y="147"/>
                    <a:pt x="105" y="146"/>
                  </a:cubicBezTo>
                  <a:cubicBezTo>
                    <a:pt x="93" y="144"/>
                    <a:pt x="87" y="149"/>
                    <a:pt x="83" y="171"/>
                  </a:cubicBezTo>
                  <a:cubicBezTo>
                    <a:pt x="76" y="203"/>
                    <a:pt x="76" y="203"/>
                    <a:pt x="76" y="203"/>
                  </a:cubicBezTo>
                  <a:cubicBezTo>
                    <a:pt x="70" y="209"/>
                    <a:pt x="55" y="207"/>
                    <a:pt x="52" y="198"/>
                  </a:cubicBezTo>
                  <a:cubicBezTo>
                    <a:pt x="57" y="173"/>
                    <a:pt x="61" y="143"/>
                    <a:pt x="67" y="98"/>
                  </a:cubicBezTo>
                  <a:cubicBezTo>
                    <a:pt x="71" y="66"/>
                    <a:pt x="73" y="32"/>
                    <a:pt x="75" y="5"/>
                  </a:cubicBezTo>
                  <a:cubicBezTo>
                    <a:pt x="79" y="0"/>
                    <a:pt x="95" y="0"/>
                    <a:pt x="99" y="6"/>
                  </a:cubicBezTo>
                  <a:cubicBezTo>
                    <a:pt x="98" y="38"/>
                    <a:pt x="98" y="38"/>
                    <a:pt x="98" y="38"/>
                  </a:cubicBezTo>
                  <a:cubicBezTo>
                    <a:pt x="98" y="62"/>
                    <a:pt x="106" y="84"/>
                    <a:pt x="139" y="102"/>
                  </a:cubicBezTo>
                  <a:cubicBezTo>
                    <a:pt x="181" y="125"/>
                    <a:pt x="240" y="159"/>
                    <a:pt x="344" y="212"/>
                  </a:cubicBezTo>
                  <a:cubicBezTo>
                    <a:pt x="592" y="341"/>
                    <a:pt x="592" y="341"/>
                    <a:pt x="592" y="341"/>
                  </a:cubicBezTo>
                  <a:cubicBezTo>
                    <a:pt x="625" y="359"/>
                    <a:pt x="643" y="367"/>
                    <a:pt x="658" y="366"/>
                  </a:cubicBezTo>
                  <a:cubicBezTo>
                    <a:pt x="662" y="390"/>
                    <a:pt x="678" y="408"/>
                    <a:pt x="689" y="420"/>
                  </a:cubicBezTo>
                  <a:cubicBezTo>
                    <a:pt x="688" y="426"/>
                    <a:pt x="686" y="432"/>
                    <a:pt x="679" y="434"/>
                  </a:cubicBezTo>
                  <a:cubicBezTo>
                    <a:pt x="635" y="441"/>
                    <a:pt x="589" y="451"/>
                    <a:pt x="545" y="461"/>
                  </a:cubicBezTo>
                  <a:cubicBezTo>
                    <a:pt x="142" y="547"/>
                    <a:pt x="142" y="547"/>
                    <a:pt x="142" y="547"/>
                  </a:cubicBezTo>
                  <a:cubicBezTo>
                    <a:pt x="56" y="565"/>
                    <a:pt x="40" y="576"/>
                    <a:pt x="30" y="617"/>
                  </a:cubicBezTo>
                  <a:cubicBezTo>
                    <a:pt x="24" y="642"/>
                    <a:pt x="24" y="642"/>
                    <a:pt x="24" y="642"/>
                  </a:cubicBezTo>
                  <a:cubicBezTo>
                    <a:pt x="18" y="649"/>
                    <a:pt x="3" y="645"/>
                    <a:pt x="0" y="640"/>
                  </a:cubicBezTo>
                  <a:cubicBezTo>
                    <a:pt x="7" y="600"/>
                    <a:pt x="11" y="567"/>
                    <a:pt x="17" y="523"/>
                  </a:cubicBezTo>
                  <a:cubicBezTo>
                    <a:pt x="22" y="477"/>
                    <a:pt x="25" y="440"/>
                    <a:pt x="27" y="412"/>
                  </a:cubicBezTo>
                  <a:cubicBezTo>
                    <a:pt x="32" y="405"/>
                    <a:pt x="47" y="406"/>
                    <a:pt x="51" y="413"/>
                  </a:cubicBezTo>
                  <a:cubicBezTo>
                    <a:pt x="51" y="441"/>
                    <a:pt x="51" y="441"/>
                    <a:pt x="51" y="441"/>
                  </a:cubicBezTo>
                  <a:cubicBezTo>
                    <a:pt x="50" y="462"/>
                    <a:pt x="55" y="476"/>
                    <a:pt x="64" y="477"/>
                  </a:cubicBezTo>
                  <a:cubicBezTo>
                    <a:pt x="75" y="478"/>
                    <a:pt x="93" y="476"/>
                    <a:pt x="117" y="471"/>
                  </a:cubicBezTo>
                  <a:lnTo>
                    <a:pt x="253" y="444"/>
                  </a:lnTo>
                  <a:close/>
                  <a:moveTo>
                    <a:pt x="361" y="263"/>
                  </a:moveTo>
                  <a:cubicBezTo>
                    <a:pt x="340" y="253"/>
                    <a:pt x="339" y="253"/>
                    <a:pt x="335" y="281"/>
                  </a:cubicBezTo>
                  <a:cubicBezTo>
                    <a:pt x="321" y="399"/>
                    <a:pt x="321" y="399"/>
                    <a:pt x="321" y="399"/>
                  </a:cubicBezTo>
                  <a:cubicBezTo>
                    <a:pt x="318" y="427"/>
                    <a:pt x="322" y="429"/>
                    <a:pt x="349" y="424"/>
                  </a:cubicBezTo>
                  <a:cubicBezTo>
                    <a:pt x="512" y="390"/>
                    <a:pt x="512" y="390"/>
                    <a:pt x="512" y="390"/>
                  </a:cubicBezTo>
                  <a:cubicBezTo>
                    <a:pt x="536" y="385"/>
                    <a:pt x="563" y="380"/>
                    <a:pt x="575" y="375"/>
                  </a:cubicBezTo>
                  <a:cubicBezTo>
                    <a:pt x="576" y="373"/>
                    <a:pt x="576" y="373"/>
                    <a:pt x="576" y="373"/>
                  </a:cubicBezTo>
                  <a:cubicBezTo>
                    <a:pt x="571" y="370"/>
                    <a:pt x="549" y="358"/>
                    <a:pt x="521" y="343"/>
                  </a:cubicBezTo>
                  <a:lnTo>
                    <a:pt x="361" y="2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4" name="Freeform 260"/>
            <p:cNvSpPr>
              <a:spLocks/>
            </p:cNvSpPr>
            <p:nvPr/>
          </p:nvSpPr>
          <p:spPr bwMode="auto">
            <a:xfrm>
              <a:off x="7608" y="588"/>
              <a:ext cx="106" cy="112"/>
            </a:xfrm>
            <a:custGeom>
              <a:avLst/>
              <a:gdLst>
                <a:gd name="T0" fmla="*/ 167 w 832"/>
                <a:gd name="T1" fmla="*/ 628 h 877"/>
                <a:gd name="T2" fmla="*/ 7 w 832"/>
                <a:gd name="T3" fmla="*/ 572 h 877"/>
                <a:gd name="T4" fmla="*/ 4 w 832"/>
                <a:gd name="T5" fmla="*/ 551 h 877"/>
                <a:gd name="T6" fmla="*/ 184 w 832"/>
                <a:gd name="T7" fmla="*/ 486 h 877"/>
                <a:gd name="T8" fmla="*/ 503 w 832"/>
                <a:gd name="T9" fmla="*/ 364 h 877"/>
                <a:gd name="T10" fmla="*/ 665 w 832"/>
                <a:gd name="T11" fmla="*/ 305 h 877"/>
                <a:gd name="T12" fmla="*/ 666 w 832"/>
                <a:gd name="T13" fmla="*/ 303 h 877"/>
                <a:gd name="T14" fmla="*/ 608 w 832"/>
                <a:gd name="T15" fmla="*/ 276 h 877"/>
                <a:gd name="T16" fmla="*/ 410 w 832"/>
                <a:gd name="T17" fmla="*/ 202 h 877"/>
                <a:gd name="T18" fmla="*/ 216 w 832"/>
                <a:gd name="T19" fmla="*/ 148 h 877"/>
                <a:gd name="T20" fmla="*/ 182 w 832"/>
                <a:gd name="T21" fmla="*/ 188 h 877"/>
                <a:gd name="T22" fmla="*/ 168 w 832"/>
                <a:gd name="T23" fmla="*/ 215 h 877"/>
                <a:gd name="T24" fmla="*/ 146 w 832"/>
                <a:gd name="T25" fmla="*/ 205 h 877"/>
                <a:gd name="T26" fmla="*/ 189 w 832"/>
                <a:gd name="T27" fmla="*/ 100 h 877"/>
                <a:gd name="T28" fmla="*/ 221 w 832"/>
                <a:gd name="T29" fmla="*/ 4 h 877"/>
                <a:gd name="T30" fmla="*/ 245 w 832"/>
                <a:gd name="T31" fmla="*/ 11 h 877"/>
                <a:gd name="T32" fmla="*/ 238 w 832"/>
                <a:gd name="T33" fmla="*/ 36 h 877"/>
                <a:gd name="T34" fmla="*/ 242 w 832"/>
                <a:gd name="T35" fmla="*/ 83 h 877"/>
                <a:gd name="T36" fmla="*/ 424 w 832"/>
                <a:gd name="T37" fmla="*/ 165 h 877"/>
                <a:gd name="T38" fmla="*/ 687 w 832"/>
                <a:gd name="T39" fmla="*/ 263 h 877"/>
                <a:gd name="T40" fmla="*/ 760 w 832"/>
                <a:gd name="T41" fmla="*/ 268 h 877"/>
                <a:gd name="T42" fmla="*/ 803 w 832"/>
                <a:gd name="T43" fmla="*/ 220 h 877"/>
                <a:gd name="T44" fmla="*/ 810 w 832"/>
                <a:gd name="T45" fmla="*/ 205 h 877"/>
                <a:gd name="T46" fmla="*/ 832 w 832"/>
                <a:gd name="T47" fmla="*/ 215 h 877"/>
                <a:gd name="T48" fmla="*/ 791 w 832"/>
                <a:gd name="T49" fmla="*/ 317 h 877"/>
                <a:gd name="T50" fmla="*/ 778 w 832"/>
                <a:gd name="T51" fmla="*/ 360 h 877"/>
                <a:gd name="T52" fmla="*/ 520 w 832"/>
                <a:gd name="T53" fmla="*/ 440 h 877"/>
                <a:gd name="T54" fmla="*/ 388 w 832"/>
                <a:gd name="T55" fmla="*/ 491 h 877"/>
                <a:gd name="T56" fmla="*/ 168 w 832"/>
                <a:gd name="T57" fmla="*/ 580 h 877"/>
                <a:gd name="T58" fmla="*/ 167 w 832"/>
                <a:gd name="T59" fmla="*/ 582 h 877"/>
                <a:gd name="T60" fmla="*/ 204 w 832"/>
                <a:gd name="T61" fmla="*/ 599 h 877"/>
                <a:gd name="T62" fmla="*/ 398 w 832"/>
                <a:gd name="T63" fmla="*/ 672 h 877"/>
                <a:gd name="T64" fmla="*/ 593 w 832"/>
                <a:gd name="T65" fmla="*/ 724 h 877"/>
                <a:gd name="T66" fmla="*/ 632 w 832"/>
                <a:gd name="T67" fmla="*/ 675 h 877"/>
                <a:gd name="T68" fmla="*/ 640 w 832"/>
                <a:gd name="T69" fmla="*/ 660 h 877"/>
                <a:gd name="T70" fmla="*/ 662 w 832"/>
                <a:gd name="T71" fmla="*/ 670 h 877"/>
                <a:gd name="T72" fmla="*/ 619 w 832"/>
                <a:gd name="T73" fmla="*/ 777 h 877"/>
                <a:gd name="T74" fmla="*/ 587 w 832"/>
                <a:gd name="T75" fmla="*/ 871 h 877"/>
                <a:gd name="T76" fmla="*/ 563 w 832"/>
                <a:gd name="T77" fmla="*/ 865 h 877"/>
                <a:gd name="T78" fmla="*/ 566 w 832"/>
                <a:gd name="T79" fmla="*/ 851 h 877"/>
                <a:gd name="T80" fmla="*/ 566 w 832"/>
                <a:gd name="T81" fmla="*/ 793 h 877"/>
                <a:gd name="T82" fmla="*/ 384 w 832"/>
                <a:gd name="T83" fmla="*/ 710 h 877"/>
                <a:gd name="T84" fmla="*/ 167 w 832"/>
                <a:gd name="T85" fmla="*/ 62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2" h="877">
                  <a:moveTo>
                    <a:pt x="167" y="628"/>
                  </a:moveTo>
                  <a:cubicBezTo>
                    <a:pt x="140" y="618"/>
                    <a:pt x="32" y="578"/>
                    <a:pt x="7" y="572"/>
                  </a:cubicBezTo>
                  <a:cubicBezTo>
                    <a:pt x="2" y="568"/>
                    <a:pt x="0" y="561"/>
                    <a:pt x="4" y="551"/>
                  </a:cubicBezTo>
                  <a:cubicBezTo>
                    <a:pt x="23" y="545"/>
                    <a:pt x="65" y="531"/>
                    <a:pt x="184" y="486"/>
                  </a:cubicBezTo>
                  <a:cubicBezTo>
                    <a:pt x="503" y="364"/>
                    <a:pt x="503" y="364"/>
                    <a:pt x="503" y="364"/>
                  </a:cubicBezTo>
                  <a:cubicBezTo>
                    <a:pt x="541" y="350"/>
                    <a:pt x="638" y="316"/>
                    <a:pt x="665" y="305"/>
                  </a:cubicBezTo>
                  <a:cubicBezTo>
                    <a:pt x="666" y="303"/>
                    <a:pt x="666" y="303"/>
                    <a:pt x="666" y="303"/>
                  </a:cubicBezTo>
                  <a:cubicBezTo>
                    <a:pt x="656" y="295"/>
                    <a:pt x="636" y="287"/>
                    <a:pt x="608" y="276"/>
                  </a:cubicBezTo>
                  <a:cubicBezTo>
                    <a:pt x="410" y="202"/>
                    <a:pt x="410" y="202"/>
                    <a:pt x="410" y="202"/>
                  </a:cubicBezTo>
                  <a:cubicBezTo>
                    <a:pt x="368" y="186"/>
                    <a:pt x="249" y="144"/>
                    <a:pt x="216" y="148"/>
                  </a:cubicBezTo>
                  <a:cubicBezTo>
                    <a:pt x="204" y="151"/>
                    <a:pt x="192" y="166"/>
                    <a:pt x="182" y="188"/>
                  </a:cubicBezTo>
                  <a:cubicBezTo>
                    <a:pt x="168" y="215"/>
                    <a:pt x="168" y="215"/>
                    <a:pt x="168" y="215"/>
                  </a:cubicBezTo>
                  <a:cubicBezTo>
                    <a:pt x="159" y="218"/>
                    <a:pt x="148" y="213"/>
                    <a:pt x="146" y="205"/>
                  </a:cubicBezTo>
                  <a:cubicBezTo>
                    <a:pt x="163" y="165"/>
                    <a:pt x="176" y="133"/>
                    <a:pt x="189" y="100"/>
                  </a:cubicBezTo>
                  <a:cubicBezTo>
                    <a:pt x="203" y="61"/>
                    <a:pt x="211" y="37"/>
                    <a:pt x="221" y="4"/>
                  </a:cubicBezTo>
                  <a:cubicBezTo>
                    <a:pt x="228" y="0"/>
                    <a:pt x="241" y="3"/>
                    <a:pt x="245" y="11"/>
                  </a:cubicBezTo>
                  <a:cubicBezTo>
                    <a:pt x="238" y="36"/>
                    <a:pt x="238" y="36"/>
                    <a:pt x="238" y="36"/>
                  </a:cubicBezTo>
                  <a:cubicBezTo>
                    <a:pt x="232" y="58"/>
                    <a:pt x="233" y="75"/>
                    <a:pt x="242" y="83"/>
                  </a:cubicBezTo>
                  <a:cubicBezTo>
                    <a:pt x="270" y="108"/>
                    <a:pt x="381" y="149"/>
                    <a:pt x="424" y="165"/>
                  </a:cubicBezTo>
                  <a:cubicBezTo>
                    <a:pt x="687" y="263"/>
                    <a:pt x="687" y="263"/>
                    <a:pt x="687" y="263"/>
                  </a:cubicBezTo>
                  <a:cubicBezTo>
                    <a:pt x="712" y="273"/>
                    <a:pt x="732" y="279"/>
                    <a:pt x="760" y="268"/>
                  </a:cubicBezTo>
                  <a:cubicBezTo>
                    <a:pt x="777" y="260"/>
                    <a:pt x="792" y="240"/>
                    <a:pt x="803" y="220"/>
                  </a:cubicBezTo>
                  <a:cubicBezTo>
                    <a:pt x="810" y="205"/>
                    <a:pt x="810" y="205"/>
                    <a:pt x="810" y="205"/>
                  </a:cubicBezTo>
                  <a:cubicBezTo>
                    <a:pt x="818" y="201"/>
                    <a:pt x="831" y="206"/>
                    <a:pt x="832" y="215"/>
                  </a:cubicBezTo>
                  <a:cubicBezTo>
                    <a:pt x="816" y="252"/>
                    <a:pt x="797" y="300"/>
                    <a:pt x="791" y="317"/>
                  </a:cubicBezTo>
                  <a:cubicBezTo>
                    <a:pt x="786" y="331"/>
                    <a:pt x="781" y="347"/>
                    <a:pt x="778" y="360"/>
                  </a:cubicBezTo>
                  <a:cubicBezTo>
                    <a:pt x="725" y="360"/>
                    <a:pt x="565" y="424"/>
                    <a:pt x="520" y="440"/>
                  </a:cubicBezTo>
                  <a:cubicBezTo>
                    <a:pt x="388" y="491"/>
                    <a:pt x="388" y="491"/>
                    <a:pt x="388" y="491"/>
                  </a:cubicBezTo>
                  <a:cubicBezTo>
                    <a:pt x="294" y="527"/>
                    <a:pt x="227" y="554"/>
                    <a:pt x="168" y="580"/>
                  </a:cubicBezTo>
                  <a:cubicBezTo>
                    <a:pt x="167" y="582"/>
                    <a:pt x="167" y="582"/>
                    <a:pt x="167" y="582"/>
                  </a:cubicBezTo>
                  <a:cubicBezTo>
                    <a:pt x="170" y="587"/>
                    <a:pt x="185" y="592"/>
                    <a:pt x="204" y="599"/>
                  </a:cubicBezTo>
                  <a:cubicBezTo>
                    <a:pt x="398" y="672"/>
                    <a:pt x="398" y="672"/>
                    <a:pt x="398" y="672"/>
                  </a:cubicBezTo>
                  <a:cubicBezTo>
                    <a:pt x="441" y="688"/>
                    <a:pt x="559" y="732"/>
                    <a:pt x="593" y="724"/>
                  </a:cubicBezTo>
                  <a:cubicBezTo>
                    <a:pt x="603" y="722"/>
                    <a:pt x="614" y="710"/>
                    <a:pt x="632" y="675"/>
                  </a:cubicBezTo>
                  <a:cubicBezTo>
                    <a:pt x="640" y="660"/>
                    <a:pt x="640" y="660"/>
                    <a:pt x="640" y="660"/>
                  </a:cubicBezTo>
                  <a:cubicBezTo>
                    <a:pt x="648" y="656"/>
                    <a:pt x="662" y="662"/>
                    <a:pt x="662" y="670"/>
                  </a:cubicBezTo>
                  <a:cubicBezTo>
                    <a:pt x="644" y="712"/>
                    <a:pt x="632" y="742"/>
                    <a:pt x="619" y="777"/>
                  </a:cubicBezTo>
                  <a:cubicBezTo>
                    <a:pt x="604" y="816"/>
                    <a:pt x="597" y="840"/>
                    <a:pt x="587" y="871"/>
                  </a:cubicBezTo>
                  <a:cubicBezTo>
                    <a:pt x="579" y="877"/>
                    <a:pt x="567" y="872"/>
                    <a:pt x="563" y="865"/>
                  </a:cubicBezTo>
                  <a:cubicBezTo>
                    <a:pt x="566" y="851"/>
                    <a:pt x="566" y="851"/>
                    <a:pt x="566" y="851"/>
                  </a:cubicBezTo>
                  <a:cubicBezTo>
                    <a:pt x="573" y="821"/>
                    <a:pt x="572" y="800"/>
                    <a:pt x="566" y="793"/>
                  </a:cubicBezTo>
                  <a:cubicBezTo>
                    <a:pt x="539" y="766"/>
                    <a:pt x="426" y="725"/>
                    <a:pt x="384" y="710"/>
                  </a:cubicBezTo>
                  <a:lnTo>
                    <a:pt x="167" y="6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5" name="Freeform 261"/>
            <p:cNvSpPr>
              <a:spLocks/>
            </p:cNvSpPr>
            <p:nvPr/>
          </p:nvSpPr>
          <p:spPr bwMode="auto">
            <a:xfrm>
              <a:off x="7585" y="672"/>
              <a:ext cx="87" cy="70"/>
            </a:xfrm>
            <a:custGeom>
              <a:avLst/>
              <a:gdLst>
                <a:gd name="T0" fmla="*/ 508 w 679"/>
                <a:gd name="T1" fmla="*/ 331 h 550"/>
                <a:gd name="T2" fmla="*/ 645 w 679"/>
                <a:gd name="T3" fmla="*/ 345 h 550"/>
                <a:gd name="T4" fmla="*/ 659 w 679"/>
                <a:gd name="T5" fmla="*/ 325 h 550"/>
                <a:gd name="T6" fmla="*/ 679 w 679"/>
                <a:gd name="T7" fmla="*/ 339 h 550"/>
                <a:gd name="T8" fmla="*/ 613 w 679"/>
                <a:gd name="T9" fmla="*/ 442 h 550"/>
                <a:gd name="T10" fmla="*/ 552 w 679"/>
                <a:gd name="T11" fmla="*/ 546 h 550"/>
                <a:gd name="T12" fmla="*/ 531 w 679"/>
                <a:gd name="T13" fmla="*/ 536 h 550"/>
                <a:gd name="T14" fmla="*/ 542 w 679"/>
                <a:gd name="T15" fmla="*/ 514 h 550"/>
                <a:gd name="T16" fmla="*/ 466 w 679"/>
                <a:gd name="T17" fmla="*/ 399 h 550"/>
                <a:gd name="T18" fmla="*/ 172 w 679"/>
                <a:gd name="T19" fmla="*/ 219 h 550"/>
                <a:gd name="T20" fmla="*/ 36 w 679"/>
                <a:gd name="T21" fmla="*/ 205 h 550"/>
                <a:gd name="T22" fmla="*/ 21 w 679"/>
                <a:gd name="T23" fmla="*/ 224 h 550"/>
                <a:gd name="T24" fmla="*/ 1 w 679"/>
                <a:gd name="T25" fmla="*/ 210 h 550"/>
                <a:gd name="T26" fmla="*/ 66 w 679"/>
                <a:gd name="T27" fmla="*/ 109 h 550"/>
                <a:gd name="T28" fmla="*/ 127 w 679"/>
                <a:gd name="T29" fmla="*/ 3 h 550"/>
                <a:gd name="T30" fmla="*/ 149 w 679"/>
                <a:gd name="T31" fmla="*/ 14 h 550"/>
                <a:gd name="T32" fmla="*/ 139 w 679"/>
                <a:gd name="T33" fmla="*/ 36 h 550"/>
                <a:gd name="T34" fmla="*/ 213 w 679"/>
                <a:gd name="T35" fmla="*/ 151 h 550"/>
                <a:gd name="T36" fmla="*/ 508 w 679"/>
                <a:gd name="T37" fmla="*/ 33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9" h="550">
                  <a:moveTo>
                    <a:pt x="508" y="331"/>
                  </a:moveTo>
                  <a:cubicBezTo>
                    <a:pt x="596" y="384"/>
                    <a:pt x="611" y="391"/>
                    <a:pt x="645" y="345"/>
                  </a:cubicBezTo>
                  <a:cubicBezTo>
                    <a:pt x="659" y="325"/>
                    <a:pt x="659" y="325"/>
                    <a:pt x="659" y="325"/>
                  </a:cubicBezTo>
                  <a:cubicBezTo>
                    <a:pt x="666" y="322"/>
                    <a:pt x="679" y="333"/>
                    <a:pt x="679" y="339"/>
                  </a:cubicBezTo>
                  <a:cubicBezTo>
                    <a:pt x="652" y="380"/>
                    <a:pt x="634" y="407"/>
                    <a:pt x="613" y="442"/>
                  </a:cubicBezTo>
                  <a:cubicBezTo>
                    <a:pt x="592" y="475"/>
                    <a:pt x="576" y="504"/>
                    <a:pt x="552" y="546"/>
                  </a:cubicBezTo>
                  <a:cubicBezTo>
                    <a:pt x="547" y="550"/>
                    <a:pt x="531" y="543"/>
                    <a:pt x="531" y="536"/>
                  </a:cubicBezTo>
                  <a:cubicBezTo>
                    <a:pt x="542" y="514"/>
                    <a:pt x="542" y="514"/>
                    <a:pt x="542" y="514"/>
                  </a:cubicBezTo>
                  <a:cubicBezTo>
                    <a:pt x="567" y="462"/>
                    <a:pt x="554" y="452"/>
                    <a:pt x="466" y="399"/>
                  </a:cubicBezTo>
                  <a:cubicBezTo>
                    <a:pt x="172" y="219"/>
                    <a:pt x="172" y="219"/>
                    <a:pt x="172" y="219"/>
                  </a:cubicBezTo>
                  <a:cubicBezTo>
                    <a:pt x="84" y="165"/>
                    <a:pt x="71" y="160"/>
                    <a:pt x="36" y="205"/>
                  </a:cubicBezTo>
                  <a:cubicBezTo>
                    <a:pt x="21" y="224"/>
                    <a:pt x="21" y="224"/>
                    <a:pt x="21" y="224"/>
                  </a:cubicBezTo>
                  <a:cubicBezTo>
                    <a:pt x="14" y="227"/>
                    <a:pt x="0" y="217"/>
                    <a:pt x="1" y="210"/>
                  </a:cubicBezTo>
                  <a:cubicBezTo>
                    <a:pt x="28" y="170"/>
                    <a:pt x="46" y="142"/>
                    <a:pt x="66" y="109"/>
                  </a:cubicBezTo>
                  <a:cubicBezTo>
                    <a:pt x="87" y="74"/>
                    <a:pt x="104" y="46"/>
                    <a:pt x="127" y="3"/>
                  </a:cubicBezTo>
                  <a:cubicBezTo>
                    <a:pt x="133" y="0"/>
                    <a:pt x="147" y="6"/>
                    <a:pt x="149" y="14"/>
                  </a:cubicBezTo>
                  <a:cubicBezTo>
                    <a:pt x="139" y="36"/>
                    <a:pt x="139" y="36"/>
                    <a:pt x="139" y="36"/>
                  </a:cubicBezTo>
                  <a:cubicBezTo>
                    <a:pt x="115" y="89"/>
                    <a:pt x="125" y="97"/>
                    <a:pt x="213" y="151"/>
                  </a:cubicBezTo>
                  <a:lnTo>
                    <a:pt x="508" y="3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6" name="Freeform 262"/>
            <p:cNvSpPr>
              <a:spLocks/>
            </p:cNvSpPr>
            <p:nvPr/>
          </p:nvSpPr>
          <p:spPr bwMode="auto">
            <a:xfrm>
              <a:off x="7549" y="718"/>
              <a:ext cx="99" cy="100"/>
            </a:xfrm>
            <a:custGeom>
              <a:avLst/>
              <a:gdLst>
                <a:gd name="T0" fmla="*/ 171 w 773"/>
                <a:gd name="T1" fmla="*/ 232 h 780"/>
                <a:gd name="T2" fmla="*/ 41 w 773"/>
                <a:gd name="T3" fmla="*/ 196 h 780"/>
                <a:gd name="T4" fmla="*/ 19 w 773"/>
                <a:gd name="T5" fmla="*/ 218 h 780"/>
                <a:gd name="T6" fmla="*/ 2 w 773"/>
                <a:gd name="T7" fmla="*/ 200 h 780"/>
                <a:gd name="T8" fmla="*/ 88 w 773"/>
                <a:gd name="T9" fmla="*/ 106 h 780"/>
                <a:gd name="T10" fmla="*/ 174 w 773"/>
                <a:gd name="T11" fmla="*/ 3 h 780"/>
                <a:gd name="T12" fmla="*/ 192 w 773"/>
                <a:gd name="T13" fmla="*/ 19 h 780"/>
                <a:gd name="T14" fmla="*/ 171 w 773"/>
                <a:gd name="T15" fmla="*/ 47 h 780"/>
                <a:gd name="T16" fmla="*/ 223 w 773"/>
                <a:gd name="T17" fmla="*/ 172 h 780"/>
                <a:gd name="T18" fmla="*/ 550 w 773"/>
                <a:gd name="T19" fmla="*/ 457 h 780"/>
                <a:gd name="T20" fmla="*/ 593 w 773"/>
                <a:gd name="T21" fmla="*/ 455 h 780"/>
                <a:gd name="T22" fmla="*/ 628 w 773"/>
                <a:gd name="T23" fmla="*/ 415 h 780"/>
                <a:gd name="T24" fmla="*/ 688 w 773"/>
                <a:gd name="T25" fmla="*/ 309 h 780"/>
                <a:gd name="T26" fmla="*/ 666 w 773"/>
                <a:gd name="T27" fmla="*/ 232 h 780"/>
                <a:gd name="T28" fmla="*/ 688 w 773"/>
                <a:gd name="T29" fmla="*/ 217 h 780"/>
                <a:gd name="T30" fmla="*/ 773 w 773"/>
                <a:gd name="T31" fmla="*/ 340 h 780"/>
                <a:gd name="T32" fmla="*/ 760 w 773"/>
                <a:gd name="T33" fmla="*/ 354 h 780"/>
                <a:gd name="T34" fmla="*/ 684 w 773"/>
                <a:gd name="T35" fmla="*/ 396 h 780"/>
                <a:gd name="T36" fmla="*/ 426 w 773"/>
                <a:gd name="T37" fmla="*/ 693 h 780"/>
                <a:gd name="T38" fmla="*/ 396 w 773"/>
                <a:gd name="T39" fmla="*/ 768 h 780"/>
                <a:gd name="T40" fmla="*/ 383 w 773"/>
                <a:gd name="T41" fmla="*/ 779 h 780"/>
                <a:gd name="T42" fmla="*/ 281 w 773"/>
                <a:gd name="T43" fmla="*/ 671 h 780"/>
                <a:gd name="T44" fmla="*/ 296 w 773"/>
                <a:gd name="T45" fmla="*/ 651 h 780"/>
                <a:gd name="T46" fmla="*/ 366 w 773"/>
                <a:gd name="T47" fmla="*/ 679 h 780"/>
                <a:gd name="T48" fmla="*/ 458 w 773"/>
                <a:gd name="T49" fmla="*/ 610 h 780"/>
                <a:gd name="T50" fmla="*/ 503 w 773"/>
                <a:gd name="T51" fmla="*/ 558 h 780"/>
                <a:gd name="T52" fmla="*/ 497 w 773"/>
                <a:gd name="T53" fmla="*/ 515 h 780"/>
                <a:gd name="T54" fmla="*/ 171 w 773"/>
                <a:gd name="T55" fmla="*/ 232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3" h="780">
                  <a:moveTo>
                    <a:pt x="171" y="232"/>
                  </a:moveTo>
                  <a:cubicBezTo>
                    <a:pt x="94" y="165"/>
                    <a:pt x="83" y="157"/>
                    <a:pt x="41" y="196"/>
                  </a:cubicBezTo>
                  <a:cubicBezTo>
                    <a:pt x="19" y="218"/>
                    <a:pt x="19" y="218"/>
                    <a:pt x="19" y="218"/>
                  </a:cubicBezTo>
                  <a:cubicBezTo>
                    <a:pt x="12" y="220"/>
                    <a:pt x="0" y="206"/>
                    <a:pt x="2" y="200"/>
                  </a:cubicBezTo>
                  <a:cubicBezTo>
                    <a:pt x="40" y="160"/>
                    <a:pt x="62" y="136"/>
                    <a:pt x="88" y="106"/>
                  </a:cubicBezTo>
                  <a:cubicBezTo>
                    <a:pt x="113" y="77"/>
                    <a:pt x="134" y="51"/>
                    <a:pt x="174" y="3"/>
                  </a:cubicBezTo>
                  <a:cubicBezTo>
                    <a:pt x="180" y="0"/>
                    <a:pt x="193" y="9"/>
                    <a:pt x="192" y="19"/>
                  </a:cubicBezTo>
                  <a:cubicBezTo>
                    <a:pt x="171" y="47"/>
                    <a:pt x="171" y="47"/>
                    <a:pt x="171" y="47"/>
                  </a:cubicBezTo>
                  <a:cubicBezTo>
                    <a:pt x="139" y="92"/>
                    <a:pt x="146" y="105"/>
                    <a:pt x="223" y="172"/>
                  </a:cubicBezTo>
                  <a:cubicBezTo>
                    <a:pt x="550" y="457"/>
                    <a:pt x="550" y="457"/>
                    <a:pt x="550" y="457"/>
                  </a:cubicBezTo>
                  <a:cubicBezTo>
                    <a:pt x="573" y="476"/>
                    <a:pt x="574" y="477"/>
                    <a:pt x="593" y="455"/>
                  </a:cubicBezTo>
                  <a:cubicBezTo>
                    <a:pt x="628" y="415"/>
                    <a:pt x="628" y="415"/>
                    <a:pt x="628" y="415"/>
                  </a:cubicBezTo>
                  <a:cubicBezTo>
                    <a:pt x="655" y="383"/>
                    <a:pt x="689" y="342"/>
                    <a:pt x="688" y="309"/>
                  </a:cubicBezTo>
                  <a:cubicBezTo>
                    <a:pt x="687" y="277"/>
                    <a:pt x="677" y="256"/>
                    <a:pt x="666" y="232"/>
                  </a:cubicBezTo>
                  <a:cubicBezTo>
                    <a:pt x="667" y="222"/>
                    <a:pt x="680" y="215"/>
                    <a:pt x="688" y="217"/>
                  </a:cubicBezTo>
                  <a:cubicBezTo>
                    <a:pt x="710" y="257"/>
                    <a:pt x="748" y="309"/>
                    <a:pt x="773" y="340"/>
                  </a:cubicBezTo>
                  <a:cubicBezTo>
                    <a:pt x="772" y="343"/>
                    <a:pt x="764" y="354"/>
                    <a:pt x="760" y="354"/>
                  </a:cubicBezTo>
                  <a:cubicBezTo>
                    <a:pt x="733" y="338"/>
                    <a:pt x="713" y="363"/>
                    <a:pt x="684" y="396"/>
                  </a:cubicBezTo>
                  <a:cubicBezTo>
                    <a:pt x="426" y="693"/>
                    <a:pt x="426" y="693"/>
                    <a:pt x="426" y="693"/>
                  </a:cubicBezTo>
                  <a:cubicBezTo>
                    <a:pt x="391" y="732"/>
                    <a:pt x="387" y="740"/>
                    <a:pt x="396" y="768"/>
                  </a:cubicBezTo>
                  <a:cubicBezTo>
                    <a:pt x="395" y="773"/>
                    <a:pt x="387" y="780"/>
                    <a:pt x="383" y="779"/>
                  </a:cubicBezTo>
                  <a:cubicBezTo>
                    <a:pt x="360" y="745"/>
                    <a:pt x="305" y="688"/>
                    <a:pt x="281" y="671"/>
                  </a:cubicBezTo>
                  <a:cubicBezTo>
                    <a:pt x="278" y="663"/>
                    <a:pt x="289" y="651"/>
                    <a:pt x="296" y="651"/>
                  </a:cubicBezTo>
                  <a:cubicBezTo>
                    <a:pt x="316" y="665"/>
                    <a:pt x="348" y="683"/>
                    <a:pt x="366" y="679"/>
                  </a:cubicBezTo>
                  <a:cubicBezTo>
                    <a:pt x="393" y="673"/>
                    <a:pt x="423" y="650"/>
                    <a:pt x="458" y="610"/>
                  </a:cubicBezTo>
                  <a:cubicBezTo>
                    <a:pt x="503" y="558"/>
                    <a:pt x="503" y="558"/>
                    <a:pt x="503" y="558"/>
                  </a:cubicBezTo>
                  <a:cubicBezTo>
                    <a:pt x="522" y="536"/>
                    <a:pt x="521" y="536"/>
                    <a:pt x="497" y="515"/>
                  </a:cubicBezTo>
                  <a:lnTo>
                    <a:pt x="171" y="2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7" name="Freeform 263"/>
            <p:cNvSpPr>
              <a:spLocks noEditPoints="1"/>
            </p:cNvSpPr>
            <p:nvPr/>
          </p:nvSpPr>
          <p:spPr bwMode="auto">
            <a:xfrm>
              <a:off x="7473" y="757"/>
              <a:ext cx="111" cy="98"/>
            </a:xfrm>
            <a:custGeom>
              <a:avLst/>
              <a:gdLst>
                <a:gd name="T0" fmla="*/ 317 w 865"/>
                <a:gd name="T1" fmla="*/ 431 h 772"/>
                <a:gd name="T2" fmla="*/ 364 w 865"/>
                <a:gd name="T3" fmla="*/ 426 h 772"/>
                <a:gd name="T4" fmla="*/ 481 w 865"/>
                <a:gd name="T5" fmla="*/ 339 h 772"/>
                <a:gd name="T6" fmla="*/ 497 w 865"/>
                <a:gd name="T7" fmla="*/ 298 h 772"/>
                <a:gd name="T8" fmla="*/ 464 w 865"/>
                <a:gd name="T9" fmla="*/ 196 h 772"/>
                <a:gd name="T10" fmla="*/ 433 w 865"/>
                <a:gd name="T11" fmla="*/ 119 h 772"/>
                <a:gd name="T12" fmla="*/ 399 w 865"/>
                <a:gd name="T13" fmla="*/ 120 h 772"/>
                <a:gd name="T14" fmla="*/ 371 w 865"/>
                <a:gd name="T15" fmla="*/ 137 h 772"/>
                <a:gd name="T16" fmla="*/ 359 w 865"/>
                <a:gd name="T17" fmla="*/ 116 h 772"/>
                <a:gd name="T18" fmla="*/ 441 w 865"/>
                <a:gd name="T19" fmla="*/ 59 h 772"/>
                <a:gd name="T20" fmla="*/ 514 w 865"/>
                <a:gd name="T21" fmla="*/ 1 h 772"/>
                <a:gd name="T22" fmla="*/ 530 w 865"/>
                <a:gd name="T23" fmla="*/ 19 h 772"/>
                <a:gd name="T24" fmla="*/ 506 w 865"/>
                <a:gd name="T25" fmla="*/ 41 h 772"/>
                <a:gd name="T26" fmla="*/ 488 w 865"/>
                <a:gd name="T27" fmla="*/ 113 h 772"/>
                <a:gd name="T28" fmla="*/ 548 w 865"/>
                <a:gd name="T29" fmla="*/ 338 h 772"/>
                <a:gd name="T30" fmla="*/ 625 w 865"/>
                <a:gd name="T31" fmla="*/ 607 h 772"/>
                <a:gd name="T32" fmla="*/ 653 w 865"/>
                <a:gd name="T33" fmla="*/ 672 h 772"/>
                <a:gd name="T34" fmla="*/ 634 w 865"/>
                <a:gd name="T35" fmla="*/ 732 h 772"/>
                <a:gd name="T36" fmla="*/ 617 w 865"/>
                <a:gd name="T37" fmla="*/ 734 h 772"/>
                <a:gd name="T38" fmla="*/ 505 w 865"/>
                <a:gd name="T39" fmla="*/ 655 h 772"/>
                <a:gd name="T40" fmla="*/ 166 w 865"/>
                <a:gd name="T41" fmla="*/ 421 h 772"/>
                <a:gd name="T42" fmla="*/ 39 w 865"/>
                <a:gd name="T43" fmla="*/ 388 h 772"/>
                <a:gd name="T44" fmla="*/ 16 w 865"/>
                <a:gd name="T45" fmla="*/ 401 h 772"/>
                <a:gd name="T46" fmla="*/ 1 w 865"/>
                <a:gd name="T47" fmla="*/ 381 h 772"/>
                <a:gd name="T48" fmla="*/ 98 w 865"/>
                <a:gd name="T49" fmla="*/ 314 h 772"/>
                <a:gd name="T50" fmla="*/ 185 w 865"/>
                <a:gd name="T51" fmla="*/ 245 h 772"/>
                <a:gd name="T52" fmla="*/ 201 w 865"/>
                <a:gd name="T53" fmla="*/ 263 h 772"/>
                <a:gd name="T54" fmla="*/ 181 w 865"/>
                <a:gd name="T55" fmla="*/ 282 h 772"/>
                <a:gd name="T56" fmla="*/ 164 w 865"/>
                <a:gd name="T57" fmla="*/ 316 h 772"/>
                <a:gd name="T58" fmla="*/ 204 w 865"/>
                <a:gd name="T59" fmla="*/ 350 h 772"/>
                <a:gd name="T60" fmla="*/ 317 w 865"/>
                <a:gd name="T61" fmla="*/ 431 h 772"/>
                <a:gd name="T62" fmla="*/ 523 w 865"/>
                <a:gd name="T63" fmla="*/ 386 h 772"/>
                <a:gd name="T64" fmla="*/ 493 w 865"/>
                <a:gd name="T65" fmla="*/ 379 h 772"/>
                <a:gd name="T66" fmla="*/ 397 w 865"/>
                <a:gd name="T67" fmla="*/ 450 h 772"/>
                <a:gd name="T68" fmla="*/ 398 w 865"/>
                <a:gd name="T69" fmla="*/ 487 h 772"/>
                <a:gd name="T70" fmla="*/ 534 w 865"/>
                <a:gd name="T71" fmla="*/ 583 h 772"/>
                <a:gd name="T72" fmla="*/ 589 w 865"/>
                <a:gd name="T73" fmla="*/ 619 h 772"/>
                <a:gd name="T74" fmla="*/ 590 w 865"/>
                <a:gd name="T75" fmla="*/ 617 h 772"/>
                <a:gd name="T76" fmla="*/ 575 w 865"/>
                <a:gd name="T77" fmla="*/ 558 h 772"/>
                <a:gd name="T78" fmla="*/ 523 w 865"/>
                <a:gd name="T79" fmla="*/ 386 h 772"/>
                <a:gd name="T80" fmla="*/ 821 w 865"/>
                <a:gd name="T81" fmla="*/ 707 h 772"/>
                <a:gd name="T82" fmla="*/ 851 w 865"/>
                <a:gd name="T83" fmla="*/ 705 h 772"/>
                <a:gd name="T84" fmla="*/ 863 w 865"/>
                <a:gd name="T85" fmla="*/ 734 h 772"/>
                <a:gd name="T86" fmla="*/ 857 w 865"/>
                <a:gd name="T87" fmla="*/ 766 h 772"/>
                <a:gd name="T88" fmla="*/ 828 w 865"/>
                <a:gd name="T89" fmla="*/ 772 h 772"/>
                <a:gd name="T90" fmla="*/ 638 w 865"/>
                <a:gd name="T91" fmla="*/ 769 h 772"/>
                <a:gd name="T92" fmla="*/ 634 w 865"/>
                <a:gd name="T93" fmla="*/ 750 h 772"/>
                <a:gd name="T94" fmla="*/ 821 w 865"/>
                <a:gd name="T95" fmla="*/ 70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5" h="772">
                  <a:moveTo>
                    <a:pt x="317" y="431"/>
                  </a:moveTo>
                  <a:cubicBezTo>
                    <a:pt x="336" y="444"/>
                    <a:pt x="340" y="444"/>
                    <a:pt x="364" y="426"/>
                  </a:cubicBezTo>
                  <a:cubicBezTo>
                    <a:pt x="481" y="339"/>
                    <a:pt x="481" y="339"/>
                    <a:pt x="481" y="339"/>
                  </a:cubicBezTo>
                  <a:cubicBezTo>
                    <a:pt x="501" y="325"/>
                    <a:pt x="504" y="319"/>
                    <a:pt x="497" y="298"/>
                  </a:cubicBezTo>
                  <a:cubicBezTo>
                    <a:pt x="464" y="196"/>
                    <a:pt x="464" y="196"/>
                    <a:pt x="464" y="196"/>
                  </a:cubicBezTo>
                  <a:cubicBezTo>
                    <a:pt x="450" y="153"/>
                    <a:pt x="439" y="128"/>
                    <a:pt x="433" y="119"/>
                  </a:cubicBezTo>
                  <a:cubicBezTo>
                    <a:pt x="426" y="110"/>
                    <a:pt x="419" y="108"/>
                    <a:pt x="399" y="120"/>
                  </a:cubicBezTo>
                  <a:cubicBezTo>
                    <a:pt x="371" y="137"/>
                    <a:pt x="371" y="137"/>
                    <a:pt x="371" y="137"/>
                  </a:cubicBezTo>
                  <a:cubicBezTo>
                    <a:pt x="363" y="137"/>
                    <a:pt x="354" y="125"/>
                    <a:pt x="359" y="116"/>
                  </a:cubicBezTo>
                  <a:cubicBezTo>
                    <a:pt x="380" y="103"/>
                    <a:pt x="404" y="85"/>
                    <a:pt x="441" y="59"/>
                  </a:cubicBezTo>
                  <a:cubicBezTo>
                    <a:pt x="467" y="40"/>
                    <a:pt x="494" y="17"/>
                    <a:pt x="514" y="1"/>
                  </a:cubicBezTo>
                  <a:cubicBezTo>
                    <a:pt x="521" y="0"/>
                    <a:pt x="532" y="12"/>
                    <a:pt x="530" y="19"/>
                  </a:cubicBezTo>
                  <a:cubicBezTo>
                    <a:pt x="506" y="41"/>
                    <a:pt x="506" y="41"/>
                    <a:pt x="506" y="41"/>
                  </a:cubicBezTo>
                  <a:cubicBezTo>
                    <a:pt x="489" y="56"/>
                    <a:pt x="478" y="77"/>
                    <a:pt x="488" y="113"/>
                  </a:cubicBezTo>
                  <a:cubicBezTo>
                    <a:pt x="500" y="160"/>
                    <a:pt x="516" y="226"/>
                    <a:pt x="548" y="338"/>
                  </a:cubicBezTo>
                  <a:cubicBezTo>
                    <a:pt x="625" y="607"/>
                    <a:pt x="625" y="607"/>
                    <a:pt x="625" y="607"/>
                  </a:cubicBezTo>
                  <a:cubicBezTo>
                    <a:pt x="635" y="644"/>
                    <a:pt x="641" y="662"/>
                    <a:pt x="653" y="672"/>
                  </a:cubicBezTo>
                  <a:cubicBezTo>
                    <a:pt x="638" y="692"/>
                    <a:pt x="635" y="716"/>
                    <a:pt x="634" y="732"/>
                  </a:cubicBezTo>
                  <a:cubicBezTo>
                    <a:pt x="629" y="736"/>
                    <a:pt x="623" y="738"/>
                    <a:pt x="617" y="734"/>
                  </a:cubicBezTo>
                  <a:cubicBezTo>
                    <a:pt x="582" y="707"/>
                    <a:pt x="542" y="680"/>
                    <a:pt x="505" y="655"/>
                  </a:cubicBezTo>
                  <a:cubicBezTo>
                    <a:pt x="166" y="421"/>
                    <a:pt x="166" y="421"/>
                    <a:pt x="166" y="421"/>
                  </a:cubicBezTo>
                  <a:cubicBezTo>
                    <a:pt x="94" y="371"/>
                    <a:pt x="75" y="367"/>
                    <a:pt x="39" y="388"/>
                  </a:cubicBezTo>
                  <a:cubicBezTo>
                    <a:pt x="16" y="401"/>
                    <a:pt x="16" y="401"/>
                    <a:pt x="16" y="401"/>
                  </a:cubicBezTo>
                  <a:cubicBezTo>
                    <a:pt x="8" y="401"/>
                    <a:pt x="0" y="387"/>
                    <a:pt x="1" y="381"/>
                  </a:cubicBezTo>
                  <a:cubicBezTo>
                    <a:pt x="35" y="359"/>
                    <a:pt x="63" y="340"/>
                    <a:pt x="98" y="314"/>
                  </a:cubicBezTo>
                  <a:cubicBezTo>
                    <a:pt x="135" y="286"/>
                    <a:pt x="163" y="262"/>
                    <a:pt x="185" y="245"/>
                  </a:cubicBezTo>
                  <a:cubicBezTo>
                    <a:pt x="194" y="243"/>
                    <a:pt x="204" y="255"/>
                    <a:pt x="201" y="263"/>
                  </a:cubicBezTo>
                  <a:cubicBezTo>
                    <a:pt x="181" y="282"/>
                    <a:pt x="181" y="282"/>
                    <a:pt x="181" y="282"/>
                  </a:cubicBezTo>
                  <a:cubicBezTo>
                    <a:pt x="165" y="296"/>
                    <a:pt x="158" y="309"/>
                    <a:pt x="164" y="316"/>
                  </a:cubicBezTo>
                  <a:cubicBezTo>
                    <a:pt x="170" y="325"/>
                    <a:pt x="184" y="336"/>
                    <a:pt x="204" y="350"/>
                  </a:cubicBezTo>
                  <a:lnTo>
                    <a:pt x="317" y="431"/>
                  </a:lnTo>
                  <a:close/>
                  <a:moveTo>
                    <a:pt x="523" y="386"/>
                  </a:moveTo>
                  <a:cubicBezTo>
                    <a:pt x="516" y="363"/>
                    <a:pt x="515" y="363"/>
                    <a:pt x="493" y="379"/>
                  </a:cubicBezTo>
                  <a:cubicBezTo>
                    <a:pt x="397" y="450"/>
                    <a:pt x="397" y="450"/>
                    <a:pt x="397" y="450"/>
                  </a:cubicBezTo>
                  <a:cubicBezTo>
                    <a:pt x="375" y="467"/>
                    <a:pt x="375" y="471"/>
                    <a:pt x="398" y="487"/>
                  </a:cubicBezTo>
                  <a:cubicBezTo>
                    <a:pt x="534" y="583"/>
                    <a:pt x="534" y="583"/>
                    <a:pt x="534" y="583"/>
                  </a:cubicBezTo>
                  <a:cubicBezTo>
                    <a:pt x="554" y="597"/>
                    <a:pt x="577" y="613"/>
                    <a:pt x="589" y="619"/>
                  </a:cubicBezTo>
                  <a:cubicBezTo>
                    <a:pt x="590" y="617"/>
                    <a:pt x="590" y="617"/>
                    <a:pt x="590" y="617"/>
                  </a:cubicBezTo>
                  <a:cubicBezTo>
                    <a:pt x="590" y="612"/>
                    <a:pt x="583" y="587"/>
                    <a:pt x="575" y="558"/>
                  </a:cubicBezTo>
                  <a:lnTo>
                    <a:pt x="523" y="386"/>
                  </a:lnTo>
                  <a:close/>
                  <a:moveTo>
                    <a:pt x="821" y="707"/>
                  </a:moveTo>
                  <a:cubicBezTo>
                    <a:pt x="835" y="704"/>
                    <a:pt x="844" y="702"/>
                    <a:pt x="851" y="705"/>
                  </a:cubicBezTo>
                  <a:cubicBezTo>
                    <a:pt x="857" y="708"/>
                    <a:pt x="862" y="719"/>
                    <a:pt x="863" y="734"/>
                  </a:cubicBezTo>
                  <a:cubicBezTo>
                    <a:pt x="865" y="748"/>
                    <a:pt x="862" y="762"/>
                    <a:pt x="857" y="766"/>
                  </a:cubicBezTo>
                  <a:cubicBezTo>
                    <a:pt x="851" y="770"/>
                    <a:pt x="842" y="772"/>
                    <a:pt x="828" y="772"/>
                  </a:cubicBezTo>
                  <a:cubicBezTo>
                    <a:pt x="638" y="769"/>
                    <a:pt x="638" y="769"/>
                    <a:pt x="638" y="769"/>
                  </a:cubicBezTo>
                  <a:cubicBezTo>
                    <a:pt x="630" y="764"/>
                    <a:pt x="630" y="756"/>
                    <a:pt x="634" y="750"/>
                  </a:cubicBezTo>
                  <a:lnTo>
                    <a:pt x="821" y="70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grpSp>
    </p:spTree>
    <p:custDataLst>
      <p:tags r:id="rId1"/>
    </p:custDataLst>
    <p:extLst>
      <p:ext uri="{BB962C8B-B14F-4D97-AF65-F5344CB8AC3E}">
        <p14:creationId xmlns:p14="http://schemas.microsoft.com/office/powerpoint/2010/main" val="122260805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3568" y="2660"/>
            <a:ext cx="8077200" cy="1143000"/>
          </a:xfrm>
        </p:spPr>
        <p:txBody>
          <a:bodyPr>
            <a:normAutofit/>
          </a:bodyPr>
          <a:lstStyle/>
          <a:p>
            <a:r>
              <a:rPr lang="en-US" dirty="0" err="1" smtClean="0"/>
              <a:t>Convalida</a:t>
            </a:r>
            <a:endParaRPr lang="it-IT" dirty="0"/>
          </a:p>
        </p:txBody>
      </p:sp>
      <p:sp>
        <p:nvSpPr>
          <p:cNvPr id="5" name="Content Placeholder 4"/>
          <p:cNvSpPr>
            <a:spLocks noGrp="1"/>
          </p:cNvSpPr>
          <p:nvPr>
            <p:ph idx="1"/>
            <p:custDataLst>
              <p:tags r:id="rId3"/>
            </p:custDataLst>
          </p:nvPr>
        </p:nvSpPr>
        <p:spPr>
          <a:xfrm>
            <a:off x="827584" y="1124744"/>
            <a:ext cx="8077200" cy="4536504"/>
          </a:xfrm>
        </p:spPr>
        <p:txBody>
          <a:bodyPr>
            <a:noAutofit/>
          </a:bodyPr>
          <a:lstStyle/>
          <a:p>
            <a:r>
              <a:rPr lang="it-IT" sz="2400" dirty="0" smtClean="0"/>
              <a:t>Ad esempio</a:t>
            </a:r>
          </a:p>
          <a:p>
            <a:pPr marL="0" indent="0">
              <a:buNone/>
            </a:pPr>
            <a:r>
              <a:rPr lang="it-IT" sz="2400" b="1" dirty="0" err="1" smtClean="0"/>
              <a:t>Covalida</a:t>
            </a:r>
            <a:r>
              <a:rPr lang="it-IT" sz="2400" b="1" dirty="0" smtClean="0"/>
              <a:t> dell’audit </a:t>
            </a:r>
            <a:r>
              <a:rPr lang="it-IT" sz="2400" b="1" dirty="0" err="1" smtClean="0"/>
              <a:t>trail</a:t>
            </a:r>
            <a:r>
              <a:rPr lang="it-IT" sz="2400" dirty="0" smtClean="0"/>
              <a:t>:  </a:t>
            </a:r>
          </a:p>
          <a:p>
            <a:pPr marL="0" indent="0">
              <a:buNone/>
            </a:pPr>
            <a:r>
              <a:rPr lang="it-IT" sz="2400" dirty="0" smtClean="0"/>
              <a:t>Si dovranno scrivere apposite </a:t>
            </a:r>
            <a:r>
              <a:rPr lang="it-IT" sz="2400" b="1" u="sng" dirty="0" err="1" smtClean="0"/>
              <a:t>SOPs</a:t>
            </a:r>
            <a:r>
              <a:rPr lang="it-IT" sz="2400" dirty="0" smtClean="0"/>
              <a:t> durante la fase di OQ per descrivere come si dovrà svolgere il processo di verifica dell’audit </a:t>
            </a:r>
            <a:r>
              <a:rPr lang="it-IT" sz="2400" dirty="0" err="1" smtClean="0"/>
              <a:t>trail</a:t>
            </a:r>
            <a:r>
              <a:rPr lang="it-IT" sz="2400" dirty="0" smtClean="0"/>
              <a:t> indicando quali informazioni andranno controllate specificamente</a:t>
            </a:r>
          </a:p>
          <a:p>
            <a:pPr marL="0" indent="0">
              <a:buNone/>
            </a:pPr>
            <a:r>
              <a:rPr lang="it-IT" sz="2400" dirty="0" smtClean="0"/>
              <a:t>Come Audit </a:t>
            </a:r>
            <a:r>
              <a:rPr lang="it-IT" sz="2400" dirty="0" err="1" smtClean="0"/>
              <a:t>Trail</a:t>
            </a:r>
            <a:r>
              <a:rPr lang="it-IT" sz="2400" dirty="0" smtClean="0"/>
              <a:t> si può usare un </a:t>
            </a:r>
            <a:r>
              <a:rPr lang="it-IT" sz="2400" b="1" u="sng" dirty="0" smtClean="0"/>
              <a:t>report</a:t>
            </a:r>
            <a:r>
              <a:rPr lang="it-IT" sz="2400" dirty="0" smtClean="0"/>
              <a:t> generato a partire da alcune informazioni specifiche che l’audit </a:t>
            </a:r>
            <a:r>
              <a:rPr lang="it-IT" sz="2400" dirty="0" err="1" smtClean="0"/>
              <a:t>trail</a:t>
            </a:r>
            <a:r>
              <a:rPr lang="it-IT" sz="2400" dirty="0" smtClean="0"/>
              <a:t> riporta. </a:t>
            </a:r>
          </a:p>
          <a:p>
            <a:pPr marL="0" indent="0">
              <a:buNone/>
            </a:pPr>
            <a:r>
              <a:rPr lang="it-IT" sz="2400" dirty="0" smtClean="0"/>
              <a:t>Durante la </a:t>
            </a:r>
            <a:r>
              <a:rPr lang="it-IT" sz="2400" b="1" u="sng" dirty="0" smtClean="0"/>
              <a:t>PQ</a:t>
            </a:r>
            <a:r>
              <a:rPr lang="it-IT" sz="2400" dirty="0" smtClean="0"/>
              <a:t> si dovrà poi verificare che i dati di interesse siano correttamente estratti e riportati nel report in linea con quanto stabilito nella SOP. </a:t>
            </a:r>
            <a:endParaRPr lang="it-IT" sz="2400" dirty="0"/>
          </a:p>
        </p:txBody>
      </p:sp>
      <p:grpSp>
        <p:nvGrpSpPr>
          <p:cNvPr id="4" name="Group 223"/>
          <p:cNvGrpSpPr>
            <a:grpSpLocks/>
          </p:cNvGrpSpPr>
          <p:nvPr/>
        </p:nvGrpSpPr>
        <p:grpSpPr bwMode="auto">
          <a:xfrm>
            <a:off x="0" y="5624941"/>
            <a:ext cx="1085740" cy="1010527"/>
            <a:chOff x="6881" y="91"/>
            <a:chExt cx="845" cy="835"/>
          </a:xfrm>
        </p:grpSpPr>
        <p:sp>
          <p:nvSpPr>
            <p:cNvPr id="6" name="Freeform 224"/>
            <p:cNvSpPr>
              <a:spLocks/>
            </p:cNvSpPr>
            <p:nvPr/>
          </p:nvSpPr>
          <p:spPr bwMode="auto">
            <a:xfrm>
              <a:off x="7256" y="675"/>
              <a:ext cx="96" cy="251"/>
            </a:xfrm>
            <a:custGeom>
              <a:avLst/>
              <a:gdLst>
                <a:gd name="T0" fmla="*/ 72 w 96"/>
                <a:gd name="T1" fmla="*/ 21 h 251"/>
                <a:gd name="T2" fmla="*/ 72 w 96"/>
                <a:gd name="T3" fmla="*/ 237 h 251"/>
                <a:gd name="T4" fmla="*/ 96 w 96"/>
                <a:gd name="T5" fmla="*/ 237 h 251"/>
                <a:gd name="T6" fmla="*/ 96 w 96"/>
                <a:gd name="T7" fmla="*/ 251 h 251"/>
                <a:gd name="T8" fmla="*/ 0 w 96"/>
                <a:gd name="T9" fmla="*/ 251 h 251"/>
                <a:gd name="T10" fmla="*/ 0 w 96"/>
                <a:gd name="T11" fmla="*/ 237 h 251"/>
                <a:gd name="T12" fmla="*/ 25 w 96"/>
                <a:gd name="T13" fmla="*/ 237 h 251"/>
                <a:gd name="T14" fmla="*/ 25 w 96"/>
                <a:gd name="T15" fmla="*/ 0 h 251"/>
                <a:gd name="T16" fmla="*/ 72 w 96"/>
                <a:gd name="T17" fmla="*/ 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1">
                  <a:moveTo>
                    <a:pt x="72" y="21"/>
                  </a:moveTo>
                  <a:lnTo>
                    <a:pt x="72" y="237"/>
                  </a:lnTo>
                  <a:lnTo>
                    <a:pt x="96" y="237"/>
                  </a:lnTo>
                  <a:lnTo>
                    <a:pt x="96" y="251"/>
                  </a:lnTo>
                  <a:lnTo>
                    <a:pt x="0" y="251"/>
                  </a:lnTo>
                  <a:lnTo>
                    <a:pt x="0" y="237"/>
                  </a:lnTo>
                  <a:lnTo>
                    <a:pt x="25" y="237"/>
                  </a:lnTo>
                  <a:lnTo>
                    <a:pt x="25" y="0"/>
                  </a:lnTo>
                  <a:lnTo>
                    <a:pt x="72"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7" name="Freeform 225"/>
            <p:cNvSpPr>
              <a:spLocks/>
            </p:cNvSpPr>
            <p:nvPr/>
          </p:nvSpPr>
          <p:spPr bwMode="auto">
            <a:xfrm>
              <a:off x="7281" y="539"/>
              <a:ext cx="47" cy="90"/>
            </a:xfrm>
            <a:custGeom>
              <a:avLst/>
              <a:gdLst>
                <a:gd name="T0" fmla="*/ 366 w 366"/>
                <a:gd name="T1" fmla="*/ 703 h 703"/>
                <a:gd name="T2" fmla="*/ 366 w 366"/>
                <a:gd name="T3" fmla="*/ 173 h 703"/>
                <a:gd name="T4" fmla="*/ 0 w 366"/>
                <a:gd name="T5" fmla="*/ 0 h 703"/>
                <a:gd name="T6" fmla="*/ 0 w 366"/>
                <a:gd name="T7" fmla="*/ 530 h 703"/>
                <a:gd name="T8" fmla="*/ 366 w 366"/>
                <a:gd name="T9" fmla="*/ 703 h 703"/>
              </a:gdLst>
              <a:ahLst/>
              <a:cxnLst>
                <a:cxn ang="0">
                  <a:pos x="T0" y="T1"/>
                </a:cxn>
                <a:cxn ang="0">
                  <a:pos x="T2" y="T3"/>
                </a:cxn>
                <a:cxn ang="0">
                  <a:pos x="T4" y="T5"/>
                </a:cxn>
                <a:cxn ang="0">
                  <a:pos x="T6" y="T7"/>
                </a:cxn>
                <a:cxn ang="0">
                  <a:pos x="T8" y="T9"/>
                </a:cxn>
              </a:cxnLst>
              <a:rect l="0" t="0" r="r" b="b"/>
              <a:pathLst>
                <a:path w="366" h="703">
                  <a:moveTo>
                    <a:pt x="366" y="703"/>
                  </a:moveTo>
                  <a:cubicBezTo>
                    <a:pt x="366" y="173"/>
                    <a:pt x="366" y="173"/>
                    <a:pt x="366" y="173"/>
                  </a:cubicBezTo>
                  <a:cubicBezTo>
                    <a:pt x="326" y="153"/>
                    <a:pt x="0" y="0"/>
                    <a:pt x="0" y="0"/>
                  </a:cubicBezTo>
                  <a:cubicBezTo>
                    <a:pt x="0" y="530"/>
                    <a:pt x="0" y="530"/>
                    <a:pt x="0" y="530"/>
                  </a:cubicBezTo>
                  <a:lnTo>
                    <a:pt x="366" y="7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8" name="Freeform 226"/>
            <p:cNvSpPr>
              <a:spLocks/>
            </p:cNvSpPr>
            <p:nvPr/>
          </p:nvSpPr>
          <p:spPr bwMode="auto">
            <a:xfrm>
              <a:off x="7256" y="239"/>
              <a:ext cx="96" cy="255"/>
            </a:xfrm>
            <a:custGeom>
              <a:avLst/>
              <a:gdLst>
                <a:gd name="T0" fmla="*/ 72 w 96"/>
                <a:gd name="T1" fmla="*/ 255 h 255"/>
                <a:gd name="T2" fmla="*/ 72 w 96"/>
                <a:gd name="T3" fmla="*/ 14 h 255"/>
                <a:gd name="T4" fmla="*/ 96 w 96"/>
                <a:gd name="T5" fmla="*/ 14 h 255"/>
                <a:gd name="T6" fmla="*/ 96 w 96"/>
                <a:gd name="T7" fmla="*/ 0 h 255"/>
                <a:gd name="T8" fmla="*/ 0 w 96"/>
                <a:gd name="T9" fmla="*/ 0 h 255"/>
                <a:gd name="T10" fmla="*/ 0 w 96"/>
                <a:gd name="T11" fmla="*/ 14 h 255"/>
                <a:gd name="T12" fmla="*/ 25 w 96"/>
                <a:gd name="T13" fmla="*/ 14 h 255"/>
                <a:gd name="T14" fmla="*/ 25 w 96"/>
                <a:gd name="T15" fmla="*/ 231 h 255"/>
                <a:gd name="T16" fmla="*/ 72 w 9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5">
                  <a:moveTo>
                    <a:pt x="72" y="255"/>
                  </a:moveTo>
                  <a:lnTo>
                    <a:pt x="72" y="14"/>
                  </a:lnTo>
                  <a:lnTo>
                    <a:pt x="96" y="14"/>
                  </a:lnTo>
                  <a:lnTo>
                    <a:pt x="96" y="0"/>
                  </a:lnTo>
                  <a:lnTo>
                    <a:pt x="0" y="0"/>
                  </a:lnTo>
                  <a:lnTo>
                    <a:pt x="0" y="14"/>
                  </a:lnTo>
                  <a:lnTo>
                    <a:pt x="25" y="14"/>
                  </a:lnTo>
                  <a:lnTo>
                    <a:pt x="25" y="231"/>
                  </a:lnTo>
                  <a:lnTo>
                    <a:pt x="72" y="2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9" name="Freeform 227"/>
            <p:cNvSpPr>
              <a:spLocks/>
            </p:cNvSpPr>
            <p:nvPr/>
          </p:nvSpPr>
          <p:spPr bwMode="auto">
            <a:xfrm>
              <a:off x="7337" y="252"/>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0" name="Freeform 228"/>
            <p:cNvSpPr>
              <a:spLocks/>
            </p:cNvSpPr>
            <p:nvPr/>
          </p:nvSpPr>
          <p:spPr bwMode="auto">
            <a:xfrm>
              <a:off x="7210" y="70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1" name="Freeform 229"/>
            <p:cNvSpPr>
              <a:spLocks/>
            </p:cNvSpPr>
            <p:nvPr/>
          </p:nvSpPr>
          <p:spPr bwMode="auto">
            <a:xfrm>
              <a:off x="7210" y="83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2" name="Freeform 230"/>
            <p:cNvSpPr>
              <a:spLocks/>
            </p:cNvSpPr>
            <p:nvPr/>
          </p:nvSpPr>
          <p:spPr bwMode="auto">
            <a:xfrm>
              <a:off x="7337" y="381"/>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3" name="Freeform 231"/>
            <p:cNvSpPr>
              <a:spLocks/>
            </p:cNvSpPr>
            <p:nvPr/>
          </p:nvSpPr>
          <p:spPr bwMode="auto">
            <a:xfrm>
              <a:off x="7201" y="316"/>
              <a:ext cx="74" cy="93"/>
            </a:xfrm>
            <a:custGeom>
              <a:avLst/>
              <a:gdLst>
                <a:gd name="T0" fmla="*/ 558 w 577"/>
                <a:gd name="T1" fmla="*/ 0 h 730"/>
                <a:gd name="T2" fmla="*/ 111 w 577"/>
                <a:gd name="T3" fmla="*/ 327 h 730"/>
                <a:gd name="T4" fmla="*/ 45 w 577"/>
                <a:gd name="T5" fmla="*/ 730 h 730"/>
                <a:gd name="T6" fmla="*/ 401 w 577"/>
                <a:gd name="T7" fmla="*/ 442 h 730"/>
                <a:gd name="T8" fmla="*/ 558 w 577"/>
                <a:gd name="T9" fmla="*/ 369 h 730"/>
                <a:gd name="T10" fmla="*/ 558 w 577"/>
                <a:gd name="T11" fmla="*/ 0 h 730"/>
              </a:gdLst>
              <a:ahLst/>
              <a:cxnLst>
                <a:cxn ang="0">
                  <a:pos x="T0" y="T1"/>
                </a:cxn>
                <a:cxn ang="0">
                  <a:pos x="T2" y="T3"/>
                </a:cxn>
                <a:cxn ang="0">
                  <a:pos x="T4" y="T5"/>
                </a:cxn>
                <a:cxn ang="0">
                  <a:pos x="T6" y="T7"/>
                </a:cxn>
                <a:cxn ang="0">
                  <a:pos x="T8" y="T9"/>
                </a:cxn>
                <a:cxn ang="0">
                  <a:pos x="T10" y="T11"/>
                </a:cxn>
              </a:cxnLst>
              <a:rect l="0" t="0" r="r" b="b"/>
              <a:pathLst>
                <a:path w="577" h="730">
                  <a:moveTo>
                    <a:pt x="558" y="0"/>
                  </a:moveTo>
                  <a:cubicBezTo>
                    <a:pt x="558" y="0"/>
                    <a:pt x="221" y="106"/>
                    <a:pt x="111" y="327"/>
                  </a:cubicBezTo>
                  <a:cubicBezTo>
                    <a:pt x="0" y="547"/>
                    <a:pt x="45" y="730"/>
                    <a:pt x="45" y="730"/>
                  </a:cubicBezTo>
                  <a:cubicBezTo>
                    <a:pt x="45" y="730"/>
                    <a:pt x="224" y="526"/>
                    <a:pt x="401" y="442"/>
                  </a:cubicBezTo>
                  <a:cubicBezTo>
                    <a:pt x="577" y="357"/>
                    <a:pt x="558" y="369"/>
                    <a:pt x="558" y="369"/>
                  </a:cubicBezTo>
                  <a:lnTo>
                    <a:pt x="5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4" name="Freeform 232"/>
            <p:cNvSpPr>
              <a:spLocks/>
            </p:cNvSpPr>
            <p:nvPr/>
          </p:nvSpPr>
          <p:spPr bwMode="auto">
            <a:xfrm>
              <a:off x="7334" y="758"/>
              <a:ext cx="74" cy="94"/>
            </a:xfrm>
            <a:custGeom>
              <a:avLst/>
              <a:gdLst>
                <a:gd name="T0" fmla="*/ 19 w 578"/>
                <a:gd name="T1" fmla="*/ 730 h 730"/>
                <a:gd name="T2" fmla="*/ 467 w 578"/>
                <a:gd name="T3" fmla="*/ 403 h 730"/>
                <a:gd name="T4" fmla="*/ 532 w 578"/>
                <a:gd name="T5" fmla="*/ 0 h 730"/>
                <a:gd name="T6" fmla="*/ 177 w 578"/>
                <a:gd name="T7" fmla="*/ 288 h 730"/>
                <a:gd name="T8" fmla="*/ 19 w 578"/>
                <a:gd name="T9" fmla="*/ 361 h 730"/>
                <a:gd name="T10" fmla="*/ 19 w 578"/>
                <a:gd name="T11" fmla="*/ 730 h 730"/>
              </a:gdLst>
              <a:ahLst/>
              <a:cxnLst>
                <a:cxn ang="0">
                  <a:pos x="T0" y="T1"/>
                </a:cxn>
                <a:cxn ang="0">
                  <a:pos x="T2" y="T3"/>
                </a:cxn>
                <a:cxn ang="0">
                  <a:pos x="T4" y="T5"/>
                </a:cxn>
                <a:cxn ang="0">
                  <a:pos x="T6" y="T7"/>
                </a:cxn>
                <a:cxn ang="0">
                  <a:pos x="T8" y="T9"/>
                </a:cxn>
                <a:cxn ang="0">
                  <a:pos x="T10" y="T11"/>
                </a:cxn>
              </a:cxnLst>
              <a:rect l="0" t="0" r="r" b="b"/>
              <a:pathLst>
                <a:path w="578" h="730">
                  <a:moveTo>
                    <a:pt x="19" y="730"/>
                  </a:moveTo>
                  <a:cubicBezTo>
                    <a:pt x="19" y="730"/>
                    <a:pt x="356" y="623"/>
                    <a:pt x="467" y="403"/>
                  </a:cubicBezTo>
                  <a:cubicBezTo>
                    <a:pt x="578" y="183"/>
                    <a:pt x="532" y="0"/>
                    <a:pt x="532" y="0"/>
                  </a:cubicBezTo>
                  <a:cubicBezTo>
                    <a:pt x="532" y="0"/>
                    <a:pt x="353" y="204"/>
                    <a:pt x="177" y="288"/>
                  </a:cubicBezTo>
                  <a:cubicBezTo>
                    <a:pt x="0" y="373"/>
                    <a:pt x="19" y="361"/>
                    <a:pt x="19" y="361"/>
                  </a:cubicBezTo>
                  <a:lnTo>
                    <a:pt x="19" y="7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5" name="Freeform 233"/>
            <p:cNvSpPr>
              <a:spLocks/>
            </p:cNvSpPr>
            <p:nvPr/>
          </p:nvSpPr>
          <p:spPr bwMode="auto">
            <a:xfrm>
              <a:off x="7256" y="445"/>
              <a:ext cx="17" cy="20"/>
            </a:xfrm>
            <a:custGeom>
              <a:avLst/>
              <a:gdLst>
                <a:gd name="T0" fmla="*/ 17 w 17"/>
                <a:gd name="T1" fmla="*/ 0 h 20"/>
                <a:gd name="T2" fmla="*/ 17 w 17"/>
                <a:gd name="T3" fmla="*/ 20 h 20"/>
                <a:gd name="T4" fmla="*/ 0 w 17"/>
                <a:gd name="T5" fmla="*/ 10 h 20"/>
                <a:gd name="T6" fmla="*/ 17 w 17"/>
                <a:gd name="T7" fmla="*/ 0 h 20"/>
              </a:gdLst>
              <a:ahLst/>
              <a:cxnLst>
                <a:cxn ang="0">
                  <a:pos x="T0" y="T1"/>
                </a:cxn>
                <a:cxn ang="0">
                  <a:pos x="T2" y="T3"/>
                </a:cxn>
                <a:cxn ang="0">
                  <a:pos x="T4" y="T5"/>
                </a:cxn>
                <a:cxn ang="0">
                  <a:pos x="T6" y="T7"/>
                </a:cxn>
              </a:cxnLst>
              <a:rect l="0" t="0" r="r" b="b"/>
              <a:pathLst>
                <a:path w="17" h="20">
                  <a:moveTo>
                    <a:pt x="17" y="0"/>
                  </a:moveTo>
                  <a:lnTo>
                    <a:pt x="17" y="20"/>
                  </a:lnTo>
                  <a:lnTo>
                    <a:pt x="0" y="10"/>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6" name="Freeform 234"/>
            <p:cNvSpPr>
              <a:spLocks/>
            </p:cNvSpPr>
            <p:nvPr/>
          </p:nvSpPr>
          <p:spPr bwMode="auto">
            <a:xfrm>
              <a:off x="7337" y="701"/>
              <a:ext cx="18" cy="19"/>
            </a:xfrm>
            <a:custGeom>
              <a:avLst/>
              <a:gdLst>
                <a:gd name="T0" fmla="*/ 0 w 18"/>
                <a:gd name="T1" fmla="*/ 19 h 19"/>
                <a:gd name="T2" fmla="*/ 0 w 18"/>
                <a:gd name="T3" fmla="*/ 0 h 19"/>
                <a:gd name="T4" fmla="*/ 18 w 18"/>
                <a:gd name="T5" fmla="*/ 9 h 19"/>
                <a:gd name="T6" fmla="*/ 0 w 18"/>
                <a:gd name="T7" fmla="*/ 19 h 19"/>
              </a:gdLst>
              <a:ahLst/>
              <a:cxnLst>
                <a:cxn ang="0">
                  <a:pos x="T0" y="T1"/>
                </a:cxn>
                <a:cxn ang="0">
                  <a:pos x="T2" y="T3"/>
                </a:cxn>
                <a:cxn ang="0">
                  <a:pos x="T4" y="T5"/>
                </a:cxn>
                <a:cxn ang="0">
                  <a:pos x="T6" y="T7"/>
                </a:cxn>
              </a:cxnLst>
              <a:rect l="0" t="0" r="r" b="b"/>
              <a:pathLst>
                <a:path w="18" h="19">
                  <a:moveTo>
                    <a:pt x="0" y="19"/>
                  </a:moveTo>
                  <a:lnTo>
                    <a:pt x="0" y="0"/>
                  </a:lnTo>
                  <a:lnTo>
                    <a:pt x="18" y="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7" name="Freeform 235"/>
            <p:cNvSpPr>
              <a:spLocks/>
            </p:cNvSpPr>
            <p:nvPr/>
          </p:nvSpPr>
          <p:spPr bwMode="auto">
            <a:xfrm>
              <a:off x="7207" y="432"/>
              <a:ext cx="198" cy="174"/>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49"/>
                    <a:pt x="1208" y="1062"/>
                  </a:cubicBezTo>
                  <a:cubicBezTo>
                    <a:pt x="970" y="916"/>
                    <a:pt x="656" y="817"/>
                    <a:pt x="491" y="727"/>
                  </a:cubicBezTo>
                  <a:cubicBezTo>
                    <a:pt x="366" y="658"/>
                    <a:pt x="263" y="595"/>
                    <a:pt x="186" y="521"/>
                  </a:cubicBezTo>
                  <a:cubicBezTo>
                    <a:pt x="57" y="398"/>
                    <a:pt x="0" y="247"/>
                    <a:pt x="18" y="0"/>
                  </a:cubicBezTo>
                  <a:cubicBezTo>
                    <a:pt x="197" y="207"/>
                    <a:pt x="524" y="341"/>
                    <a:pt x="828" y="491"/>
                  </a:cubicBezTo>
                  <a:cubicBezTo>
                    <a:pt x="1193" y="672"/>
                    <a:pt x="1544" y="851"/>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8" name="Freeform 236"/>
            <p:cNvSpPr>
              <a:spLocks/>
            </p:cNvSpPr>
            <p:nvPr/>
          </p:nvSpPr>
          <p:spPr bwMode="auto">
            <a:xfrm>
              <a:off x="7207" y="567"/>
              <a:ext cx="198" cy="173"/>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50"/>
                    <a:pt x="1208" y="1062"/>
                  </a:cubicBezTo>
                  <a:cubicBezTo>
                    <a:pt x="970" y="916"/>
                    <a:pt x="656" y="817"/>
                    <a:pt x="491" y="727"/>
                  </a:cubicBezTo>
                  <a:cubicBezTo>
                    <a:pt x="366" y="658"/>
                    <a:pt x="263" y="595"/>
                    <a:pt x="186" y="521"/>
                  </a:cubicBezTo>
                  <a:cubicBezTo>
                    <a:pt x="57" y="398"/>
                    <a:pt x="0" y="247"/>
                    <a:pt x="18" y="0"/>
                  </a:cubicBezTo>
                  <a:cubicBezTo>
                    <a:pt x="197" y="207"/>
                    <a:pt x="524" y="342"/>
                    <a:pt x="828" y="491"/>
                  </a:cubicBezTo>
                  <a:cubicBezTo>
                    <a:pt x="1193" y="672"/>
                    <a:pt x="1544" y="852"/>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9" name="Freeform 237"/>
            <p:cNvSpPr>
              <a:spLocks/>
            </p:cNvSpPr>
            <p:nvPr/>
          </p:nvSpPr>
          <p:spPr bwMode="auto">
            <a:xfrm>
              <a:off x="7207" y="492"/>
              <a:ext cx="27" cy="46"/>
            </a:xfrm>
            <a:custGeom>
              <a:avLst/>
              <a:gdLst>
                <a:gd name="T0" fmla="*/ 132 w 213"/>
                <a:gd name="T1" fmla="*/ 91 h 362"/>
                <a:gd name="T2" fmla="*/ 52 w 213"/>
                <a:gd name="T3" fmla="*/ 0 h 362"/>
                <a:gd name="T4" fmla="*/ 11 w 213"/>
                <a:gd name="T5" fmla="*/ 158 h 362"/>
                <a:gd name="T6" fmla="*/ 3 w 213"/>
                <a:gd name="T7" fmla="*/ 362 h 362"/>
                <a:gd name="T8" fmla="*/ 114 w 213"/>
                <a:gd name="T9" fmla="*/ 246 h 362"/>
                <a:gd name="T10" fmla="*/ 213 w 213"/>
                <a:gd name="T11" fmla="*/ 161 h 362"/>
                <a:gd name="T12" fmla="*/ 132 w 213"/>
                <a:gd name="T13" fmla="*/ 91 h 362"/>
              </a:gdLst>
              <a:ahLst/>
              <a:cxnLst>
                <a:cxn ang="0">
                  <a:pos x="T0" y="T1"/>
                </a:cxn>
                <a:cxn ang="0">
                  <a:pos x="T2" y="T3"/>
                </a:cxn>
                <a:cxn ang="0">
                  <a:pos x="T4" y="T5"/>
                </a:cxn>
                <a:cxn ang="0">
                  <a:pos x="T6" y="T7"/>
                </a:cxn>
                <a:cxn ang="0">
                  <a:pos x="T8" y="T9"/>
                </a:cxn>
                <a:cxn ang="0">
                  <a:pos x="T10" y="T11"/>
                </a:cxn>
                <a:cxn ang="0">
                  <a:pos x="T12" y="T13"/>
                </a:cxn>
              </a:cxnLst>
              <a:rect l="0" t="0" r="r" b="b"/>
              <a:pathLst>
                <a:path w="213" h="362">
                  <a:moveTo>
                    <a:pt x="132" y="91"/>
                  </a:moveTo>
                  <a:cubicBezTo>
                    <a:pt x="66" y="25"/>
                    <a:pt x="52" y="0"/>
                    <a:pt x="52" y="0"/>
                  </a:cubicBezTo>
                  <a:cubicBezTo>
                    <a:pt x="52" y="0"/>
                    <a:pt x="23" y="72"/>
                    <a:pt x="11" y="158"/>
                  </a:cubicBezTo>
                  <a:cubicBezTo>
                    <a:pt x="0" y="245"/>
                    <a:pt x="3" y="362"/>
                    <a:pt x="3" y="362"/>
                  </a:cubicBezTo>
                  <a:cubicBezTo>
                    <a:pt x="3" y="362"/>
                    <a:pt x="45" y="315"/>
                    <a:pt x="114" y="246"/>
                  </a:cubicBezTo>
                  <a:cubicBezTo>
                    <a:pt x="184" y="176"/>
                    <a:pt x="213" y="161"/>
                    <a:pt x="213" y="161"/>
                  </a:cubicBezTo>
                  <a:cubicBezTo>
                    <a:pt x="213" y="161"/>
                    <a:pt x="198" y="157"/>
                    <a:pt x="132" y="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0" name="Freeform 238"/>
            <p:cNvSpPr>
              <a:spLocks/>
            </p:cNvSpPr>
            <p:nvPr/>
          </p:nvSpPr>
          <p:spPr bwMode="auto">
            <a:xfrm>
              <a:off x="7376" y="627"/>
              <a:ext cx="27" cy="47"/>
            </a:xfrm>
            <a:custGeom>
              <a:avLst/>
              <a:gdLst>
                <a:gd name="T0" fmla="*/ 81 w 214"/>
                <a:gd name="T1" fmla="*/ 270 h 362"/>
                <a:gd name="T2" fmla="*/ 161 w 214"/>
                <a:gd name="T3" fmla="*/ 362 h 362"/>
                <a:gd name="T4" fmla="*/ 201 w 214"/>
                <a:gd name="T5" fmla="*/ 203 h 362"/>
                <a:gd name="T6" fmla="*/ 211 w 214"/>
                <a:gd name="T7" fmla="*/ 0 h 362"/>
                <a:gd name="T8" fmla="*/ 99 w 214"/>
                <a:gd name="T9" fmla="*/ 116 h 362"/>
                <a:gd name="T10" fmla="*/ 0 w 214"/>
                <a:gd name="T11" fmla="*/ 201 h 362"/>
                <a:gd name="T12" fmla="*/ 81 w 214"/>
                <a:gd name="T13" fmla="*/ 270 h 362"/>
              </a:gdLst>
              <a:ahLst/>
              <a:cxnLst>
                <a:cxn ang="0">
                  <a:pos x="T0" y="T1"/>
                </a:cxn>
                <a:cxn ang="0">
                  <a:pos x="T2" y="T3"/>
                </a:cxn>
                <a:cxn ang="0">
                  <a:pos x="T4" y="T5"/>
                </a:cxn>
                <a:cxn ang="0">
                  <a:pos x="T6" y="T7"/>
                </a:cxn>
                <a:cxn ang="0">
                  <a:pos x="T8" y="T9"/>
                </a:cxn>
                <a:cxn ang="0">
                  <a:pos x="T10" y="T11"/>
                </a:cxn>
                <a:cxn ang="0">
                  <a:pos x="T12" y="T13"/>
                </a:cxn>
              </a:cxnLst>
              <a:rect l="0" t="0" r="r" b="b"/>
              <a:pathLst>
                <a:path w="214" h="362">
                  <a:moveTo>
                    <a:pt x="81" y="270"/>
                  </a:moveTo>
                  <a:cubicBezTo>
                    <a:pt x="147" y="336"/>
                    <a:pt x="161" y="362"/>
                    <a:pt x="161" y="362"/>
                  </a:cubicBezTo>
                  <a:cubicBezTo>
                    <a:pt x="161" y="362"/>
                    <a:pt x="190" y="290"/>
                    <a:pt x="201" y="203"/>
                  </a:cubicBezTo>
                  <a:cubicBezTo>
                    <a:pt x="214" y="117"/>
                    <a:pt x="211" y="0"/>
                    <a:pt x="211" y="0"/>
                  </a:cubicBezTo>
                  <a:cubicBezTo>
                    <a:pt x="211" y="0"/>
                    <a:pt x="168" y="47"/>
                    <a:pt x="99" y="116"/>
                  </a:cubicBezTo>
                  <a:cubicBezTo>
                    <a:pt x="29" y="186"/>
                    <a:pt x="0" y="201"/>
                    <a:pt x="0" y="201"/>
                  </a:cubicBezTo>
                  <a:cubicBezTo>
                    <a:pt x="0" y="201"/>
                    <a:pt x="15" y="205"/>
                    <a:pt x="81" y="2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1" name="Freeform 239"/>
            <p:cNvSpPr>
              <a:spLocks/>
            </p:cNvSpPr>
            <p:nvPr/>
          </p:nvSpPr>
          <p:spPr bwMode="auto">
            <a:xfrm>
              <a:off x="7049" y="776"/>
              <a:ext cx="74" cy="85"/>
            </a:xfrm>
            <a:custGeom>
              <a:avLst/>
              <a:gdLst>
                <a:gd name="T0" fmla="*/ 222 w 579"/>
                <a:gd name="T1" fmla="*/ 498 h 669"/>
                <a:gd name="T2" fmla="*/ 197 w 579"/>
                <a:gd name="T3" fmla="*/ 633 h 669"/>
                <a:gd name="T4" fmla="*/ 216 w 579"/>
                <a:gd name="T5" fmla="*/ 649 h 669"/>
                <a:gd name="T6" fmla="*/ 200 w 579"/>
                <a:gd name="T7" fmla="*/ 668 h 669"/>
                <a:gd name="T8" fmla="*/ 103 w 579"/>
                <a:gd name="T9" fmla="*/ 594 h 669"/>
                <a:gd name="T10" fmla="*/ 3 w 579"/>
                <a:gd name="T11" fmla="*/ 527 h 669"/>
                <a:gd name="T12" fmla="*/ 16 w 579"/>
                <a:gd name="T13" fmla="*/ 506 h 669"/>
                <a:gd name="T14" fmla="*/ 36 w 579"/>
                <a:gd name="T15" fmla="*/ 518 h 669"/>
                <a:gd name="T16" fmla="*/ 157 w 579"/>
                <a:gd name="T17" fmla="*/ 452 h 669"/>
                <a:gd name="T18" fmla="*/ 358 w 579"/>
                <a:gd name="T19" fmla="*/ 171 h 669"/>
                <a:gd name="T20" fmla="*/ 381 w 579"/>
                <a:gd name="T21" fmla="*/ 36 h 669"/>
                <a:gd name="T22" fmla="*/ 363 w 579"/>
                <a:gd name="T23" fmla="*/ 20 h 669"/>
                <a:gd name="T24" fmla="*/ 379 w 579"/>
                <a:gd name="T25" fmla="*/ 1 h 669"/>
                <a:gd name="T26" fmla="*/ 475 w 579"/>
                <a:gd name="T27" fmla="*/ 73 h 669"/>
                <a:gd name="T28" fmla="*/ 576 w 579"/>
                <a:gd name="T29" fmla="*/ 142 h 669"/>
                <a:gd name="T30" fmla="*/ 564 w 579"/>
                <a:gd name="T31" fmla="*/ 163 h 669"/>
                <a:gd name="T32" fmla="*/ 542 w 579"/>
                <a:gd name="T33" fmla="*/ 151 h 669"/>
                <a:gd name="T34" fmla="*/ 422 w 579"/>
                <a:gd name="T35" fmla="*/ 217 h 669"/>
                <a:gd name="T36" fmla="*/ 222 w 579"/>
                <a:gd name="T37" fmla="*/ 49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9" h="669">
                  <a:moveTo>
                    <a:pt x="222" y="498"/>
                  </a:moveTo>
                  <a:cubicBezTo>
                    <a:pt x="162" y="582"/>
                    <a:pt x="154" y="596"/>
                    <a:pt x="197" y="633"/>
                  </a:cubicBezTo>
                  <a:cubicBezTo>
                    <a:pt x="216" y="649"/>
                    <a:pt x="216" y="649"/>
                    <a:pt x="216" y="649"/>
                  </a:cubicBezTo>
                  <a:cubicBezTo>
                    <a:pt x="219" y="656"/>
                    <a:pt x="207" y="669"/>
                    <a:pt x="200" y="668"/>
                  </a:cubicBezTo>
                  <a:cubicBezTo>
                    <a:pt x="162" y="638"/>
                    <a:pt x="136" y="618"/>
                    <a:pt x="103" y="594"/>
                  </a:cubicBezTo>
                  <a:cubicBezTo>
                    <a:pt x="71" y="572"/>
                    <a:pt x="44" y="553"/>
                    <a:pt x="3" y="527"/>
                  </a:cubicBezTo>
                  <a:cubicBezTo>
                    <a:pt x="0" y="521"/>
                    <a:pt x="9" y="506"/>
                    <a:pt x="16" y="506"/>
                  </a:cubicBezTo>
                  <a:cubicBezTo>
                    <a:pt x="36" y="518"/>
                    <a:pt x="36" y="518"/>
                    <a:pt x="36" y="518"/>
                  </a:cubicBezTo>
                  <a:cubicBezTo>
                    <a:pt x="86" y="548"/>
                    <a:pt x="97" y="535"/>
                    <a:pt x="157" y="452"/>
                  </a:cubicBezTo>
                  <a:cubicBezTo>
                    <a:pt x="358" y="171"/>
                    <a:pt x="358" y="171"/>
                    <a:pt x="358" y="171"/>
                  </a:cubicBezTo>
                  <a:cubicBezTo>
                    <a:pt x="417" y="87"/>
                    <a:pt x="424" y="75"/>
                    <a:pt x="381" y="36"/>
                  </a:cubicBezTo>
                  <a:cubicBezTo>
                    <a:pt x="363" y="20"/>
                    <a:pt x="363" y="20"/>
                    <a:pt x="363" y="20"/>
                  </a:cubicBezTo>
                  <a:cubicBezTo>
                    <a:pt x="361" y="13"/>
                    <a:pt x="372" y="0"/>
                    <a:pt x="379" y="1"/>
                  </a:cubicBezTo>
                  <a:cubicBezTo>
                    <a:pt x="417" y="31"/>
                    <a:pt x="443" y="51"/>
                    <a:pt x="475" y="73"/>
                  </a:cubicBezTo>
                  <a:cubicBezTo>
                    <a:pt x="508" y="97"/>
                    <a:pt x="535" y="115"/>
                    <a:pt x="576" y="142"/>
                  </a:cubicBezTo>
                  <a:cubicBezTo>
                    <a:pt x="579" y="148"/>
                    <a:pt x="572" y="162"/>
                    <a:pt x="564" y="163"/>
                  </a:cubicBezTo>
                  <a:cubicBezTo>
                    <a:pt x="542" y="151"/>
                    <a:pt x="542" y="151"/>
                    <a:pt x="542" y="151"/>
                  </a:cubicBezTo>
                  <a:cubicBezTo>
                    <a:pt x="492" y="123"/>
                    <a:pt x="482" y="133"/>
                    <a:pt x="422" y="217"/>
                  </a:cubicBezTo>
                  <a:lnTo>
                    <a:pt x="222" y="4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2" name="Freeform 240"/>
            <p:cNvSpPr>
              <a:spLocks/>
            </p:cNvSpPr>
            <p:nvPr/>
          </p:nvSpPr>
          <p:spPr bwMode="auto">
            <a:xfrm>
              <a:off x="7006" y="747"/>
              <a:ext cx="84" cy="80"/>
            </a:xfrm>
            <a:custGeom>
              <a:avLst/>
              <a:gdLst>
                <a:gd name="T0" fmla="*/ 576 w 662"/>
                <a:gd name="T1" fmla="*/ 87 h 627"/>
                <a:gd name="T2" fmla="*/ 662 w 662"/>
                <a:gd name="T3" fmla="*/ 216 h 627"/>
                <a:gd name="T4" fmla="*/ 589 w 662"/>
                <a:gd name="T5" fmla="*/ 334 h 627"/>
                <a:gd name="T6" fmla="*/ 570 w 662"/>
                <a:gd name="T7" fmla="*/ 320 h 627"/>
                <a:gd name="T8" fmla="*/ 546 w 662"/>
                <a:gd name="T9" fmla="*/ 100 h 627"/>
                <a:gd name="T10" fmla="*/ 381 w 662"/>
                <a:gd name="T11" fmla="*/ 100 h 627"/>
                <a:gd name="T12" fmla="*/ 347 w 662"/>
                <a:gd name="T13" fmla="*/ 254 h 627"/>
                <a:gd name="T14" fmla="*/ 374 w 662"/>
                <a:gd name="T15" fmla="*/ 360 h 627"/>
                <a:gd name="T16" fmla="*/ 338 w 662"/>
                <a:gd name="T17" fmla="*/ 554 h 627"/>
                <a:gd name="T18" fmla="*/ 79 w 662"/>
                <a:gd name="T19" fmla="*/ 542 h 627"/>
                <a:gd name="T20" fmla="*/ 21 w 662"/>
                <a:gd name="T21" fmla="*/ 471 h 627"/>
                <a:gd name="T22" fmla="*/ 0 w 662"/>
                <a:gd name="T23" fmla="*/ 444 h 627"/>
                <a:gd name="T24" fmla="*/ 68 w 662"/>
                <a:gd name="T25" fmla="*/ 345 h 627"/>
                <a:gd name="T26" fmla="*/ 88 w 662"/>
                <a:gd name="T27" fmla="*/ 360 h 627"/>
                <a:gd name="T28" fmla="*/ 110 w 662"/>
                <a:gd name="T29" fmla="*/ 530 h 627"/>
                <a:gd name="T30" fmla="*/ 268 w 662"/>
                <a:gd name="T31" fmla="*/ 529 h 627"/>
                <a:gd name="T32" fmla="*/ 288 w 662"/>
                <a:gd name="T33" fmla="*/ 386 h 627"/>
                <a:gd name="T34" fmla="*/ 265 w 662"/>
                <a:gd name="T35" fmla="*/ 297 h 627"/>
                <a:gd name="T36" fmla="*/ 302 w 662"/>
                <a:gd name="T37" fmla="*/ 78 h 627"/>
                <a:gd name="T38" fmla="*/ 576 w 662"/>
                <a:gd name="T39"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2" h="627">
                  <a:moveTo>
                    <a:pt x="576" y="87"/>
                  </a:moveTo>
                  <a:cubicBezTo>
                    <a:pt x="636" y="142"/>
                    <a:pt x="656" y="196"/>
                    <a:pt x="662" y="216"/>
                  </a:cubicBezTo>
                  <a:cubicBezTo>
                    <a:pt x="657" y="240"/>
                    <a:pt x="619" y="299"/>
                    <a:pt x="589" y="334"/>
                  </a:cubicBezTo>
                  <a:cubicBezTo>
                    <a:pt x="581" y="335"/>
                    <a:pt x="569" y="327"/>
                    <a:pt x="570" y="320"/>
                  </a:cubicBezTo>
                  <a:cubicBezTo>
                    <a:pt x="593" y="274"/>
                    <a:pt x="629" y="177"/>
                    <a:pt x="546" y="100"/>
                  </a:cubicBezTo>
                  <a:cubicBezTo>
                    <a:pt x="486" y="45"/>
                    <a:pt x="421" y="57"/>
                    <a:pt x="381" y="100"/>
                  </a:cubicBezTo>
                  <a:cubicBezTo>
                    <a:pt x="352" y="131"/>
                    <a:pt x="326" y="172"/>
                    <a:pt x="347" y="254"/>
                  </a:cubicBezTo>
                  <a:cubicBezTo>
                    <a:pt x="374" y="360"/>
                    <a:pt x="374" y="360"/>
                    <a:pt x="374" y="360"/>
                  </a:cubicBezTo>
                  <a:cubicBezTo>
                    <a:pt x="388" y="417"/>
                    <a:pt x="392" y="496"/>
                    <a:pt x="338" y="554"/>
                  </a:cubicBezTo>
                  <a:cubicBezTo>
                    <a:pt x="275" y="622"/>
                    <a:pt x="171" y="627"/>
                    <a:pt x="79" y="542"/>
                  </a:cubicBezTo>
                  <a:cubicBezTo>
                    <a:pt x="57" y="521"/>
                    <a:pt x="35" y="494"/>
                    <a:pt x="21" y="471"/>
                  </a:cubicBezTo>
                  <a:cubicBezTo>
                    <a:pt x="14" y="460"/>
                    <a:pt x="6" y="449"/>
                    <a:pt x="0" y="444"/>
                  </a:cubicBezTo>
                  <a:cubicBezTo>
                    <a:pt x="10" y="421"/>
                    <a:pt x="40" y="375"/>
                    <a:pt x="68" y="345"/>
                  </a:cubicBezTo>
                  <a:cubicBezTo>
                    <a:pt x="75" y="343"/>
                    <a:pt x="88" y="352"/>
                    <a:pt x="88" y="360"/>
                  </a:cubicBezTo>
                  <a:cubicBezTo>
                    <a:pt x="65" y="402"/>
                    <a:pt x="42" y="466"/>
                    <a:pt x="110" y="530"/>
                  </a:cubicBezTo>
                  <a:cubicBezTo>
                    <a:pt x="180" y="594"/>
                    <a:pt x="238" y="562"/>
                    <a:pt x="268" y="529"/>
                  </a:cubicBezTo>
                  <a:cubicBezTo>
                    <a:pt x="306" y="488"/>
                    <a:pt x="299" y="427"/>
                    <a:pt x="288" y="386"/>
                  </a:cubicBezTo>
                  <a:cubicBezTo>
                    <a:pt x="265" y="297"/>
                    <a:pt x="265" y="297"/>
                    <a:pt x="265" y="297"/>
                  </a:cubicBezTo>
                  <a:cubicBezTo>
                    <a:pt x="245" y="228"/>
                    <a:pt x="240" y="146"/>
                    <a:pt x="302" y="78"/>
                  </a:cubicBezTo>
                  <a:cubicBezTo>
                    <a:pt x="375" y="0"/>
                    <a:pt x="483" y="1"/>
                    <a:pt x="576"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3" name="Freeform 241"/>
            <p:cNvSpPr>
              <a:spLocks/>
            </p:cNvSpPr>
            <p:nvPr/>
          </p:nvSpPr>
          <p:spPr bwMode="auto">
            <a:xfrm>
              <a:off x="6943" y="699"/>
              <a:ext cx="103" cy="93"/>
            </a:xfrm>
            <a:custGeom>
              <a:avLst/>
              <a:gdLst>
                <a:gd name="T0" fmla="*/ 582 w 806"/>
                <a:gd name="T1" fmla="*/ 161 h 727"/>
                <a:gd name="T2" fmla="*/ 644 w 806"/>
                <a:gd name="T3" fmla="*/ 42 h 727"/>
                <a:gd name="T4" fmla="*/ 628 w 806"/>
                <a:gd name="T5" fmla="*/ 15 h 727"/>
                <a:gd name="T6" fmla="*/ 648 w 806"/>
                <a:gd name="T7" fmla="*/ 2 h 727"/>
                <a:gd name="T8" fmla="*/ 722 w 806"/>
                <a:gd name="T9" fmla="*/ 106 h 727"/>
                <a:gd name="T10" fmla="*/ 805 w 806"/>
                <a:gd name="T11" fmla="*/ 212 h 727"/>
                <a:gd name="T12" fmla="*/ 786 w 806"/>
                <a:gd name="T13" fmla="*/ 227 h 727"/>
                <a:gd name="T14" fmla="*/ 763 w 806"/>
                <a:gd name="T15" fmla="*/ 201 h 727"/>
                <a:gd name="T16" fmla="*/ 629 w 806"/>
                <a:gd name="T17" fmla="*/ 225 h 727"/>
                <a:gd name="T18" fmla="*/ 282 w 806"/>
                <a:gd name="T19" fmla="*/ 485 h 727"/>
                <a:gd name="T20" fmla="*/ 275 w 806"/>
                <a:gd name="T21" fmla="*/ 526 h 727"/>
                <a:gd name="T22" fmla="*/ 307 w 806"/>
                <a:gd name="T23" fmla="*/ 569 h 727"/>
                <a:gd name="T24" fmla="*/ 397 w 806"/>
                <a:gd name="T25" fmla="*/ 650 h 727"/>
                <a:gd name="T26" fmla="*/ 477 w 806"/>
                <a:gd name="T27" fmla="*/ 645 h 727"/>
                <a:gd name="T28" fmla="*/ 487 w 806"/>
                <a:gd name="T29" fmla="*/ 670 h 727"/>
                <a:gd name="T30" fmla="*/ 349 w 806"/>
                <a:gd name="T31" fmla="*/ 727 h 727"/>
                <a:gd name="T32" fmla="*/ 338 w 806"/>
                <a:gd name="T33" fmla="*/ 712 h 727"/>
                <a:gd name="T34" fmla="*/ 313 w 806"/>
                <a:gd name="T35" fmla="*/ 628 h 727"/>
                <a:gd name="T36" fmla="*/ 77 w 806"/>
                <a:gd name="T37" fmla="*/ 313 h 727"/>
                <a:gd name="T38" fmla="*/ 10 w 806"/>
                <a:gd name="T39" fmla="*/ 268 h 727"/>
                <a:gd name="T40" fmla="*/ 2 w 806"/>
                <a:gd name="T41" fmla="*/ 253 h 727"/>
                <a:gd name="T42" fmla="*/ 129 w 806"/>
                <a:gd name="T43" fmla="*/ 176 h 727"/>
                <a:gd name="T44" fmla="*/ 146 w 806"/>
                <a:gd name="T45" fmla="*/ 195 h 727"/>
                <a:gd name="T46" fmla="*/ 104 w 806"/>
                <a:gd name="T47" fmla="*/ 257 h 727"/>
                <a:gd name="T48" fmla="*/ 152 w 806"/>
                <a:gd name="T49" fmla="*/ 362 h 727"/>
                <a:gd name="T50" fmla="*/ 193 w 806"/>
                <a:gd name="T51" fmla="*/ 417 h 727"/>
                <a:gd name="T52" fmla="*/ 236 w 806"/>
                <a:gd name="T53" fmla="*/ 420 h 727"/>
                <a:gd name="T54" fmla="*/ 582 w 806"/>
                <a:gd name="T55" fmla="*/ 1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6" h="727">
                  <a:moveTo>
                    <a:pt x="582" y="161"/>
                  </a:moveTo>
                  <a:cubicBezTo>
                    <a:pt x="663" y="100"/>
                    <a:pt x="673" y="91"/>
                    <a:pt x="644" y="42"/>
                  </a:cubicBezTo>
                  <a:cubicBezTo>
                    <a:pt x="628" y="15"/>
                    <a:pt x="628" y="15"/>
                    <a:pt x="628" y="15"/>
                  </a:cubicBezTo>
                  <a:cubicBezTo>
                    <a:pt x="627" y="9"/>
                    <a:pt x="643" y="0"/>
                    <a:pt x="648" y="2"/>
                  </a:cubicBezTo>
                  <a:cubicBezTo>
                    <a:pt x="680" y="48"/>
                    <a:pt x="699" y="75"/>
                    <a:pt x="722" y="106"/>
                  </a:cubicBezTo>
                  <a:cubicBezTo>
                    <a:pt x="746" y="137"/>
                    <a:pt x="766" y="164"/>
                    <a:pt x="805" y="212"/>
                  </a:cubicBezTo>
                  <a:cubicBezTo>
                    <a:pt x="806" y="219"/>
                    <a:pt x="794" y="230"/>
                    <a:pt x="786" y="227"/>
                  </a:cubicBezTo>
                  <a:cubicBezTo>
                    <a:pt x="763" y="201"/>
                    <a:pt x="763" y="201"/>
                    <a:pt x="763" y="201"/>
                  </a:cubicBezTo>
                  <a:cubicBezTo>
                    <a:pt x="726" y="159"/>
                    <a:pt x="711" y="164"/>
                    <a:pt x="629" y="225"/>
                  </a:cubicBezTo>
                  <a:cubicBezTo>
                    <a:pt x="282" y="485"/>
                    <a:pt x="282" y="485"/>
                    <a:pt x="282" y="485"/>
                  </a:cubicBezTo>
                  <a:cubicBezTo>
                    <a:pt x="258" y="503"/>
                    <a:pt x="257" y="503"/>
                    <a:pt x="275" y="526"/>
                  </a:cubicBezTo>
                  <a:cubicBezTo>
                    <a:pt x="307" y="569"/>
                    <a:pt x="307" y="569"/>
                    <a:pt x="307" y="569"/>
                  </a:cubicBezTo>
                  <a:cubicBezTo>
                    <a:pt x="332" y="603"/>
                    <a:pt x="365" y="644"/>
                    <a:pt x="397" y="650"/>
                  </a:cubicBezTo>
                  <a:cubicBezTo>
                    <a:pt x="428" y="656"/>
                    <a:pt x="451" y="651"/>
                    <a:pt x="477" y="645"/>
                  </a:cubicBezTo>
                  <a:cubicBezTo>
                    <a:pt x="487" y="648"/>
                    <a:pt x="491" y="662"/>
                    <a:pt x="487" y="670"/>
                  </a:cubicBezTo>
                  <a:cubicBezTo>
                    <a:pt x="443" y="683"/>
                    <a:pt x="384" y="709"/>
                    <a:pt x="349" y="727"/>
                  </a:cubicBezTo>
                  <a:cubicBezTo>
                    <a:pt x="346" y="725"/>
                    <a:pt x="337" y="716"/>
                    <a:pt x="338" y="712"/>
                  </a:cubicBezTo>
                  <a:cubicBezTo>
                    <a:pt x="359" y="688"/>
                    <a:pt x="339" y="663"/>
                    <a:pt x="313" y="628"/>
                  </a:cubicBezTo>
                  <a:cubicBezTo>
                    <a:pt x="77" y="313"/>
                    <a:pt x="77" y="313"/>
                    <a:pt x="77" y="313"/>
                  </a:cubicBezTo>
                  <a:cubicBezTo>
                    <a:pt x="46" y="271"/>
                    <a:pt x="39" y="265"/>
                    <a:pt x="10" y="268"/>
                  </a:cubicBezTo>
                  <a:cubicBezTo>
                    <a:pt x="6" y="266"/>
                    <a:pt x="0" y="256"/>
                    <a:pt x="2" y="253"/>
                  </a:cubicBezTo>
                  <a:cubicBezTo>
                    <a:pt x="41" y="237"/>
                    <a:pt x="108" y="196"/>
                    <a:pt x="129" y="176"/>
                  </a:cubicBezTo>
                  <a:cubicBezTo>
                    <a:pt x="138" y="175"/>
                    <a:pt x="148" y="188"/>
                    <a:pt x="146" y="195"/>
                  </a:cubicBezTo>
                  <a:cubicBezTo>
                    <a:pt x="128" y="212"/>
                    <a:pt x="103" y="239"/>
                    <a:pt x="104" y="257"/>
                  </a:cubicBezTo>
                  <a:cubicBezTo>
                    <a:pt x="104" y="285"/>
                    <a:pt x="120" y="319"/>
                    <a:pt x="152" y="362"/>
                  </a:cubicBezTo>
                  <a:cubicBezTo>
                    <a:pt x="193" y="417"/>
                    <a:pt x="193" y="417"/>
                    <a:pt x="193" y="417"/>
                  </a:cubicBezTo>
                  <a:cubicBezTo>
                    <a:pt x="210" y="440"/>
                    <a:pt x="210" y="439"/>
                    <a:pt x="236" y="420"/>
                  </a:cubicBezTo>
                  <a:lnTo>
                    <a:pt x="582" y="1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4" name="Freeform 242"/>
            <p:cNvSpPr>
              <a:spLocks/>
            </p:cNvSpPr>
            <p:nvPr/>
          </p:nvSpPr>
          <p:spPr bwMode="auto">
            <a:xfrm>
              <a:off x="6927" y="653"/>
              <a:ext cx="87" cy="67"/>
            </a:xfrm>
            <a:custGeom>
              <a:avLst/>
              <a:gdLst>
                <a:gd name="T0" fmla="*/ 208 w 685"/>
                <a:gd name="T1" fmla="*/ 377 h 523"/>
                <a:gd name="T2" fmla="*/ 126 w 685"/>
                <a:gd name="T3" fmla="*/ 487 h 523"/>
                <a:gd name="T4" fmla="*/ 136 w 685"/>
                <a:gd name="T5" fmla="*/ 510 h 523"/>
                <a:gd name="T6" fmla="*/ 113 w 685"/>
                <a:gd name="T7" fmla="*/ 519 h 523"/>
                <a:gd name="T8" fmla="*/ 59 w 685"/>
                <a:gd name="T9" fmla="*/ 410 h 523"/>
                <a:gd name="T10" fmla="*/ 0 w 685"/>
                <a:gd name="T11" fmla="*/ 305 h 523"/>
                <a:gd name="T12" fmla="*/ 21 w 685"/>
                <a:gd name="T13" fmla="*/ 292 h 523"/>
                <a:gd name="T14" fmla="*/ 34 w 685"/>
                <a:gd name="T15" fmla="*/ 312 h 523"/>
                <a:gd name="T16" fmla="*/ 171 w 685"/>
                <a:gd name="T17" fmla="*/ 307 h 523"/>
                <a:gd name="T18" fmla="*/ 477 w 685"/>
                <a:gd name="T19" fmla="*/ 146 h 523"/>
                <a:gd name="T20" fmla="*/ 558 w 685"/>
                <a:gd name="T21" fmla="*/ 36 h 523"/>
                <a:gd name="T22" fmla="*/ 549 w 685"/>
                <a:gd name="T23" fmla="*/ 13 h 523"/>
                <a:gd name="T24" fmla="*/ 572 w 685"/>
                <a:gd name="T25" fmla="*/ 3 h 523"/>
                <a:gd name="T26" fmla="*/ 625 w 685"/>
                <a:gd name="T27" fmla="*/ 111 h 523"/>
                <a:gd name="T28" fmla="*/ 685 w 685"/>
                <a:gd name="T29" fmla="*/ 218 h 523"/>
                <a:gd name="T30" fmla="*/ 664 w 685"/>
                <a:gd name="T31" fmla="*/ 231 h 523"/>
                <a:gd name="T32" fmla="*/ 650 w 685"/>
                <a:gd name="T33" fmla="*/ 211 h 523"/>
                <a:gd name="T34" fmla="*/ 514 w 685"/>
                <a:gd name="T35" fmla="*/ 216 h 523"/>
                <a:gd name="T36" fmla="*/ 208 w 685"/>
                <a:gd name="T37" fmla="*/ 37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523">
                  <a:moveTo>
                    <a:pt x="208" y="377"/>
                  </a:moveTo>
                  <a:cubicBezTo>
                    <a:pt x="117" y="425"/>
                    <a:pt x="104" y="434"/>
                    <a:pt x="126" y="487"/>
                  </a:cubicBezTo>
                  <a:cubicBezTo>
                    <a:pt x="136" y="510"/>
                    <a:pt x="136" y="510"/>
                    <a:pt x="136" y="510"/>
                  </a:cubicBezTo>
                  <a:cubicBezTo>
                    <a:pt x="135" y="517"/>
                    <a:pt x="119" y="523"/>
                    <a:pt x="113" y="519"/>
                  </a:cubicBezTo>
                  <a:cubicBezTo>
                    <a:pt x="93" y="476"/>
                    <a:pt x="78" y="446"/>
                    <a:pt x="59" y="410"/>
                  </a:cubicBezTo>
                  <a:cubicBezTo>
                    <a:pt x="41" y="376"/>
                    <a:pt x="25" y="347"/>
                    <a:pt x="0" y="305"/>
                  </a:cubicBezTo>
                  <a:cubicBezTo>
                    <a:pt x="0" y="298"/>
                    <a:pt x="15" y="288"/>
                    <a:pt x="21" y="292"/>
                  </a:cubicBezTo>
                  <a:cubicBezTo>
                    <a:pt x="34" y="312"/>
                    <a:pt x="34" y="312"/>
                    <a:pt x="34" y="312"/>
                  </a:cubicBezTo>
                  <a:cubicBezTo>
                    <a:pt x="65" y="361"/>
                    <a:pt x="80" y="355"/>
                    <a:pt x="171" y="307"/>
                  </a:cubicBezTo>
                  <a:cubicBezTo>
                    <a:pt x="477" y="146"/>
                    <a:pt x="477" y="146"/>
                    <a:pt x="477" y="146"/>
                  </a:cubicBezTo>
                  <a:cubicBezTo>
                    <a:pt x="568" y="98"/>
                    <a:pt x="579" y="90"/>
                    <a:pt x="558" y="36"/>
                  </a:cubicBezTo>
                  <a:cubicBezTo>
                    <a:pt x="549" y="13"/>
                    <a:pt x="549" y="13"/>
                    <a:pt x="549" y="13"/>
                  </a:cubicBezTo>
                  <a:cubicBezTo>
                    <a:pt x="550" y="6"/>
                    <a:pt x="566" y="0"/>
                    <a:pt x="572" y="3"/>
                  </a:cubicBezTo>
                  <a:cubicBezTo>
                    <a:pt x="593" y="47"/>
                    <a:pt x="607" y="77"/>
                    <a:pt x="625" y="111"/>
                  </a:cubicBezTo>
                  <a:cubicBezTo>
                    <a:pt x="644" y="147"/>
                    <a:pt x="661" y="176"/>
                    <a:pt x="685" y="218"/>
                  </a:cubicBezTo>
                  <a:cubicBezTo>
                    <a:pt x="685" y="224"/>
                    <a:pt x="672" y="233"/>
                    <a:pt x="664" y="231"/>
                  </a:cubicBezTo>
                  <a:cubicBezTo>
                    <a:pt x="650" y="211"/>
                    <a:pt x="650" y="211"/>
                    <a:pt x="650" y="211"/>
                  </a:cubicBezTo>
                  <a:cubicBezTo>
                    <a:pt x="618" y="163"/>
                    <a:pt x="605" y="168"/>
                    <a:pt x="514" y="216"/>
                  </a:cubicBezTo>
                  <a:lnTo>
                    <a:pt x="208" y="3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5" name="Freeform 243"/>
            <p:cNvSpPr>
              <a:spLocks/>
            </p:cNvSpPr>
            <p:nvPr/>
          </p:nvSpPr>
          <p:spPr bwMode="auto">
            <a:xfrm>
              <a:off x="6892" y="603"/>
              <a:ext cx="100" cy="77"/>
            </a:xfrm>
            <a:custGeom>
              <a:avLst/>
              <a:gdLst>
                <a:gd name="T0" fmla="*/ 583 w 779"/>
                <a:gd name="T1" fmla="*/ 135 h 601"/>
                <a:gd name="T2" fmla="*/ 679 w 779"/>
                <a:gd name="T3" fmla="*/ 41 h 601"/>
                <a:gd name="T4" fmla="*/ 671 w 779"/>
                <a:gd name="T5" fmla="*/ 11 h 601"/>
                <a:gd name="T6" fmla="*/ 695 w 779"/>
                <a:gd name="T7" fmla="*/ 5 h 601"/>
                <a:gd name="T8" fmla="*/ 733 w 779"/>
                <a:gd name="T9" fmla="*/ 126 h 601"/>
                <a:gd name="T10" fmla="*/ 779 w 779"/>
                <a:gd name="T11" fmla="*/ 253 h 601"/>
                <a:gd name="T12" fmla="*/ 756 w 779"/>
                <a:gd name="T13" fmla="*/ 261 h 601"/>
                <a:gd name="T14" fmla="*/ 742 w 779"/>
                <a:gd name="T15" fmla="*/ 229 h 601"/>
                <a:gd name="T16" fmla="*/ 608 w 779"/>
                <a:gd name="T17" fmla="*/ 211 h 601"/>
                <a:gd name="T18" fmla="*/ 197 w 779"/>
                <a:gd name="T19" fmla="*/ 350 h 601"/>
                <a:gd name="T20" fmla="*/ 178 w 779"/>
                <a:gd name="T21" fmla="*/ 388 h 601"/>
                <a:gd name="T22" fmla="*/ 195 w 779"/>
                <a:gd name="T23" fmla="*/ 438 h 601"/>
                <a:gd name="T24" fmla="*/ 256 w 779"/>
                <a:gd name="T25" fmla="*/ 543 h 601"/>
                <a:gd name="T26" fmla="*/ 334 w 779"/>
                <a:gd name="T27" fmla="*/ 563 h 601"/>
                <a:gd name="T28" fmla="*/ 335 w 779"/>
                <a:gd name="T29" fmla="*/ 589 h 601"/>
                <a:gd name="T30" fmla="*/ 187 w 779"/>
                <a:gd name="T31" fmla="*/ 601 h 601"/>
                <a:gd name="T32" fmla="*/ 181 w 779"/>
                <a:gd name="T33" fmla="*/ 584 h 601"/>
                <a:gd name="T34" fmla="*/ 183 w 779"/>
                <a:gd name="T35" fmla="*/ 496 h 601"/>
                <a:gd name="T36" fmla="*/ 56 w 779"/>
                <a:gd name="T37" fmla="*/ 123 h 601"/>
                <a:gd name="T38" fmla="*/ 6 w 779"/>
                <a:gd name="T39" fmla="*/ 61 h 601"/>
                <a:gd name="T40" fmla="*/ 3 w 779"/>
                <a:gd name="T41" fmla="*/ 43 h 601"/>
                <a:gd name="T42" fmla="*/ 147 w 779"/>
                <a:gd name="T43" fmla="*/ 9 h 601"/>
                <a:gd name="T44" fmla="*/ 157 w 779"/>
                <a:gd name="T45" fmla="*/ 33 h 601"/>
                <a:gd name="T46" fmla="*/ 98 w 779"/>
                <a:gd name="T47" fmla="*/ 78 h 601"/>
                <a:gd name="T48" fmla="*/ 111 w 779"/>
                <a:gd name="T49" fmla="*/ 193 h 601"/>
                <a:gd name="T50" fmla="*/ 134 w 779"/>
                <a:gd name="T51" fmla="*/ 258 h 601"/>
                <a:gd name="T52" fmla="*/ 174 w 779"/>
                <a:gd name="T53" fmla="*/ 274 h 601"/>
                <a:gd name="T54" fmla="*/ 583 w 779"/>
                <a:gd name="T55" fmla="*/ 13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9" h="601">
                  <a:moveTo>
                    <a:pt x="583" y="135"/>
                  </a:moveTo>
                  <a:cubicBezTo>
                    <a:pt x="679" y="103"/>
                    <a:pt x="691" y="96"/>
                    <a:pt x="679" y="41"/>
                  </a:cubicBezTo>
                  <a:cubicBezTo>
                    <a:pt x="671" y="11"/>
                    <a:pt x="671" y="11"/>
                    <a:pt x="671" y="11"/>
                  </a:cubicBezTo>
                  <a:cubicBezTo>
                    <a:pt x="673" y="4"/>
                    <a:pt x="690" y="0"/>
                    <a:pt x="695" y="5"/>
                  </a:cubicBezTo>
                  <a:cubicBezTo>
                    <a:pt x="711" y="58"/>
                    <a:pt x="721" y="89"/>
                    <a:pt x="733" y="126"/>
                  </a:cubicBezTo>
                  <a:cubicBezTo>
                    <a:pt x="746" y="163"/>
                    <a:pt x="757" y="195"/>
                    <a:pt x="779" y="253"/>
                  </a:cubicBezTo>
                  <a:cubicBezTo>
                    <a:pt x="778" y="259"/>
                    <a:pt x="763" y="267"/>
                    <a:pt x="756" y="261"/>
                  </a:cubicBezTo>
                  <a:cubicBezTo>
                    <a:pt x="742" y="229"/>
                    <a:pt x="742" y="229"/>
                    <a:pt x="742" y="229"/>
                  </a:cubicBezTo>
                  <a:cubicBezTo>
                    <a:pt x="720" y="178"/>
                    <a:pt x="705" y="178"/>
                    <a:pt x="608" y="211"/>
                  </a:cubicBezTo>
                  <a:cubicBezTo>
                    <a:pt x="197" y="350"/>
                    <a:pt x="197" y="350"/>
                    <a:pt x="197" y="350"/>
                  </a:cubicBezTo>
                  <a:cubicBezTo>
                    <a:pt x="169" y="360"/>
                    <a:pt x="168" y="360"/>
                    <a:pt x="178" y="388"/>
                  </a:cubicBezTo>
                  <a:cubicBezTo>
                    <a:pt x="195" y="438"/>
                    <a:pt x="195" y="438"/>
                    <a:pt x="195" y="438"/>
                  </a:cubicBezTo>
                  <a:cubicBezTo>
                    <a:pt x="208" y="478"/>
                    <a:pt x="227" y="528"/>
                    <a:pt x="256" y="543"/>
                  </a:cubicBezTo>
                  <a:cubicBezTo>
                    <a:pt x="284" y="559"/>
                    <a:pt x="307" y="561"/>
                    <a:pt x="334" y="563"/>
                  </a:cubicBezTo>
                  <a:cubicBezTo>
                    <a:pt x="342" y="569"/>
                    <a:pt x="341" y="583"/>
                    <a:pt x="335" y="589"/>
                  </a:cubicBezTo>
                  <a:cubicBezTo>
                    <a:pt x="289" y="589"/>
                    <a:pt x="225" y="595"/>
                    <a:pt x="187" y="601"/>
                  </a:cubicBezTo>
                  <a:cubicBezTo>
                    <a:pt x="184" y="599"/>
                    <a:pt x="179" y="587"/>
                    <a:pt x="181" y="584"/>
                  </a:cubicBezTo>
                  <a:cubicBezTo>
                    <a:pt x="208" y="568"/>
                    <a:pt x="197" y="538"/>
                    <a:pt x="183" y="496"/>
                  </a:cubicBezTo>
                  <a:cubicBezTo>
                    <a:pt x="56" y="123"/>
                    <a:pt x="56" y="123"/>
                    <a:pt x="56" y="123"/>
                  </a:cubicBezTo>
                  <a:cubicBezTo>
                    <a:pt x="39" y="74"/>
                    <a:pt x="35" y="66"/>
                    <a:pt x="6" y="61"/>
                  </a:cubicBezTo>
                  <a:cubicBezTo>
                    <a:pt x="3" y="57"/>
                    <a:pt x="0" y="46"/>
                    <a:pt x="3" y="43"/>
                  </a:cubicBezTo>
                  <a:cubicBezTo>
                    <a:pt x="44" y="40"/>
                    <a:pt x="121" y="22"/>
                    <a:pt x="147" y="9"/>
                  </a:cubicBezTo>
                  <a:cubicBezTo>
                    <a:pt x="156" y="11"/>
                    <a:pt x="161" y="26"/>
                    <a:pt x="157" y="33"/>
                  </a:cubicBezTo>
                  <a:cubicBezTo>
                    <a:pt x="135" y="43"/>
                    <a:pt x="104" y="61"/>
                    <a:pt x="98" y="78"/>
                  </a:cubicBezTo>
                  <a:cubicBezTo>
                    <a:pt x="90" y="105"/>
                    <a:pt x="94" y="142"/>
                    <a:pt x="111" y="193"/>
                  </a:cubicBezTo>
                  <a:cubicBezTo>
                    <a:pt x="134" y="258"/>
                    <a:pt x="134" y="258"/>
                    <a:pt x="134" y="258"/>
                  </a:cubicBezTo>
                  <a:cubicBezTo>
                    <a:pt x="143" y="286"/>
                    <a:pt x="143" y="284"/>
                    <a:pt x="174" y="274"/>
                  </a:cubicBezTo>
                  <a:lnTo>
                    <a:pt x="583" y="1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6" name="Freeform 244"/>
            <p:cNvSpPr>
              <a:spLocks/>
            </p:cNvSpPr>
            <p:nvPr/>
          </p:nvSpPr>
          <p:spPr bwMode="auto">
            <a:xfrm>
              <a:off x="6884" y="512"/>
              <a:ext cx="88" cy="88"/>
            </a:xfrm>
            <a:custGeom>
              <a:avLst/>
              <a:gdLst>
                <a:gd name="T0" fmla="*/ 170 w 694"/>
                <a:gd name="T1" fmla="*/ 573 h 686"/>
                <a:gd name="T2" fmla="*/ 100 w 694"/>
                <a:gd name="T3" fmla="*/ 660 h 686"/>
                <a:gd name="T4" fmla="*/ 100 w 694"/>
                <a:gd name="T5" fmla="*/ 678 h 686"/>
                <a:gd name="T6" fmla="*/ 75 w 694"/>
                <a:gd name="T7" fmla="*/ 679 h 686"/>
                <a:gd name="T8" fmla="*/ 67 w 694"/>
                <a:gd name="T9" fmla="*/ 578 h 686"/>
                <a:gd name="T10" fmla="*/ 51 w 694"/>
                <a:gd name="T11" fmla="*/ 462 h 686"/>
                <a:gd name="T12" fmla="*/ 75 w 694"/>
                <a:gd name="T13" fmla="*/ 457 h 686"/>
                <a:gd name="T14" fmla="*/ 79 w 694"/>
                <a:gd name="T15" fmla="*/ 471 h 686"/>
                <a:gd name="T16" fmla="*/ 102 w 694"/>
                <a:gd name="T17" fmla="*/ 515 h 686"/>
                <a:gd name="T18" fmla="*/ 231 w 694"/>
                <a:gd name="T19" fmla="*/ 451 h 686"/>
                <a:gd name="T20" fmla="*/ 549 w 694"/>
                <a:gd name="T21" fmla="*/ 277 h 686"/>
                <a:gd name="T22" fmla="*/ 324 w 694"/>
                <a:gd name="T23" fmla="*/ 208 h 686"/>
                <a:gd name="T24" fmla="*/ 98 w 694"/>
                <a:gd name="T25" fmla="*/ 143 h 686"/>
                <a:gd name="T26" fmla="*/ 60 w 694"/>
                <a:gd name="T27" fmla="*/ 139 h 686"/>
                <a:gd name="T28" fmla="*/ 46 w 694"/>
                <a:gd name="T29" fmla="*/ 184 h 686"/>
                <a:gd name="T30" fmla="*/ 46 w 694"/>
                <a:gd name="T31" fmla="*/ 202 h 686"/>
                <a:gd name="T32" fmla="*/ 22 w 694"/>
                <a:gd name="T33" fmla="*/ 202 h 686"/>
                <a:gd name="T34" fmla="*/ 13 w 694"/>
                <a:gd name="T35" fmla="*/ 102 h 686"/>
                <a:gd name="T36" fmla="*/ 0 w 694"/>
                <a:gd name="T37" fmla="*/ 8 h 686"/>
                <a:gd name="T38" fmla="*/ 24 w 694"/>
                <a:gd name="T39" fmla="*/ 4 h 686"/>
                <a:gd name="T40" fmla="*/ 29 w 694"/>
                <a:gd name="T41" fmla="*/ 33 h 686"/>
                <a:gd name="T42" fmla="*/ 68 w 694"/>
                <a:gd name="T43" fmla="*/ 79 h 686"/>
                <a:gd name="T44" fmla="*/ 302 w 694"/>
                <a:gd name="T45" fmla="*/ 162 h 686"/>
                <a:gd name="T46" fmla="*/ 427 w 694"/>
                <a:gd name="T47" fmla="*/ 201 h 686"/>
                <a:gd name="T48" fmla="*/ 690 w 694"/>
                <a:gd name="T49" fmla="*/ 273 h 686"/>
                <a:gd name="T50" fmla="*/ 694 w 694"/>
                <a:gd name="T51" fmla="*/ 283 h 686"/>
                <a:gd name="T52" fmla="*/ 692 w 694"/>
                <a:gd name="T53" fmla="*/ 298 h 686"/>
                <a:gd name="T54" fmla="*/ 569 w 694"/>
                <a:gd name="T55" fmla="*/ 357 h 686"/>
                <a:gd name="T56" fmla="*/ 170 w 694"/>
                <a:gd name="T57" fmla="*/ 57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4" h="686">
                  <a:moveTo>
                    <a:pt x="170" y="573"/>
                  </a:moveTo>
                  <a:cubicBezTo>
                    <a:pt x="119" y="602"/>
                    <a:pt x="100" y="618"/>
                    <a:pt x="100" y="660"/>
                  </a:cubicBezTo>
                  <a:cubicBezTo>
                    <a:pt x="100" y="678"/>
                    <a:pt x="100" y="678"/>
                    <a:pt x="100" y="678"/>
                  </a:cubicBezTo>
                  <a:cubicBezTo>
                    <a:pt x="95" y="685"/>
                    <a:pt x="81" y="686"/>
                    <a:pt x="75" y="679"/>
                  </a:cubicBezTo>
                  <a:cubicBezTo>
                    <a:pt x="74" y="651"/>
                    <a:pt x="72" y="620"/>
                    <a:pt x="67" y="578"/>
                  </a:cubicBezTo>
                  <a:cubicBezTo>
                    <a:pt x="62" y="536"/>
                    <a:pt x="57" y="502"/>
                    <a:pt x="51" y="462"/>
                  </a:cubicBezTo>
                  <a:cubicBezTo>
                    <a:pt x="54" y="455"/>
                    <a:pt x="68" y="451"/>
                    <a:pt x="75" y="457"/>
                  </a:cubicBezTo>
                  <a:cubicBezTo>
                    <a:pt x="79" y="471"/>
                    <a:pt x="79" y="471"/>
                    <a:pt x="79" y="471"/>
                  </a:cubicBezTo>
                  <a:cubicBezTo>
                    <a:pt x="87" y="507"/>
                    <a:pt x="94" y="515"/>
                    <a:pt x="102" y="515"/>
                  </a:cubicBezTo>
                  <a:cubicBezTo>
                    <a:pt x="111" y="512"/>
                    <a:pt x="162" y="489"/>
                    <a:pt x="231" y="451"/>
                  </a:cubicBezTo>
                  <a:cubicBezTo>
                    <a:pt x="338" y="394"/>
                    <a:pt x="444" y="337"/>
                    <a:pt x="549" y="277"/>
                  </a:cubicBezTo>
                  <a:cubicBezTo>
                    <a:pt x="482" y="254"/>
                    <a:pt x="378" y="224"/>
                    <a:pt x="324" y="208"/>
                  </a:cubicBezTo>
                  <a:cubicBezTo>
                    <a:pt x="255" y="187"/>
                    <a:pt x="141" y="155"/>
                    <a:pt x="98" y="143"/>
                  </a:cubicBezTo>
                  <a:cubicBezTo>
                    <a:pt x="77" y="137"/>
                    <a:pt x="66" y="138"/>
                    <a:pt x="60" y="139"/>
                  </a:cubicBezTo>
                  <a:cubicBezTo>
                    <a:pt x="53" y="139"/>
                    <a:pt x="46" y="150"/>
                    <a:pt x="46" y="184"/>
                  </a:cubicBezTo>
                  <a:cubicBezTo>
                    <a:pt x="46" y="202"/>
                    <a:pt x="46" y="202"/>
                    <a:pt x="46" y="202"/>
                  </a:cubicBezTo>
                  <a:cubicBezTo>
                    <a:pt x="41" y="209"/>
                    <a:pt x="26" y="209"/>
                    <a:pt x="22" y="202"/>
                  </a:cubicBezTo>
                  <a:cubicBezTo>
                    <a:pt x="21" y="175"/>
                    <a:pt x="18" y="138"/>
                    <a:pt x="13" y="102"/>
                  </a:cubicBezTo>
                  <a:cubicBezTo>
                    <a:pt x="10" y="70"/>
                    <a:pt x="6" y="40"/>
                    <a:pt x="0" y="8"/>
                  </a:cubicBezTo>
                  <a:cubicBezTo>
                    <a:pt x="3" y="1"/>
                    <a:pt x="19" y="0"/>
                    <a:pt x="24" y="4"/>
                  </a:cubicBezTo>
                  <a:cubicBezTo>
                    <a:pt x="29" y="33"/>
                    <a:pt x="29" y="33"/>
                    <a:pt x="29" y="33"/>
                  </a:cubicBezTo>
                  <a:cubicBezTo>
                    <a:pt x="34" y="56"/>
                    <a:pt x="47" y="69"/>
                    <a:pt x="68" y="79"/>
                  </a:cubicBezTo>
                  <a:cubicBezTo>
                    <a:pt x="117" y="101"/>
                    <a:pt x="199" y="130"/>
                    <a:pt x="302" y="162"/>
                  </a:cubicBezTo>
                  <a:cubicBezTo>
                    <a:pt x="427" y="201"/>
                    <a:pt x="427" y="201"/>
                    <a:pt x="427" y="201"/>
                  </a:cubicBezTo>
                  <a:cubicBezTo>
                    <a:pt x="520" y="229"/>
                    <a:pt x="637" y="262"/>
                    <a:pt x="690" y="273"/>
                  </a:cubicBezTo>
                  <a:cubicBezTo>
                    <a:pt x="692" y="275"/>
                    <a:pt x="693" y="279"/>
                    <a:pt x="694" y="283"/>
                  </a:cubicBezTo>
                  <a:cubicBezTo>
                    <a:pt x="694" y="288"/>
                    <a:pt x="694" y="293"/>
                    <a:pt x="692" y="298"/>
                  </a:cubicBezTo>
                  <a:cubicBezTo>
                    <a:pt x="653" y="313"/>
                    <a:pt x="608" y="335"/>
                    <a:pt x="569" y="357"/>
                  </a:cubicBezTo>
                  <a:lnTo>
                    <a:pt x="170" y="5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7" name="Freeform 245"/>
            <p:cNvSpPr>
              <a:spLocks/>
            </p:cNvSpPr>
            <p:nvPr/>
          </p:nvSpPr>
          <p:spPr bwMode="auto">
            <a:xfrm>
              <a:off x="6881" y="428"/>
              <a:ext cx="91" cy="81"/>
            </a:xfrm>
            <a:custGeom>
              <a:avLst/>
              <a:gdLst>
                <a:gd name="T0" fmla="*/ 555 w 711"/>
                <a:gd name="T1" fmla="*/ 324 h 634"/>
                <a:gd name="T2" fmla="*/ 681 w 711"/>
                <a:gd name="T3" fmla="*/ 278 h 634"/>
                <a:gd name="T4" fmla="*/ 687 w 711"/>
                <a:gd name="T5" fmla="*/ 248 h 634"/>
                <a:gd name="T6" fmla="*/ 711 w 711"/>
                <a:gd name="T7" fmla="*/ 252 h 634"/>
                <a:gd name="T8" fmla="*/ 696 w 711"/>
                <a:gd name="T9" fmla="*/ 378 h 634"/>
                <a:gd name="T10" fmla="*/ 685 w 711"/>
                <a:gd name="T11" fmla="*/ 513 h 634"/>
                <a:gd name="T12" fmla="*/ 661 w 711"/>
                <a:gd name="T13" fmla="*/ 510 h 634"/>
                <a:gd name="T14" fmla="*/ 662 w 711"/>
                <a:gd name="T15" fmla="*/ 475 h 634"/>
                <a:gd name="T16" fmla="*/ 547 w 711"/>
                <a:gd name="T17" fmla="*/ 403 h 634"/>
                <a:gd name="T18" fmla="*/ 116 w 711"/>
                <a:gd name="T19" fmla="*/ 360 h 634"/>
                <a:gd name="T20" fmla="*/ 82 w 711"/>
                <a:gd name="T21" fmla="*/ 386 h 634"/>
                <a:gd name="T22" fmla="*/ 76 w 711"/>
                <a:gd name="T23" fmla="*/ 439 h 634"/>
                <a:gd name="T24" fmla="*/ 88 w 711"/>
                <a:gd name="T25" fmla="*/ 560 h 634"/>
                <a:gd name="T26" fmla="*/ 151 w 711"/>
                <a:gd name="T27" fmla="*/ 610 h 634"/>
                <a:gd name="T28" fmla="*/ 141 w 711"/>
                <a:gd name="T29" fmla="*/ 634 h 634"/>
                <a:gd name="T30" fmla="*/ 1 w 711"/>
                <a:gd name="T31" fmla="*/ 583 h 634"/>
                <a:gd name="T32" fmla="*/ 3 w 711"/>
                <a:gd name="T33" fmla="*/ 565 h 634"/>
                <a:gd name="T34" fmla="*/ 41 w 711"/>
                <a:gd name="T35" fmla="*/ 486 h 634"/>
                <a:gd name="T36" fmla="*/ 81 w 711"/>
                <a:gd name="T37" fmla="*/ 95 h 634"/>
                <a:gd name="T38" fmla="*/ 61 w 711"/>
                <a:gd name="T39" fmla="*/ 17 h 634"/>
                <a:gd name="T40" fmla="*/ 66 w 711"/>
                <a:gd name="T41" fmla="*/ 0 h 634"/>
                <a:gd name="T42" fmla="*/ 211 w 711"/>
                <a:gd name="T43" fmla="*/ 29 h 634"/>
                <a:gd name="T44" fmla="*/ 211 w 711"/>
                <a:gd name="T45" fmla="*/ 54 h 634"/>
                <a:gd name="T46" fmla="*/ 138 w 711"/>
                <a:gd name="T47" fmla="*/ 71 h 634"/>
                <a:gd name="T48" fmla="*/ 102 w 711"/>
                <a:gd name="T49" fmla="*/ 181 h 634"/>
                <a:gd name="T50" fmla="*/ 95 w 711"/>
                <a:gd name="T51" fmla="*/ 249 h 634"/>
                <a:gd name="T52" fmla="*/ 125 w 711"/>
                <a:gd name="T53" fmla="*/ 281 h 634"/>
                <a:gd name="T54" fmla="*/ 555 w 711"/>
                <a:gd name="T55" fmla="*/ 3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1" h="634">
                  <a:moveTo>
                    <a:pt x="555" y="324"/>
                  </a:moveTo>
                  <a:cubicBezTo>
                    <a:pt x="656" y="334"/>
                    <a:pt x="670" y="334"/>
                    <a:pt x="681" y="278"/>
                  </a:cubicBezTo>
                  <a:cubicBezTo>
                    <a:pt x="687" y="248"/>
                    <a:pt x="687" y="248"/>
                    <a:pt x="687" y="248"/>
                  </a:cubicBezTo>
                  <a:cubicBezTo>
                    <a:pt x="692" y="242"/>
                    <a:pt x="709" y="246"/>
                    <a:pt x="711" y="252"/>
                  </a:cubicBezTo>
                  <a:cubicBezTo>
                    <a:pt x="704" y="307"/>
                    <a:pt x="700" y="340"/>
                    <a:pt x="696" y="378"/>
                  </a:cubicBezTo>
                  <a:cubicBezTo>
                    <a:pt x="692" y="417"/>
                    <a:pt x="689" y="451"/>
                    <a:pt x="685" y="513"/>
                  </a:cubicBezTo>
                  <a:cubicBezTo>
                    <a:pt x="682" y="518"/>
                    <a:pt x="665" y="519"/>
                    <a:pt x="661" y="510"/>
                  </a:cubicBezTo>
                  <a:cubicBezTo>
                    <a:pt x="662" y="475"/>
                    <a:pt x="662" y="475"/>
                    <a:pt x="662" y="475"/>
                  </a:cubicBezTo>
                  <a:cubicBezTo>
                    <a:pt x="662" y="420"/>
                    <a:pt x="648" y="413"/>
                    <a:pt x="547" y="403"/>
                  </a:cubicBezTo>
                  <a:cubicBezTo>
                    <a:pt x="116" y="360"/>
                    <a:pt x="116" y="360"/>
                    <a:pt x="116" y="360"/>
                  </a:cubicBezTo>
                  <a:cubicBezTo>
                    <a:pt x="86" y="357"/>
                    <a:pt x="85" y="357"/>
                    <a:pt x="82" y="386"/>
                  </a:cubicBezTo>
                  <a:cubicBezTo>
                    <a:pt x="76" y="439"/>
                    <a:pt x="76" y="439"/>
                    <a:pt x="76" y="439"/>
                  </a:cubicBezTo>
                  <a:cubicBezTo>
                    <a:pt x="72" y="480"/>
                    <a:pt x="69" y="533"/>
                    <a:pt x="88" y="560"/>
                  </a:cubicBezTo>
                  <a:cubicBezTo>
                    <a:pt x="107" y="585"/>
                    <a:pt x="128" y="597"/>
                    <a:pt x="151" y="610"/>
                  </a:cubicBezTo>
                  <a:cubicBezTo>
                    <a:pt x="156" y="618"/>
                    <a:pt x="150" y="631"/>
                    <a:pt x="141" y="634"/>
                  </a:cubicBezTo>
                  <a:cubicBezTo>
                    <a:pt x="100" y="615"/>
                    <a:pt x="39" y="594"/>
                    <a:pt x="1" y="583"/>
                  </a:cubicBezTo>
                  <a:cubicBezTo>
                    <a:pt x="0" y="580"/>
                    <a:pt x="0" y="567"/>
                    <a:pt x="3" y="565"/>
                  </a:cubicBezTo>
                  <a:cubicBezTo>
                    <a:pt x="35" y="562"/>
                    <a:pt x="37" y="530"/>
                    <a:pt x="41" y="486"/>
                  </a:cubicBezTo>
                  <a:cubicBezTo>
                    <a:pt x="81" y="95"/>
                    <a:pt x="81" y="95"/>
                    <a:pt x="81" y="95"/>
                  </a:cubicBezTo>
                  <a:cubicBezTo>
                    <a:pt x="86" y="43"/>
                    <a:pt x="85" y="34"/>
                    <a:pt x="61" y="17"/>
                  </a:cubicBezTo>
                  <a:cubicBezTo>
                    <a:pt x="60" y="12"/>
                    <a:pt x="62" y="1"/>
                    <a:pt x="66" y="0"/>
                  </a:cubicBezTo>
                  <a:cubicBezTo>
                    <a:pt x="105" y="14"/>
                    <a:pt x="182" y="29"/>
                    <a:pt x="211" y="29"/>
                  </a:cubicBezTo>
                  <a:cubicBezTo>
                    <a:pt x="219" y="33"/>
                    <a:pt x="217" y="50"/>
                    <a:pt x="211" y="54"/>
                  </a:cubicBezTo>
                  <a:cubicBezTo>
                    <a:pt x="186" y="55"/>
                    <a:pt x="150" y="58"/>
                    <a:pt x="138" y="71"/>
                  </a:cubicBezTo>
                  <a:cubicBezTo>
                    <a:pt x="119" y="92"/>
                    <a:pt x="108" y="128"/>
                    <a:pt x="102" y="181"/>
                  </a:cubicBezTo>
                  <a:cubicBezTo>
                    <a:pt x="95" y="249"/>
                    <a:pt x="95" y="249"/>
                    <a:pt x="95" y="249"/>
                  </a:cubicBezTo>
                  <a:cubicBezTo>
                    <a:pt x="93" y="278"/>
                    <a:pt x="94" y="278"/>
                    <a:pt x="125" y="281"/>
                  </a:cubicBezTo>
                  <a:lnTo>
                    <a:pt x="55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8" name="Freeform 246"/>
            <p:cNvSpPr>
              <a:spLocks noEditPoints="1"/>
            </p:cNvSpPr>
            <p:nvPr/>
          </p:nvSpPr>
          <p:spPr bwMode="auto">
            <a:xfrm>
              <a:off x="6900" y="337"/>
              <a:ext cx="97" cy="97"/>
            </a:xfrm>
            <a:custGeom>
              <a:avLst/>
              <a:gdLst>
                <a:gd name="T0" fmla="*/ 275 w 762"/>
                <a:gd name="T1" fmla="*/ 704 h 762"/>
                <a:gd name="T2" fmla="*/ 66 w 762"/>
                <a:gd name="T3" fmla="*/ 264 h 762"/>
                <a:gd name="T4" fmla="*/ 492 w 762"/>
                <a:gd name="T5" fmla="*/ 57 h 762"/>
                <a:gd name="T6" fmla="*/ 699 w 762"/>
                <a:gd name="T7" fmla="*/ 487 h 762"/>
                <a:gd name="T8" fmla="*/ 275 w 762"/>
                <a:gd name="T9" fmla="*/ 704 h 762"/>
                <a:gd name="T10" fmla="*/ 488 w 762"/>
                <a:gd name="T11" fmla="*/ 158 h 762"/>
                <a:gd name="T12" fmla="*/ 89 w 762"/>
                <a:gd name="T13" fmla="*/ 290 h 762"/>
                <a:gd name="T14" fmla="*/ 278 w 762"/>
                <a:gd name="T15" fmla="*/ 602 h 762"/>
                <a:gd name="T16" fmla="*/ 675 w 762"/>
                <a:gd name="T17" fmla="*/ 465 h 762"/>
                <a:gd name="T18" fmla="*/ 488 w 762"/>
                <a:gd name="T19" fmla="*/ 15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275" y="704"/>
                  </a:moveTo>
                  <a:cubicBezTo>
                    <a:pt x="92" y="640"/>
                    <a:pt x="0" y="453"/>
                    <a:pt x="66" y="264"/>
                  </a:cubicBezTo>
                  <a:cubicBezTo>
                    <a:pt x="140" y="53"/>
                    <a:pt x="331" y="0"/>
                    <a:pt x="492" y="57"/>
                  </a:cubicBezTo>
                  <a:cubicBezTo>
                    <a:pt x="676" y="122"/>
                    <a:pt x="762" y="310"/>
                    <a:pt x="699" y="487"/>
                  </a:cubicBezTo>
                  <a:cubicBezTo>
                    <a:pt x="628" y="690"/>
                    <a:pt x="440" y="762"/>
                    <a:pt x="275" y="704"/>
                  </a:cubicBezTo>
                  <a:close/>
                  <a:moveTo>
                    <a:pt x="488" y="158"/>
                  </a:moveTo>
                  <a:cubicBezTo>
                    <a:pt x="337" y="105"/>
                    <a:pt x="151" y="115"/>
                    <a:pt x="89" y="290"/>
                  </a:cubicBezTo>
                  <a:cubicBezTo>
                    <a:pt x="56" y="385"/>
                    <a:pt x="77" y="532"/>
                    <a:pt x="278" y="602"/>
                  </a:cubicBezTo>
                  <a:cubicBezTo>
                    <a:pt x="413" y="650"/>
                    <a:pt x="612" y="645"/>
                    <a:pt x="675" y="465"/>
                  </a:cubicBezTo>
                  <a:cubicBezTo>
                    <a:pt x="714" y="355"/>
                    <a:pt x="668" y="222"/>
                    <a:pt x="488"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9" name="Freeform 247"/>
            <p:cNvSpPr>
              <a:spLocks/>
            </p:cNvSpPr>
            <p:nvPr/>
          </p:nvSpPr>
          <p:spPr bwMode="auto">
            <a:xfrm>
              <a:off x="6977" y="224"/>
              <a:ext cx="82" cy="83"/>
            </a:xfrm>
            <a:custGeom>
              <a:avLst/>
              <a:gdLst>
                <a:gd name="T0" fmla="*/ 558 w 640"/>
                <a:gd name="T1" fmla="*/ 560 h 652"/>
                <a:gd name="T2" fmla="*/ 433 w 640"/>
                <a:gd name="T3" fmla="*/ 652 h 652"/>
                <a:gd name="T4" fmla="*/ 312 w 640"/>
                <a:gd name="T5" fmla="*/ 584 h 652"/>
                <a:gd name="T6" fmla="*/ 325 w 640"/>
                <a:gd name="T7" fmla="*/ 564 h 652"/>
                <a:gd name="T8" fmla="*/ 543 w 640"/>
                <a:gd name="T9" fmla="*/ 531 h 652"/>
                <a:gd name="T10" fmla="*/ 537 w 640"/>
                <a:gd name="T11" fmla="*/ 366 h 652"/>
                <a:gd name="T12" fmla="*/ 382 w 640"/>
                <a:gd name="T13" fmla="*/ 339 h 652"/>
                <a:gd name="T14" fmla="*/ 276 w 640"/>
                <a:gd name="T15" fmla="*/ 370 h 652"/>
                <a:gd name="T16" fmla="*/ 81 w 640"/>
                <a:gd name="T17" fmla="*/ 342 h 652"/>
                <a:gd name="T18" fmla="*/ 82 w 640"/>
                <a:gd name="T19" fmla="*/ 83 h 652"/>
                <a:gd name="T20" fmla="*/ 150 w 640"/>
                <a:gd name="T21" fmla="*/ 22 h 652"/>
                <a:gd name="T22" fmla="*/ 177 w 640"/>
                <a:gd name="T23" fmla="*/ 0 h 652"/>
                <a:gd name="T24" fmla="*/ 278 w 640"/>
                <a:gd name="T25" fmla="*/ 64 h 652"/>
                <a:gd name="T26" fmla="*/ 265 w 640"/>
                <a:gd name="T27" fmla="*/ 84 h 652"/>
                <a:gd name="T28" fmla="*/ 95 w 640"/>
                <a:gd name="T29" fmla="*/ 114 h 652"/>
                <a:gd name="T30" fmla="*/ 103 w 640"/>
                <a:gd name="T31" fmla="*/ 271 h 652"/>
                <a:gd name="T32" fmla="*/ 247 w 640"/>
                <a:gd name="T33" fmla="*/ 286 h 652"/>
                <a:gd name="T34" fmla="*/ 334 w 640"/>
                <a:gd name="T35" fmla="*/ 258 h 652"/>
                <a:gd name="T36" fmla="*/ 555 w 640"/>
                <a:gd name="T37" fmla="*/ 286 h 652"/>
                <a:gd name="T38" fmla="*/ 558 w 640"/>
                <a:gd name="T39" fmla="*/ 56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0" h="652">
                  <a:moveTo>
                    <a:pt x="558" y="560"/>
                  </a:moveTo>
                  <a:cubicBezTo>
                    <a:pt x="505" y="622"/>
                    <a:pt x="453" y="645"/>
                    <a:pt x="433" y="652"/>
                  </a:cubicBezTo>
                  <a:cubicBezTo>
                    <a:pt x="409" y="647"/>
                    <a:pt x="348" y="612"/>
                    <a:pt x="312" y="584"/>
                  </a:cubicBezTo>
                  <a:cubicBezTo>
                    <a:pt x="310" y="576"/>
                    <a:pt x="318" y="564"/>
                    <a:pt x="325" y="564"/>
                  </a:cubicBezTo>
                  <a:cubicBezTo>
                    <a:pt x="372" y="585"/>
                    <a:pt x="470" y="617"/>
                    <a:pt x="543" y="531"/>
                  </a:cubicBezTo>
                  <a:cubicBezTo>
                    <a:pt x="596" y="469"/>
                    <a:pt x="581" y="404"/>
                    <a:pt x="537" y="366"/>
                  </a:cubicBezTo>
                  <a:cubicBezTo>
                    <a:pt x="504" y="338"/>
                    <a:pt x="462" y="314"/>
                    <a:pt x="382" y="339"/>
                  </a:cubicBezTo>
                  <a:cubicBezTo>
                    <a:pt x="276" y="370"/>
                    <a:pt x="276" y="370"/>
                    <a:pt x="276" y="370"/>
                  </a:cubicBezTo>
                  <a:cubicBezTo>
                    <a:pt x="220" y="386"/>
                    <a:pt x="142" y="393"/>
                    <a:pt x="81" y="342"/>
                  </a:cubicBezTo>
                  <a:cubicBezTo>
                    <a:pt x="11" y="282"/>
                    <a:pt x="0" y="179"/>
                    <a:pt x="82" y="83"/>
                  </a:cubicBezTo>
                  <a:cubicBezTo>
                    <a:pt x="102" y="60"/>
                    <a:pt x="128" y="37"/>
                    <a:pt x="150" y="22"/>
                  </a:cubicBezTo>
                  <a:cubicBezTo>
                    <a:pt x="160" y="15"/>
                    <a:pt x="171" y="6"/>
                    <a:pt x="177" y="0"/>
                  </a:cubicBezTo>
                  <a:cubicBezTo>
                    <a:pt x="200" y="9"/>
                    <a:pt x="247" y="37"/>
                    <a:pt x="278" y="64"/>
                  </a:cubicBezTo>
                  <a:cubicBezTo>
                    <a:pt x="280" y="70"/>
                    <a:pt x="272" y="84"/>
                    <a:pt x="265" y="84"/>
                  </a:cubicBezTo>
                  <a:cubicBezTo>
                    <a:pt x="221" y="63"/>
                    <a:pt x="156" y="43"/>
                    <a:pt x="95" y="114"/>
                  </a:cubicBezTo>
                  <a:cubicBezTo>
                    <a:pt x="34" y="186"/>
                    <a:pt x="69" y="242"/>
                    <a:pt x="103" y="271"/>
                  </a:cubicBezTo>
                  <a:cubicBezTo>
                    <a:pt x="146" y="308"/>
                    <a:pt x="206" y="298"/>
                    <a:pt x="247" y="286"/>
                  </a:cubicBezTo>
                  <a:cubicBezTo>
                    <a:pt x="334" y="258"/>
                    <a:pt x="334" y="258"/>
                    <a:pt x="334" y="258"/>
                  </a:cubicBezTo>
                  <a:cubicBezTo>
                    <a:pt x="403" y="236"/>
                    <a:pt x="485" y="226"/>
                    <a:pt x="555" y="286"/>
                  </a:cubicBezTo>
                  <a:cubicBezTo>
                    <a:pt x="636" y="355"/>
                    <a:pt x="640" y="464"/>
                    <a:pt x="558" y="5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0" name="Freeform 248"/>
            <p:cNvSpPr>
              <a:spLocks/>
            </p:cNvSpPr>
            <p:nvPr/>
          </p:nvSpPr>
          <p:spPr bwMode="auto">
            <a:xfrm>
              <a:off x="7008" y="156"/>
              <a:ext cx="87" cy="95"/>
            </a:xfrm>
            <a:custGeom>
              <a:avLst/>
              <a:gdLst>
                <a:gd name="T0" fmla="*/ 142 w 676"/>
                <a:gd name="T1" fmla="*/ 449 h 740"/>
                <a:gd name="T2" fmla="*/ 31 w 676"/>
                <a:gd name="T3" fmla="*/ 437 h 740"/>
                <a:gd name="T4" fmla="*/ 17 w 676"/>
                <a:gd name="T5" fmla="*/ 446 h 740"/>
                <a:gd name="T6" fmla="*/ 3 w 676"/>
                <a:gd name="T7" fmla="*/ 426 h 740"/>
                <a:gd name="T8" fmla="*/ 83 w 676"/>
                <a:gd name="T9" fmla="*/ 365 h 740"/>
                <a:gd name="T10" fmla="*/ 172 w 676"/>
                <a:gd name="T11" fmla="*/ 289 h 740"/>
                <a:gd name="T12" fmla="*/ 189 w 676"/>
                <a:gd name="T13" fmla="*/ 306 h 740"/>
                <a:gd name="T14" fmla="*/ 179 w 676"/>
                <a:gd name="T15" fmla="*/ 317 h 740"/>
                <a:gd name="T16" fmla="*/ 155 w 676"/>
                <a:gd name="T17" fmla="*/ 360 h 740"/>
                <a:gd name="T18" fmla="*/ 278 w 676"/>
                <a:gd name="T19" fmla="*/ 435 h 740"/>
                <a:gd name="T20" fmla="*/ 596 w 676"/>
                <a:gd name="T21" fmla="*/ 608 h 740"/>
                <a:gd name="T22" fmla="*/ 533 w 676"/>
                <a:gd name="T23" fmla="*/ 382 h 740"/>
                <a:gd name="T24" fmla="*/ 466 w 676"/>
                <a:gd name="T25" fmla="*/ 156 h 740"/>
                <a:gd name="T26" fmla="*/ 449 w 676"/>
                <a:gd name="T27" fmla="*/ 122 h 740"/>
                <a:gd name="T28" fmla="*/ 403 w 676"/>
                <a:gd name="T29" fmla="*/ 135 h 740"/>
                <a:gd name="T30" fmla="*/ 389 w 676"/>
                <a:gd name="T31" fmla="*/ 144 h 740"/>
                <a:gd name="T32" fmla="*/ 375 w 676"/>
                <a:gd name="T33" fmla="*/ 124 h 740"/>
                <a:gd name="T34" fmla="*/ 455 w 676"/>
                <a:gd name="T35" fmla="*/ 63 h 740"/>
                <a:gd name="T36" fmla="*/ 526 w 676"/>
                <a:gd name="T37" fmla="*/ 1 h 740"/>
                <a:gd name="T38" fmla="*/ 543 w 676"/>
                <a:gd name="T39" fmla="*/ 19 h 740"/>
                <a:gd name="T40" fmla="*/ 522 w 676"/>
                <a:gd name="T41" fmla="*/ 39 h 740"/>
                <a:gd name="T42" fmla="*/ 504 w 676"/>
                <a:gd name="T43" fmla="*/ 97 h 740"/>
                <a:gd name="T44" fmla="*/ 560 w 676"/>
                <a:gd name="T45" fmla="*/ 339 h 740"/>
                <a:gd name="T46" fmla="*/ 595 w 676"/>
                <a:gd name="T47" fmla="*/ 464 h 740"/>
                <a:gd name="T48" fmla="*/ 676 w 676"/>
                <a:gd name="T49" fmla="*/ 724 h 740"/>
                <a:gd name="T50" fmla="*/ 669 w 676"/>
                <a:gd name="T51" fmla="*/ 733 h 740"/>
                <a:gd name="T52" fmla="*/ 656 w 676"/>
                <a:gd name="T53" fmla="*/ 740 h 740"/>
                <a:gd name="T54" fmla="*/ 540 w 676"/>
                <a:gd name="T55" fmla="*/ 668 h 740"/>
                <a:gd name="T56" fmla="*/ 142 w 676"/>
                <a:gd name="T57" fmla="*/ 44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6" h="740">
                  <a:moveTo>
                    <a:pt x="142" y="449"/>
                  </a:moveTo>
                  <a:cubicBezTo>
                    <a:pt x="91" y="421"/>
                    <a:pt x="67" y="414"/>
                    <a:pt x="31" y="437"/>
                  </a:cubicBezTo>
                  <a:cubicBezTo>
                    <a:pt x="17" y="446"/>
                    <a:pt x="17" y="446"/>
                    <a:pt x="17" y="446"/>
                  </a:cubicBezTo>
                  <a:cubicBezTo>
                    <a:pt x="8" y="446"/>
                    <a:pt x="0" y="435"/>
                    <a:pt x="3" y="426"/>
                  </a:cubicBezTo>
                  <a:cubicBezTo>
                    <a:pt x="26" y="410"/>
                    <a:pt x="51" y="391"/>
                    <a:pt x="83" y="365"/>
                  </a:cubicBezTo>
                  <a:cubicBezTo>
                    <a:pt x="116" y="338"/>
                    <a:pt x="142" y="316"/>
                    <a:pt x="172" y="289"/>
                  </a:cubicBezTo>
                  <a:cubicBezTo>
                    <a:pt x="180" y="287"/>
                    <a:pt x="191" y="297"/>
                    <a:pt x="189" y="306"/>
                  </a:cubicBezTo>
                  <a:cubicBezTo>
                    <a:pt x="179" y="317"/>
                    <a:pt x="179" y="317"/>
                    <a:pt x="179" y="317"/>
                  </a:cubicBezTo>
                  <a:cubicBezTo>
                    <a:pt x="153" y="344"/>
                    <a:pt x="151" y="353"/>
                    <a:pt x="155" y="360"/>
                  </a:cubicBezTo>
                  <a:cubicBezTo>
                    <a:pt x="163" y="366"/>
                    <a:pt x="209" y="397"/>
                    <a:pt x="278" y="435"/>
                  </a:cubicBezTo>
                  <a:cubicBezTo>
                    <a:pt x="384" y="494"/>
                    <a:pt x="489" y="553"/>
                    <a:pt x="596" y="608"/>
                  </a:cubicBezTo>
                  <a:cubicBezTo>
                    <a:pt x="579" y="539"/>
                    <a:pt x="549" y="435"/>
                    <a:pt x="533" y="382"/>
                  </a:cubicBezTo>
                  <a:cubicBezTo>
                    <a:pt x="514" y="312"/>
                    <a:pt x="480" y="199"/>
                    <a:pt x="466" y="156"/>
                  </a:cubicBezTo>
                  <a:cubicBezTo>
                    <a:pt x="459" y="136"/>
                    <a:pt x="453" y="127"/>
                    <a:pt x="449" y="122"/>
                  </a:cubicBezTo>
                  <a:cubicBezTo>
                    <a:pt x="445" y="116"/>
                    <a:pt x="432" y="116"/>
                    <a:pt x="403" y="135"/>
                  </a:cubicBezTo>
                  <a:cubicBezTo>
                    <a:pt x="389" y="144"/>
                    <a:pt x="389" y="144"/>
                    <a:pt x="389" y="144"/>
                  </a:cubicBezTo>
                  <a:cubicBezTo>
                    <a:pt x="380" y="144"/>
                    <a:pt x="372" y="131"/>
                    <a:pt x="375" y="124"/>
                  </a:cubicBezTo>
                  <a:cubicBezTo>
                    <a:pt x="397" y="109"/>
                    <a:pt x="427" y="86"/>
                    <a:pt x="455" y="63"/>
                  </a:cubicBezTo>
                  <a:cubicBezTo>
                    <a:pt x="480" y="43"/>
                    <a:pt x="503" y="23"/>
                    <a:pt x="526" y="1"/>
                  </a:cubicBezTo>
                  <a:cubicBezTo>
                    <a:pt x="534" y="0"/>
                    <a:pt x="544" y="12"/>
                    <a:pt x="543" y="19"/>
                  </a:cubicBezTo>
                  <a:cubicBezTo>
                    <a:pt x="522" y="39"/>
                    <a:pt x="522" y="39"/>
                    <a:pt x="522" y="39"/>
                  </a:cubicBezTo>
                  <a:cubicBezTo>
                    <a:pt x="505" y="55"/>
                    <a:pt x="501" y="73"/>
                    <a:pt x="504" y="97"/>
                  </a:cubicBezTo>
                  <a:cubicBezTo>
                    <a:pt x="512" y="149"/>
                    <a:pt x="532" y="234"/>
                    <a:pt x="560" y="339"/>
                  </a:cubicBezTo>
                  <a:cubicBezTo>
                    <a:pt x="595" y="464"/>
                    <a:pt x="595" y="464"/>
                    <a:pt x="595" y="464"/>
                  </a:cubicBezTo>
                  <a:cubicBezTo>
                    <a:pt x="621" y="558"/>
                    <a:pt x="656" y="674"/>
                    <a:pt x="676" y="724"/>
                  </a:cubicBezTo>
                  <a:cubicBezTo>
                    <a:pt x="675" y="728"/>
                    <a:pt x="672" y="731"/>
                    <a:pt x="669" y="733"/>
                  </a:cubicBezTo>
                  <a:cubicBezTo>
                    <a:pt x="666" y="736"/>
                    <a:pt x="661" y="739"/>
                    <a:pt x="656" y="740"/>
                  </a:cubicBezTo>
                  <a:cubicBezTo>
                    <a:pt x="622" y="715"/>
                    <a:pt x="580" y="689"/>
                    <a:pt x="540" y="668"/>
                  </a:cubicBezTo>
                  <a:lnTo>
                    <a:pt x="142" y="4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1" name="Freeform 249"/>
            <p:cNvSpPr>
              <a:spLocks/>
            </p:cNvSpPr>
            <p:nvPr/>
          </p:nvSpPr>
          <p:spPr bwMode="auto">
            <a:xfrm>
              <a:off x="7084" y="134"/>
              <a:ext cx="68" cy="92"/>
            </a:xfrm>
            <a:custGeom>
              <a:avLst/>
              <a:gdLst>
                <a:gd name="T0" fmla="*/ 374 w 532"/>
                <a:gd name="T1" fmla="*/ 512 h 716"/>
                <a:gd name="T2" fmla="*/ 487 w 532"/>
                <a:gd name="T3" fmla="*/ 589 h 716"/>
                <a:gd name="T4" fmla="*/ 512 w 532"/>
                <a:gd name="T5" fmla="*/ 579 h 716"/>
                <a:gd name="T6" fmla="*/ 522 w 532"/>
                <a:gd name="T7" fmla="*/ 601 h 716"/>
                <a:gd name="T8" fmla="*/ 409 w 532"/>
                <a:gd name="T9" fmla="*/ 658 h 716"/>
                <a:gd name="T10" fmla="*/ 305 w 532"/>
                <a:gd name="T11" fmla="*/ 716 h 716"/>
                <a:gd name="T12" fmla="*/ 292 w 532"/>
                <a:gd name="T13" fmla="*/ 695 h 716"/>
                <a:gd name="T14" fmla="*/ 309 w 532"/>
                <a:gd name="T15" fmla="*/ 683 h 716"/>
                <a:gd name="T16" fmla="*/ 304 w 532"/>
                <a:gd name="T17" fmla="*/ 549 h 716"/>
                <a:gd name="T18" fmla="*/ 136 w 532"/>
                <a:gd name="T19" fmla="*/ 233 h 716"/>
                <a:gd name="T20" fmla="*/ 47 w 532"/>
                <a:gd name="T21" fmla="*/ 162 h 716"/>
                <a:gd name="T22" fmla="*/ 14 w 532"/>
                <a:gd name="T23" fmla="*/ 175 h 716"/>
                <a:gd name="T24" fmla="*/ 5 w 532"/>
                <a:gd name="T25" fmla="*/ 153 h 716"/>
                <a:gd name="T26" fmla="*/ 171 w 532"/>
                <a:gd name="T27" fmla="*/ 56 h 716"/>
                <a:gd name="T28" fmla="*/ 354 w 532"/>
                <a:gd name="T29" fmla="*/ 3 h 716"/>
                <a:gd name="T30" fmla="*/ 491 w 532"/>
                <a:gd name="T31" fmla="*/ 95 h 716"/>
                <a:gd name="T32" fmla="*/ 477 w 532"/>
                <a:gd name="T33" fmla="*/ 277 h 716"/>
                <a:gd name="T34" fmla="*/ 372 w 532"/>
                <a:gd name="T35" fmla="*/ 365 h 716"/>
                <a:gd name="T36" fmla="*/ 362 w 532"/>
                <a:gd name="T37" fmla="*/ 349 h 716"/>
                <a:gd name="T38" fmla="*/ 412 w 532"/>
                <a:gd name="T39" fmla="*/ 138 h 716"/>
                <a:gd name="T40" fmla="*/ 201 w 532"/>
                <a:gd name="T41" fmla="*/ 74 h 716"/>
                <a:gd name="T42" fmla="*/ 171 w 532"/>
                <a:gd name="T43" fmla="*/ 129 h 716"/>
                <a:gd name="T44" fmla="*/ 374 w 532"/>
                <a:gd name="T45" fmla="*/ 51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16">
                  <a:moveTo>
                    <a:pt x="374" y="512"/>
                  </a:moveTo>
                  <a:cubicBezTo>
                    <a:pt x="422" y="602"/>
                    <a:pt x="429" y="612"/>
                    <a:pt x="487" y="589"/>
                  </a:cubicBezTo>
                  <a:cubicBezTo>
                    <a:pt x="512" y="579"/>
                    <a:pt x="512" y="579"/>
                    <a:pt x="512" y="579"/>
                  </a:cubicBezTo>
                  <a:cubicBezTo>
                    <a:pt x="519" y="581"/>
                    <a:pt x="525" y="596"/>
                    <a:pt x="522" y="601"/>
                  </a:cubicBezTo>
                  <a:cubicBezTo>
                    <a:pt x="472" y="626"/>
                    <a:pt x="443" y="640"/>
                    <a:pt x="409" y="658"/>
                  </a:cubicBezTo>
                  <a:cubicBezTo>
                    <a:pt x="373" y="677"/>
                    <a:pt x="342" y="694"/>
                    <a:pt x="305" y="716"/>
                  </a:cubicBezTo>
                  <a:cubicBezTo>
                    <a:pt x="299" y="716"/>
                    <a:pt x="290" y="703"/>
                    <a:pt x="292" y="695"/>
                  </a:cubicBezTo>
                  <a:cubicBezTo>
                    <a:pt x="309" y="683"/>
                    <a:pt x="309" y="683"/>
                    <a:pt x="309" y="683"/>
                  </a:cubicBezTo>
                  <a:cubicBezTo>
                    <a:pt x="355" y="650"/>
                    <a:pt x="351" y="639"/>
                    <a:pt x="304" y="549"/>
                  </a:cubicBezTo>
                  <a:cubicBezTo>
                    <a:pt x="136" y="233"/>
                    <a:pt x="136" y="233"/>
                    <a:pt x="136" y="233"/>
                  </a:cubicBezTo>
                  <a:cubicBezTo>
                    <a:pt x="97" y="160"/>
                    <a:pt x="87" y="145"/>
                    <a:pt x="47" y="162"/>
                  </a:cubicBezTo>
                  <a:cubicBezTo>
                    <a:pt x="14" y="175"/>
                    <a:pt x="14" y="175"/>
                    <a:pt x="14" y="175"/>
                  </a:cubicBezTo>
                  <a:cubicBezTo>
                    <a:pt x="6" y="173"/>
                    <a:pt x="0" y="160"/>
                    <a:pt x="5" y="153"/>
                  </a:cubicBezTo>
                  <a:cubicBezTo>
                    <a:pt x="47" y="123"/>
                    <a:pt x="100" y="94"/>
                    <a:pt x="171" y="56"/>
                  </a:cubicBezTo>
                  <a:cubicBezTo>
                    <a:pt x="242" y="18"/>
                    <a:pt x="300" y="0"/>
                    <a:pt x="354" y="3"/>
                  </a:cubicBezTo>
                  <a:cubicBezTo>
                    <a:pt x="406" y="7"/>
                    <a:pt x="459" y="36"/>
                    <a:pt x="491" y="95"/>
                  </a:cubicBezTo>
                  <a:cubicBezTo>
                    <a:pt x="532" y="174"/>
                    <a:pt x="504" y="240"/>
                    <a:pt x="477" y="277"/>
                  </a:cubicBezTo>
                  <a:cubicBezTo>
                    <a:pt x="449" y="315"/>
                    <a:pt x="407" y="347"/>
                    <a:pt x="372" y="365"/>
                  </a:cubicBezTo>
                  <a:cubicBezTo>
                    <a:pt x="365" y="366"/>
                    <a:pt x="358" y="353"/>
                    <a:pt x="362" y="349"/>
                  </a:cubicBezTo>
                  <a:cubicBezTo>
                    <a:pt x="446" y="283"/>
                    <a:pt x="452" y="213"/>
                    <a:pt x="412" y="138"/>
                  </a:cubicBezTo>
                  <a:cubicBezTo>
                    <a:pt x="368" y="55"/>
                    <a:pt x="291" y="27"/>
                    <a:pt x="201" y="74"/>
                  </a:cubicBezTo>
                  <a:cubicBezTo>
                    <a:pt x="156" y="98"/>
                    <a:pt x="157" y="102"/>
                    <a:pt x="171" y="129"/>
                  </a:cubicBezTo>
                  <a:lnTo>
                    <a:pt x="374" y="5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2" name="Freeform 250"/>
            <p:cNvSpPr>
              <a:spLocks/>
            </p:cNvSpPr>
            <p:nvPr/>
          </p:nvSpPr>
          <p:spPr bwMode="auto">
            <a:xfrm>
              <a:off x="7150" y="103"/>
              <a:ext cx="82" cy="96"/>
            </a:xfrm>
            <a:custGeom>
              <a:avLst/>
              <a:gdLst>
                <a:gd name="T0" fmla="*/ 119 w 645"/>
                <a:gd name="T1" fmla="*/ 248 h 750"/>
                <a:gd name="T2" fmla="*/ 26 w 645"/>
                <a:gd name="T3" fmla="*/ 150 h 750"/>
                <a:gd name="T4" fmla="*/ 10 w 645"/>
                <a:gd name="T5" fmla="*/ 153 h 750"/>
                <a:gd name="T6" fmla="*/ 5 w 645"/>
                <a:gd name="T7" fmla="*/ 129 h 750"/>
                <a:gd name="T8" fmla="*/ 115 w 645"/>
                <a:gd name="T9" fmla="*/ 97 h 750"/>
                <a:gd name="T10" fmla="*/ 289 w 645"/>
                <a:gd name="T11" fmla="*/ 42 h 750"/>
                <a:gd name="T12" fmla="*/ 413 w 645"/>
                <a:gd name="T13" fmla="*/ 0 h 750"/>
                <a:gd name="T14" fmla="*/ 467 w 645"/>
                <a:gd name="T15" fmla="*/ 118 h 750"/>
                <a:gd name="T16" fmla="*/ 444 w 645"/>
                <a:gd name="T17" fmla="*/ 127 h 750"/>
                <a:gd name="T18" fmla="*/ 346 w 645"/>
                <a:gd name="T19" fmla="*/ 62 h 750"/>
                <a:gd name="T20" fmla="*/ 254 w 645"/>
                <a:gd name="T21" fmla="*/ 84 h 750"/>
                <a:gd name="T22" fmla="*/ 188 w 645"/>
                <a:gd name="T23" fmla="*/ 105 h 750"/>
                <a:gd name="T24" fmla="*/ 172 w 645"/>
                <a:gd name="T25" fmla="*/ 151 h 750"/>
                <a:gd name="T26" fmla="*/ 230 w 645"/>
                <a:gd name="T27" fmla="*/ 336 h 750"/>
                <a:gd name="T28" fmla="*/ 269 w 645"/>
                <a:gd name="T29" fmla="*/ 353 h 750"/>
                <a:gd name="T30" fmla="*/ 323 w 645"/>
                <a:gd name="T31" fmla="*/ 336 h 750"/>
                <a:gd name="T32" fmla="*/ 400 w 645"/>
                <a:gd name="T33" fmla="*/ 305 h 750"/>
                <a:gd name="T34" fmla="*/ 412 w 645"/>
                <a:gd name="T35" fmla="*/ 266 h 750"/>
                <a:gd name="T36" fmla="*/ 407 w 645"/>
                <a:gd name="T37" fmla="*/ 225 h 750"/>
                <a:gd name="T38" fmla="*/ 431 w 645"/>
                <a:gd name="T39" fmla="*/ 219 h 750"/>
                <a:gd name="T40" fmla="*/ 457 w 645"/>
                <a:gd name="T41" fmla="*/ 313 h 750"/>
                <a:gd name="T42" fmla="*/ 489 w 645"/>
                <a:gd name="T43" fmla="*/ 401 h 750"/>
                <a:gd name="T44" fmla="*/ 465 w 645"/>
                <a:gd name="T45" fmla="*/ 410 h 750"/>
                <a:gd name="T46" fmla="*/ 445 w 645"/>
                <a:gd name="T47" fmla="*/ 376 h 750"/>
                <a:gd name="T48" fmla="*/ 406 w 645"/>
                <a:gd name="T49" fmla="*/ 350 h 750"/>
                <a:gd name="T50" fmla="*/ 333 w 645"/>
                <a:gd name="T51" fmla="*/ 368 h 750"/>
                <a:gd name="T52" fmla="*/ 279 w 645"/>
                <a:gd name="T53" fmla="*/ 385 h 750"/>
                <a:gd name="T54" fmla="*/ 257 w 645"/>
                <a:gd name="T55" fmla="*/ 420 h 750"/>
                <a:gd name="T56" fmla="*/ 298 w 645"/>
                <a:gd name="T57" fmla="*/ 550 h 750"/>
                <a:gd name="T58" fmla="*/ 346 w 645"/>
                <a:gd name="T59" fmla="*/ 641 h 750"/>
                <a:gd name="T60" fmla="*/ 465 w 645"/>
                <a:gd name="T61" fmla="*/ 626 h 750"/>
                <a:gd name="T62" fmla="*/ 579 w 645"/>
                <a:gd name="T63" fmla="*/ 575 h 750"/>
                <a:gd name="T64" fmla="*/ 616 w 645"/>
                <a:gd name="T65" fmla="*/ 465 h 750"/>
                <a:gd name="T66" fmla="*/ 641 w 645"/>
                <a:gd name="T67" fmla="*/ 464 h 750"/>
                <a:gd name="T68" fmla="*/ 640 w 645"/>
                <a:gd name="T69" fmla="*/ 606 h 750"/>
                <a:gd name="T70" fmla="*/ 391 w 645"/>
                <a:gd name="T71" fmla="*/ 681 h 750"/>
                <a:gd name="T72" fmla="*/ 308 w 645"/>
                <a:gd name="T73" fmla="*/ 708 h 750"/>
                <a:gd name="T74" fmla="*/ 183 w 645"/>
                <a:gd name="T75" fmla="*/ 750 h 750"/>
                <a:gd name="T76" fmla="*/ 174 w 645"/>
                <a:gd name="T77" fmla="*/ 728 h 750"/>
                <a:gd name="T78" fmla="*/ 203 w 645"/>
                <a:gd name="T79" fmla="*/ 715 h 750"/>
                <a:gd name="T80" fmla="*/ 224 w 645"/>
                <a:gd name="T81" fmla="*/ 581 h 750"/>
                <a:gd name="T82" fmla="*/ 119 w 645"/>
                <a:gd name="T83" fmla="*/ 24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5" h="750">
                  <a:moveTo>
                    <a:pt x="119" y="248"/>
                  </a:moveTo>
                  <a:cubicBezTo>
                    <a:pt x="89" y="152"/>
                    <a:pt x="82" y="139"/>
                    <a:pt x="26" y="150"/>
                  </a:cubicBezTo>
                  <a:cubicBezTo>
                    <a:pt x="10" y="153"/>
                    <a:pt x="10" y="153"/>
                    <a:pt x="10" y="153"/>
                  </a:cubicBezTo>
                  <a:cubicBezTo>
                    <a:pt x="4" y="151"/>
                    <a:pt x="0" y="133"/>
                    <a:pt x="5" y="129"/>
                  </a:cubicBezTo>
                  <a:cubicBezTo>
                    <a:pt x="45" y="118"/>
                    <a:pt x="77" y="109"/>
                    <a:pt x="115" y="97"/>
                  </a:cubicBezTo>
                  <a:cubicBezTo>
                    <a:pt x="289" y="42"/>
                    <a:pt x="289" y="42"/>
                    <a:pt x="289" y="42"/>
                  </a:cubicBezTo>
                  <a:cubicBezTo>
                    <a:pt x="348" y="23"/>
                    <a:pt x="403" y="6"/>
                    <a:pt x="413" y="0"/>
                  </a:cubicBezTo>
                  <a:cubicBezTo>
                    <a:pt x="423" y="14"/>
                    <a:pt x="450" y="79"/>
                    <a:pt x="467" y="118"/>
                  </a:cubicBezTo>
                  <a:cubicBezTo>
                    <a:pt x="465" y="125"/>
                    <a:pt x="450" y="131"/>
                    <a:pt x="444" y="127"/>
                  </a:cubicBezTo>
                  <a:cubicBezTo>
                    <a:pt x="417" y="88"/>
                    <a:pt x="398" y="58"/>
                    <a:pt x="346" y="62"/>
                  </a:cubicBezTo>
                  <a:cubicBezTo>
                    <a:pt x="325" y="63"/>
                    <a:pt x="295" y="72"/>
                    <a:pt x="254" y="84"/>
                  </a:cubicBezTo>
                  <a:cubicBezTo>
                    <a:pt x="188" y="105"/>
                    <a:pt x="188" y="105"/>
                    <a:pt x="188" y="105"/>
                  </a:cubicBezTo>
                  <a:cubicBezTo>
                    <a:pt x="160" y="114"/>
                    <a:pt x="161" y="116"/>
                    <a:pt x="172" y="151"/>
                  </a:cubicBezTo>
                  <a:cubicBezTo>
                    <a:pt x="230" y="336"/>
                    <a:pt x="230" y="336"/>
                    <a:pt x="230" y="336"/>
                  </a:cubicBezTo>
                  <a:cubicBezTo>
                    <a:pt x="238" y="362"/>
                    <a:pt x="241" y="361"/>
                    <a:pt x="269" y="353"/>
                  </a:cubicBezTo>
                  <a:cubicBezTo>
                    <a:pt x="323" y="336"/>
                    <a:pt x="323" y="336"/>
                    <a:pt x="323" y="336"/>
                  </a:cubicBezTo>
                  <a:cubicBezTo>
                    <a:pt x="362" y="323"/>
                    <a:pt x="390" y="312"/>
                    <a:pt x="400" y="305"/>
                  </a:cubicBezTo>
                  <a:cubicBezTo>
                    <a:pt x="409" y="298"/>
                    <a:pt x="414" y="290"/>
                    <a:pt x="412" y="266"/>
                  </a:cubicBezTo>
                  <a:cubicBezTo>
                    <a:pt x="407" y="225"/>
                    <a:pt x="407" y="225"/>
                    <a:pt x="407" y="225"/>
                  </a:cubicBezTo>
                  <a:cubicBezTo>
                    <a:pt x="410" y="218"/>
                    <a:pt x="426" y="213"/>
                    <a:pt x="431" y="219"/>
                  </a:cubicBezTo>
                  <a:cubicBezTo>
                    <a:pt x="438" y="241"/>
                    <a:pt x="446" y="278"/>
                    <a:pt x="457" y="313"/>
                  </a:cubicBezTo>
                  <a:cubicBezTo>
                    <a:pt x="468" y="347"/>
                    <a:pt x="482" y="381"/>
                    <a:pt x="489" y="401"/>
                  </a:cubicBezTo>
                  <a:cubicBezTo>
                    <a:pt x="487" y="409"/>
                    <a:pt x="471" y="414"/>
                    <a:pt x="465" y="410"/>
                  </a:cubicBezTo>
                  <a:cubicBezTo>
                    <a:pt x="445" y="376"/>
                    <a:pt x="445" y="376"/>
                    <a:pt x="445" y="376"/>
                  </a:cubicBezTo>
                  <a:cubicBezTo>
                    <a:pt x="436" y="361"/>
                    <a:pt x="426" y="349"/>
                    <a:pt x="406" y="350"/>
                  </a:cubicBezTo>
                  <a:cubicBezTo>
                    <a:pt x="391" y="350"/>
                    <a:pt x="369" y="356"/>
                    <a:pt x="333" y="368"/>
                  </a:cubicBezTo>
                  <a:cubicBezTo>
                    <a:pt x="279" y="385"/>
                    <a:pt x="279" y="385"/>
                    <a:pt x="279" y="385"/>
                  </a:cubicBezTo>
                  <a:cubicBezTo>
                    <a:pt x="251" y="394"/>
                    <a:pt x="249" y="395"/>
                    <a:pt x="257" y="420"/>
                  </a:cubicBezTo>
                  <a:cubicBezTo>
                    <a:pt x="298" y="550"/>
                    <a:pt x="298" y="550"/>
                    <a:pt x="298" y="550"/>
                  </a:cubicBezTo>
                  <a:cubicBezTo>
                    <a:pt x="313" y="599"/>
                    <a:pt x="326" y="630"/>
                    <a:pt x="346" y="641"/>
                  </a:cubicBezTo>
                  <a:cubicBezTo>
                    <a:pt x="360" y="648"/>
                    <a:pt x="383" y="652"/>
                    <a:pt x="465" y="626"/>
                  </a:cubicBezTo>
                  <a:cubicBezTo>
                    <a:pt x="536" y="604"/>
                    <a:pt x="561" y="592"/>
                    <a:pt x="579" y="575"/>
                  </a:cubicBezTo>
                  <a:cubicBezTo>
                    <a:pt x="592" y="561"/>
                    <a:pt x="607" y="520"/>
                    <a:pt x="616" y="465"/>
                  </a:cubicBezTo>
                  <a:cubicBezTo>
                    <a:pt x="621" y="458"/>
                    <a:pt x="635" y="457"/>
                    <a:pt x="641" y="464"/>
                  </a:cubicBezTo>
                  <a:cubicBezTo>
                    <a:pt x="645" y="498"/>
                    <a:pt x="644" y="577"/>
                    <a:pt x="640" y="606"/>
                  </a:cubicBezTo>
                  <a:cubicBezTo>
                    <a:pt x="556" y="630"/>
                    <a:pt x="474" y="655"/>
                    <a:pt x="391" y="681"/>
                  </a:cubicBezTo>
                  <a:cubicBezTo>
                    <a:pt x="308" y="708"/>
                    <a:pt x="308" y="708"/>
                    <a:pt x="308" y="708"/>
                  </a:cubicBezTo>
                  <a:cubicBezTo>
                    <a:pt x="268" y="720"/>
                    <a:pt x="237" y="731"/>
                    <a:pt x="183" y="750"/>
                  </a:cubicBezTo>
                  <a:cubicBezTo>
                    <a:pt x="177" y="749"/>
                    <a:pt x="170" y="735"/>
                    <a:pt x="174" y="728"/>
                  </a:cubicBezTo>
                  <a:cubicBezTo>
                    <a:pt x="203" y="715"/>
                    <a:pt x="203" y="715"/>
                    <a:pt x="203" y="715"/>
                  </a:cubicBezTo>
                  <a:cubicBezTo>
                    <a:pt x="255" y="694"/>
                    <a:pt x="255" y="678"/>
                    <a:pt x="224" y="581"/>
                  </a:cubicBezTo>
                  <a:lnTo>
                    <a:pt x="119" y="2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3" name="Freeform 251"/>
            <p:cNvSpPr>
              <a:spLocks noEditPoints="1"/>
            </p:cNvSpPr>
            <p:nvPr/>
          </p:nvSpPr>
          <p:spPr bwMode="auto">
            <a:xfrm>
              <a:off x="7225" y="93"/>
              <a:ext cx="88" cy="86"/>
            </a:xfrm>
            <a:custGeom>
              <a:avLst/>
              <a:gdLst>
                <a:gd name="T0" fmla="*/ 95 w 683"/>
                <a:gd name="T1" fmla="*/ 172 h 675"/>
                <a:gd name="T2" fmla="*/ 40 w 683"/>
                <a:gd name="T3" fmla="*/ 64 h 675"/>
                <a:gd name="T4" fmla="*/ 9 w 683"/>
                <a:gd name="T5" fmla="*/ 64 h 675"/>
                <a:gd name="T6" fmla="*/ 7 w 683"/>
                <a:gd name="T7" fmla="*/ 40 h 675"/>
                <a:gd name="T8" fmla="*/ 221 w 683"/>
                <a:gd name="T9" fmla="*/ 8 h 675"/>
                <a:gd name="T10" fmla="*/ 385 w 683"/>
                <a:gd name="T11" fmla="*/ 19 h 675"/>
                <a:gd name="T12" fmla="*/ 480 w 683"/>
                <a:gd name="T13" fmla="*/ 146 h 675"/>
                <a:gd name="T14" fmla="*/ 378 w 683"/>
                <a:gd name="T15" fmla="*/ 320 h 675"/>
                <a:gd name="T16" fmla="*/ 385 w 683"/>
                <a:gd name="T17" fmla="*/ 343 h 675"/>
                <a:gd name="T18" fmla="*/ 607 w 683"/>
                <a:gd name="T19" fmla="*/ 578 h 675"/>
                <a:gd name="T20" fmla="*/ 677 w 683"/>
                <a:gd name="T21" fmla="*/ 598 h 675"/>
                <a:gd name="T22" fmla="*/ 679 w 683"/>
                <a:gd name="T23" fmla="*/ 611 h 675"/>
                <a:gd name="T24" fmla="*/ 637 w 683"/>
                <a:gd name="T25" fmla="*/ 620 h 675"/>
                <a:gd name="T26" fmla="*/ 424 w 683"/>
                <a:gd name="T27" fmla="*/ 521 h 675"/>
                <a:gd name="T28" fmla="*/ 313 w 683"/>
                <a:gd name="T29" fmla="*/ 386 h 675"/>
                <a:gd name="T30" fmla="*/ 242 w 683"/>
                <a:gd name="T31" fmla="*/ 362 h 675"/>
                <a:gd name="T32" fmla="*/ 199 w 683"/>
                <a:gd name="T33" fmla="*/ 388 h 675"/>
                <a:gd name="T34" fmla="*/ 212 w 683"/>
                <a:gd name="T35" fmla="*/ 510 h 675"/>
                <a:gd name="T36" fmla="*/ 283 w 683"/>
                <a:gd name="T37" fmla="*/ 624 h 675"/>
                <a:gd name="T38" fmla="*/ 303 w 683"/>
                <a:gd name="T39" fmla="*/ 625 h 675"/>
                <a:gd name="T40" fmla="*/ 304 w 683"/>
                <a:gd name="T41" fmla="*/ 649 h 675"/>
                <a:gd name="T42" fmla="*/ 189 w 683"/>
                <a:gd name="T43" fmla="*/ 659 h 675"/>
                <a:gd name="T44" fmla="*/ 69 w 683"/>
                <a:gd name="T45" fmla="*/ 675 h 675"/>
                <a:gd name="T46" fmla="*/ 64 w 683"/>
                <a:gd name="T47" fmla="*/ 651 h 675"/>
                <a:gd name="T48" fmla="*/ 88 w 683"/>
                <a:gd name="T49" fmla="*/ 645 h 675"/>
                <a:gd name="T50" fmla="*/ 133 w 683"/>
                <a:gd name="T51" fmla="*/ 519 h 675"/>
                <a:gd name="T52" fmla="*/ 95 w 683"/>
                <a:gd name="T53" fmla="*/ 172 h 675"/>
                <a:gd name="T54" fmla="*/ 189 w 683"/>
                <a:gd name="T55" fmla="*/ 302 h 675"/>
                <a:gd name="T56" fmla="*/ 195 w 683"/>
                <a:gd name="T57" fmla="*/ 333 h 675"/>
                <a:gd name="T58" fmla="*/ 262 w 683"/>
                <a:gd name="T59" fmla="*/ 331 h 675"/>
                <a:gd name="T60" fmla="*/ 359 w 683"/>
                <a:gd name="T61" fmla="*/ 295 h 675"/>
                <a:gd name="T62" fmla="*/ 394 w 683"/>
                <a:gd name="T63" fmla="*/ 170 h 675"/>
                <a:gd name="T64" fmla="*/ 223 w 683"/>
                <a:gd name="T65" fmla="*/ 38 h 675"/>
                <a:gd name="T66" fmla="*/ 164 w 683"/>
                <a:gd name="T67" fmla="*/ 76 h 675"/>
                <a:gd name="T68" fmla="*/ 189 w 683"/>
                <a:gd name="T69" fmla="*/ 30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3" h="675">
                  <a:moveTo>
                    <a:pt x="95" y="172"/>
                  </a:moveTo>
                  <a:cubicBezTo>
                    <a:pt x="85" y="81"/>
                    <a:pt x="80" y="65"/>
                    <a:pt x="40" y="64"/>
                  </a:cubicBezTo>
                  <a:cubicBezTo>
                    <a:pt x="9" y="64"/>
                    <a:pt x="9" y="64"/>
                    <a:pt x="9" y="64"/>
                  </a:cubicBezTo>
                  <a:cubicBezTo>
                    <a:pt x="1" y="60"/>
                    <a:pt x="0" y="44"/>
                    <a:pt x="7" y="40"/>
                  </a:cubicBezTo>
                  <a:cubicBezTo>
                    <a:pt x="61" y="29"/>
                    <a:pt x="127" y="18"/>
                    <a:pt x="221" y="8"/>
                  </a:cubicBezTo>
                  <a:cubicBezTo>
                    <a:pt x="281" y="2"/>
                    <a:pt x="339" y="0"/>
                    <a:pt x="385" y="19"/>
                  </a:cubicBezTo>
                  <a:cubicBezTo>
                    <a:pt x="434" y="39"/>
                    <a:pt x="473" y="78"/>
                    <a:pt x="480" y="146"/>
                  </a:cubicBezTo>
                  <a:cubicBezTo>
                    <a:pt x="490" y="237"/>
                    <a:pt x="424" y="295"/>
                    <a:pt x="378" y="320"/>
                  </a:cubicBezTo>
                  <a:cubicBezTo>
                    <a:pt x="373" y="326"/>
                    <a:pt x="379" y="335"/>
                    <a:pt x="385" y="343"/>
                  </a:cubicBezTo>
                  <a:cubicBezTo>
                    <a:pt x="476" y="459"/>
                    <a:pt x="535" y="530"/>
                    <a:pt x="607" y="578"/>
                  </a:cubicBezTo>
                  <a:cubicBezTo>
                    <a:pt x="625" y="590"/>
                    <a:pt x="650" y="598"/>
                    <a:pt x="677" y="598"/>
                  </a:cubicBezTo>
                  <a:cubicBezTo>
                    <a:pt x="682" y="599"/>
                    <a:pt x="683" y="607"/>
                    <a:pt x="679" y="611"/>
                  </a:cubicBezTo>
                  <a:cubicBezTo>
                    <a:pt x="671" y="615"/>
                    <a:pt x="655" y="618"/>
                    <a:pt x="637" y="620"/>
                  </a:cubicBezTo>
                  <a:cubicBezTo>
                    <a:pt x="555" y="629"/>
                    <a:pt x="503" y="611"/>
                    <a:pt x="424" y="521"/>
                  </a:cubicBezTo>
                  <a:cubicBezTo>
                    <a:pt x="395" y="488"/>
                    <a:pt x="348" y="426"/>
                    <a:pt x="313" y="386"/>
                  </a:cubicBezTo>
                  <a:cubicBezTo>
                    <a:pt x="297" y="366"/>
                    <a:pt x="280" y="358"/>
                    <a:pt x="242" y="362"/>
                  </a:cubicBezTo>
                  <a:cubicBezTo>
                    <a:pt x="198" y="367"/>
                    <a:pt x="196" y="368"/>
                    <a:pt x="199" y="388"/>
                  </a:cubicBezTo>
                  <a:cubicBezTo>
                    <a:pt x="212" y="510"/>
                    <a:pt x="212" y="510"/>
                    <a:pt x="212" y="510"/>
                  </a:cubicBezTo>
                  <a:cubicBezTo>
                    <a:pt x="223" y="611"/>
                    <a:pt x="226" y="622"/>
                    <a:pt x="283" y="624"/>
                  </a:cubicBezTo>
                  <a:cubicBezTo>
                    <a:pt x="303" y="625"/>
                    <a:pt x="303" y="625"/>
                    <a:pt x="303" y="625"/>
                  </a:cubicBezTo>
                  <a:cubicBezTo>
                    <a:pt x="310" y="629"/>
                    <a:pt x="310" y="646"/>
                    <a:pt x="304" y="649"/>
                  </a:cubicBezTo>
                  <a:cubicBezTo>
                    <a:pt x="261" y="652"/>
                    <a:pt x="228" y="655"/>
                    <a:pt x="189" y="659"/>
                  </a:cubicBezTo>
                  <a:cubicBezTo>
                    <a:pt x="149" y="663"/>
                    <a:pt x="114" y="668"/>
                    <a:pt x="69" y="675"/>
                  </a:cubicBezTo>
                  <a:cubicBezTo>
                    <a:pt x="63" y="673"/>
                    <a:pt x="59" y="658"/>
                    <a:pt x="64" y="651"/>
                  </a:cubicBezTo>
                  <a:cubicBezTo>
                    <a:pt x="88" y="645"/>
                    <a:pt x="88" y="645"/>
                    <a:pt x="88" y="645"/>
                  </a:cubicBezTo>
                  <a:cubicBezTo>
                    <a:pt x="143" y="633"/>
                    <a:pt x="144" y="620"/>
                    <a:pt x="133" y="519"/>
                  </a:cubicBezTo>
                  <a:lnTo>
                    <a:pt x="95" y="172"/>
                  </a:lnTo>
                  <a:close/>
                  <a:moveTo>
                    <a:pt x="189" y="302"/>
                  </a:moveTo>
                  <a:cubicBezTo>
                    <a:pt x="191" y="319"/>
                    <a:pt x="192" y="330"/>
                    <a:pt x="195" y="333"/>
                  </a:cubicBezTo>
                  <a:cubicBezTo>
                    <a:pt x="199" y="336"/>
                    <a:pt x="213" y="336"/>
                    <a:pt x="262" y="331"/>
                  </a:cubicBezTo>
                  <a:cubicBezTo>
                    <a:pt x="297" y="327"/>
                    <a:pt x="334" y="319"/>
                    <a:pt x="359" y="295"/>
                  </a:cubicBezTo>
                  <a:cubicBezTo>
                    <a:pt x="383" y="272"/>
                    <a:pt x="401" y="235"/>
                    <a:pt x="394" y="170"/>
                  </a:cubicBezTo>
                  <a:cubicBezTo>
                    <a:pt x="386" y="94"/>
                    <a:pt x="331" y="26"/>
                    <a:pt x="223" y="38"/>
                  </a:cubicBezTo>
                  <a:cubicBezTo>
                    <a:pt x="164" y="45"/>
                    <a:pt x="161" y="49"/>
                    <a:pt x="164" y="76"/>
                  </a:cubicBezTo>
                  <a:lnTo>
                    <a:pt x="189" y="3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4" name="Freeform 252"/>
            <p:cNvSpPr>
              <a:spLocks/>
            </p:cNvSpPr>
            <p:nvPr/>
          </p:nvSpPr>
          <p:spPr bwMode="auto">
            <a:xfrm>
              <a:off x="7305" y="91"/>
              <a:ext cx="36" cy="84"/>
            </a:xfrm>
            <a:custGeom>
              <a:avLst/>
              <a:gdLst>
                <a:gd name="T0" fmla="*/ 111 w 286"/>
                <a:gd name="T1" fmla="*/ 153 h 656"/>
                <a:gd name="T2" fmla="*/ 58 w 286"/>
                <a:gd name="T3" fmla="*/ 27 h 656"/>
                <a:gd name="T4" fmla="*/ 34 w 286"/>
                <a:gd name="T5" fmla="*/ 24 h 656"/>
                <a:gd name="T6" fmla="*/ 37 w 286"/>
                <a:gd name="T7" fmla="*/ 0 h 656"/>
                <a:gd name="T8" fmla="*/ 159 w 286"/>
                <a:gd name="T9" fmla="*/ 8 h 656"/>
                <a:gd name="T10" fmla="*/ 279 w 286"/>
                <a:gd name="T11" fmla="*/ 11 h 656"/>
                <a:gd name="T12" fmla="*/ 280 w 286"/>
                <a:gd name="T13" fmla="*/ 35 h 656"/>
                <a:gd name="T14" fmla="*/ 256 w 286"/>
                <a:gd name="T15" fmla="*/ 36 h 656"/>
                <a:gd name="T16" fmla="*/ 191 w 286"/>
                <a:gd name="T17" fmla="*/ 157 h 656"/>
                <a:gd name="T18" fmla="*/ 175 w 286"/>
                <a:gd name="T19" fmla="*/ 502 h 656"/>
                <a:gd name="T20" fmla="*/ 229 w 286"/>
                <a:gd name="T21" fmla="*/ 628 h 656"/>
                <a:gd name="T22" fmla="*/ 253 w 286"/>
                <a:gd name="T23" fmla="*/ 632 h 656"/>
                <a:gd name="T24" fmla="*/ 250 w 286"/>
                <a:gd name="T25" fmla="*/ 656 h 656"/>
                <a:gd name="T26" fmla="*/ 130 w 286"/>
                <a:gd name="T27" fmla="*/ 648 h 656"/>
                <a:gd name="T28" fmla="*/ 7 w 286"/>
                <a:gd name="T29" fmla="*/ 645 h 656"/>
                <a:gd name="T30" fmla="*/ 6 w 286"/>
                <a:gd name="T31" fmla="*/ 621 h 656"/>
                <a:gd name="T32" fmla="*/ 31 w 286"/>
                <a:gd name="T33" fmla="*/ 619 h 656"/>
                <a:gd name="T34" fmla="*/ 96 w 286"/>
                <a:gd name="T35" fmla="*/ 498 h 656"/>
                <a:gd name="T36" fmla="*/ 111 w 286"/>
                <a:gd name="T37" fmla="*/ 1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656">
                  <a:moveTo>
                    <a:pt x="111" y="153"/>
                  </a:moveTo>
                  <a:cubicBezTo>
                    <a:pt x="116" y="51"/>
                    <a:pt x="115" y="34"/>
                    <a:pt x="58" y="27"/>
                  </a:cubicBezTo>
                  <a:cubicBezTo>
                    <a:pt x="34" y="24"/>
                    <a:pt x="34" y="24"/>
                    <a:pt x="34" y="24"/>
                  </a:cubicBezTo>
                  <a:cubicBezTo>
                    <a:pt x="28" y="20"/>
                    <a:pt x="31" y="2"/>
                    <a:pt x="37" y="0"/>
                  </a:cubicBezTo>
                  <a:cubicBezTo>
                    <a:pt x="85" y="4"/>
                    <a:pt x="118" y="6"/>
                    <a:pt x="159" y="8"/>
                  </a:cubicBezTo>
                  <a:cubicBezTo>
                    <a:pt x="198" y="10"/>
                    <a:pt x="231" y="10"/>
                    <a:pt x="279" y="11"/>
                  </a:cubicBezTo>
                  <a:cubicBezTo>
                    <a:pt x="285" y="14"/>
                    <a:pt x="286" y="31"/>
                    <a:pt x="280" y="35"/>
                  </a:cubicBezTo>
                  <a:cubicBezTo>
                    <a:pt x="256" y="36"/>
                    <a:pt x="256" y="36"/>
                    <a:pt x="256" y="36"/>
                  </a:cubicBezTo>
                  <a:cubicBezTo>
                    <a:pt x="198" y="38"/>
                    <a:pt x="196" y="54"/>
                    <a:pt x="191" y="157"/>
                  </a:cubicBezTo>
                  <a:cubicBezTo>
                    <a:pt x="175" y="502"/>
                    <a:pt x="175" y="502"/>
                    <a:pt x="175" y="502"/>
                  </a:cubicBezTo>
                  <a:cubicBezTo>
                    <a:pt x="170" y="605"/>
                    <a:pt x="172" y="618"/>
                    <a:pt x="229" y="628"/>
                  </a:cubicBezTo>
                  <a:cubicBezTo>
                    <a:pt x="253" y="632"/>
                    <a:pt x="253" y="632"/>
                    <a:pt x="253" y="632"/>
                  </a:cubicBezTo>
                  <a:cubicBezTo>
                    <a:pt x="258" y="636"/>
                    <a:pt x="256" y="653"/>
                    <a:pt x="250" y="656"/>
                  </a:cubicBezTo>
                  <a:cubicBezTo>
                    <a:pt x="201" y="652"/>
                    <a:pt x="168" y="649"/>
                    <a:pt x="130" y="648"/>
                  </a:cubicBezTo>
                  <a:cubicBezTo>
                    <a:pt x="89" y="646"/>
                    <a:pt x="56" y="645"/>
                    <a:pt x="7" y="645"/>
                  </a:cubicBezTo>
                  <a:cubicBezTo>
                    <a:pt x="2" y="642"/>
                    <a:pt x="0" y="626"/>
                    <a:pt x="6" y="621"/>
                  </a:cubicBezTo>
                  <a:cubicBezTo>
                    <a:pt x="31" y="619"/>
                    <a:pt x="31" y="619"/>
                    <a:pt x="31" y="619"/>
                  </a:cubicBezTo>
                  <a:cubicBezTo>
                    <a:pt x="88" y="615"/>
                    <a:pt x="91" y="601"/>
                    <a:pt x="96" y="498"/>
                  </a:cubicBezTo>
                  <a:lnTo>
                    <a:pt x="111" y="1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5" name="Freeform 253"/>
            <p:cNvSpPr>
              <a:spLocks noEditPoints="1"/>
            </p:cNvSpPr>
            <p:nvPr/>
          </p:nvSpPr>
          <p:spPr bwMode="auto">
            <a:xfrm>
              <a:off x="7343" y="95"/>
              <a:ext cx="95" cy="94"/>
            </a:xfrm>
            <a:custGeom>
              <a:avLst/>
              <a:gdLst>
                <a:gd name="T0" fmla="*/ 39 w 744"/>
                <a:gd name="T1" fmla="*/ 301 h 741"/>
                <a:gd name="T2" fmla="*/ 452 w 744"/>
                <a:gd name="T3" fmla="*/ 45 h 741"/>
                <a:gd name="T4" fmla="*/ 706 w 744"/>
                <a:gd name="T5" fmla="*/ 445 h 741"/>
                <a:gd name="T6" fmla="*/ 302 w 744"/>
                <a:gd name="T7" fmla="*/ 699 h 741"/>
                <a:gd name="T8" fmla="*/ 39 w 744"/>
                <a:gd name="T9" fmla="*/ 301 h 741"/>
                <a:gd name="T10" fmla="*/ 605 w 744"/>
                <a:gd name="T11" fmla="*/ 452 h 741"/>
                <a:gd name="T12" fmla="*/ 430 w 744"/>
                <a:gd name="T13" fmla="*/ 70 h 741"/>
                <a:gd name="T14" fmla="*/ 141 w 744"/>
                <a:gd name="T15" fmla="*/ 293 h 741"/>
                <a:gd name="T16" fmla="*/ 321 w 744"/>
                <a:gd name="T17" fmla="*/ 673 h 741"/>
                <a:gd name="T18" fmla="*/ 605 w 744"/>
                <a:gd name="T19" fmla="*/ 45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1">
                  <a:moveTo>
                    <a:pt x="39" y="301"/>
                  </a:moveTo>
                  <a:cubicBezTo>
                    <a:pt x="83" y="112"/>
                    <a:pt x="258" y="0"/>
                    <a:pt x="452" y="45"/>
                  </a:cubicBezTo>
                  <a:cubicBezTo>
                    <a:pt x="671" y="95"/>
                    <a:pt x="744" y="278"/>
                    <a:pt x="706" y="445"/>
                  </a:cubicBezTo>
                  <a:cubicBezTo>
                    <a:pt x="662" y="635"/>
                    <a:pt x="485" y="741"/>
                    <a:pt x="302" y="699"/>
                  </a:cubicBezTo>
                  <a:cubicBezTo>
                    <a:pt x="92" y="651"/>
                    <a:pt x="0" y="471"/>
                    <a:pt x="39" y="301"/>
                  </a:cubicBezTo>
                  <a:close/>
                  <a:moveTo>
                    <a:pt x="605" y="452"/>
                  </a:moveTo>
                  <a:cubicBezTo>
                    <a:pt x="641" y="296"/>
                    <a:pt x="610" y="112"/>
                    <a:pt x="430" y="70"/>
                  </a:cubicBezTo>
                  <a:cubicBezTo>
                    <a:pt x="331" y="48"/>
                    <a:pt x="188" y="86"/>
                    <a:pt x="141" y="293"/>
                  </a:cubicBezTo>
                  <a:cubicBezTo>
                    <a:pt x="108" y="432"/>
                    <a:pt x="135" y="630"/>
                    <a:pt x="321" y="673"/>
                  </a:cubicBezTo>
                  <a:cubicBezTo>
                    <a:pt x="435" y="699"/>
                    <a:pt x="562" y="638"/>
                    <a:pt x="605" y="4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6" name="Freeform 254"/>
            <p:cNvSpPr>
              <a:spLocks noEditPoints="1"/>
            </p:cNvSpPr>
            <p:nvPr/>
          </p:nvSpPr>
          <p:spPr bwMode="auto">
            <a:xfrm>
              <a:off x="7423" y="120"/>
              <a:ext cx="85" cy="108"/>
            </a:xfrm>
            <a:custGeom>
              <a:avLst/>
              <a:gdLst>
                <a:gd name="T0" fmla="*/ 296 w 665"/>
                <a:gd name="T1" fmla="*/ 160 h 844"/>
                <a:gd name="T2" fmla="*/ 308 w 665"/>
                <a:gd name="T3" fmla="*/ 39 h 844"/>
                <a:gd name="T4" fmla="*/ 282 w 665"/>
                <a:gd name="T5" fmla="*/ 22 h 844"/>
                <a:gd name="T6" fmla="*/ 294 w 665"/>
                <a:gd name="T7" fmla="*/ 0 h 844"/>
                <a:gd name="T8" fmla="*/ 491 w 665"/>
                <a:gd name="T9" fmla="*/ 90 h 844"/>
                <a:gd name="T10" fmla="*/ 623 w 665"/>
                <a:gd name="T11" fmla="*/ 188 h 844"/>
                <a:gd name="T12" fmla="*/ 635 w 665"/>
                <a:gd name="T13" fmla="*/ 345 h 844"/>
                <a:gd name="T14" fmla="*/ 455 w 665"/>
                <a:gd name="T15" fmla="*/ 436 h 844"/>
                <a:gd name="T16" fmla="*/ 449 w 665"/>
                <a:gd name="T17" fmla="*/ 459 h 844"/>
                <a:gd name="T18" fmla="*/ 509 w 665"/>
                <a:gd name="T19" fmla="*/ 777 h 844"/>
                <a:gd name="T20" fmla="*/ 557 w 665"/>
                <a:gd name="T21" fmla="*/ 831 h 844"/>
                <a:gd name="T22" fmla="*/ 552 w 665"/>
                <a:gd name="T23" fmla="*/ 844 h 844"/>
                <a:gd name="T24" fmla="*/ 512 w 665"/>
                <a:gd name="T25" fmla="*/ 829 h 844"/>
                <a:gd name="T26" fmla="*/ 386 w 665"/>
                <a:gd name="T27" fmla="*/ 631 h 844"/>
                <a:gd name="T28" fmla="*/ 365 w 665"/>
                <a:gd name="T29" fmla="*/ 457 h 844"/>
                <a:gd name="T30" fmla="*/ 317 w 665"/>
                <a:gd name="T31" fmla="*/ 399 h 844"/>
                <a:gd name="T32" fmla="*/ 267 w 665"/>
                <a:gd name="T33" fmla="*/ 398 h 844"/>
                <a:gd name="T34" fmla="*/ 213 w 665"/>
                <a:gd name="T35" fmla="*/ 507 h 844"/>
                <a:gd name="T36" fmla="*/ 211 w 665"/>
                <a:gd name="T37" fmla="*/ 642 h 844"/>
                <a:gd name="T38" fmla="*/ 228 w 665"/>
                <a:gd name="T39" fmla="*/ 653 h 844"/>
                <a:gd name="T40" fmla="*/ 216 w 665"/>
                <a:gd name="T41" fmla="*/ 674 h 844"/>
                <a:gd name="T42" fmla="*/ 114 w 665"/>
                <a:gd name="T43" fmla="*/ 620 h 844"/>
                <a:gd name="T44" fmla="*/ 3 w 665"/>
                <a:gd name="T45" fmla="*/ 569 h 844"/>
                <a:gd name="T46" fmla="*/ 13 w 665"/>
                <a:gd name="T47" fmla="*/ 547 h 844"/>
                <a:gd name="T48" fmla="*/ 36 w 665"/>
                <a:gd name="T49" fmla="*/ 555 h 844"/>
                <a:gd name="T50" fmla="*/ 142 w 665"/>
                <a:gd name="T51" fmla="*/ 472 h 844"/>
                <a:gd name="T52" fmla="*/ 296 w 665"/>
                <a:gd name="T53" fmla="*/ 160 h 844"/>
                <a:gd name="T54" fmla="*/ 306 w 665"/>
                <a:gd name="T55" fmla="*/ 319 h 844"/>
                <a:gd name="T56" fmla="*/ 294 w 665"/>
                <a:gd name="T57" fmla="*/ 349 h 844"/>
                <a:gd name="T58" fmla="*/ 352 w 665"/>
                <a:gd name="T59" fmla="*/ 383 h 844"/>
                <a:gd name="T60" fmla="*/ 453 w 665"/>
                <a:gd name="T61" fmla="*/ 405 h 844"/>
                <a:gd name="T62" fmla="*/ 550 w 665"/>
                <a:gd name="T63" fmla="*/ 319 h 844"/>
                <a:gd name="T64" fmla="*/ 477 w 665"/>
                <a:gd name="T65" fmla="*/ 116 h 844"/>
                <a:gd name="T66" fmla="*/ 406 w 665"/>
                <a:gd name="T67" fmla="*/ 116 h 844"/>
                <a:gd name="T68" fmla="*/ 306 w 665"/>
                <a:gd name="T69" fmla="*/ 31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5" h="844">
                  <a:moveTo>
                    <a:pt x="296" y="160"/>
                  </a:moveTo>
                  <a:cubicBezTo>
                    <a:pt x="337" y="77"/>
                    <a:pt x="342" y="61"/>
                    <a:pt x="308" y="39"/>
                  </a:cubicBezTo>
                  <a:cubicBezTo>
                    <a:pt x="282" y="22"/>
                    <a:pt x="282" y="22"/>
                    <a:pt x="282" y="22"/>
                  </a:cubicBezTo>
                  <a:cubicBezTo>
                    <a:pt x="278" y="15"/>
                    <a:pt x="285" y="1"/>
                    <a:pt x="294" y="0"/>
                  </a:cubicBezTo>
                  <a:cubicBezTo>
                    <a:pt x="344" y="20"/>
                    <a:pt x="406" y="47"/>
                    <a:pt x="491" y="90"/>
                  </a:cubicBezTo>
                  <a:cubicBezTo>
                    <a:pt x="545" y="116"/>
                    <a:pt x="594" y="146"/>
                    <a:pt x="623" y="188"/>
                  </a:cubicBezTo>
                  <a:cubicBezTo>
                    <a:pt x="654" y="230"/>
                    <a:pt x="665" y="284"/>
                    <a:pt x="635" y="345"/>
                  </a:cubicBezTo>
                  <a:cubicBezTo>
                    <a:pt x="594" y="428"/>
                    <a:pt x="507" y="441"/>
                    <a:pt x="455" y="436"/>
                  </a:cubicBezTo>
                  <a:cubicBezTo>
                    <a:pt x="448" y="439"/>
                    <a:pt x="448" y="450"/>
                    <a:pt x="449" y="459"/>
                  </a:cubicBezTo>
                  <a:cubicBezTo>
                    <a:pt x="463" y="606"/>
                    <a:pt x="475" y="698"/>
                    <a:pt x="509" y="777"/>
                  </a:cubicBezTo>
                  <a:cubicBezTo>
                    <a:pt x="517" y="798"/>
                    <a:pt x="534" y="818"/>
                    <a:pt x="557" y="831"/>
                  </a:cubicBezTo>
                  <a:cubicBezTo>
                    <a:pt x="561" y="835"/>
                    <a:pt x="558" y="843"/>
                    <a:pt x="552" y="844"/>
                  </a:cubicBezTo>
                  <a:cubicBezTo>
                    <a:pt x="543" y="843"/>
                    <a:pt x="528" y="837"/>
                    <a:pt x="512" y="829"/>
                  </a:cubicBezTo>
                  <a:cubicBezTo>
                    <a:pt x="438" y="793"/>
                    <a:pt x="404" y="749"/>
                    <a:pt x="386" y="631"/>
                  </a:cubicBezTo>
                  <a:cubicBezTo>
                    <a:pt x="379" y="587"/>
                    <a:pt x="373" y="510"/>
                    <a:pt x="365" y="457"/>
                  </a:cubicBezTo>
                  <a:cubicBezTo>
                    <a:pt x="362" y="431"/>
                    <a:pt x="352" y="416"/>
                    <a:pt x="317" y="399"/>
                  </a:cubicBezTo>
                  <a:cubicBezTo>
                    <a:pt x="278" y="379"/>
                    <a:pt x="276" y="379"/>
                    <a:pt x="267" y="398"/>
                  </a:cubicBezTo>
                  <a:cubicBezTo>
                    <a:pt x="213" y="507"/>
                    <a:pt x="213" y="507"/>
                    <a:pt x="213" y="507"/>
                  </a:cubicBezTo>
                  <a:cubicBezTo>
                    <a:pt x="168" y="598"/>
                    <a:pt x="164" y="610"/>
                    <a:pt x="211" y="642"/>
                  </a:cubicBezTo>
                  <a:cubicBezTo>
                    <a:pt x="228" y="653"/>
                    <a:pt x="228" y="653"/>
                    <a:pt x="228" y="653"/>
                  </a:cubicBezTo>
                  <a:cubicBezTo>
                    <a:pt x="231" y="660"/>
                    <a:pt x="222" y="674"/>
                    <a:pt x="216" y="674"/>
                  </a:cubicBezTo>
                  <a:cubicBezTo>
                    <a:pt x="178" y="653"/>
                    <a:pt x="148" y="638"/>
                    <a:pt x="114" y="620"/>
                  </a:cubicBezTo>
                  <a:cubicBezTo>
                    <a:pt x="77" y="602"/>
                    <a:pt x="45" y="588"/>
                    <a:pt x="3" y="569"/>
                  </a:cubicBezTo>
                  <a:cubicBezTo>
                    <a:pt x="0" y="564"/>
                    <a:pt x="4" y="550"/>
                    <a:pt x="13" y="547"/>
                  </a:cubicBezTo>
                  <a:cubicBezTo>
                    <a:pt x="36" y="555"/>
                    <a:pt x="36" y="555"/>
                    <a:pt x="36" y="555"/>
                  </a:cubicBezTo>
                  <a:cubicBezTo>
                    <a:pt x="89" y="574"/>
                    <a:pt x="96" y="563"/>
                    <a:pt x="142" y="472"/>
                  </a:cubicBezTo>
                  <a:lnTo>
                    <a:pt x="296" y="160"/>
                  </a:lnTo>
                  <a:close/>
                  <a:moveTo>
                    <a:pt x="306" y="319"/>
                  </a:moveTo>
                  <a:cubicBezTo>
                    <a:pt x="298" y="335"/>
                    <a:pt x="293" y="345"/>
                    <a:pt x="294" y="349"/>
                  </a:cubicBezTo>
                  <a:cubicBezTo>
                    <a:pt x="295" y="353"/>
                    <a:pt x="308" y="362"/>
                    <a:pt x="352" y="383"/>
                  </a:cubicBezTo>
                  <a:cubicBezTo>
                    <a:pt x="383" y="399"/>
                    <a:pt x="418" y="412"/>
                    <a:pt x="453" y="405"/>
                  </a:cubicBezTo>
                  <a:cubicBezTo>
                    <a:pt x="485" y="398"/>
                    <a:pt x="520" y="378"/>
                    <a:pt x="550" y="319"/>
                  </a:cubicBezTo>
                  <a:cubicBezTo>
                    <a:pt x="584" y="250"/>
                    <a:pt x="573" y="164"/>
                    <a:pt x="477" y="116"/>
                  </a:cubicBezTo>
                  <a:cubicBezTo>
                    <a:pt x="423" y="89"/>
                    <a:pt x="418" y="92"/>
                    <a:pt x="406" y="116"/>
                  </a:cubicBezTo>
                  <a:lnTo>
                    <a:pt x="306" y="3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7" name="Freeform 255"/>
            <p:cNvSpPr>
              <a:spLocks/>
            </p:cNvSpPr>
            <p:nvPr/>
          </p:nvSpPr>
          <p:spPr bwMode="auto">
            <a:xfrm>
              <a:off x="7485" y="160"/>
              <a:ext cx="96" cy="101"/>
            </a:xfrm>
            <a:custGeom>
              <a:avLst/>
              <a:gdLst>
                <a:gd name="T0" fmla="*/ 378 w 750"/>
                <a:gd name="T1" fmla="*/ 163 h 795"/>
                <a:gd name="T2" fmla="*/ 405 w 750"/>
                <a:gd name="T3" fmla="*/ 30 h 795"/>
                <a:gd name="T4" fmla="*/ 394 w 750"/>
                <a:gd name="T5" fmla="*/ 19 h 795"/>
                <a:gd name="T6" fmla="*/ 411 w 750"/>
                <a:gd name="T7" fmla="*/ 1 h 795"/>
                <a:gd name="T8" fmla="*/ 500 w 750"/>
                <a:gd name="T9" fmla="*/ 73 h 795"/>
                <a:gd name="T10" fmla="*/ 644 w 750"/>
                <a:gd name="T11" fmla="*/ 185 h 795"/>
                <a:gd name="T12" fmla="*/ 750 w 750"/>
                <a:gd name="T13" fmla="*/ 262 h 795"/>
                <a:gd name="T14" fmla="*/ 684 w 750"/>
                <a:gd name="T15" fmla="*/ 374 h 795"/>
                <a:gd name="T16" fmla="*/ 663 w 750"/>
                <a:gd name="T17" fmla="*/ 361 h 795"/>
                <a:gd name="T18" fmla="*/ 661 w 750"/>
                <a:gd name="T19" fmla="*/ 243 h 795"/>
                <a:gd name="T20" fmla="*/ 590 w 750"/>
                <a:gd name="T21" fmla="*/ 181 h 795"/>
                <a:gd name="T22" fmla="*/ 535 w 750"/>
                <a:gd name="T23" fmla="*/ 138 h 795"/>
                <a:gd name="T24" fmla="*/ 488 w 750"/>
                <a:gd name="T25" fmla="*/ 151 h 795"/>
                <a:gd name="T26" fmla="*/ 369 w 750"/>
                <a:gd name="T27" fmla="*/ 305 h 795"/>
                <a:gd name="T28" fmla="*/ 378 w 750"/>
                <a:gd name="T29" fmla="*/ 346 h 795"/>
                <a:gd name="T30" fmla="*/ 423 w 750"/>
                <a:gd name="T31" fmla="*/ 380 h 795"/>
                <a:gd name="T32" fmla="*/ 492 w 750"/>
                <a:gd name="T33" fmla="*/ 426 h 795"/>
                <a:gd name="T34" fmla="*/ 531 w 750"/>
                <a:gd name="T35" fmla="*/ 413 h 795"/>
                <a:gd name="T36" fmla="*/ 561 w 750"/>
                <a:gd name="T37" fmla="*/ 386 h 795"/>
                <a:gd name="T38" fmla="*/ 581 w 750"/>
                <a:gd name="T39" fmla="*/ 402 h 795"/>
                <a:gd name="T40" fmla="*/ 518 w 750"/>
                <a:gd name="T41" fmla="*/ 478 h 795"/>
                <a:gd name="T42" fmla="*/ 464 w 750"/>
                <a:gd name="T43" fmla="*/ 554 h 795"/>
                <a:gd name="T44" fmla="*/ 444 w 750"/>
                <a:gd name="T45" fmla="*/ 539 h 795"/>
                <a:gd name="T46" fmla="*/ 460 w 750"/>
                <a:gd name="T47" fmla="*/ 504 h 795"/>
                <a:gd name="T48" fmla="*/ 458 w 750"/>
                <a:gd name="T49" fmla="*/ 456 h 795"/>
                <a:gd name="T50" fmla="*/ 402 w 750"/>
                <a:gd name="T51" fmla="*/ 407 h 795"/>
                <a:gd name="T52" fmla="*/ 358 w 750"/>
                <a:gd name="T53" fmla="*/ 373 h 795"/>
                <a:gd name="T54" fmla="*/ 316 w 750"/>
                <a:gd name="T55" fmla="*/ 374 h 795"/>
                <a:gd name="T56" fmla="*/ 233 w 750"/>
                <a:gd name="T57" fmla="*/ 482 h 795"/>
                <a:gd name="T58" fmla="*/ 186 w 750"/>
                <a:gd name="T59" fmla="*/ 574 h 795"/>
                <a:gd name="T60" fmla="*/ 266 w 750"/>
                <a:gd name="T61" fmla="*/ 663 h 795"/>
                <a:gd name="T62" fmla="*/ 373 w 750"/>
                <a:gd name="T63" fmla="*/ 727 h 795"/>
                <a:gd name="T64" fmla="*/ 485 w 750"/>
                <a:gd name="T65" fmla="*/ 694 h 795"/>
                <a:gd name="T66" fmla="*/ 500 w 750"/>
                <a:gd name="T67" fmla="*/ 715 h 795"/>
                <a:gd name="T68" fmla="*/ 383 w 750"/>
                <a:gd name="T69" fmla="*/ 795 h 795"/>
                <a:gd name="T70" fmla="*/ 179 w 750"/>
                <a:gd name="T71" fmla="*/ 634 h 795"/>
                <a:gd name="T72" fmla="*/ 109 w 750"/>
                <a:gd name="T73" fmla="*/ 581 h 795"/>
                <a:gd name="T74" fmla="*/ 3 w 750"/>
                <a:gd name="T75" fmla="*/ 503 h 795"/>
                <a:gd name="T76" fmla="*/ 16 w 750"/>
                <a:gd name="T77" fmla="*/ 482 h 795"/>
                <a:gd name="T78" fmla="*/ 43 w 750"/>
                <a:gd name="T79" fmla="*/ 499 h 795"/>
                <a:gd name="T80" fmla="*/ 165 w 750"/>
                <a:gd name="T81" fmla="*/ 440 h 795"/>
                <a:gd name="T82" fmla="*/ 378 w 750"/>
                <a:gd name="T83" fmla="*/ 16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795">
                  <a:moveTo>
                    <a:pt x="378" y="163"/>
                  </a:moveTo>
                  <a:cubicBezTo>
                    <a:pt x="440" y="83"/>
                    <a:pt x="447" y="70"/>
                    <a:pt x="405" y="30"/>
                  </a:cubicBezTo>
                  <a:cubicBezTo>
                    <a:pt x="394" y="19"/>
                    <a:pt x="394" y="19"/>
                    <a:pt x="394" y="19"/>
                  </a:cubicBezTo>
                  <a:cubicBezTo>
                    <a:pt x="392" y="13"/>
                    <a:pt x="404" y="0"/>
                    <a:pt x="411" y="1"/>
                  </a:cubicBezTo>
                  <a:cubicBezTo>
                    <a:pt x="442" y="28"/>
                    <a:pt x="468" y="49"/>
                    <a:pt x="500" y="73"/>
                  </a:cubicBezTo>
                  <a:cubicBezTo>
                    <a:pt x="644" y="185"/>
                    <a:pt x="644" y="185"/>
                    <a:pt x="644" y="185"/>
                  </a:cubicBezTo>
                  <a:cubicBezTo>
                    <a:pt x="694" y="222"/>
                    <a:pt x="739" y="257"/>
                    <a:pt x="750" y="262"/>
                  </a:cubicBezTo>
                  <a:cubicBezTo>
                    <a:pt x="744" y="279"/>
                    <a:pt x="707" y="338"/>
                    <a:pt x="684" y="374"/>
                  </a:cubicBezTo>
                  <a:cubicBezTo>
                    <a:pt x="677" y="376"/>
                    <a:pt x="664" y="368"/>
                    <a:pt x="663" y="361"/>
                  </a:cubicBezTo>
                  <a:cubicBezTo>
                    <a:pt x="680" y="316"/>
                    <a:pt x="693" y="283"/>
                    <a:pt x="661" y="243"/>
                  </a:cubicBezTo>
                  <a:cubicBezTo>
                    <a:pt x="648" y="226"/>
                    <a:pt x="624" y="206"/>
                    <a:pt x="590" y="181"/>
                  </a:cubicBezTo>
                  <a:cubicBezTo>
                    <a:pt x="535" y="138"/>
                    <a:pt x="535" y="138"/>
                    <a:pt x="535" y="138"/>
                  </a:cubicBezTo>
                  <a:cubicBezTo>
                    <a:pt x="511" y="120"/>
                    <a:pt x="510" y="122"/>
                    <a:pt x="488" y="151"/>
                  </a:cubicBezTo>
                  <a:cubicBezTo>
                    <a:pt x="369" y="305"/>
                    <a:pt x="369" y="305"/>
                    <a:pt x="369" y="305"/>
                  </a:cubicBezTo>
                  <a:cubicBezTo>
                    <a:pt x="353" y="326"/>
                    <a:pt x="355" y="328"/>
                    <a:pt x="378" y="346"/>
                  </a:cubicBezTo>
                  <a:cubicBezTo>
                    <a:pt x="423" y="380"/>
                    <a:pt x="423" y="380"/>
                    <a:pt x="423" y="380"/>
                  </a:cubicBezTo>
                  <a:cubicBezTo>
                    <a:pt x="455" y="405"/>
                    <a:pt x="480" y="422"/>
                    <a:pt x="492" y="426"/>
                  </a:cubicBezTo>
                  <a:cubicBezTo>
                    <a:pt x="504" y="430"/>
                    <a:pt x="512" y="429"/>
                    <a:pt x="531" y="413"/>
                  </a:cubicBezTo>
                  <a:cubicBezTo>
                    <a:pt x="561" y="386"/>
                    <a:pt x="561" y="386"/>
                    <a:pt x="561" y="386"/>
                  </a:cubicBezTo>
                  <a:cubicBezTo>
                    <a:pt x="569" y="385"/>
                    <a:pt x="582" y="395"/>
                    <a:pt x="581" y="402"/>
                  </a:cubicBezTo>
                  <a:cubicBezTo>
                    <a:pt x="567" y="421"/>
                    <a:pt x="541" y="449"/>
                    <a:pt x="518" y="478"/>
                  </a:cubicBezTo>
                  <a:cubicBezTo>
                    <a:pt x="497" y="505"/>
                    <a:pt x="477" y="537"/>
                    <a:pt x="464" y="554"/>
                  </a:cubicBezTo>
                  <a:cubicBezTo>
                    <a:pt x="457" y="557"/>
                    <a:pt x="444" y="547"/>
                    <a:pt x="444" y="539"/>
                  </a:cubicBezTo>
                  <a:cubicBezTo>
                    <a:pt x="460" y="504"/>
                    <a:pt x="460" y="504"/>
                    <a:pt x="460" y="504"/>
                  </a:cubicBezTo>
                  <a:cubicBezTo>
                    <a:pt x="467" y="488"/>
                    <a:pt x="471" y="472"/>
                    <a:pt x="458" y="456"/>
                  </a:cubicBezTo>
                  <a:cubicBezTo>
                    <a:pt x="450" y="445"/>
                    <a:pt x="432" y="430"/>
                    <a:pt x="402" y="407"/>
                  </a:cubicBezTo>
                  <a:cubicBezTo>
                    <a:pt x="358" y="373"/>
                    <a:pt x="358" y="373"/>
                    <a:pt x="358" y="373"/>
                  </a:cubicBezTo>
                  <a:cubicBezTo>
                    <a:pt x="335" y="355"/>
                    <a:pt x="332" y="354"/>
                    <a:pt x="316" y="374"/>
                  </a:cubicBezTo>
                  <a:cubicBezTo>
                    <a:pt x="233" y="482"/>
                    <a:pt x="233" y="482"/>
                    <a:pt x="233" y="482"/>
                  </a:cubicBezTo>
                  <a:cubicBezTo>
                    <a:pt x="202" y="523"/>
                    <a:pt x="184" y="551"/>
                    <a:pt x="186" y="574"/>
                  </a:cubicBezTo>
                  <a:cubicBezTo>
                    <a:pt x="188" y="590"/>
                    <a:pt x="198" y="611"/>
                    <a:pt x="266" y="663"/>
                  </a:cubicBezTo>
                  <a:cubicBezTo>
                    <a:pt x="325" y="708"/>
                    <a:pt x="349" y="723"/>
                    <a:pt x="373" y="727"/>
                  </a:cubicBezTo>
                  <a:cubicBezTo>
                    <a:pt x="393" y="730"/>
                    <a:pt x="434" y="719"/>
                    <a:pt x="485" y="694"/>
                  </a:cubicBezTo>
                  <a:cubicBezTo>
                    <a:pt x="493" y="695"/>
                    <a:pt x="502" y="705"/>
                    <a:pt x="500" y="715"/>
                  </a:cubicBezTo>
                  <a:cubicBezTo>
                    <a:pt x="474" y="737"/>
                    <a:pt x="409" y="782"/>
                    <a:pt x="383" y="795"/>
                  </a:cubicBezTo>
                  <a:cubicBezTo>
                    <a:pt x="315" y="740"/>
                    <a:pt x="247" y="687"/>
                    <a:pt x="179" y="634"/>
                  </a:cubicBezTo>
                  <a:cubicBezTo>
                    <a:pt x="109" y="581"/>
                    <a:pt x="109" y="581"/>
                    <a:pt x="109" y="581"/>
                  </a:cubicBezTo>
                  <a:cubicBezTo>
                    <a:pt x="76" y="555"/>
                    <a:pt x="50" y="536"/>
                    <a:pt x="3" y="503"/>
                  </a:cubicBezTo>
                  <a:cubicBezTo>
                    <a:pt x="0" y="497"/>
                    <a:pt x="8" y="483"/>
                    <a:pt x="16" y="482"/>
                  </a:cubicBezTo>
                  <a:cubicBezTo>
                    <a:pt x="43" y="499"/>
                    <a:pt x="43" y="499"/>
                    <a:pt x="43" y="499"/>
                  </a:cubicBezTo>
                  <a:cubicBezTo>
                    <a:pt x="90" y="529"/>
                    <a:pt x="103" y="521"/>
                    <a:pt x="165" y="440"/>
                  </a:cubicBezTo>
                  <a:lnTo>
                    <a:pt x="378"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8" name="Freeform 256"/>
            <p:cNvSpPr>
              <a:spLocks noEditPoints="1"/>
            </p:cNvSpPr>
            <p:nvPr/>
          </p:nvSpPr>
          <p:spPr bwMode="auto">
            <a:xfrm>
              <a:off x="7574" y="261"/>
              <a:ext cx="101" cy="102"/>
            </a:xfrm>
            <a:custGeom>
              <a:avLst/>
              <a:gdLst>
                <a:gd name="T0" fmla="*/ 485 w 796"/>
                <a:gd name="T1" fmla="*/ 125 h 792"/>
                <a:gd name="T2" fmla="*/ 543 w 796"/>
                <a:gd name="T3" fmla="*/ 38 h 792"/>
                <a:gd name="T4" fmla="*/ 534 w 796"/>
                <a:gd name="T5" fmla="*/ 18 h 792"/>
                <a:gd name="T6" fmla="*/ 556 w 796"/>
                <a:gd name="T7" fmla="*/ 6 h 792"/>
                <a:gd name="T8" fmla="*/ 687 w 796"/>
                <a:gd name="T9" fmla="*/ 212 h 792"/>
                <a:gd name="T10" fmla="*/ 770 w 796"/>
                <a:gd name="T11" fmla="*/ 410 h 792"/>
                <a:gd name="T12" fmla="*/ 625 w 796"/>
                <a:gd name="T13" fmla="*/ 726 h 792"/>
                <a:gd name="T14" fmla="*/ 290 w 796"/>
                <a:gd name="T15" fmla="*/ 727 h 792"/>
                <a:gd name="T16" fmla="*/ 139 w 796"/>
                <a:gd name="T17" fmla="*/ 564 h 792"/>
                <a:gd name="T18" fmla="*/ 65 w 796"/>
                <a:gd name="T19" fmla="*/ 424 h 792"/>
                <a:gd name="T20" fmla="*/ 0 w 796"/>
                <a:gd name="T21" fmla="*/ 321 h 792"/>
                <a:gd name="T22" fmla="*/ 20 w 796"/>
                <a:gd name="T23" fmla="*/ 307 h 792"/>
                <a:gd name="T24" fmla="*/ 34 w 796"/>
                <a:gd name="T25" fmla="*/ 325 h 792"/>
                <a:gd name="T26" fmla="*/ 168 w 796"/>
                <a:gd name="T27" fmla="*/ 313 h 792"/>
                <a:gd name="T28" fmla="*/ 485 w 796"/>
                <a:gd name="T29" fmla="*/ 125 h 792"/>
                <a:gd name="T30" fmla="*/ 228 w 796"/>
                <a:gd name="T31" fmla="*/ 370 h 792"/>
                <a:gd name="T32" fmla="*/ 147 w 796"/>
                <a:gd name="T33" fmla="*/ 441 h 792"/>
                <a:gd name="T34" fmla="*/ 174 w 796"/>
                <a:gd name="T35" fmla="*/ 564 h 792"/>
                <a:gd name="T36" fmla="*/ 574 w 796"/>
                <a:gd name="T37" fmla="*/ 643 h 792"/>
                <a:gd name="T38" fmla="*/ 665 w 796"/>
                <a:gd name="T39" fmla="*/ 234 h 792"/>
                <a:gd name="T40" fmla="*/ 604 w 796"/>
                <a:gd name="T41" fmla="*/ 158 h 792"/>
                <a:gd name="T42" fmla="*/ 536 w 796"/>
                <a:gd name="T43" fmla="*/ 187 h 792"/>
                <a:gd name="T44" fmla="*/ 228 w 796"/>
                <a:gd name="T45" fmla="*/ 37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 h="792">
                  <a:moveTo>
                    <a:pt x="485" y="125"/>
                  </a:moveTo>
                  <a:cubicBezTo>
                    <a:pt x="543" y="90"/>
                    <a:pt x="558" y="76"/>
                    <a:pt x="543" y="38"/>
                  </a:cubicBezTo>
                  <a:cubicBezTo>
                    <a:pt x="534" y="18"/>
                    <a:pt x="534" y="18"/>
                    <a:pt x="534" y="18"/>
                  </a:cubicBezTo>
                  <a:cubicBezTo>
                    <a:pt x="535" y="9"/>
                    <a:pt x="547" y="0"/>
                    <a:pt x="556" y="6"/>
                  </a:cubicBezTo>
                  <a:cubicBezTo>
                    <a:pt x="602" y="75"/>
                    <a:pt x="644" y="141"/>
                    <a:pt x="687" y="212"/>
                  </a:cubicBezTo>
                  <a:cubicBezTo>
                    <a:pt x="728" y="282"/>
                    <a:pt x="758" y="344"/>
                    <a:pt x="770" y="410"/>
                  </a:cubicBezTo>
                  <a:cubicBezTo>
                    <a:pt x="796" y="547"/>
                    <a:pt x="735" y="660"/>
                    <a:pt x="625" y="726"/>
                  </a:cubicBezTo>
                  <a:cubicBezTo>
                    <a:pt x="519" y="789"/>
                    <a:pt x="398" y="792"/>
                    <a:pt x="290" y="727"/>
                  </a:cubicBezTo>
                  <a:cubicBezTo>
                    <a:pt x="228" y="690"/>
                    <a:pt x="177" y="628"/>
                    <a:pt x="139" y="564"/>
                  </a:cubicBezTo>
                  <a:cubicBezTo>
                    <a:pt x="107" y="511"/>
                    <a:pt x="82" y="453"/>
                    <a:pt x="65" y="424"/>
                  </a:cubicBezTo>
                  <a:cubicBezTo>
                    <a:pt x="44" y="389"/>
                    <a:pt x="25" y="360"/>
                    <a:pt x="0" y="321"/>
                  </a:cubicBezTo>
                  <a:cubicBezTo>
                    <a:pt x="0" y="315"/>
                    <a:pt x="12" y="305"/>
                    <a:pt x="20" y="307"/>
                  </a:cubicBezTo>
                  <a:cubicBezTo>
                    <a:pt x="34" y="325"/>
                    <a:pt x="34" y="325"/>
                    <a:pt x="34" y="325"/>
                  </a:cubicBezTo>
                  <a:cubicBezTo>
                    <a:pt x="70" y="369"/>
                    <a:pt x="81" y="365"/>
                    <a:pt x="168" y="313"/>
                  </a:cubicBezTo>
                  <a:lnTo>
                    <a:pt x="485" y="125"/>
                  </a:lnTo>
                  <a:close/>
                  <a:moveTo>
                    <a:pt x="228" y="370"/>
                  </a:moveTo>
                  <a:cubicBezTo>
                    <a:pt x="184" y="396"/>
                    <a:pt x="158" y="415"/>
                    <a:pt x="147" y="441"/>
                  </a:cubicBezTo>
                  <a:cubicBezTo>
                    <a:pt x="132" y="474"/>
                    <a:pt x="142" y="511"/>
                    <a:pt x="174" y="564"/>
                  </a:cubicBezTo>
                  <a:cubicBezTo>
                    <a:pt x="270" y="726"/>
                    <a:pt x="419" y="735"/>
                    <a:pt x="574" y="643"/>
                  </a:cubicBezTo>
                  <a:cubicBezTo>
                    <a:pt x="666" y="589"/>
                    <a:pt x="794" y="452"/>
                    <a:pt x="665" y="234"/>
                  </a:cubicBezTo>
                  <a:cubicBezTo>
                    <a:pt x="635" y="185"/>
                    <a:pt x="613" y="162"/>
                    <a:pt x="604" y="158"/>
                  </a:cubicBezTo>
                  <a:cubicBezTo>
                    <a:pt x="595" y="154"/>
                    <a:pt x="573" y="165"/>
                    <a:pt x="536" y="187"/>
                  </a:cubicBezTo>
                  <a:lnTo>
                    <a:pt x="228" y="3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9" name="Freeform 257"/>
            <p:cNvSpPr>
              <a:spLocks/>
            </p:cNvSpPr>
            <p:nvPr/>
          </p:nvSpPr>
          <p:spPr bwMode="auto">
            <a:xfrm>
              <a:off x="7616" y="348"/>
              <a:ext cx="88" cy="60"/>
            </a:xfrm>
            <a:custGeom>
              <a:avLst/>
              <a:gdLst>
                <a:gd name="T0" fmla="*/ 493 w 691"/>
                <a:gd name="T1" fmla="*/ 134 h 463"/>
                <a:gd name="T2" fmla="*/ 589 w 691"/>
                <a:gd name="T3" fmla="*/ 35 h 463"/>
                <a:gd name="T4" fmla="*/ 582 w 691"/>
                <a:gd name="T5" fmla="*/ 11 h 463"/>
                <a:gd name="T6" fmla="*/ 605 w 691"/>
                <a:gd name="T7" fmla="*/ 4 h 463"/>
                <a:gd name="T8" fmla="*/ 645 w 691"/>
                <a:gd name="T9" fmla="*/ 120 h 463"/>
                <a:gd name="T10" fmla="*/ 691 w 691"/>
                <a:gd name="T11" fmla="*/ 232 h 463"/>
                <a:gd name="T12" fmla="*/ 668 w 691"/>
                <a:gd name="T13" fmla="*/ 242 h 463"/>
                <a:gd name="T14" fmla="*/ 658 w 691"/>
                <a:gd name="T15" fmla="*/ 220 h 463"/>
                <a:gd name="T16" fmla="*/ 521 w 691"/>
                <a:gd name="T17" fmla="*/ 208 h 463"/>
                <a:gd name="T18" fmla="*/ 198 w 691"/>
                <a:gd name="T19" fmla="*/ 329 h 463"/>
                <a:gd name="T20" fmla="*/ 103 w 691"/>
                <a:gd name="T21" fmla="*/ 428 h 463"/>
                <a:gd name="T22" fmla="*/ 109 w 691"/>
                <a:gd name="T23" fmla="*/ 452 h 463"/>
                <a:gd name="T24" fmla="*/ 85 w 691"/>
                <a:gd name="T25" fmla="*/ 458 h 463"/>
                <a:gd name="T26" fmla="*/ 46 w 691"/>
                <a:gd name="T27" fmla="*/ 345 h 463"/>
                <a:gd name="T28" fmla="*/ 0 w 691"/>
                <a:gd name="T29" fmla="*/ 231 h 463"/>
                <a:gd name="T30" fmla="*/ 22 w 691"/>
                <a:gd name="T31" fmla="*/ 221 h 463"/>
                <a:gd name="T32" fmla="*/ 34 w 691"/>
                <a:gd name="T33" fmla="*/ 243 h 463"/>
                <a:gd name="T34" fmla="*/ 170 w 691"/>
                <a:gd name="T35" fmla="*/ 255 h 463"/>
                <a:gd name="T36" fmla="*/ 493 w 691"/>
                <a:gd name="T37"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1" h="463">
                  <a:moveTo>
                    <a:pt x="493" y="134"/>
                  </a:moveTo>
                  <a:cubicBezTo>
                    <a:pt x="589" y="98"/>
                    <a:pt x="604" y="90"/>
                    <a:pt x="589" y="35"/>
                  </a:cubicBezTo>
                  <a:cubicBezTo>
                    <a:pt x="582" y="11"/>
                    <a:pt x="582" y="11"/>
                    <a:pt x="582" y="11"/>
                  </a:cubicBezTo>
                  <a:cubicBezTo>
                    <a:pt x="583" y="4"/>
                    <a:pt x="601" y="0"/>
                    <a:pt x="605" y="4"/>
                  </a:cubicBezTo>
                  <a:cubicBezTo>
                    <a:pt x="621" y="51"/>
                    <a:pt x="631" y="82"/>
                    <a:pt x="645" y="120"/>
                  </a:cubicBezTo>
                  <a:cubicBezTo>
                    <a:pt x="659" y="156"/>
                    <a:pt x="672" y="187"/>
                    <a:pt x="691" y="232"/>
                  </a:cubicBezTo>
                  <a:cubicBezTo>
                    <a:pt x="690" y="238"/>
                    <a:pt x="674" y="246"/>
                    <a:pt x="668" y="242"/>
                  </a:cubicBezTo>
                  <a:cubicBezTo>
                    <a:pt x="658" y="220"/>
                    <a:pt x="658" y="220"/>
                    <a:pt x="658" y="220"/>
                  </a:cubicBezTo>
                  <a:cubicBezTo>
                    <a:pt x="633" y="168"/>
                    <a:pt x="617" y="172"/>
                    <a:pt x="521" y="208"/>
                  </a:cubicBezTo>
                  <a:cubicBezTo>
                    <a:pt x="198" y="329"/>
                    <a:pt x="198" y="329"/>
                    <a:pt x="198" y="329"/>
                  </a:cubicBezTo>
                  <a:cubicBezTo>
                    <a:pt x="101" y="365"/>
                    <a:pt x="89" y="372"/>
                    <a:pt x="103" y="428"/>
                  </a:cubicBezTo>
                  <a:cubicBezTo>
                    <a:pt x="109" y="452"/>
                    <a:pt x="109" y="452"/>
                    <a:pt x="109" y="452"/>
                  </a:cubicBezTo>
                  <a:cubicBezTo>
                    <a:pt x="107" y="459"/>
                    <a:pt x="90" y="463"/>
                    <a:pt x="85" y="458"/>
                  </a:cubicBezTo>
                  <a:cubicBezTo>
                    <a:pt x="70" y="412"/>
                    <a:pt x="60" y="381"/>
                    <a:pt x="46" y="345"/>
                  </a:cubicBezTo>
                  <a:cubicBezTo>
                    <a:pt x="32" y="306"/>
                    <a:pt x="19" y="276"/>
                    <a:pt x="0" y="231"/>
                  </a:cubicBezTo>
                  <a:cubicBezTo>
                    <a:pt x="1" y="225"/>
                    <a:pt x="15" y="217"/>
                    <a:pt x="22" y="221"/>
                  </a:cubicBezTo>
                  <a:cubicBezTo>
                    <a:pt x="34" y="243"/>
                    <a:pt x="34" y="243"/>
                    <a:pt x="34" y="243"/>
                  </a:cubicBezTo>
                  <a:cubicBezTo>
                    <a:pt x="60" y="294"/>
                    <a:pt x="74" y="291"/>
                    <a:pt x="170" y="255"/>
                  </a:cubicBezTo>
                  <a:lnTo>
                    <a:pt x="493"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0" name="Freeform 258"/>
            <p:cNvSpPr>
              <a:spLocks/>
            </p:cNvSpPr>
            <p:nvPr/>
          </p:nvSpPr>
          <p:spPr bwMode="auto">
            <a:xfrm>
              <a:off x="7639" y="460"/>
              <a:ext cx="87" cy="50"/>
            </a:xfrm>
            <a:custGeom>
              <a:avLst/>
              <a:gdLst>
                <a:gd name="T0" fmla="*/ 6 w 682"/>
                <a:gd name="T1" fmla="*/ 189 h 391"/>
                <a:gd name="T2" fmla="*/ 31 w 682"/>
                <a:gd name="T3" fmla="*/ 36 h 391"/>
                <a:gd name="T4" fmla="*/ 165 w 682"/>
                <a:gd name="T5" fmla="*/ 0 h 391"/>
                <a:gd name="T6" fmla="*/ 170 w 682"/>
                <a:gd name="T7" fmla="*/ 23 h 391"/>
                <a:gd name="T8" fmla="*/ 37 w 682"/>
                <a:gd name="T9" fmla="*/ 200 h 391"/>
                <a:gd name="T10" fmla="*/ 157 w 682"/>
                <a:gd name="T11" fmla="*/ 313 h 391"/>
                <a:gd name="T12" fmla="*/ 287 w 682"/>
                <a:gd name="T13" fmla="*/ 225 h 391"/>
                <a:gd name="T14" fmla="*/ 340 w 682"/>
                <a:gd name="T15" fmla="*/ 128 h 391"/>
                <a:gd name="T16" fmla="*/ 499 w 682"/>
                <a:gd name="T17" fmla="*/ 12 h 391"/>
                <a:gd name="T18" fmla="*/ 680 w 682"/>
                <a:gd name="T19" fmla="*/ 198 h 391"/>
                <a:gd name="T20" fmla="*/ 673 w 682"/>
                <a:gd name="T21" fmla="*/ 289 h 391"/>
                <a:gd name="T22" fmla="*/ 670 w 682"/>
                <a:gd name="T23" fmla="*/ 324 h 391"/>
                <a:gd name="T24" fmla="*/ 553 w 682"/>
                <a:gd name="T25" fmla="*/ 349 h 391"/>
                <a:gd name="T26" fmla="*/ 548 w 682"/>
                <a:gd name="T27" fmla="*/ 325 h 391"/>
                <a:gd name="T28" fmla="*/ 649 w 682"/>
                <a:gd name="T29" fmla="*/ 186 h 391"/>
                <a:gd name="T30" fmla="*/ 533 w 682"/>
                <a:gd name="T31" fmla="*/ 78 h 391"/>
                <a:gd name="T32" fmla="*/ 420 w 682"/>
                <a:gd name="T33" fmla="*/ 169 h 391"/>
                <a:gd name="T34" fmla="*/ 377 w 682"/>
                <a:gd name="T35" fmla="*/ 249 h 391"/>
                <a:gd name="T36" fmla="*/ 199 w 682"/>
                <a:gd name="T37" fmla="*/ 383 h 391"/>
                <a:gd name="T38" fmla="*/ 6 w 682"/>
                <a:gd name="T39" fmla="*/ 18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 h="391">
                  <a:moveTo>
                    <a:pt x="6" y="189"/>
                  </a:moveTo>
                  <a:cubicBezTo>
                    <a:pt x="0" y="108"/>
                    <a:pt x="22" y="55"/>
                    <a:pt x="31" y="36"/>
                  </a:cubicBezTo>
                  <a:cubicBezTo>
                    <a:pt x="52" y="23"/>
                    <a:pt x="120" y="6"/>
                    <a:pt x="165" y="0"/>
                  </a:cubicBezTo>
                  <a:cubicBezTo>
                    <a:pt x="172" y="5"/>
                    <a:pt x="175" y="19"/>
                    <a:pt x="170" y="23"/>
                  </a:cubicBezTo>
                  <a:cubicBezTo>
                    <a:pt x="121" y="41"/>
                    <a:pt x="29" y="88"/>
                    <a:pt x="37" y="200"/>
                  </a:cubicBezTo>
                  <a:cubicBezTo>
                    <a:pt x="43" y="281"/>
                    <a:pt x="98" y="317"/>
                    <a:pt x="157" y="313"/>
                  </a:cubicBezTo>
                  <a:cubicBezTo>
                    <a:pt x="199" y="310"/>
                    <a:pt x="246" y="298"/>
                    <a:pt x="287" y="225"/>
                  </a:cubicBezTo>
                  <a:cubicBezTo>
                    <a:pt x="340" y="128"/>
                    <a:pt x="340" y="128"/>
                    <a:pt x="340" y="128"/>
                  </a:cubicBezTo>
                  <a:cubicBezTo>
                    <a:pt x="369" y="78"/>
                    <a:pt x="420" y="18"/>
                    <a:pt x="499" y="12"/>
                  </a:cubicBezTo>
                  <a:cubicBezTo>
                    <a:pt x="592" y="6"/>
                    <a:pt x="671" y="73"/>
                    <a:pt x="680" y="198"/>
                  </a:cubicBezTo>
                  <a:cubicBezTo>
                    <a:pt x="682" y="228"/>
                    <a:pt x="679" y="264"/>
                    <a:pt x="673" y="289"/>
                  </a:cubicBezTo>
                  <a:cubicBezTo>
                    <a:pt x="671" y="302"/>
                    <a:pt x="669" y="316"/>
                    <a:pt x="670" y="324"/>
                  </a:cubicBezTo>
                  <a:cubicBezTo>
                    <a:pt x="647" y="334"/>
                    <a:pt x="593" y="346"/>
                    <a:pt x="553" y="349"/>
                  </a:cubicBezTo>
                  <a:cubicBezTo>
                    <a:pt x="547" y="346"/>
                    <a:pt x="543" y="330"/>
                    <a:pt x="548" y="325"/>
                  </a:cubicBezTo>
                  <a:cubicBezTo>
                    <a:pt x="594" y="309"/>
                    <a:pt x="655" y="279"/>
                    <a:pt x="649" y="186"/>
                  </a:cubicBezTo>
                  <a:cubicBezTo>
                    <a:pt x="642" y="91"/>
                    <a:pt x="578" y="75"/>
                    <a:pt x="533" y="78"/>
                  </a:cubicBezTo>
                  <a:cubicBezTo>
                    <a:pt x="477" y="82"/>
                    <a:pt x="441" y="131"/>
                    <a:pt x="420" y="169"/>
                  </a:cubicBezTo>
                  <a:cubicBezTo>
                    <a:pt x="377" y="249"/>
                    <a:pt x="377" y="249"/>
                    <a:pt x="377" y="249"/>
                  </a:cubicBezTo>
                  <a:cubicBezTo>
                    <a:pt x="343" y="313"/>
                    <a:pt x="291" y="377"/>
                    <a:pt x="199" y="383"/>
                  </a:cubicBezTo>
                  <a:cubicBezTo>
                    <a:pt x="93" y="391"/>
                    <a:pt x="15" y="315"/>
                    <a:pt x="6" y="1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1" name="Freeform 259"/>
            <p:cNvSpPr>
              <a:spLocks noEditPoints="1"/>
            </p:cNvSpPr>
            <p:nvPr/>
          </p:nvSpPr>
          <p:spPr bwMode="auto">
            <a:xfrm>
              <a:off x="7635" y="509"/>
              <a:ext cx="88" cy="83"/>
            </a:xfrm>
            <a:custGeom>
              <a:avLst/>
              <a:gdLst>
                <a:gd name="T0" fmla="*/ 253 w 689"/>
                <a:gd name="T1" fmla="*/ 444 h 649"/>
                <a:gd name="T2" fmla="*/ 281 w 689"/>
                <a:gd name="T3" fmla="*/ 407 h 649"/>
                <a:gd name="T4" fmla="*/ 299 w 689"/>
                <a:gd name="T5" fmla="*/ 262 h 649"/>
                <a:gd name="T6" fmla="*/ 280 w 689"/>
                <a:gd name="T7" fmla="*/ 222 h 649"/>
                <a:gd name="T8" fmla="*/ 183 w 689"/>
                <a:gd name="T9" fmla="*/ 176 h 649"/>
                <a:gd name="T10" fmla="*/ 105 w 689"/>
                <a:gd name="T11" fmla="*/ 146 h 649"/>
                <a:gd name="T12" fmla="*/ 83 w 689"/>
                <a:gd name="T13" fmla="*/ 171 h 649"/>
                <a:gd name="T14" fmla="*/ 76 w 689"/>
                <a:gd name="T15" fmla="*/ 203 h 649"/>
                <a:gd name="T16" fmla="*/ 52 w 689"/>
                <a:gd name="T17" fmla="*/ 198 h 649"/>
                <a:gd name="T18" fmla="*/ 67 w 689"/>
                <a:gd name="T19" fmla="*/ 98 h 649"/>
                <a:gd name="T20" fmla="*/ 75 w 689"/>
                <a:gd name="T21" fmla="*/ 5 h 649"/>
                <a:gd name="T22" fmla="*/ 99 w 689"/>
                <a:gd name="T23" fmla="*/ 6 h 649"/>
                <a:gd name="T24" fmla="*/ 98 w 689"/>
                <a:gd name="T25" fmla="*/ 38 h 649"/>
                <a:gd name="T26" fmla="*/ 139 w 689"/>
                <a:gd name="T27" fmla="*/ 102 h 649"/>
                <a:gd name="T28" fmla="*/ 344 w 689"/>
                <a:gd name="T29" fmla="*/ 212 h 649"/>
                <a:gd name="T30" fmla="*/ 592 w 689"/>
                <a:gd name="T31" fmla="*/ 341 h 649"/>
                <a:gd name="T32" fmla="*/ 658 w 689"/>
                <a:gd name="T33" fmla="*/ 366 h 649"/>
                <a:gd name="T34" fmla="*/ 689 w 689"/>
                <a:gd name="T35" fmla="*/ 420 h 649"/>
                <a:gd name="T36" fmla="*/ 679 w 689"/>
                <a:gd name="T37" fmla="*/ 434 h 649"/>
                <a:gd name="T38" fmla="*/ 545 w 689"/>
                <a:gd name="T39" fmla="*/ 461 h 649"/>
                <a:gd name="T40" fmla="*/ 142 w 689"/>
                <a:gd name="T41" fmla="*/ 547 h 649"/>
                <a:gd name="T42" fmla="*/ 30 w 689"/>
                <a:gd name="T43" fmla="*/ 617 h 649"/>
                <a:gd name="T44" fmla="*/ 24 w 689"/>
                <a:gd name="T45" fmla="*/ 642 h 649"/>
                <a:gd name="T46" fmla="*/ 0 w 689"/>
                <a:gd name="T47" fmla="*/ 640 h 649"/>
                <a:gd name="T48" fmla="*/ 17 w 689"/>
                <a:gd name="T49" fmla="*/ 523 h 649"/>
                <a:gd name="T50" fmla="*/ 27 w 689"/>
                <a:gd name="T51" fmla="*/ 412 h 649"/>
                <a:gd name="T52" fmla="*/ 51 w 689"/>
                <a:gd name="T53" fmla="*/ 413 h 649"/>
                <a:gd name="T54" fmla="*/ 51 w 689"/>
                <a:gd name="T55" fmla="*/ 441 h 649"/>
                <a:gd name="T56" fmla="*/ 64 w 689"/>
                <a:gd name="T57" fmla="*/ 477 h 649"/>
                <a:gd name="T58" fmla="*/ 117 w 689"/>
                <a:gd name="T59" fmla="*/ 471 h 649"/>
                <a:gd name="T60" fmla="*/ 253 w 689"/>
                <a:gd name="T61" fmla="*/ 444 h 649"/>
                <a:gd name="T62" fmla="*/ 361 w 689"/>
                <a:gd name="T63" fmla="*/ 263 h 649"/>
                <a:gd name="T64" fmla="*/ 335 w 689"/>
                <a:gd name="T65" fmla="*/ 281 h 649"/>
                <a:gd name="T66" fmla="*/ 321 w 689"/>
                <a:gd name="T67" fmla="*/ 399 h 649"/>
                <a:gd name="T68" fmla="*/ 349 w 689"/>
                <a:gd name="T69" fmla="*/ 424 h 649"/>
                <a:gd name="T70" fmla="*/ 512 w 689"/>
                <a:gd name="T71" fmla="*/ 390 h 649"/>
                <a:gd name="T72" fmla="*/ 575 w 689"/>
                <a:gd name="T73" fmla="*/ 375 h 649"/>
                <a:gd name="T74" fmla="*/ 576 w 689"/>
                <a:gd name="T75" fmla="*/ 373 h 649"/>
                <a:gd name="T76" fmla="*/ 521 w 689"/>
                <a:gd name="T77" fmla="*/ 343 h 649"/>
                <a:gd name="T78" fmla="*/ 361 w 689"/>
                <a:gd name="T79" fmla="*/ 26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9" h="649">
                  <a:moveTo>
                    <a:pt x="253" y="444"/>
                  </a:moveTo>
                  <a:cubicBezTo>
                    <a:pt x="275" y="439"/>
                    <a:pt x="278" y="436"/>
                    <a:pt x="281" y="407"/>
                  </a:cubicBezTo>
                  <a:cubicBezTo>
                    <a:pt x="299" y="262"/>
                    <a:pt x="299" y="262"/>
                    <a:pt x="299" y="262"/>
                  </a:cubicBezTo>
                  <a:cubicBezTo>
                    <a:pt x="301" y="237"/>
                    <a:pt x="299" y="231"/>
                    <a:pt x="280" y="222"/>
                  </a:cubicBezTo>
                  <a:cubicBezTo>
                    <a:pt x="183" y="176"/>
                    <a:pt x="183" y="176"/>
                    <a:pt x="183" y="176"/>
                  </a:cubicBezTo>
                  <a:cubicBezTo>
                    <a:pt x="141" y="157"/>
                    <a:pt x="116" y="147"/>
                    <a:pt x="105" y="146"/>
                  </a:cubicBezTo>
                  <a:cubicBezTo>
                    <a:pt x="93" y="144"/>
                    <a:pt x="87" y="149"/>
                    <a:pt x="83" y="171"/>
                  </a:cubicBezTo>
                  <a:cubicBezTo>
                    <a:pt x="76" y="203"/>
                    <a:pt x="76" y="203"/>
                    <a:pt x="76" y="203"/>
                  </a:cubicBezTo>
                  <a:cubicBezTo>
                    <a:pt x="70" y="209"/>
                    <a:pt x="55" y="207"/>
                    <a:pt x="52" y="198"/>
                  </a:cubicBezTo>
                  <a:cubicBezTo>
                    <a:pt x="57" y="173"/>
                    <a:pt x="61" y="143"/>
                    <a:pt x="67" y="98"/>
                  </a:cubicBezTo>
                  <a:cubicBezTo>
                    <a:pt x="71" y="66"/>
                    <a:pt x="73" y="32"/>
                    <a:pt x="75" y="5"/>
                  </a:cubicBezTo>
                  <a:cubicBezTo>
                    <a:pt x="79" y="0"/>
                    <a:pt x="95" y="0"/>
                    <a:pt x="99" y="6"/>
                  </a:cubicBezTo>
                  <a:cubicBezTo>
                    <a:pt x="98" y="38"/>
                    <a:pt x="98" y="38"/>
                    <a:pt x="98" y="38"/>
                  </a:cubicBezTo>
                  <a:cubicBezTo>
                    <a:pt x="98" y="62"/>
                    <a:pt x="106" y="84"/>
                    <a:pt x="139" y="102"/>
                  </a:cubicBezTo>
                  <a:cubicBezTo>
                    <a:pt x="181" y="125"/>
                    <a:pt x="240" y="159"/>
                    <a:pt x="344" y="212"/>
                  </a:cubicBezTo>
                  <a:cubicBezTo>
                    <a:pt x="592" y="341"/>
                    <a:pt x="592" y="341"/>
                    <a:pt x="592" y="341"/>
                  </a:cubicBezTo>
                  <a:cubicBezTo>
                    <a:pt x="625" y="359"/>
                    <a:pt x="643" y="367"/>
                    <a:pt x="658" y="366"/>
                  </a:cubicBezTo>
                  <a:cubicBezTo>
                    <a:pt x="662" y="390"/>
                    <a:pt x="678" y="408"/>
                    <a:pt x="689" y="420"/>
                  </a:cubicBezTo>
                  <a:cubicBezTo>
                    <a:pt x="688" y="426"/>
                    <a:pt x="686" y="432"/>
                    <a:pt x="679" y="434"/>
                  </a:cubicBezTo>
                  <a:cubicBezTo>
                    <a:pt x="635" y="441"/>
                    <a:pt x="589" y="451"/>
                    <a:pt x="545" y="461"/>
                  </a:cubicBezTo>
                  <a:cubicBezTo>
                    <a:pt x="142" y="547"/>
                    <a:pt x="142" y="547"/>
                    <a:pt x="142" y="547"/>
                  </a:cubicBezTo>
                  <a:cubicBezTo>
                    <a:pt x="56" y="565"/>
                    <a:pt x="40" y="576"/>
                    <a:pt x="30" y="617"/>
                  </a:cubicBezTo>
                  <a:cubicBezTo>
                    <a:pt x="24" y="642"/>
                    <a:pt x="24" y="642"/>
                    <a:pt x="24" y="642"/>
                  </a:cubicBezTo>
                  <a:cubicBezTo>
                    <a:pt x="18" y="649"/>
                    <a:pt x="3" y="645"/>
                    <a:pt x="0" y="640"/>
                  </a:cubicBezTo>
                  <a:cubicBezTo>
                    <a:pt x="7" y="600"/>
                    <a:pt x="11" y="567"/>
                    <a:pt x="17" y="523"/>
                  </a:cubicBezTo>
                  <a:cubicBezTo>
                    <a:pt x="22" y="477"/>
                    <a:pt x="25" y="440"/>
                    <a:pt x="27" y="412"/>
                  </a:cubicBezTo>
                  <a:cubicBezTo>
                    <a:pt x="32" y="405"/>
                    <a:pt x="47" y="406"/>
                    <a:pt x="51" y="413"/>
                  </a:cubicBezTo>
                  <a:cubicBezTo>
                    <a:pt x="51" y="441"/>
                    <a:pt x="51" y="441"/>
                    <a:pt x="51" y="441"/>
                  </a:cubicBezTo>
                  <a:cubicBezTo>
                    <a:pt x="50" y="462"/>
                    <a:pt x="55" y="476"/>
                    <a:pt x="64" y="477"/>
                  </a:cubicBezTo>
                  <a:cubicBezTo>
                    <a:pt x="75" y="478"/>
                    <a:pt x="93" y="476"/>
                    <a:pt x="117" y="471"/>
                  </a:cubicBezTo>
                  <a:lnTo>
                    <a:pt x="253" y="444"/>
                  </a:lnTo>
                  <a:close/>
                  <a:moveTo>
                    <a:pt x="361" y="263"/>
                  </a:moveTo>
                  <a:cubicBezTo>
                    <a:pt x="340" y="253"/>
                    <a:pt x="339" y="253"/>
                    <a:pt x="335" y="281"/>
                  </a:cubicBezTo>
                  <a:cubicBezTo>
                    <a:pt x="321" y="399"/>
                    <a:pt x="321" y="399"/>
                    <a:pt x="321" y="399"/>
                  </a:cubicBezTo>
                  <a:cubicBezTo>
                    <a:pt x="318" y="427"/>
                    <a:pt x="322" y="429"/>
                    <a:pt x="349" y="424"/>
                  </a:cubicBezTo>
                  <a:cubicBezTo>
                    <a:pt x="512" y="390"/>
                    <a:pt x="512" y="390"/>
                    <a:pt x="512" y="390"/>
                  </a:cubicBezTo>
                  <a:cubicBezTo>
                    <a:pt x="536" y="385"/>
                    <a:pt x="563" y="380"/>
                    <a:pt x="575" y="375"/>
                  </a:cubicBezTo>
                  <a:cubicBezTo>
                    <a:pt x="576" y="373"/>
                    <a:pt x="576" y="373"/>
                    <a:pt x="576" y="373"/>
                  </a:cubicBezTo>
                  <a:cubicBezTo>
                    <a:pt x="571" y="370"/>
                    <a:pt x="549" y="358"/>
                    <a:pt x="521" y="343"/>
                  </a:cubicBezTo>
                  <a:lnTo>
                    <a:pt x="361" y="2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2" name="Freeform 260"/>
            <p:cNvSpPr>
              <a:spLocks/>
            </p:cNvSpPr>
            <p:nvPr/>
          </p:nvSpPr>
          <p:spPr bwMode="auto">
            <a:xfrm>
              <a:off x="7608" y="588"/>
              <a:ext cx="106" cy="112"/>
            </a:xfrm>
            <a:custGeom>
              <a:avLst/>
              <a:gdLst>
                <a:gd name="T0" fmla="*/ 167 w 832"/>
                <a:gd name="T1" fmla="*/ 628 h 877"/>
                <a:gd name="T2" fmla="*/ 7 w 832"/>
                <a:gd name="T3" fmla="*/ 572 h 877"/>
                <a:gd name="T4" fmla="*/ 4 w 832"/>
                <a:gd name="T5" fmla="*/ 551 h 877"/>
                <a:gd name="T6" fmla="*/ 184 w 832"/>
                <a:gd name="T7" fmla="*/ 486 h 877"/>
                <a:gd name="T8" fmla="*/ 503 w 832"/>
                <a:gd name="T9" fmla="*/ 364 h 877"/>
                <a:gd name="T10" fmla="*/ 665 w 832"/>
                <a:gd name="T11" fmla="*/ 305 h 877"/>
                <a:gd name="T12" fmla="*/ 666 w 832"/>
                <a:gd name="T13" fmla="*/ 303 h 877"/>
                <a:gd name="T14" fmla="*/ 608 w 832"/>
                <a:gd name="T15" fmla="*/ 276 h 877"/>
                <a:gd name="T16" fmla="*/ 410 w 832"/>
                <a:gd name="T17" fmla="*/ 202 h 877"/>
                <a:gd name="T18" fmla="*/ 216 w 832"/>
                <a:gd name="T19" fmla="*/ 148 h 877"/>
                <a:gd name="T20" fmla="*/ 182 w 832"/>
                <a:gd name="T21" fmla="*/ 188 h 877"/>
                <a:gd name="T22" fmla="*/ 168 w 832"/>
                <a:gd name="T23" fmla="*/ 215 h 877"/>
                <a:gd name="T24" fmla="*/ 146 w 832"/>
                <a:gd name="T25" fmla="*/ 205 h 877"/>
                <a:gd name="T26" fmla="*/ 189 w 832"/>
                <a:gd name="T27" fmla="*/ 100 h 877"/>
                <a:gd name="T28" fmla="*/ 221 w 832"/>
                <a:gd name="T29" fmla="*/ 4 h 877"/>
                <a:gd name="T30" fmla="*/ 245 w 832"/>
                <a:gd name="T31" fmla="*/ 11 h 877"/>
                <a:gd name="T32" fmla="*/ 238 w 832"/>
                <a:gd name="T33" fmla="*/ 36 h 877"/>
                <a:gd name="T34" fmla="*/ 242 w 832"/>
                <a:gd name="T35" fmla="*/ 83 h 877"/>
                <a:gd name="T36" fmla="*/ 424 w 832"/>
                <a:gd name="T37" fmla="*/ 165 h 877"/>
                <a:gd name="T38" fmla="*/ 687 w 832"/>
                <a:gd name="T39" fmla="*/ 263 h 877"/>
                <a:gd name="T40" fmla="*/ 760 w 832"/>
                <a:gd name="T41" fmla="*/ 268 h 877"/>
                <a:gd name="T42" fmla="*/ 803 w 832"/>
                <a:gd name="T43" fmla="*/ 220 h 877"/>
                <a:gd name="T44" fmla="*/ 810 w 832"/>
                <a:gd name="T45" fmla="*/ 205 h 877"/>
                <a:gd name="T46" fmla="*/ 832 w 832"/>
                <a:gd name="T47" fmla="*/ 215 h 877"/>
                <a:gd name="T48" fmla="*/ 791 w 832"/>
                <a:gd name="T49" fmla="*/ 317 h 877"/>
                <a:gd name="T50" fmla="*/ 778 w 832"/>
                <a:gd name="T51" fmla="*/ 360 h 877"/>
                <a:gd name="T52" fmla="*/ 520 w 832"/>
                <a:gd name="T53" fmla="*/ 440 h 877"/>
                <a:gd name="T54" fmla="*/ 388 w 832"/>
                <a:gd name="T55" fmla="*/ 491 h 877"/>
                <a:gd name="T56" fmla="*/ 168 w 832"/>
                <a:gd name="T57" fmla="*/ 580 h 877"/>
                <a:gd name="T58" fmla="*/ 167 w 832"/>
                <a:gd name="T59" fmla="*/ 582 h 877"/>
                <a:gd name="T60" fmla="*/ 204 w 832"/>
                <a:gd name="T61" fmla="*/ 599 h 877"/>
                <a:gd name="T62" fmla="*/ 398 w 832"/>
                <a:gd name="T63" fmla="*/ 672 h 877"/>
                <a:gd name="T64" fmla="*/ 593 w 832"/>
                <a:gd name="T65" fmla="*/ 724 h 877"/>
                <a:gd name="T66" fmla="*/ 632 w 832"/>
                <a:gd name="T67" fmla="*/ 675 h 877"/>
                <a:gd name="T68" fmla="*/ 640 w 832"/>
                <a:gd name="T69" fmla="*/ 660 h 877"/>
                <a:gd name="T70" fmla="*/ 662 w 832"/>
                <a:gd name="T71" fmla="*/ 670 h 877"/>
                <a:gd name="T72" fmla="*/ 619 w 832"/>
                <a:gd name="T73" fmla="*/ 777 h 877"/>
                <a:gd name="T74" fmla="*/ 587 w 832"/>
                <a:gd name="T75" fmla="*/ 871 h 877"/>
                <a:gd name="T76" fmla="*/ 563 w 832"/>
                <a:gd name="T77" fmla="*/ 865 h 877"/>
                <a:gd name="T78" fmla="*/ 566 w 832"/>
                <a:gd name="T79" fmla="*/ 851 h 877"/>
                <a:gd name="T80" fmla="*/ 566 w 832"/>
                <a:gd name="T81" fmla="*/ 793 h 877"/>
                <a:gd name="T82" fmla="*/ 384 w 832"/>
                <a:gd name="T83" fmla="*/ 710 h 877"/>
                <a:gd name="T84" fmla="*/ 167 w 832"/>
                <a:gd name="T85" fmla="*/ 62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2" h="877">
                  <a:moveTo>
                    <a:pt x="167" y="628"/>
                  </a:moveTo>
                  <a:cubicBezTo>
                    <a:pt x="140" y="618"/>
                    <a:pt x="32" y="578"/>
                    <a:pt x="7" y="572"/>
                  </a:cubicBezTo>
                  <a:cubicBezTo>
                    <a:pt x="2" y="568"/>
                    <a:pt x="0" y="561"/>
                    <a:pt x="4" y="551"/>
                  </a:cubicBezTo>
                  <a:cubicBezTo>
                    <a:pt x="23" y="545"/>
                    <a:pt x="65" y="531"/>
                    <a:pt x="184" y="486"/>
                  </a:cubicBezTo>
                  <a:cubicBezTo>
                    <a:pt x="503" y="364"/>
                    <a:pt x="503" y="364"/>
                    <a:pt x="503" y="364"/>
                  </a:cubicBezTo>
                  <a:cubicBezTo>
                    <a:pt x="541" y="350"/>
                    <a:pt x="638" y="316"/>
                    <a:pt x="665" y="305"/>
                  </a:cubicBezTo>
                  <a:cubicBezTo>
                    <a:pt x="666" y="303"/>
                    <a:pt x="666" y="303"/>
                    <a:pt x="666" y="303"/>
                  </a:cubicBezTo>
                  <a:cubicBezTo>
                    <a:pt x="656" y="295"/>
                    <a:pt x="636" y="287"/>
                    <a:pt x="608" y="276"/>
                  </a:cubicBezTo>
                  <a:cubicBezTo>
                    <a:pt x="410" y="202"/>
                    <a:pt x="410" y="202"/>
                    <a:pt x="410" y="202"/>
                  </a:cubicBezTo>
                  <a:cubicBezTo>
                    <a:pt x="368" y="186"/>
                    <a:pt x="249" y="144"/>
                    <a:pt x="216" y="148"/>
                  </a:cubicBezTo>
                  <a:cubicBezTo>
                    <a:pt x="204" y="151"/>
                    <a:pt x="192" y="166"/>
                    <a:pt x="182" y="188"/>
                  </a:cubicBezTo>
                  <a:cubicBezTo>
                    <a:pt x="168" y="215"/>
                    <a:pt x="168" y="215"/>
                    <a:pt x="168" y="215"/>
                  </a:cubicBezTo>
                  <a:cubicBezTo>
                    <a:pt x="159" y="218"/>
                    <a:pt x="148" y="213"/>
                    <a:pt x="146" y="205"/>
                  </a:cubicBezTo>
                  <a:cubicBezTo>
                    <a:pt x="163" y="165"/>
                    <a:pt x="176" y="133"/>
                    <a:pt x="189" y="100"/>
                  </a:cubicBezTo>
                  <a:cubicBezTo>
                    <a:pt x="203" y="61"/>
                    <a:pt x="211" y="37"/>
                    <a:pt x="221" y="4"/>
                  </a:cubicBezTo>
                  <a:cubicBezTo>
                    <a:pt x="228" y="0"/>
                    <a:pt x="241" y="3"/>
                    <a:pt x="245" y="11"/>
                  </a:cubicBezTo>
                  <a:cubicBezTo>
                    <a:pt x="238" y="36"/>
                    <a:pt x="238" y="36"/>
                    <a:pt x="238" y="36"/>
                  </a:cubicBezTo>
                  <a:cubicBezTo>
                    <a:pt x="232" y="58"/>
                    <a:pt x="233" y="75"/>
                    <a:pt x="242" y="83"/>
                  </a:cubicBezTo>
                  <a:cubicBezTo>
                    <a:pt x="270" y="108"/>
                    <a:pt x="381" y="149"/>
                    <a:pt x="424" y="165"/>
                  </a:cubicBezTo>
                  <a:cubicBezTo>
                    <a:pt x="687" y="263"/>
                    <a:pt x="687" y="263"/>
                    <a:pt x="687" y="263"/>
                  </a:cubicBezTo>
                  <a:cubicBezTo>
                    <a:pt x="712" y="273"/>
                    <a:pt x="732" y="279"/>
                    <a:pt x="760" y="268"/>
                  </a:cubicBezTo>
                  <a:cubicBezTo>
                    <a:pt x="777" y="260"/>
                    <a:pt x="792" y="240"/>
                    <a:pt x="803" y="220"/>
                  </a:cubicBezTo>
                  <a:cubicBezTo>
                    <a:pt x="810" y="205"/>
                    <a:pt x="810" y="205"/>
                    <a:pt x="810" y="205"/>
                  </a:cubicBezTo>
                  <a:cubicBezTo>
                    <a:pt x="818" y="201"/>
                    <a:pt x="831" y="206"/>
                    <a:pt x="832" y="215"/>
                  </a:cubicBezTo>
                  <a:cubicBezTo>
                    <a:pt x="816" y="252"/>
                    <a:pt x="797" y="300"/>
                    <a:pt x="791" y="317"/>
                  </a:cubicBezTo>
                  <a:cubicBezTo>
                    <a:pt x="786" y="331"/>
                    <a:pt x="781" y="347"/>
                    <a:pt x="778" y="360"/>
                  </a:cubicBezTo>
                  <a:cubicBezTo>
                    <a:pt x="725" y="360"/>
                    <a:pt x="565" y="424"/>
                    <a:pt x="520" y="440"/>
                  </a:cubicBezTo>
                  <a:cubicBezTo>
                    <a:pt x="388" y="491"/>
                    <a:pt x="388" y="491"/>
                    <a:pt x="388" y="491"/>
                  </a:cubicBezTo>
                  <a:cubicBezTo>
                    <a:pt x="294" y="527"/>
                    <a:pt x="227" y="554"/>
                    <a:pt x="168" y="580"/>
                  </a:cubicBezTo>
                  <a:cubicBezTo>
                    <a:pt x="167" y="582"/>
                    <a:pt x="167" y="582"/>
                    <a:pt x="167" y="582"/>
                  </a:cubicBezTo>
                  <a:cubicBezTo>
                    <a:pt x="170" y="587"/>
                    <a:pt x="185" y="592"/>
                    <a:pt x="204" y="599"/>
                  </a:cubicBezTo>
                  <a:cubicBezTo>
                    <a:pt x="398" y="672"/>
                    <a:pt x="398" y="672"/>
                    <a:pt x="398" y="672"/>
                  </a:cubicBezTo>
                  <a:cubicBezTo>
                    <a:pt x="441" y="688"/>
                    <a:pt x="559" y="732"/>
                    <a:pt x="593" y="724"/>
                  </a:cubicBezTo>
                  <a:cubicBezTo>
                    <a:pt x="603" y="722"/>
                    <a:pt x="614" y="710"/>
                    <a:pt x="632" y="675"/>
                  </a:cubicBezTo>
                  <a:cubicBezTo>
                    <a:pt x="640" y="660"/>
                    <a:pt x="640" y="660"/>
                    <a:pt x="640" y="660"/>
                  </a:cubicBezTo>
                  <a:cubicBezTo>
                    <a:pt x="648" y="656"/>
                    <a:pt x="662" y="662"/>
                    <a:pt x="662" y="670"/>
                  </a:cubicBezTo>
                  <a:cubicBezTo>
                    <a:pt x="644" y="712"/>
                    <a:pt x="632" y="742"/>
                    <a:pt x="619" y="777"/>
                  </a:cubicBezTo>
                  <a:cubicBezTo>
                    <a:pt x="604" y="816"/>
                    <a:pt x="597" y="840"/>
                    <a:pt x="587" y="871"/>
                  </a:cubicBezTo>
                  <a:cubicBezTo>
                    <a:pt x="579" y="877"/>
                    <a:pt x="567" y="872"/>
                    <a:pt x="563" y="865"/>
                  </a:cubicBezTo>
                  <a:cubicBezTo>
                    <a:pt x="566" y="851"/>
                    <a:pt x="566" y="851"/>
                    <a:pt x="566" y="851"/>
                  </a:cubicBezTo>
                  <a:cubicBezTo>
                    <a:pt x="573" y="821"/>
                    <a:pt x="572" y="800"/>
                    <a:pt x="566" y="793"/>
                  </a:cubicBezTo>
                  <a:cubicBezTo>
                    <a:pt x="539" y="766"/>
                    <a:pt x="426" y="725"/>
                    <a:pt x="384" y="710"/>
                  </a:cubicBezTo>
                  <a:lnTo>
                    <a:pt x="167" y="6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3" name="Freeform 261"/>
            <p:cNvSpPr>
              <a:spLocks/>
            </p:cNvSpPr>
            <p:nvPr/>
          </p:nvSpPr>
          <p:spPr bwMode="auto">
            <a:xfrm>
              <a:off x="7585" y="672"/>
              <a:ext cx="87" cy="70"/>
            </a:xfrm>
            <a:custGeom>
              <a:avLst/>
              <a:gdLst>
                <a:gd name="T0" fmla="*/ 508 w 679"/>
                <a:gd name="T1" fmla="*/ 331 h 550"/>
                <a:gd name="T2" fmla="*/ 645 w 679"/>
                <a:gd name="T3" fmla="*/ 345 h 550"/>
                <a:gd name="T4" fmla="*/ 659 w 679"/>
                <a:gd name="T5" fmla="*/ 325 h 550"/>
                <a:gd name="T6" fmla="*/ 679 w 679"/>
                <a:gd name="T7" fmla="*/ 339 h 550"/>
                <a:gd name="T8" fmla="*/ 613 w 679"/>
                <a:gd name="T9" fmla="*/ 442 h 550"/>
                <a:gd name="T10" fmla="*/ 552 w 679"/>
                <a:gd name="T11" fmla="*/ 546 h 550"/>
                <a:gd name="T12" fmla="*/ 531 w 679"/>
                <a:gd name="T13" fmla="*/ 536 h 550"/>
                <a:gd name="T14" fmla="*/ 542 w 679"/>
                <a:gd name="T15" fmla="*/ 514 h 550"/>
                <a:gd name="T16" fmla="*/ 466 w 679"/>
                <a:gd name="T17" fmla="*/ 399 h 550"/>
                <a:gd name="T18" fmla="*/ 172 w 679"/>
                <a:gd name="T19" fmla="*/ 219 h 550"/>
                <a:gd name="T20" fmla="*/ 36 w 679"/>
                <a:gd name="T21" fmla="*/ 205 h 550"/>
                <a:gd name="T22" fmla="*/ 21 w 679"/>
                <a:gd name="T23" fmla="*/ 224 h 550"/>
                <a:gd name="T24" fmla="*/ 1 w 679"/>
                <a:gd name="T25" fmla="*/ 210 h 550"/>
                <a:gd name="T26" fmla="*/ 66 w 679"/>
                <a:gd name="T27" fmla="*/ 109 h 550"/>
                <a:gd name="T28" fmla="*/ 127 w 679"/>
                <a:gd name="T29" fmla="*/ 3 h 550"/>
                <a:gd name="T30" fmla="*/ 149 w 679"/>
                <a:gd name="T31" fmla="*/ 14 h 550"/>
                <a:gd name="T32" fmla="*/ 139 w 679"/>
                <a:gd name="T33" fmla="*/ 36 h 550"/>
                <a:gd name="T34" fmla="*/ 213 w 679"/>
                <a:gd name="T35" fmla="*/ 151 h 550"/>
                <a:gd name="T36" fmla="*/ 508 w 679"/>
                <a:gd name="T37" fmla="*/ 33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9" h="550">
                  <a:moveTo>
                    <a:pt x="508" y="331"/>
                  </a:moveTo>
                  <a:cubicBezTo>
                    <a:pt x="596" y="384"/>
                    <a:pt x="611" y="391"/>
                    <a:pt x="645" y="345"/>
                  </a:cubicBezTo>
                  <a:cubicBezTo>
                    <a:pt x="659" y="325"/>
                    <a:pt x="659" y="325"/>
                    <a:pt x="659" y="325"/>
                  </a:cubicBezTo>
                  <a:cubicBezTo>
                    <a:pt x="666" y="322"/>
                    <a:pt x="679" y="333"/>
                    <a:pt x="679" y="339"/>
                  </a:cubicBezTo>
                  <a:cubicBezTo>
                    <a:pt x="652" y="380"/>
                    <a:pt x="634" y="407"/>
                    <a:pt x="613" y="442"/>
                  </a:cubicBezTo>
                  <a:cubicBezTo>
                    <a:pt x="592" y="475"/>
                    <a:pt x="576" y="504"/>
                    <a:pt x="552" y="546"/>
                  </a:cubicBezTo>
                  <a:cubicBezTo>
                    <a:pt x="547" y="550"/>
                    <a:pt x="531" y="543"/>
                    <a:pt x="531" y="536"/>
                  </a:cubicBezTo>
                  <a:cubicBezTo>
                    <a:pt x="542" y="514"/>
                    <a:pt x="542" y="514"/>
                    <a:pt x="542" y="514"/>
                  </a:cubicBezTo>
                  <a:cubicBezTo>
                    <a:pt x="567" y="462"/>
                    <a:pt x="554" y="452"/>
                    <a:pt x="466" y="399"/>
                  </a:cubicBezTo>
                  <a:cubicBezTo>
                    <a:pt x="172" y="219"/>
                    <a:pt x="172" y="219"/>
                    <a:pt x="172" y="219"/>
                  </a:cubicBezTo>
                  <a:cubicBezTo>
                    <a:pt x="84" y="165"/>
                    <a:pt x="71" y="160"/>
                    <a:pt x="36" y="205"/>
                  </a:cubicBezTo>
                  <a:cubicBezTo>
                    <a:pt x="21" y="224"/>
                    <a:pt x="21" y="224"/>
                    <a:pt x="21" y="224"/>
                  </a:cubicBezTo>
                  <a:cubicBezTo>
                    <a:pt x="14" y="227"/>
                    <a:pt x="0" y="217"/>
                    <a:pt x="1" y="210"/>
                  </a:cubicBezTo>
                  <a:cubicBezTo>
                    <a:pt x="28" y="170"/>
                    <a:pt x="46" y="142"/>
                    <a:pt x="66" y="109"/>
                  </a:cubicBezTo>
                  <a:cubicBezTo>
                    <a:pt x="87" y="74"/>
                    <a:pt x="104" y="46"/>
                    <a:pt x="127" y="3"/>
                  </a:cubicBezTo>
                  <a:cubicBezTo>
                    <a:pt x="133" y="0"/>
                    <a:pt x="147" y="6"/>
                    <a:pt x="149" y="14"/>
                  </a:cubicBezTo>
                  <a:cubicBezTo>
                    <a:pt x="139" y="36"/>
                    <a:pt x="139" y="36"/>
                    <a:pt x="139" y="36"/>
                  </a:cubicBezTo>
                  <a:cubicBezTo>
                    <a:pt x="115" y="89"/>
                    <a:pt x="125" y="97"/>
                    <a:pt x="213" y="151"/>
                  </a:cubicBezTo>
                  <a:lnTo>
                    <a:pt x="508" y="3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4" name="Freeform 262"/>
            <p:cNvSpPr>
              <a:spLocks/>
            </p:cNvSpPr>
            <p:nvPr/>
          </p:nvSpPr>
          <p:spPr bwMode="auto">
            <a:xfrm>
              <a:off x="7549" y="718"/>
              <a:ext cx="99" cy="100"/>
            </a:xfrm>
            <a:custGeom>
              <a:avLst/>
              <a:gdLst>
                <a:gd name="T0" fmla="*/ 171 w 773"/>
                <a:gd name="T1" fmla="*/ 232 h 780"/>
                <a:gd name="T2" fmla="*/ 41 w 773"/>
                <a:gd name="T3" fmla="*/ 196 h 780"/>
                <a:gd name="T4" fmla="*/ 19 w 773"/>
                <a:gd name="T5" fmla="*/ 218 h 780"/>
                <a:gd name="T6" fmla="*/ 2 w 773"/>
                <a:gd name="T7" fmla="*/ 200 h 780"/>
                <a:gd name="T8" fmla="*/ 88 w 773"/>
                <a:gd name="T9" fmla="*/ 106 h 780"/>
                <a:gd name="T10" fmla="*/ 174 w 773"/>
                <a:gd name="T11" fmla="*/ 3 h 780"/>
                <a:gd name="T12" fmla="*/ 192 w 773"/>
                <a:gd name="T13" fmla="*/ 19 h 780"/>
                <a:gd name="T14" fmla="*/ 171 w 773"/>
                <a:gd name="T15" fmla="*/ 47 h 780"/>
                <a:gd name="T16" fmla="*/ 223 w 773"/>
                <a:gd name="T17" fmla="*/ 172 h 780"/>
                <a:gd name="T18" fmla="*/ 550 w 773"/>
                <a:gd name="T19" fmla="*/ 457 h 780"/>
                <a:gd name="T20" fmla="*/ 593 w 773"/>
                <a:gd name="T21" fmla="*/ 455 h 780"/>
                <a:gd name="T22" fmla="*/ 628 w 773"/>
                <a:gd name="T23" fmla="*/ 415 h 780"/>
                <a:gd name="T24" fmla="*/ 688 w 773"/>
                <a:gd name="T25" fmla="*/ 309 h 780"/>
                <a:gd name="T26" fmla="*/ 666 w 773"/>
                <a:gd name="T27" fmla="*/ 232 h 780"/>
                <a:gd name="T28" fmla="*/ 688 w 773"/>
                <a:gd name="T29" fmla="*/ 217 h 780"/>
                <a:gd name="T30" fmla="*/ 773 w 773"/>
                <a:gd name="T31" fmla="*/ 340 h 780"/>
                <a:gd name="T32" fmla="*/ 760 w 773"/>
                <a:gd name="T33" fmla="*/ 354 h 780"/>
                <a:gd name="T34" fmla="*/ 684 w 773"/>
                <a:gd name="T35" fmla="*/ 396 h 780"/>
                <a:gd name="T36" fmla="*/ 426 w 773"/>
                <a:gd name="T37" fmla="*/ 693 h 780"/>
                <a:gd name="T38" fmla="*/ 396 w 773"/>
                <a:gd name="T39" fmla="*/ 768 h 780"/>
                <a:gd name="T40" fmla="*/ 383 w 773"/>
                <a:gd name="T41" fmla="*/ 779 h 780"/>
                <a:gd name="T42" fmla="*/ 281 w 773"/>
                <a:gd name="T43" fmla="*/ 671 h 780"/>
                <a:gd name="T44" fmla="*/ 296 w 773"/>
                <a:gd name="T45" fmla="*/ 651 h 780"/>
                <a:gd name="T46" fmla="*/ 366 w 773"/>
                <a:gd name="T47" fmla="*/ 679 h 780"/>
                <a:gd name="T48" fmla="*/ 458 w 773"/>
                <a:gd name="T49" fmla="*/ 610 h 780"/>
                <a:gd name="T50" fmla="*/ 503 w 773"/>
                <a:gd name="T51" fmla="*/ 558 h 780"/>
                <a:gd name="T52" fmla="*/ 497 w 773"/>
                <a:gd name="T53" fmla="*/ 515 h 780"/>
                <a:gd name="T54" fmla="*/ 171 w 773"/>
                <a:gd name="T55" fmla="*/ 232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3" h="780">
                  <a:moveTo>
                    <a:pt x="171" y="232"/>
                  </a:moveTo>
                  <a:cubicBezTo>
                    <a:pt x="94" y="165"/>
                    <a:pt x="83" y="157"/>
                    <a:pt x="41" y="196"/>
                  </a:cubicBezTo>
                  <a:cubicBezTo>
                    <a:pt x="19" y="218"/>
                    <a:pt x="19" y="218"/>
                    <a:pt x="19" y="218"/>
                  </a:cubicBezTo>
                  <a:cubicBezTo>
                    <a:pt x="12" y="220"/>
                    <a:pt x="0" y="206"/>
                    <a:pt x="2" y="200"/>
                  </a:cubicBezTo>
                  <a:cubicBezTo>
                    <a:pt x="40" y="160"/>
                    <a:pt x="62" y="136"/>
                    <a:pt x="88" y="106"/>
                  </a:cubicBezTo>
                  <a:cubicBezTo>
                    <a:pt x="113" y="77"/>
                    <a:pt x="134" y="51"/>
                    <a:pt x="174" y="3"/>
                  </a:cubicBezTo>
                  <a:cubicBezTo>
                    <a:pt x="180" y="0"/>
                    <a:pt x="193" y="9"/>
                    <a:pt x="192" y="19"/>
                  </a:cubicBezTo>
                  <a:cubicBezTo>
                    <a:pt x="171" y="47"/>
                    <a:pt x="171" y="47"/>
                    <a:pt x="171" y="47"/>
                  </a:cubicBezTo>
                  <a:cubicBezTo>
                    <a:pt x="139" y="92"/>
                    <a:pt x="146" y="105"/>
                    <a:pt x="223" y="172"/>
                  </a:cubicBezTo>
                  <a:cubicBezTo>
                    <a:pt x="550" y="457"/>
                    <a:pt x="550" y="457"/>
                    <a:pt x="550" y="457"/>
                  </a:cubicBezTo>
                  <a:cubicBezTo>
                    <a:pt x="573" y="476"/>
                    <a:pt x="574" y="477"/>
                    <a:pt x="593" y="455"/>
                  </a:cubicBezTo>
                  <a:cubicBezTo>
                    <a:pt x="628" y="415"/>
                    <a:pt x="628" y="415"/>
                    <a:pt x="628" y="415"/>
                  </a:cubicBezTo>
                  <a:cubicBezTo>
                    <a:pt x="655" y="383"/>
                    <a:pt x="689" y="342"/>
                    <a:pt x="688" y="309"/>
                  </a:cubicBezTo>
                  <a:cubicBezTo>
                    <a:pt x="687" y="277"/>
                    <a:pt x="677" y="256"/>
                    <a:pt x="666" y="232"/>
                  </a:cubicBezTo>
                  <a:cubicBezTo>
                    <a:pt x="667" y="222"/>
                    <a:pt x="680" y="215"/>
                    <a:pt x="688" y="217"/>
                  </a:cubicBezTo>
                  <a:cubicBezTo>
                    <a:pt x="710" y="257"/>
                    <a:pt x="748" y="309"/>
                    <a:pt x="773" y="340"/>
                  </a:cubicBezTo>
                  <a:cubicBezTo>
                    <a:pt x="772" y="343"/>
                    <a:pt x="764" y="354"/>
                    <a:pt x="760" y="354"/>
                  </a:cubicBezTo>
                  <a:cubicBezTo>
                    <a:pt x="733" y="338"/>
                    <a:pt x="713" y="363"/>
                    <a:pt x="684" y="396"/>
                  </a:cubicBezTo>
                  <a:cubicBezTo>
                    <a:pt x="426" y="693"/>
                    <a:pt x="426" y="693"/>
                    <a:pt x="426" y="693"/>
                  </a:cubicBezTo>
                  <a:cubicBezTo>
                    <a:pt x="391" y="732"/>
                    <a:pt x="387" y="740"/>
                    <a:pt x="396" y="768"/>
                  </a:cubicBezTo>
                  <a:cubicBezTo>
                    <a:pt x="395" y="773"/>
                    <a:pt x="387" y="780"/>
                    <a:pt x="383" y="779"/>
                  </a:cubicBezTo>
                  <a:cubicBezTo>
                    <a:pt x="360" y="745"/>
                    <a:pt x="305" y="688"/>
                    <a:pt x="281" y="671"/>
                  </a:cubicBezTo>
                  <a:cubicBezTo>
                    <a:pt x="278" y="663"/>
                    <a:pt x="289" y="651"/>
                    <a:pt x="296" y="651"/>
                  </a:cubicBezTo>
                  <a:cubicBezTo>
                    <a:pt x="316" y="665"/>
                    <a:pt x="348" y="683"/>
                    <a:pt x="366" y="679"/>
                  </a:cubicBezTo>
                  <a:cubicBezTo>
                    <a:pt x="393" y="673"/>
                    <a:pt x="423" y="650"/>
                    <a:pt x="458" y="610"/>
                  </a:cubicBezTo>
                  <a:cubicBezTo>
                    <a:pt x="503" y="558"/>
                    <a:pt x="503" y="558"/>
                    <a:pt x="503" y="558"/>
                  </a:cubicBezTo>
                  <a:cubicBezTo>
                    <a:pt x="522" y="536"/>
                    <a:pt x="521" y="536"/>
                    <a:pt x="497" y="515"/>
                  </a:cubicBezTo>
                  <a:lnTo>
                    <a:pt x="171" y="2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5" name="Freeform 263"/>
            <p:cNvSpPr>
              <a:spLocks noEditPoints="1"/>
            </p:cNvSpPr>
            <p:nvPr/>
          </p:nvSpPr>
          <p:spPr bwMode="auto">
            <a:xfrm>
              <a:off x="7473" y="757"/>
              <a:ext cx="111" cy="98"/>
            </a:xfrm>
            <a:custGeom>
              <a:avLst/>
              <a:gdLst>
                <a:gd name="T0" fmla="*/ 317 w 865"/>
                <a:gd name="T1" fmla="*/ 431 h 772"/>
                <a:gd name="T2" fmla="*/ 364 w 865"/>
                <a:gd name="T3" fmla="*/ 426 h 772"/>
                <a:gd name="T4" fmla="*/ 481 w 865"/>
                <a:gd name="T5" fmla="*/ 339 h 772"/>
                <a:gd name="T6" fmla="*/ 497 w 865"/>
                <a:gd name="T7" fmla="*/ 298 h 772"/>
                <a:gd name="T8" fmla="*/ 464 w 865"/>
                <a:gd name="T9" fmla="*/ 196 h 772"/>
                <a:gd name="T10" fmla="*/ 433 w 865"/>
                <a:gd name="T11" fmla="*/ 119 h 772"/>
                <a:gd name="T12" fmla="*/ 399 w 865"/>
                <a:gd name="T13" fmla="*/ 120 h 772"/>
                <a:gd name="T14" fmla="*/ 371 w 865"/>
                <a:gd name="T15" fmla="*/ 137 h 772"/>
                <a:gd name="T16" fmla="*/ 359 w 865"/>
                <a:gd name="T17" fmla="*/ 116 h 772"/>
                <a:gd name="T18" fmla="*/ 441 w 865"/>
                <a:gd name="T19" fmla="*/ 59 h 772"/>
                <a:gd name="T20" fmla="*/ 514 w 865"/>
                <a:gd name="T21" fmla="*/ 1 h 772"/>
                <a:gd name="T22" fmla="*/ 530 w 865"/>
                <a:gd name="T23" fmla="*/ 19 h 772"/>
                <a:gd name="T24" fmla="*/ 506 w 865"/>
                <a:gd name="T25" fmla="*/ 41 h 772"/>
                <a:gd name="T26" fmla="*/ 488 w 865"/>
                <a:gd name="T27" fmla="*/ 113 h 772"/>
                <a:gd name="T28" fmla="*/ 548 w 865"/>
                <a:gd name="T29" fmla="*/ 338 h 772"/>
                <a:gd name="T30" fmla="*/ 625 w 865"/>
                <a:gd name="T31" fmla="*/ 607 h 772"/>
                <a:gd name="T32" fmla="*/ 653 w 865"/>
                <a:gd name="T33" fmla="*/ 672 h 772"/>
                <a:gd name="T34" fmla="*/ 634 w 865"/>
                <a:gd name="T35" fmla="*/ 732 h 772"/>
                <a:gd name="T36" fmla="*/ 617 w 865"/>
                <a:gd name="T37" fmla="*/ 734 h 772"/>
                <a:gd name="T38" fmla="*/ 505 w 865"/>
                <a:gd name="T39" fmla="*/ 655 h 772"/>
                <a:gd name="T40" fmla="*/ 166 w 865"/>
                <a:gd name="T41" fmla="*/ 421 h 772"/>
                <a:gd name="T42" fmla="*/ 39 w 865"/>
                <a:gd name="T43" fmla="*/ 388 h 772"/>
                <a:gd name="T44" fmla="*/ 16 w 865"/>
                <a:gd name="T45" fmla="*/ 401 h 772"/>
                <a:gd name="T46" fmla="*/ 1 w 865"/>
                <a:gd name="T47" fmla="*/ 381 h 772"/>
                <a:gd name="T48" fmla="*/ 98 w 865"/>
                <a:gd name="T49" fmla="*/ 314 h 772"/>
                <a:gd name="T50" fmla="*/ 185 w 865"/>
                <a:gd name="T51" fmla="*/ 245 h 772"/>
                <a:gd name="T52" fmla="*/ 201 w 865"/>
                <a:gd name="T53" fmla="*/ 263 h 772"/>
                <a:gd name="T54" fmla="*/ 181 w 865"/>
                <a:gd name="T55" fmla="*/ 282 h 772"/>
                <a:gd name="T56" fmla="*/ 164 w 865"/>
                <a:gd name="T57" fmla="*/ 316 h 772"/>
                <a:gd name="T58" fmla="*/ 204 w 865"/>
                <a:gd name="T59" fmla="*/ 350 h 772"/>
                <a:gd name="T60" fmla="*/ 317 w 865"/>
                <a:gd name="T61" fmla="*/ 431 h 772"/>
                <a:gd name="T62" fmla="*/ 523 w 865"/>
                <a:gd name="T63" fmla="*/ 386 h 772"/>
                <a:gd name="T64" fmla="*/ 493 w 865"/>
                <a:gd name="T65" fmla="*/ 379 h 772"/>
                <a:gd name="T66" fmla="*/ 397 w 865"/>
                <a:gd name="T67" fmla="*/ 450 h 772"/>
                <a:gd name="T68" fmla="*/ 398 w 865"/>
                <a:gd name="T69" fmla="*/ 487 h 772"/>
                <a:gd name="T70" fmla="*/ 534 w 865"/>
                <a:gd name="T71" fmla="*/ 583 h 772"/>
                <a:gd name="T72" fmla="*/ 589 w 865"/>
                <a:gd name="T73" fmla="*/ 619 h 772"/>
                <a:gd name="T74" fmla="*/ 590 w 865"/>
                <a:gd name="T75" fmla="*/ 617 h 772"/>
                <a:gd name="T76" fmla="*/ 575 w 865"/>
                <a:gd name="T77" fmla="*/ 558 h 772"/>
                <a:gd name="T78" fmla="*/ 523 w 865"/>
                <a:gd name="T79" fmla="*/ 386 h 772"/>
                <a:gd name="T80" fmla="*/ 821 w 865"/>
                <a:gd name="T81" fmla="*/ 707 h 772"/>
                <a:gd name="T82" fmla="*/ 851 w 865"/>
                <a:gd name="T83" fmla="*/ 705 h 772"/>
                <a:gd name="T84" fmla="*/ 863 w 865"/>
                <a:gd name="T85" fmla="*/ 734 h 772"/>
                <a:gd name="T86" fmla="*/ 857 w 865"/>
                <a:gd name="T87" fmla="*/ 766 h 772"/>
                <a:gd name="T88" fmla="*/ 828 w 865"/>
                <a:gd name="T89" fmla="*/ 772 h 772"/>
                <a:gd name="T90" fmla="*/ 638 w 865"/>
                <a:gd name="T91" fmla="*/ 769 h 772"/>
                <a:gd name="T92" fmla="*/ 634 w 865"/>
                <a:gd name="T93" fmla="*/ 750 h 772"/>
                <a:gd name="T94" fmla="*/ 821 w 865"/>
                <a:gd name="T95" fmla="*/ 70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5" h="772">
                  <a:moveTo>
                    <a:pt x="317" y="431"/>
                  </a:moveTo>
                  <a:cubicBezTo>
                    <a:pt x="336" y="444"/>
                    <a:pt x="340" y="444"/>
                    <a:pt x="364" y="426"/>
                  </a:cubicBezTo>
                  <a:cubicBezTo>
                    <a:pt x="481" y="339"/>
                    <a:pt x="481" y="339"/>
                    <a:pt x="481" y="339"/>
                  </a:cubicBezTo>
                  <a:cubicBezTo>
                    <a:pt x="501" y="325"/>
                    <a:pt x="504" y="319"/>
                    <a:pt x="497" y="298"/>
                  </a:cubicBezTo>
                  <a:cubicBezTo>
                    <a:pt x="464" y="196"/>
                    <a:pt x="464" y="196"/>
                    <a:pt x="464" y="196"/>
                  </a:cubicBezTo>
                  <a:cubicBezTo>
                    <a:pt x="450" y="153"/>
                    <a:pt x="439" y="128"/>
                    <a:pt x="433" y="119"/>
                  </a:cubicBezTo>
                  <a:cubicBezTo>
                    <a:pt x="426" y="110"/>
                    <a:pt x="419" y="108"/>
                    <a:pt x="399" y="120"/>
                  </a:cubicBezTo>
                  <a:cubicBezTo>
                    <a:pt x="371" y="137"/>
                    <a:pt x="371" y="137"/>
                    <a:pt x="371" y="137"/>
                  </a:cubicBezTo>
                  <a:cubicBezTo>
                    <a:pt x="363" y="137"/>
                    <a:pt x="354" y="125"/>
                    <a:pt x="359" y="116"/>
                  </a:cubicBezTo>
                  <a:cubicBezTo>
                    <a:pt x="380" y="103"/>
                    <a:pt x="404" y="85"/>
                    <a:pt x="441" y="59"/>
                  </a:cubicBezTo>
                  <a:cubicBezTo>
                    <a:pt x="467" y="40"/>
                    <a:pt x="494" y="17"/>
                    <a:pt x="514" y="1"/>
                  </a:cubicBezTo>
                  <a:cubicBezTo>
                    <a:pt x="521" y="0"/>
                    <a:pt x="532" y="12"/>
                    <a:pt x="530" y="19"/>
                  </a:cubicBezTo>
                  <a:cubicBezTo>
                    <a:pt x="506" y="41"/>
                    <a:pt x="506" y="41"/>
                    <a:pt x="506" y="41"/>
                  </a:cubicBezTo>
                  <a:cubicBezTo>
                    <a:pt x="489" y="56"/>
                    <a:pt x="478" y="77"/>
                    <a:pt x="488" y="113"/>
                  </a:cubicBezTo>
                  <a:cubicBezTo>
                    <a:pt x="500" y="160"/>
                    <a:pt x="516" y="226"/>
                    <a:pt x="548" y="338"/>
                  </a:cubicBezTo>
                  <a:cubicBezTo>
                    <a:pt x="625" y="607"/>
                    <a:pt x="625" y="607"/>
                    <a:pt x="625" y="607"/>
                  </a:cubicBezTo>
                  <a:cubicBezTo>
                    <a:pt x="635" y="644"/>
                    <a:pt x="641" y="662"/>
                    <a:pt x="653" y="672"/>
                  </a:cubicBezTo>
                  <a:cubicBezTo>
                    <a:pt x="638" y="692"/>
                    <a:pt x="635" y="716"/>
                    <a:pt x="634" y="732"/>
                  </a:cubicBezTo>
                  <a:cubicBezTo>
                    <a:pt x="629" y="736"/>
                    <a:pt x="623" y="738"/>
                    <a:pt x="617" y="734"/>
                  </a:cubicBezTo>
                  <a:cubicBezTo>
                    <a:pt x="582" y="707"/>
                    <a:pt x="542" y="680"/>
                    <a:pt x="505" y="655"/>
                  </a:cubicBezTo>
                  <a:cubicBezTo>
                    <a:pt x="166" y="421"/>
                    <a:pt x="166" y="421"/>
                    <a:pt x="166" y="421"/>
                  </a:cubicBezTo>
                  <a:cubicBezTo>
                    <a:pt x="94" y="371"/>
                    <a:pt x="75" y="367"/>
                    <a:pt x="39" y="388"/>
                  </a:cubicBezTo>
                  <a:cubicBezTo>
                    <a:pt x="16" y="401"/>
                    <a:pt x="16" y="401"/>
                    <a:pt x="16" y="401"/>
                  </a:cubicBezTo>
                  <a:cubicBezTo>
                    <a:pt x="8" y="401"/>
                    <a:pt x="0" y="387"/>
                    <a:pt x="1" y="381"/>
                  </a:cubicBezTo>
                  <a:cubicBezTo>
                    <a:pt x="35" y="359"/>
                    <a:pt x="63" y="340"/>
                    <a:pt x="98" y="314"/>
                  </a:cubicBezTo>
                  <a:cubicBezTo>
                    <a:pt x="135" y="286"/>
                    <a:pt x="163" y="262"/>
                    <a:pt x="185" y="245"/>
                  </a:cubicBezTo>
                  <a:cubicBezTo>
                    <a:pt x="194" y="243"/>
                    <a:pt x="204" y="255"/>
                    <a:pt x="201" y="263"/>
                  </a:cubicBezTo>
                  <a:cubicBezTo>
                    <a:pt x="181" y="282"/>
                    <a:pt x="181" y="282"/>
                    <a:pt x="181" y="282"/>
                  </a:cubicBezTo>
                  <a:cubicBezTo>
                    <a:pt x="165" y="296"/>
                    <a:pt x="158" y="309"/>
                    <a:pt x="164" y="316"/>
                  </a:cubicBezTo>
                  <a:cubicBezTo>
                    <a:pt x="170" y="325"/>
                    <a:pt x="184" y="336"/>
                    <a:pt x="204" y="350"/>
                  </a:cubicBezTo>
                  <a:lnTo>
                    <a:pt x="317" y="431"/>
                  </a:lnTo>
                  <a:close/>
                  <a:moveTo>
                    <a:pt x="523" y="386"/>
                  </a:moveTo>
                  <a:cubicBezTo>
                    <a:pt x="516" y="363"/>
                    <a:pt x="515" y="363"/>
                    <a:pt x="493" y="379"/>
                  </a:cubicBezTo>
                  <a:cubicBezTo>
                    <a:pt x="397" y="450"/>
                    <a:pt x="397" y="450"/>
                    <a:pt x="397" y="450"/>
                  </a:cubicBezTo>
                  <a:cubicBezTo>
                    <a:pt x="375" y="467"/>
                    <a:pt x="375" y="471"/>
                    <a:pt x="398" y="487"/>
                  </a:cubicBezTo>
                  <a:cubicBezTo>
                    <a:pt x="534" y="583"/>
                    <a:pt x="534" y="583"/>
                    <a:pt x="534" y="583"/>
                  </a:cubicBezTo>
                  <a:cubicBezTo>
                    <a:pt x="554" y="597"/>
                    <a:pt x="577" y="613"/>
                    <a:pt x="589" y="619"/>
                  </a:cubicBezTo>
                  <a:cubicBezTo>
                    <a:pt x="590" y="617"/>
                    <a:pt x="590" y="617"/>
                    <a:pt x="590" y="617"/>
                  </a:cubicBezTo>
                  <a:cubicBezTo>
                    <a:pt x="590" y="612"/>
                    <a:pt x="583" y="587"/>
                    <a:pt x="575" y="558"/>
                  </a:cubicBezTo>
                  <a:lnTo>
                    <a:pt x="523" y="386"/>
                  </a:lnTo>
                  <a:close/>
                  <a:moveTo>
                    <a:pt x="821" y="707"/>
                  </a:moveTo>
                  <a:cubicBezTo>
                    <a:pt x="835" y="704"/>
                    <a:pt x="844" y="702"/>
                    <a:pt x="851" y="705"/>
                  </a:cubicBezTo>
                  <a:cubicBezTo>
                    <a:pt x="857" y="708"/>
                    <a:pt x="862" y="719"/>
                    <a:pt x="863" y="734"/>
                  </a:cubicBezTo>
                  <a:cubicBezTo>
                    <a:pt x="865" y="748"/>
                    <a:pt x="862" y="762"/>
                    <a:pt x="857" y="766"/>
                  </a:cubicBezTo>
                  <a:cubicBezTo>
                    <a:pt x="851" y="770"/>
                    <a:pt x="842" y="772"/>
                    <a:pt x="828" y="772"/>
                  </a:cubicBezTo>
                  <a:cubicBezTo>
                    <a:pt x="638" y="769"/>
                    <a:pt x="638" y="769"/>
                    <a:pt x="638" y="769"/>
                  </a:cubicBezTo>
                  <a:cubicBezTo>
                    <a:pt x="630" y="764"/>
                    <a:pt x="630" y="756"/>
                    <a:pt x="634" y="750"/>
                  </a:cubicBezTo>
                  <a:lnTo>
                    <a:pt x="821" y="70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grpSp>
      <p:pic>
        <p:nvPicPr>
          <p:cNvPr id="46" name="Picture 2" descr="https://www.agenziafarmaco.gov.it/registri/resources/AIFA.gif"/>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t="50000" r="2799"/>
          <a:stretch/>
        </p:blipFill>
        <p:spPr bwMode="auto">
          <a:xfrm>
            <a:off x="1048930" y="6226682"/>
            <a:ext cx="2014458" cy="5181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13293257"/>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6106" y="-6286688"/>
            <a:ext cx="7765662" cy="16476125"/>
          </a:xfrm>
          <a:prstGeom prst="rect">
            <a:avLst/>
          </a:prstGeom>
        </p:spPr>
      </p:pic>
      <p:sp>
        <p:nvSpPr>
          <p:cNvPr id="3" name="CasellaDiTesto 2"/>
          <p:cNvSpPr txBox="1"/>
          <p:nvPr/>
        </p:nvSpPr>
        <p:spPr>
          <a:xfrm>
            <a:off x="1187624" y="39931"/>
            <a:ext cx="6260422" cy="769441"/>
          </a:xfrm>
          <a:prstGeom prst="rect">
            <a:avLst/>
          </a:prstGeom>
          <a:noFill/>
        </p:spPr>
        <p:txBody>
          <a:bodyPr wrap="square" rtlCol="0">
            <a:spAutoFit/>
          </a:bodyPr>
          <a:lstStyle/>
          <a:p>
            <a:r>
              <a:rPr lang="en-US" sz="4400" dirty="0" err="1">
                <a:solidFill>
                  <a:prstClr val="black"/>
                </a:solidFill>
                <a:ea typeface="+mj-ea"/>
                <a:cs typeface="+mj-cs"/>
              </a:rPr>
              <a:t>Convalida</a:t>
            </a:r>
            <a:endParaRPr lang="it-IT" dirty="0"/>
          </a:p>
        </p:txBody>
      </p:sp>
      <p:sp>
        <p:nvSpPr>
          <p:cNvPr id="4" name="CasellaDiTesto 3"/>
          <p:cNvSpPr txBox="1"/>
          <p:nvPr/>
        </p:nvSpPr>
        <p:spPr>
          <a:xfrm>
            <a:off x="683568" y="980728"/>
            <a:ext cx="7704856" cy="4431983"/>
          </a:xfrm>
          <a:prstGeom prst="rect">
            <a:avLst/>
          </a:prstGeom>
          <a:noFill/>
        </p:spPr>
        <p:txBody>
          <a:bodyPr wrap="square" rtlCol="0">
            <a:spAutoFit/>
          </a:bodyPr>
          <a:lstStyle/>
          <a:p>
            <a:pPr lvl="0"/>
            <a:r>
              <a:rPr lang="it-IT" sz="2200" b="1" dirty="0">
                <a:effectLst>
                  <a:glow>
                    <a:srgbClr val="000000"/>
                  </a:glow>
                  <a:outerShdw blurRad="69850" dist="43180" dir="5400000" sx="0" sy="0">
                    <a:srgbClr val="000000">
                      <a:alpha val="65000"/>
                    </a:srgbClr>
                  </a:outerShdw>
                  <a:reflection stA="0" endPos="0" fadeDir="0" sx="0" sy="0"/>
                </a:effectLst>
              </a:rPr>
              <a:t>La convalida del sistema possiede le seguenti caratteristiche?</a:t>
            </a:r>
            <a:endParaRPr lang="it-IT" sz="2200" dirty="0">
              <a:effectLst>
                <a:glow>
                  <a:srgbClr val="000000"/>
                </a:glow>
                <a:outerShdw blurRad="69850" dist="43180" dir="5400000" sx="0" sy="0">
                  <a:srgbClr val="000000">
                    <a:alpha val="65000"/>
                  </a:srgbClr>
                </a:outerShdw>
                <a:reflection stA="0" endPos="0" fadeDir="0" sx="0" sy="0"/>
              </a:effectLst>
            </a:endParaRPr>
          </a:p>
          <a:p>
            <a:pPr marL="285750" lvl="0" indent="-285750">
              <a:buFont typeface="Arial" panose="020B0604020202020204" pitchFamily="34" charset="0"/>
              <a:buChar char="•"/>
            </a:pPr>
            <a:r>
              <a:rPr lang="it-IT" sz="2200" dirty="0"/>
              <a:t>C’è una “</a:t>
            </a:r>
            <a:r>
              <a:rPr lang="it-IT" sz="2200" b="1" u="sng" cap="small" dirty="0">
                <a:solidFill>
                  <a:schemeClr val="accent1">
                    <a:lumMod val="75000"/>
                  </a:schemeClr>
                </a:solidFill>
                <a:effectLst>
                  <a:outerShdw blurRad="50800" dist="38100" dir="16200000">
                    <a:srgbClr val="000000">
                      <a:alpha val="40000"/>
                    </a:srgbClr>
                  </a:outerShdw>
                </a:effectLst>
              </a:rPr>
              <a:t>design </a:t>
            </a:r>
            <a:r>
              <a:rPr lang="it-IT" sz="2200" b="1" u="sng" cap="small" dirty="0" err="1">
                <a:solidFill>
                  <a:schemeClr val="accent1">
                    <a:lumMod val="75000"/>
                  </a:schemeClr>
                </a:solidFill>
                <a:effectLst>
                  <a:outerShdw blurRad="50800" dist="38100" dir="16200000">
                    <a:srgbClr val="000000">
                      <a:alpha val="40000"/>
                    </a:srgbClr>
                  </a:outerShdw>
                </a:effectLst>
              </a:rPr>
              <a:t>qualification</a:t>
            </a:r>
            <a:r>
              <a:rPr lang="it-IT" sz="2200" dirty="0"/>
              <a:t>” fatta dagli utenti e non dall’IT o da chi fornisce il sistema, comprensiva di “</a:t>
            </a:r>
            <a:r>
              <a:rPr lang="it-IT" sz="2200" b="1" u="sng" cap="small" dirty="0" err="1">
                <a:solidFill>
                  <a:schemeClr val="accent1">
                    <a:lumMod val="75000"/>
                  </a:schemeClr>
                </a:solidFill>
                <a:effectLst>
                  <a:outerShdw blurRad="50800" dist="38100" dir="16200000">
                    <a:srgbClr val="000000">
                      <a:alpha val="40000"/>
                    </a:srgbClr>
                  </a:outerShdw>
                </a:effectLst>
              </a:rPr>
              <a:t>user</a:t>
            </a:r>
            <a:r>
              <a:rPr lang="it-IT" sz="2200" b="1" u="sng" cap="small" dirty="0">
                <a:solidFill>
                  <a:schemeClr val="accent1">
                    <a:lumMod val="75000"/>
                  </a:schemeClr>
                </a:solidFill>
                <a:effectLst>
                  <a:outerShdw blurRad="50800" dist="38100" dir="16200000">
                    <a:srgbClr val="000000">
                      <a:alpha val="40000"/>
                    </a:srgbClr>
                  </a:outerShdw>
                </a:effectLst>
              </a:rPr>
              <a:t> </a:t>
            </a:r>
            <a:r>
              <a:rPr lang="it-IT" sz="2200" b="1" u="sng" cap="small" dirty="0" err="1">
                <a:solidFill>
                  <a:schemeClr val="accent1">
                    <a:lumMod val="75000"/>
                  </a:schemeClr>
                </a:solidFill>
                <a:effectLst>
                  <a:outerShdw blurRad="50800" dist="38100" dir="16200000">
                    <a:srgbClr val="000000">
                      <a:alpha val="40000"/>
                    </a:srgbClr>
                  </a:outerShdw>
                </a:effectLst>
              </a:rPr>
              <a:t>requirements</a:t>
            </a:r>
            <a:r>
              <a:rPr lang="it-IT" sz="2200" dirty="0"/>
              <a:t>” molto chiari?</a:t>
            </a:r>
          </a:p>
          <a:p>
            <a:pPr marL="285750" lvl="0" indent="-285750">
              <a:buFont typeface="Arial" panose="020B0604020202020204" pitchFamily="34" charset="0"/>
              <a:buChar char="•"/>
            </a:pPr>
            <a:r>
              <a:rPr lang="it-IT" sz="2200" dirty="0"/>
              <a:t>C’è scritto </a:t>
            </a:r>
            <a:r>
              <a:rPr lang="it-IT" sz="2200" dirty="0" smtClean="0"/>
              <a:t>quale </a:t>
            </a:r>
            <a:r>
              <a:rPr lang="it-IT" sz="2200" b="1" u="sng" cap="small" dirty="0">
                <a:solidFill>
                  <a:schemeClr val="accent1">
                    <a:lumMod val="75000"/>
                  </a:schemeClr>
                </a:solidFill>
                <a:effectLst>
                  <a:outerShdw blurRad="50800" dist="38100" dir="16200000">
                    <a:srgbClr val="000000">
                      <a:alpha val="40000"/>
                    </a:srgbClr>
                  </a:outerShdw>
                </a:effectLst>
              </a:rPr>
              <a:t>audit </a:t>
            </a:r>
            <a:r>
              <a:rPr lang="it-IT" sz="2200" b="1" u="sng" cap="small" dirty="0" err="1">
                <a:solidFill>
                  <a:schemeClr val="accent1">
                    <a:lumMod val="75000"/>
                  </a:schemeClr>
                </a:solidFill>
                <a:effectLst>
                  <a:outerShdw blurRad="50800" dist="38100" dir="16200000">
                    <a:srgbClr val="000000">
                      <a:alpha val="40000"/>
                    </a:srgbClr>
                  </a:outerShdw>
                </a:effectLst>
              </a:rPr>
              <a:t>trai</a:t>
            </a:r>
            <a:r>
              <a:rPr lang="it-IT" sz="2200" dirty="0" err="1" smtClean="0"/>
              <a:t>l</a:t>
            </a:r>
            <a:r>
              <a:rPr lang="it-IT" sz="2200" dirty="0" smtClean="0"/>
              <a:t> </a:t>
            </a:r>
            <a:r>
              <a:rPr lang="it-IT" sz="2200" dirty="0"/>
              <a:t>si utilizza? (qualora il sistema ne abbia </a:t>
            </a:r>
            <a:r>
              <a:rPr lang="it-IT" sz="2200" dirty="0" smtClean="0"/>
              <a:t>diversi).</a:t>
            </a:r>
            <a:endParaRPr lang="it-IT" sz="2200" dirty="0"/>
          </a:p>
          <a:p>
            <a:pPr marL="285750" lvl="0" indent="-285750">
              <a:buFont typeface="Arial" panose="020B0604020202020204" pitchFamily="34" charset="0"/>
              <a:buChar char="•"/>
            </a:pPr>
            <a:r>
              <a:rPr lang="it-IT" sz="2200" dirty="0"/>
              <a:t>C’è scritto </a:t>
            </a:r>
            <a:r>
              <a:rPr lang="it-IT" sz="2200" dirty="0" smtClean="0"/>
              <a:t>quali informazioni devono essere estratte dall’audit </a:t>
            </a:r>
            <a:r>
              <a:rPr lang="it-IT" sz="2200" dirty="0" err="1" smtClean="0"/>
              <a:t>trail</a:t>
            </a:r>
            <a:r>
              <a:rPr lang="it-IT" sz="2200" dirty="0" smtClean="0"/>
              <a:t>?</a:t>
            </a:r>
            <a:endParaRPr lang="it-IT" sz="2200" dirty="0"/>
          </a:p>
          <a:p>
            <a:pPr marL="285750" lvl="0" indent="-285750">
              <a:buFont typeface="Arial" panose="020B0604020202020204" pitchFamily="34" charset="0"/>
              <a:buChar char="•"/>
            </a:pPr>
            <a:r>
              <a:rPr lang="it-IT" sz="2200" dirty="0"/>
              <a:t>C’è scritto chiaramente che </a:t>
            </a:r>
            <a:r>
              <a:rPr lang="it-IT" sz="2200" dirty="0" smtClean="0"/>
              <a:t>l’audit </a:t>
            </a:r>
            <a:r>
              <a:rPr lang="it-IT" sz="2200" dirty="0" err="1" smtClean="0"/>
              <a:t>trail</a:t>
            </a:r>
            <a:r>
              <a:rPr lang="it-IT" sz="2200" dirty="0" smtClean="0"/>
              <a:t> </a:t>
            </a:r>
            <a:r>
              <a:rPr lang="it-IT" sz="2200" dirty="0"/>
              <a:t>non può essere bloccato da nessuno?</a:t>
            </a:r>
          </a:p>
          <a:p>
            <a:pPr marL="285750" lvl="0" indent="-285750">
              <a:buFont typeface="Arial" panose="020B0604020202020204" pitchFamily="34" charset="0"/>
              <a:buChar char="•"/>
            </a:pPr>
            <a:r>
              <a:rPr lang="it-IT" sz="2200" dirty="0"/>
              <a:t>C’è scritto da dove il sistema ricava la </a:t>
            </a:r>
            <a:r>
              <a:rPr lang="it-IT" sz="2200" b="1" u="sng" cap="small" dirty="0">
                <a:solidFill>
                  <a:schemeClr val="accent1">
                    <a:lumMod val="75000"/>
                  </a:schemeClr>
                </a:solidFill>
                <a:effectLst>
                  <a:outerShdw blurRad="50800" dist="38100" dir="16200000">
                    <a:srgbClr val="000000">
                      <a:alpha val="40000"/>
                    </a:srgbClr>
                  </a:outerShdw>
                </a:effectLst>
              </a:rPr>
              <a:t>data e l’ora</a:t>
            </a:r>
            <a:r>
              <a:rPr lang="it-IT" sz="2200" dirty="0"/>
              <a:t>? E chi può modificarla?</a:t>
            </a:r>
          </a:p>
          <a:p>
            <a:endParaRPr lang="it-IT" dirty="0"/>
          </a:p>
        </p:txBody>
      </p:sp>
      <p:grpSp>
        <p:nvGrpSpPr>
          <p:cNvPr id="5" name="Group 223"/>
          <p:cNvGrpSpPr>
            <a:grpSpLocks/>
          </p:cNvGrpSpPr>
          <p:nvPr/>
        </p:nvGrpSpPr>
        <p:grpSpPr bwMode="auto">
          <a:xfrm>
            <a:off x="7845554" y="5731938"/>
            <a:ext cx="1085740" cy="1010527"/>
            <a:chOff x="6881" y="91"/>
            <a:chExt cx="845" cy="835"/>
          </a:xfrm>
        </p:grpSpPr>
        <p:sp>
          <p:nvSpPr>
            <p:cNvPr id="7" name="Freeform 224"/>
            <p:cNvSpPr>
              <a:spLocks/>
            </p:cNvSpPr>
            <p:nvPr/>
          </p:nvSpPr>
          <p:spPr bwMode="auto">
            <a:xfrm>
              <a:off x="7256" y="675"/>
              <a:ext cx="96" cy="251"/>
            </a:xfrm>
            <a:custGeom>
              <a:avLst/>
              <a:gdLst>
                <a:gd name="T0" fmla="*/ 72 w 96"/>
                <a:gd name="T1" fmla="*/ 21 h 251"/>
                <a:gd name="T2" fmla="*/ 72 w 96"/>
                <a:gd name="T3" fmla="*/ 237 h 251"/>
                <a:gd name="T4" fmla="*/ 96 w 96"/>
                <a:gd name="T5" fmla="*/ 237 h 251"/>
                <a:gd name="T6" fmla="*/ 96 w 96"/>
                <a:gd name="T7" fmla="*/ 251 h 251"/>
                <a:gd name="T8" fmla="*/ 0 w 96"/>
                <a:gd name="T9" fmla="*/ 251 h 251"/>
                <a:gd name="T10" fmla="*/ 0 w 96"/>
                <a:gd name="T11" fmla="*/ 237 h 251"/>
                <a:gd name="T12" fmla="*/ 25 w 96"/>
                <a:gd name="T13" fmla="*/ 237 h 251"/>
                <a:gd name="T14" fmla="*/ 25 w 96"/>
                <a:gd name="T15" fmla="*/ 0 h 251"/>
                <a:gd name="T16" fmla="*/ 72 w 96"/>
                <a:gd name="T17" fmla="*/ 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1">
                  <a:moveTo>
                    <a:pt x="72" y="21"/>
                  </a:moveTo>
                  <a:lnTo>
                    <a:pt x="72" y="237"/>
                  </a:lnTo>
                  <a:lnTo>
                    <a:pt x="96" y="237"/>
                  </a:lnTo>
                  <a:lnTo>
                    <a:pt x="96" y="251"/>
                  </a:lnTo>
                  <a:lnTo>
                    <a:pt x="0" y="251"/>
                  </a:lnTo>
                  <a:lnTo>
                    <a:pt x="0" y="237"/>
                  </a:lnTo>
                  <a:lnTo>
                    <a:pt x="25" y="237"/>
                  </a:lnTo>
                  <a:lnTo>
                    <a:pt x="25" y="0"/>
                  </a:lnTo>
                  <a:lnTo>
                    <a:pt x="72"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8" name="Freeform 225"/>
            <p:cNvSpPr>
              <a:spLocks/>
            </p:cNvSpPr>
            <p:nvPr/>
          </p:nvSpPr>
          <p:spPr bwMode="auto">
            <a:xfrm>
              <a:off x="7281" y="539"/>
              <a:ext cx="47" cy="90"/>
            </a:xfrm>
            <a:custGeom>
              <a:avLst/>
              <a:gdLst>
                <a:gd name="T0" fmla="*/ 366 w 366"/>
                <a:gd name="T1" fmla="*/ 703 h 703"/>
                <a:gd name="T2" fmla="*/ 366 w 366"/>
                <a:gd name="T3" fmla="*/ 173 h 703"/>
                <a:gd name="T4" fmla="*/ 0 w 366"/>
                <a:gd name="T5" fmla="*/ 0 h 703"/>
                <a:gd name="T6" fmla="*/ 0 w 366"/>
                <a:gd name="T7" fmla="*/ 530 h 703"/>
                <a:gd name="T8" fmla="*/ 366 w 366"/>
                <a:gd name="T9" fmla="*/ 703 h 703"/>
              </a:gdLst>
              <a:ahLst/>
              <a:cxnLst>
                <a:cxn ang="0">
                  <a:pos x="T0" y="T1"/>
                </a:cxn>
                <a:cxn ang="0">
                  <a:pos x="T2" y="T3"/>
                </a:cxn>
                <a:cxn ang="0">
                  <a:pos x="T4" y="T5"/>
                </a:cxn>
                <a:cxn ang="0">
                  <a:pos x="T6" y="T7"/>
                </a:cxn>
                <a:cxn ang="0">
                  <a:pos x="T8" y="T9"/>
                </a:cxn>
              </a:cxnLst>
              <a:rect l="0" t="0" r="r" b="b"/>
              <a:pathLst>
                <a:path w="366" h="703">
                  <a:moveTo>
                    <a:pt x="366" y="703"/>
                  </a:moveTo>
                  <a:cubicBezTo>
                    <a:pt x="366" y="173"/>
                    <a:pt x="366" y="173"/>
                    <a:pt x="366" y="173"/>
                  </a:cubicBezTo>
                  <a:cubicBezTo>
                    <a:pt x="326" y="153"/>
                    <a:pt x="0" y="0"/>
                    <a:pt x="0" y="0"/>
                  </a:cubicBezTo>
                  <a:cubicBezTo>
                    <a:pt x="0" y="530"/>
                    <a:pt x="0" y="530"/>
                    <a:pt x="0" y="530"/>
                  </a:cubicBezTo>
                  <a:lnTo>
                    <a:pt x="366" y="7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9" name="Freeform 226"/>
            <p:cNvSpPr>
              <a:spLocks/>
            </p:cNvSpPr>
            <p:nvPr/>
          </p:nvSpPr>
          <p:spPr bwMode="auto">
            <a:xfrm>
              <a:off x="7256" y="239"/>
              <a:ext cx="96" cy="255"/>
            </a:xfrm>
            <a:custGeom>
              <a:avLst/>
              <a:gdLst>
                <a:gd name="T0" fmla="*/ 72 w 96"/>
                <a:gd name="T1" fmla="*/ 255 h 255"/>
                <a:gd name="T2" fmla="*/ 72 w 96"/>
                <a:gd name="T3" fmla="*/ 14 h 255"/>
                <a:gd name="T4" fmla="*/ 96 w 96"/>
                <a:gd name="T5" fmla="*/ 14 h 255"/>
                <a:gd name="T6" fmla="*/ 96 w 96"/>
                <a:gd name="T7" fmla="*/ 0 h 255"/>
                <a:gd name="T8" fmla="*/ 0 w 96"/>
                <a:gd name="T9" fmla="*/ 0 h 255"/>
                <a:gd name="T10" fmla="*/ 0 w 96"/>
                <a:gd name="T11" fmla="*/ 14 h 255"/>
                <a:gd name="T12" fmla="*/ 25 w 96"/>
                <a:gd name="T13" fmla="*/ 14 h 255"/>
                <a:gd name="T14" fmla="*/ 25 w 96"/>
                <a:gd name="T15" fmla="*/ 231 h 255"/>
                <a:gd name="T16" fmla="*/ 72 w 9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5">
                  <a:moveTo>
                    <a:pt x="72" y="255"/>
                  </a:moveTo>
                  <a:lnTo>
                    <a:pt x="72" y="14"/>
                  </a:lnTo>
                  <a:lnTo>
                    <a:pt x="96" y="14"/>
                  </a:lnTo>
                  <a:lnTo>
                    <a:pt x="96" y="0"/>
                  </a:lnTo>
                  <a:lnTo>
                    <a:pt x="0" y="0"/>
                  </a:lnTo>
                  <a:lnTo>
                    <a:pt x="0" y="14"/>
                  </a:lnTo>
                  <a:lnTo>
                    <a:pt x="25" y="14"/>
                  </a:lnTo>
                  <a:lnTo>
                    <a:pt x="25" y="231"/>
                  </a:lnTo>
                  <a:lnTo>
                    <a:pt x="72" y="2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0" name="Freeform 227"/>
            <p:cNvSpPr>
              <a:spLocks/>
            </p:cNvSpPr>
            <p:nvPr/>
          </p:nvSpPr>
          <p:spPr bwMode="auto">
            <a:xfrm>
              <a:off x="7337" y="252"/>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1" name="Freeform 228"/>
            <p:cNvSpPr>
              <a:spLocks/>
            </p:cNvSpPr>
            <p:nvPr/>
          </p:nvSpPr>
          <p:spPr bwMode="auto">
            <a:xfrm>
              <a:off x="7210" y="70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2" name="Freeform 229"/>
            <p:cNvSpPr>
              <a:spLocks/>
            </p:cNvSpPr>
            <p:nvPr/>
          </p:nvSpPr>
          <p:spPr bwMode="auto">
            <a:xfrm>
              <a:off x="7210" y="83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3" name="Freeform 230"/>
            <p:cNvSpPr>
              <a:spLocks/>
            </p:cNvSpPr>
            <p:nvPr/>
          </p:nvSpPr>
          <p:spPr bwMode="auto">
            <a:xfrm>
              <a:off x="7337" y="381"/>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4" name="Freeform 231"/>
            <p:cNvSpPr>
              <a:spLocks/>
            </p:cNvSpPr>
            <p:nvPr/>
          </p:nvSpPr>
          <p:spPr bwMode="auto">
            <a:xfrm>
              <a:off x="7201" y="316"/>
              <a:ext cx="74" cy="93"/>
            </a:xfrm>
            <a:custGeom>
              <a:avLst/>
              <a:gdLst>
                <a:gd name="T0" fmla="*/ 558 w 577"/>
                <a:gd name="T1" fmla="*/ 0 h 730"/>
                <a:gd name="T2" fmla="*/ 111 w 577"/>
                <a:gd name="T3" fmla="*/ 327 h 730"/>
                <a:gd name="T4" fmla="*/ 45 w 577"/>
                <a:gd name="T5" fmla="*/ 730 h 730"/>
                <a:gd name="T6" fmla="*/ 401 w 577"/>
                <a:gd name="T7" fmla="*/ 442 h 730"/>
                <a:gd name="T8" fmla="*/ 558 w 577"/>
                <a:gd name="T9" fmla="*/ 369 h 730"/>
                <a:gd name="T10" fmla="*/ 558 w 577"/>
                <a:gd name="T11" fmla="*/ 0 h 730"/>
              </a:gdLst>
              <a:ahLst/>
              <a:cxnLst>
                <a:cxn ang="0">
                  <a:pos x="T0" y="T1"/>
                </a:cxn>
                <a:cxn ang="0">
                  <a:pos x="T2" y="T3"/>
                </a:cxn>
                <a:cxn ang="0">
                  <a:pos x="T4" y="T5"/>
                </a:cxn>
                <a:cxn ang="0">
                  <a:pos x="T6" y="T7"/>
                </a:cxn>
                <a:cxn ang="0">
                  <a:pos x="T8" y="T9"/>
                </a:cxn>
                <a:cxn ang="0">
                  <a:pos x="T10" y="T11"/>
                </a:cxn>
              </a:cxnLst>
              <a:rect l="0" t="0" r="r" b="b"/>
              <a:pathLst>
                <a:path w="577" h="730">
                  <a:moveTo>
                    <a:pt x="558" y="0"/>
                  </a:moveTo>
                  <a:cubicBezTo>
                    <a:pt x="558" y="0"/>
                    <a:pt x="221" y="106"/>
                    <a:pt x="111" y="327"/>
                  </a:cubicBezTo>
                  <a:cubicBezTo>
                    <a:pt x="0" y="547"/>
                    <a:pt x="45" y="730"/>
                    <a:pt x="45" y="730"/>
                  </a:cubicBezTo>
                  <a:cubicBezTo>
                    <a:pt x="45" y="730"/>
                    <a:pt x="224" y="526"/>
                    <a:pt x="401" y="442"/>
                  </a:cubicBezTo>
                  <a:cubicBezTo>
                    <a:pt x="577" y="357"/>
                    <a:pt x="558" y="369"/>
                    <a:pt x="558" y="369"/>
                  </a:cubicBezTo>
                  <a:lnTo>
                    <a:pt x="5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5" name="Freeform 232"/>
            <p:cNvSpPr>
              <a:spLocks/>
            </p:cNvSpPr>
            <p:nvPr/>
          </p:nvSpPr>
          <p:spPr bwMode="auto">
            <a:xfrm>
              <a:off x="7334" y="758"/>
              <a:ext cx="74" cy="94"/>
            </a:xfrm>
            <a:custGeom>
              <a:avLst/>
              <a:gdLst>
                <a:gd name="T0" fmla="*/ 19 w 578"/>
                <a:gd name="T1" fmla="*/ 730 h 730"/>
                <a:gd name="T2" fmla="*/ 467 w 578"/>
                <a:gd name="T3" fmla="*/ 403 h 730"/>
                <a:gd name="T4" fmla="*/ 532 w 578"/>
                <a:gd name="T5" fmla="*/ 0 h 730"/>
                <a:gd name="T6" fmla="*/ 177 w 578"/>
                <a:gd name="T7" fmla="*/ 288 h 730"/>
                <a:gd name="T8" fmla="*/ 19 w 578"/>
                <a:gd name="T9" fmla="*/ 361 h 730"/>
                <a:gd name="T10" fmla="*/ 19 w 578"/>
                <a:gd name="T11" fmla="*/ 730 h 730"/>
              </a:gdLst>
              <a:ahLst/>
              <a:cxnLst>
                <a:cxn ang="0">
                  <a:pos x="T0" y="T1"/>
                </a:cxn>
                <a:cxn ang="0">
                  <a:pos x="T2" y="T3"/>
                </a:cxn>
                <a:cxn ang="0">
                  <a:pos x="T4" y="T5"/>
                </a:cxn>
                <a:cxn ang="0">
                  <a:pos x="T6" y="T7"/>
                </a:cxn>
                <a:cxn ang="0">
                  <a:pos x="T8" y="T9"/>
                </a:cxn>
                <a:cxn ang="0">
                  <a:pos x="T10" y="T11"/>
                </a:cxn>
              </a:cxnLst>
              <a:rect l="0" t="0" r="r" b="b"/>
              <a:pathLst>
                <a:path w="578" h="730">
                  <a:moveTo>
                    <a:pt x="19" y="730"/>
                  </a:moveTo>
                  <a:cubicBezTo>
                    <a:pt x="19" y="730"/>
                    <a:pt x="356" y="623"/>
                    <a:pt x="467" y="403"/>
                  </a:cubicBezTo>
                  <a:cubicBezTo>
                    <a:pt x="578" y="183"/>
                    <a:pt x="532" y="0"/>
                    <a:pt x="532" y="0"/>
                  </a:cubicBezTo>
                  <a:cubicBezTo>
                    <a:pt x="532" y="0"/>
                    <a:pt x="353" y="204"/>
                    <a:pt x="177" y="288"/>
                  </a:cubicBezTo>
                  <a:cubicBezTo>
                    <a:pt x="0" y="373"/>
                    <a:pt x="19" y="361"/>
                    <a:pt x="19" y="361"/>
                  </a:cubicBezTo>
                  <a:lnTo>
                    <a:pt x="19" y="7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6" name="Freeform 233"/>
            <p:cNvSpPr>
              <a:spLocks/>
            </p:cNvSpPr>
            <p:nvPr/>
          </p:nvSpPr>
          <p:spPr bwMode="auto">
            <a:xfrm>
              <a:off x="7256" y="445"/>
              <a:ext cx="17" cy="20"/>
            </a:xfrm>
            <a:custGeom>
              <a:avLst/>
              <a:gdLst>
                <a:gd name="T0" fmla="*/ 17 w 17"/>
                <a:gd name="T1" fmla="*/ 0 h 20"/>
                <a:gd name="T2" fmla="*/ 17 w 17"/>
                <a:gd name="T3" fmla="*/ 20 h 20"/>
                <a:gd name="T4" fmla="*/ 0 w 17"/>
                <a:gd name="T5" fmla="*/ 10 h 20"/>
                <a:gd name="T6" fmla="*/ 17 w 17"/>
                <a:gd name="T7" fmla="*/ 0 h 20"/>
              </a:gdLst>
              <a:ahLst/>
              <a:cxnLst>
                <a:cxn ang="0">
                  <a:pos x="T0" y="T1"/>
                </a:cxn>
                <a:cxn ang="0">
                  <a:pos x="T2" y="T3"/>
                </a:cxn>
                <a:cxn ang="0">
                  <a:pos x="T4" y="T5"/>
                </a:cxn>
                <a:cxn ang="0">
                  <a:pos x="T6" y="T7"/>
                </a:cxn>
              </a:cxnLst>
              <a:rect l="0" t="0" r="r" b="b"/>
              <a:pathLst>
                <a:path w="17" h="20">
                  <a:moveTo>
                    <a:pt x="17" y="0"/>
                  </a:moveTo>
                  <a:lnTo>
                    <a:pt x="17" y="20"/>
                  </a:lnTo>
                  <a:lnTo>
                    <a:pt x="0" y="10"/>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7" name="Freeform 234"/>
            <p:cNvSpPr>
              <a:spLocks/>
            </p:cNvSpPr>
            <p:nvPr/>
          </p:nvSpPr>
          <p:spPr bwMode="auto">
            <a:xfrm>
              <a:off x="7337" y="701"/>
              <a:ext cx="18" cy="19"/>
            </a:xfrm>
            <a:custGeom>
              <a:avLst/>
              <a:gdLst>
                <a:gd name="T0" fmla="*/ 0 w 18"/>
                <a:gd name="T1" fmla="*/ 19 h 19"/>
                <a:gd name="T2" fmla="*/ 0 w 18"/>
                <a:gd name="T3" fmla="*/ 0 h 19"/>
                <a:gd name="T4" fmla="*/ 18 w 18"/>
                <a:gd name="T5" fmla="*/ 9 h 19"/>
                <a:gd name="T6" fmla="*/ 0 w 18"/>
                <a:gd name="T7" fmla="*/ 19 h 19"/>
              </a:gdLst>
              <a:ahLst/>
              <a:cxnLst>
                <a:cxn ang="0">
                  <a:pos x="T0" y="T1"/>
                </a:cxn>
                <a:cxn ang="0">
                  <a:pos x="T2" y="T3"/>
                </a:cxn>
                <a:cxn ang="0">
                  <a:pos x="T4" y="T5"/>
                </a:cxn>
                <a:cxn ang="0">
                  <a:pos x="T6" y="T7"/>
                </a:cxn>
              </a:cxnLst>
              <a:rect l="0" t="0" r="r" b="b"/>
              <a:pathLst>
                <a:path w="18" h="19">
                  <a:moveTo>
                    <a:pt x="0" y="19"/>
                  </a:moveTo>
                  <a:lnTo>
                    <a:pt x="0" y="0"/>
                  </a:lnTo>
                  <a:lnTo>
                    <a:pt x="18" y="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8" name="Freeform 235"/>
            <p:cNvSpPr>
              <a:spLocks/>
            </p:cNvSpPr>
            <p:nvPr/>
          </p:nvSpPr>
          <p:spPr bwMode="auto">
            <a:xfrm>
              <a:off x="7207" y="432"/>
              <a:ext cx="198" cy="174"/>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49"/>
                    <a:pt x="1208" y="1062"/>
                  </a:cubicBezTo>
                  <a:cubicBezTo>
                    <a:pt x="970" y="916"/>
                    <a:pt x="656" y="817"/>
                    <a:pt x="491" y="727"/>
                  </a:cubicBezTo>
                  <a:cubicBezTo>
                    <a:pt x="366" y="658"/>
                    <a:pt x="263" y="595"/>
                    <a:pt x="186" y="521"/>
                  </a:cubicBezTo>
                  <a:cubicBezTo>
                    <a:pt x="57" y="398"/>
                    <a:pt x="0" y="247"/>
                    <a:pt x="18" y="0"/>
                  </a:cubicBezTo>
                  <a:cubicBezTo>
                    <a:pt x="197" y="207"/>
                    <a:pt x="524" y="341"/>
                    <a:pt x="828" y="491"/>
                  </a:cubicBezTo>
                  <a:cubicBezTo>
                    <a:pt x="1193" y="672"/>
                    <a:pt x="1544" y="851"/>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9" name="Freeform 236"/>
            <p:cNvSpPr>
              <a:spLocks/>
            </p:cNvSpPr>
            <p:nvPr/>
          </p:nvSpPr>
          <p:spPr bwMode="auto">
            <a:xfrm>
              <a:off x="7207" y="567"/>
              <a:ext cx="198" cy="173"/>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50"/>
                    <a:pt x="1208" y="1062"/>
                  </a:cubicBezTo>
                  <a:cubicBezTo>
                    <a:pt x="970" y="916"/>
                    <a:pt x="656" y="817"/>
                    <a:pt x="491" y="727"/>
                  </a:cubicBezTo>
                  <a:cubicBezTo>
                    <a:pt x="366" y="658"/>
                    <a:pt x="263" y="595"/>
                    <a:pt x="186" y="521"/>
                  </a:cubicBezTo>
                  <a:cubicBezTo>
                    <a:pt x="57" y="398"/>
                    <a:pt x="0" y="247"/>
                    <a:pt x="18" y="0"/>
                  </a:cubicBezTo>
                  <a:cubicBezTo>
                    <a:pt x="197" y="207"/>
                    <a:pt x="524" y="342"/>
                    <a:pt x="828" y="491"/>
                  </a:cubicBezTo>
                  <a:cubicBezTo>
                    <a:pt x="1193" y="672"/>
                    <a:pt x="1544" y="852"/>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0" name="Freeform 237"/>
            <p:cNvSpPr>
              <a:spLocks/>
            </p:cNvSpPr>
            <p:nvPr/>
          </p:nvSpPr>
          <p:spPr bwMode="auto">
            <a:xfrm>
              <a:off x="7207" y="492"/>
              <a:ext cx="27" cy="46"/>
            </a:xfrm>
            <a:custGeom>
              <a:avLst/>
              <a:gdLst>
                <a:gd name="T0" fmla="*/ 132 w 213"/>
                <a:gd name="T1" fmla="*/ 91 h 362"/>
                <a:gd name="T2" fmla="*/ 52 w 213"/>
                <a:gd name="T3" fmla="*/ 0 h 362"/>
                <a:gd name="T4" fmla="*/ 11 w 213"/>
                <a:gd name="T5" fmla="*/ 158 h 362"/>
                <a:gd name="T6" fmla="*/ 3 w 213"/>
                <a:gd name="T7" fmla="*/ 362 h 362"/>
                <a:gd name="T8" fmla="*/ 114 w 213"/>
                <a:gd name="T9" fmla="*/ 246 h 362"/>
                <a:gd name="T10" fmla="*/ 213 w 213"/>
                <a:gd name="T11" fmla="*/ 161 h 362"/>
                <a:gd name="T12" fmla="*/ 132 w 213"/>
                <a:gd name="T13" fmla="*/ 91 h 362"/>
              </a:gdLst>
              <a:ahLst/>
              <a:cxnLst>
                <a:cxn ang="0">
                  <a:pos x="T0" y="T1"/>
                </a:cxn>
                <a:cxn ang="0">
                  <a:pos x="T2" y="T3"/>
                </a:cxn>
                <a:cxn ang="0">
                  <a:pos x="T4" y="T5"/>
                </a:cxn>
                <a:cxn ang="0">
                  <a:pos x="T6" y="T7"/>
                </a:cxn>
                <a:cxn ang="0">
                  <a:pos x="T8" y="T9"/>
                </a:cxn>
                <a:cxn ang="0">
                  <a:pos x="T10" y="T11"/>
                </a:cxn>
                <a:cxn ang="0">
                  <a:pos x="T12" y="T13"/>
                </a:cxn>
              </a:cxnLst>
              <a:rect l="0" t="0" r="r" b="b"/>
              <a:pathLst>
                <a:path w="213" h="362">
                  <a:moveTo>
                    <a:pt x="132" y="91"/>
                  </a:moveTo>
                  <a:cubicBezTo>
                    <a:pt x="66" y="25"/>
                    <a:pt x="52" y="0"/>
                    <a:pt x="52" y="0"/>
                  </a:cubicBezTo>
                  <a:cubicBezTo>
                    <a:pt x="52" y="0"/>
                    <a:pt x="23" y="72"/>
                    <a:pt x="11" y="158"/>
                  </a:cubicBezTo>
                  <a:cubicBezTo>
                    <a:pt x="0" y="245"/>
                    <a:pt x="3" y="362"/>
                    <a:pt x="3" y="362"/>
                  </a:cubicBezTo>
                  <a:cubicBezTo>
                    <a:pt x="3" y="362"/>
                    <a:pt x="45" y="315"/>
                    <a:pt x="114" y="246"/>
                  </a:cubicBezTo>
                  <a:cubicBezTo>
                    <a:pt x="184" y="176"/>
                    <a:pt x="213" y="161"/>
                    <a:pt x="213" y="161"/>
                  </a:cubicBezTo>
                  <a:cubicBezTo>
                    <a:pt x="213" y="161"/>
                    <a:pt x="198" y="157"/>
                    <a:pt x="132" y="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1" name="Freeform 238"/>
            <p:cNvSpPr>
              <a:spLocks/>
            </p:cNvSpPr>
            <p:nvPr/>
          </p:nvSpPr>
          <p:spPr bwMode="auto">
            <a:xfrm>
              <a:off x="7376" y="627"/>
              <a:ext cx="27" cy="47"/>
            </a:xfrm>
            <a:custGeom>
              <a:avLst/>
              <a:gdLst>
                <a:gd name="T0" fmla="*/ 81 w 214"/>
                <a:gd name="T1" fmla="*/ 270 h 362"/>
                <a:gd name="T2" fmla="*/ 161 w 214"/>
                <a:gd name="T3" fmla="*/ 362 h 362"/>
                <a:gd name="T4" fmla="*/ 201 w 214"/>
                <a:gd name="T5" fmla="*/ 203 h 362"/>
                <a:gd name="T6" fmla="*/ 211 w 214"/>
                <a:gd name="T7" fmla="*/ 0 h 362"/>
                <a:gd name="T8" fmla="*/ 99 w 214"/>
                <a:gd name="T9" fmla="*/ 116 h 362"/>
                <a:gd name="T10" fmla="*/ 0 w 214"/>
                <a:gd name="T11" fmla="*/ 201 h 362"/>
                <a:gd name="T12" fmla="*/ 81 w 214"/>
                <a:gd name="T13" fmla="*/ 270 h 362"/>
              </a:gdLst>
              <a:ahLst/>
              <a:cxnLst>
                <a:cxn ang="0">
                  <a:pos x="T0" y="T1"/>
                </a:cxn>
                <a:cxn ang="0">
                  <a:pos x="T2" y="T3"/>
                </a:cxn>
                <a:cxn ang="0">
                  <a:pos x="T4" y="T5"/>
                </a:cxn>
                <a:cxn ang="0">
                  <a:pos x="T6" y="T7"/>
                </a:cxn>
                <a:cxn ang="0">
                  <a:pos x="T8" y="T9"/>
                </a:cxn>
                <a:cxn ang="0">
                  <a:pos x="T10" y="T11"/>
                </a:cxn>
                <a:cxn ang="0">
                  <a:pos x="T12" y="T13"/>
                </a:cxn>
              </a:cxnLst>
              <a:rect l="0" t="0" r="r" b="b"/>
              <a:pathLst>
                <a:path w="214" h="362">
                  <a:moveTo>
                    <a:pt x="81" y="270"/>
                  </a:moveTo>
                  <a:cubicBezTo>
                    <a:pt x="147" y="336"/>
                    <a:pt x="161" y="362"/>
                    <a:pt x="161" y="362"/>
                  </a:cubicBezTo>
                  <a:cubicBezTo>
                    <a:pt x="161" y="362"/>
                    <a:pt x="190" y="290"/>
                    <a:pt x="201" y="203"/>
                  </a:cubicBezTo>
                  <a:cubicBezTo>
                    <a:pt x="214" y="117"/>
                    <a:pt x="211" y="0"/>
                    <a:pt x="211" y="0"/>
                  </a:cubicBezTo>
                  <a:cubicBezTo>
                    <a:pt x="211" y="0"/>
                    <a:pt x="168" y="47"/>
                    <a:pt x="99" y="116"/>
                  </a:cubicBezTo>
                  <a:cubicBezTo>
                    <a:pt x="29" y="186"/>
                    <a:pt x="0" y="201"/>
                    <a:pt x="0" y="201"/>
                  </a:cubicBezTo>
                  <a:cubicBezTo>
                    <a:pt x="0" y="201"/>
                    <a:pt x="15" y="205"/>
                    <a:pt x="81" y="2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2" name="Freeform 239"/>
            <p:cNvSpPr>
              <a:spLocks/>
            </p:cNvSpPr>
            <p:nvPr/>
          </p:nvSpPr>
          <p:spPr bwMode="auto">
            <a:xfrm>
              <a:off x="7049" y="776"/>
              <a:ext cx="74" cy="85"/>
            </a:xfrm>
            <a:custGeom>
              <a:avLst/>
              <a:gdLst>
                <a:gd name="T0" fmla="*/ 222 w 579"/>
                <a:gd name="T1" fmla="*/ 498 h 669"/>
                <a:gd name="T2" fmla="*/ 197 w 579"/>
                <a:gd name="T3" fmla="*/ 633 h 669"/>
                <a:gd name="T4" fmla="*/ 216 w 579"/>
                <a:gd name="T5" fmla="*/ 649 h 669"/>
                <a:gd name="T6" fmla="*/ 200 w 579"/>
                <a:gd name="T7" fmla="*/ 668 h 669"/>
                <a:gd name="T8" fmla="*/ 103 w 579"/>
                <a:gd name="T9" fmla="*/ 594 h 669"/>
                <a:gd name="T10" fmla="*/ 3 w 579"/>
                <a:gd name="T11" fmla="*/ 527 h 669"/>
                <a:gd name="T12" fmla="*/ 16 w 579"/>
                <a:gd name="T13" fmla="*/ 506 h 669"/>
                <a:gd name="T14" fmla="*/ 36 w 579"/>
                <a:gd name="T15" fmla="*/ 518 h 669"/>
                <a:gd name="T16" fmla="*/ 157 w 579"/>
                <a:gd name="T17" fmla="*/ 452 h 669"/>
                <a:gd name="T18" fmla="*/ 358 w 579"/>
                <a:gd name="T19" fmla="*/ 171 h 669"/>
                <a:gd name="T20" fmla="*/ 381 w 579"/>
                <a:gd name="T21" fmla="*/ 36 h 669"/>
                <a:gd name="T22" fmla="*/ 363 w 579"/>
                <a:gd name="T23" fmla="*/ 20 h 669"/>
                <a:gd name="T24" fmla="*/ 379 w 579"/>
                <a:gd name="T25" fmla="*/ 1 h 669"/>
                <a:gd name="T26" fmla="*/ 475 w 579"/>
                <a:gd name="T27" fmla="*/ 73 h 669"/>
                <a:gd name="T28" fmla="*/ 576 w 579"/>
                <a:gd name="T29" fmla="*/ 142 h 669"/>
                <a:gd name="T30" fmla="*/ 564 w 579"/>
                <a:gd name="T31" fmla="*/ 163 h 669"/>
                <a:gd name="T32" fmla="*/ 542 w 579"/>
                <a:gd name="T33" fmla="*/ 151 h 669"/>
                <a:gd name="T34" fmla="*/ 422 w 579"/>
                <a:gd name="T35" fmla="*/ 217 h 669"/>
                <a:gd name="T36" fmla="*/ 222 w 579"/>
                <a:gd name="T37" fmla="*/ 49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9" h="669">
                  <a:moveTo>
                    <a:pt x="222" y="498"/>
                  </a:moveTo>
                  <a:cubicBezTo>
                    <a:pt x="162" y="582"/>
                    <a:pt x="154" y="596"/>
                    <a:pt x="197" y="633"/>
                  </a:cubicBezTo>
                  <a:cubicBezTo>
                    <a:pt x="216" y="649"/>
                    <a:pt x="216" y="649"/>
                    <a:pt x="216" y="649"/>
                  </a:cubicBezTo>
                  <a:cubicBezTo>
                    <a:pt x="219" y="656"/>
                    <a:pt x="207" y="669"/>
                    <a:pt x="200" y="668"/>
                  </a:cubicBezTo>
                  <a:cubicBezTo>
                    <a:pt x="162" y="638"/>
                    <a:pt x="136" y="618"/>
                    <a:pt x="103" y="594"/>
                  </a:cubicBezTo>
                  <a:cubicBezTo>
                    <a:pt x="71" y="572"/>
                    <a:pt x="44" y="553"/>
                    <a:pt x="3" y="527"/>
                  </a:cubicBezTo>
                  <a:cubicBezTo>
                    <a:pt x="0" y="521"/>
                    <a:pt x="9" y="506"/>
                    <a:pt x="16" y="506"/>
                  </a:cubicBezTo>
                  <a:cubicBezTo>
                    <a:pt x="36" y="518"/>
                    <a:pt x="36" y="518"/>
                    <a:pt x="36" y="518"/>
                  </a:cubicBezTo>
                  <a:cubicBezTo>
                    <a:pt x="86" y="548"/>
                    <a:pt x="97" y="535"/>
                    <a:pt x="157" y="452"/>
                  </a:cubicBezTo>
                  <a:cubicBezTo>
                    <a:pt x="358" y="171"/>
                    <a:pt x="358" y="171"/>
                    <a:pt x="358" y="171"/>
                  </a:cubicBezTo>
                  <a:cubicBezTo>
                    <a:pt x="417" y="87"/>
                    <a:pt x="424" y="75"/>
                    <a:pt x="381" y="36"/>
                  </a:cubicBezTo>
                  <a:cubicBezTo>
                    <a:pt x="363" y="20"/>
                    <a:pt x="363" y="20"/>
                    <a:pt x="363" y="20"/>
                  </a:cubicBezTo>
                  <a:cubicBezTo>
                    <a:pt x="361" y="13"/>
                    <a:pt x="372" y="0"/>
                    <a:pt x="379" y="1"/>
                  </a:cubicBezTo>
                  <a:cubicBezTo>
                    <a:pt x="417" y="31"/>
                    <a:pt x="443" y="51"/>
                    <a:pt x="475" y="73"/>
                  </a:cubicBezTo>
                  <a:cubicBezTo>
                    <a:pt x="508" y="97"/>
                    <a:pt x="535" y="115"/>
                    <a:pt x="576" y="142"/>
                  </a:cubicBezTo>
                  <a:cubicBezTo>
                    <a:pt x="579" y="148"/>
                    <a:pt x="572" y="162"/>
                    <a:pt x="564" y="163"/>
                  </a:cubicBezTo>
                  <a:cubicBezTo>
                    <a:pt x="542" y="151"/>
                    <a:pt x="542" y="151"/>
                    <a:pt x="542" y="151"/>
                  </a:cubicBezTo>
                  <a:cubicBezTo>
                    <a:pt x="492" y="123"/>
                    <a:pt x="482" y="133"/>
                    <a:pt x="422" y="217"/>
                  </a:cubicBezTo>
                  <a:lnTo>
                    <a:pt x="222" y="4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3" name="Freeform 240"/>
            <p:cNvSpPr>
              <a:spLocks/>
            </p:cNvSpPr>
            <p:nvPr/>
          </p:nvSpPr>
          <p:spPr bwMode="auto">
            <a:xfrm>
              <a:off x="7006" y="747"/>
              <a:ext cx="84" cy="80"/>
            </a:xfrm>
            <a:custGeom>
              <a:avLst/>
              <a:gdLst>
                <a:gd name="T0" fmla="*/ 576 w 662"/>
                <a:gd name="T1" fmla="*/ 87 h 627"/>
                <a:gd name="T2" fmla="*/ 662 w 662"/>
                <a:gd name="T3" fmla="*/ 216 h 627"/>
                <a:gd name="T4" fmla="*/ 589 w 662"/>
                <a:gd name="T5" fmla="*/ 334 h 627"/>
                <a:gd name="T6" fmla="*/ 570 w 662"/>
                <a:gd name="T7" fmla="*/ 320 h 627"/>
                <a:gd name="T8" fmla="*/ 546 w 662"/>
                <a:gd name="T9" fmla="*/ 100 h 627"/>
                <a:gd name="T10" fmla="*/ 381 w 662"/>
                <a:gd name="T11" fmla="*/ 100 h 627"/>
                <a:gd name="T12" fmla="*/ 347 w 662"/>
                <a:gd name="T13" fmla="*/ 254 h 627"/>
                <a:gd name="T14" fmla="*/ 374 w 662"/>
                <a:gd name="T15" fmla="*/ 360 h 627"/>
                <a:gd name="T16" fmla="*/ 338 w 662"/>
                <a:gd name="T17" fmla="*/ 554 h 627"/>
                <a:gd name="T18" fmla="*/ 79 w 662"/>
                <a:gd name="T19" fmla="*/ 542 h 627"/>
                <a:gd name="T20" fmla="*/ 21 w 662"/>
                <a:gd name="T21" fmla="*/ 471 h 627"/>
                <a:gd name="T22" fmla="*/ 0 w 662"/>
                <a:gd name="T23" fmla="*/ 444 h 627"/>
                <a:gd name="T24" fmla="*/ 68 w 662"/>
                <a:gd name="T25" fmla="*/ 345 h 627"/>
                <a:gd name="T26" fmla="*/ 88 w 662"/>
                <a:gd name="T27" fmla="*/ 360 h 627"/>
                <a:gd name="T28" fmla="*/ 110 w 662"/>
                <a:gd name="T29" fmla="*/ 530 h 627"/>
                <a:gd name="T30" fmla="*/ 268 w 662"/>
                <a:gd name="T31" fmla="*/ 529 h 627"/>
                <a:gd name="T32" fmla="*/ 288 w 662"/>
                <a:gd name="T33" fmla="*/ 386 h 627"/>
                <a:gd name="T34" fmla="*/ 265 w 662"/>
                <a:gd name="T35" fmla="*/ 297 h 627"/>
                <a:gd name="T36" fmla="*/ 302 w 662"/>
                <a:gd name="T37" fmla="*/ 78 h 627"/>
                <a:gd name="T38" fmla="*/ 576 w 662"/>
                <a:gd name="T39"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2" h="627">
                  <a:moveTo>
                    <a:pt x="576" y="87"/>
                  </a:moveTo>
                  <a:cubicBezTo>
                    <a:pt x="636" y="142"/>
                    <a:pt x="656" y="196"/>
                    <a:pt x="662" y="216"/>
                  </a:cubicBezTo>
                  <a:cubicBezTo>
                    <a:pt x="657" y="240"/>
                    <a:pt x="619" y="299"/>
                    <a:pt x="589" y="334"/>
                  </a:cubicBezTo>
                  <a:cubicBezTo>
                    <a:pt x="581" y="335"/>
                    <a:pt x="569" y="327"/>
                    <a:pt x="570" y="320"/>
                  </a:cubicBezTo>
                  <a:cubicBezTo>
                    <a:pt x="593" y="274"/>
                    <a:pt x="629" y="177"/>
                    <a:pt x="546" y="100"/>
                  </a:cubicBezTo>
                  <a:cubicBezTo>
                    <a:pt x="486" y="45"/>
                    <a:pt x="421" y="57"/>
                    <a:pt x="381" y="100"/>
                  </a:cubicBezTo>
                  <a:cubicBezTo>
                    <a:pt x="352" y="131"/>
                    <a:pt x="326" y="172"/>
                    <a:pt x="347" y="254"/>
                  </a:cubicBezTo>
                  <a:cubicBezTo>
                    <a:pt x="374" y="360"/>
                    <a:pt x="374" y="360"/>
                    <a:pt x="374" y="360"/>
                  </a:cubicBezTo>
                  <a:cubicBezTo>
                    <a:pt x="388" y="417"/>
                    <a:pt x="392" y="496"/>
                    <a:pt x="338" y="554"/>
                  </a:cubicBezTo>
                  <a:cubicBezTo>
                    <a:pt x="275" y="622"/>
                    <a:pt x="171" y="627"/>
                    <a:pt x="79" y="542"/>
                  </a:cubicBezTo>
                  <a:cubicBezTo>
                    <a:pt x="57" y="521"/>
                    <a:pt x="35" y="494"/>
                    <a:pt x="21" y="471"/>
                  </a:cubicBezTo>
                  <a:cubicBezTo>
                    <a:pt x="14" y="460"/>
                    <a:pt x="6" y="449"/>
                    <a:pt x="0" y="444"/>
                  </a:cubicBezTo>
                  <a:cubicBezTo>
                    <a:pt x="10" y="421"/>
                    <a:pt x="40" y="375"/>
                    <a:pt x="68" y="345"/>
                  </a:cubicBezTo>
                  <a:cubicBezTo>
                    <a:pt x="75" y="343"/>
                    <a:pt x="88" y="352"/>
                    <a:pt x="88" y="360"/>
                  </a:cubicBezTo>
                  <a:cubicBezTo>
                    <a:pt x="65" y="402"/>
                    <a:pt x="42" y="466"/>
                    <a:pt x="110" y="530"/>
                  </a:cubicBezTo>
                  <a:cubicBezTo>
                    <a:pt x="180" y="594"/>
                    <a:pt x="238" y="562"/>
                    <a:pt x="268" y="529"/>
                  </a:cubicBezTo>
                  <a:cubicBezTo>
                    <a:pt x="306" y="488"/>
                    <a:pt x="299" y="427"/>
                    <a:pt x="288" y="386"/>
                  </a:cubicBezTo>
                  <a:cubicBezTo>
                    <a:pt x="265" y="297"/>
                    <a:pt x="265" y="297"/>
                    <a:pt x="265" y="297"/>
                  </a:cubicBezTo>
                  <a:cubicBezTo>
                    <a:pt x="245" y="228"/>
                    <a:pt x="240" y="146"/>
                    <a:pt x="302" y="78"/>
                  </a:cubicBezTo>
                  <a:cubicBezTo>
                    <a:pt x="375" y="0"/>
                    <a:pt x="483" y="1"/>
                    <a:pt x="576"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4" name="Freeform 241"/>
            <p:cNvSpPr>
              <a:spLocks/>
            </p:cNvSpPr>
            <p:nvPr/>
          </p:nvSpPr>
          <p:spPr bwMode="auto">
            <a:xfrm>
              <a:off x="6943" y="699"/>
              <a:ext cx="103" cy="93"/>
            </a:xfrm>
            <a:custGeom>
              <a:avLst/>
              <a:gdLst>
                <a:gd name="T0" fmla="*/ 582 w 806"/>
                <a:gd name="T1" fmla="*/ 161 h 727"/>
                <a:gd name="T2" fmla="*/ 644 w 806"/>
                <a:gd name="T3" fmla="*/ 42 h 727"/>
                <a:gd name="T4" fmla="*/ 628 w 806"/>
                <a:gd name="T5" fmla="*/ 15 h 727"/>
                <a:gd name="T6" fmla="*/ 648 w 806"/>
                <a:gd name="T7" fmla="*/ 2 h 727"/>
                <a:gd name="T8" fmla="*/ 722 w 806"/>
                <a:gd name="T9" fmla="*/ 106 h 727"/>
                <a:gd name="T10" fmla="*/ 805 w 806"/>
                <a:gd name="T11" fmla="*/ 212 h 727"/>
                <a:gd name="T12" fmla="*/ 786 w 806"/>
                <a:gd name="T13" fmla="*/ 227 h 727"/>
                <a:gd name="T14" fmla="*/ 763 w 806"/>
                <a:gd name="T15" fmla="*/ 201 h 727"/>
                <a:gd name="T16" fmla="*/ 629 w 806"/>
                <a:gd name="T17" fmla="*/ 225 h 727"/>
                <a:gd name="T18" fmla="*/ 282 w 806"/>
                <a:gd name="T19" fmla="*/ 485 h 727"/>
                <a:gd name="T20" fmla="*/ 275 w 806"/>
                <a:gd name="T21" fmla="*/ 526 h 727"/>
                <a:gd name="T22" fmla="*/ 307 w 806"/>
                <a:gd name="T23" fmla="*/ 569 h 727"/>
                <a:gd name="T24" fmla="*/ 397 w 806"/>
                <a:gd name="T25" fmla="*/ 650 h 727"/>
                <a:gd name="T26" fmla="*/ 477 w 806"/>
                <a:gd name="T27" fmla="*/ 645 h 727"/>
                <a:gd name="T28" fmla="*/ 487 w 806"/>
                <a:gd name="T29" fmla="*/ 670 h 727"/>
                <a:gd name="T30" fmla="*/ 349 w 806"/>
                <a:gd name="T31" fmla="*/ 727 h 727"/>
                <a:gd name="T32" fmla="*/ 338 w 806"/>
                <a:gd name="T33" fmla="*/ 712 h 727"/>
                <a:gd name="T34" fmla="*/ 313 w 806"/>
                <a:gd name="T35" fmla="*/ 628 h 727"/>
                <a:gd name="T36" fmla="*/ 77 w 806"/>
                <a:gd name="T37" fmla="*/ 313 h 727"/>
                <a:gd name="T38" fmla="*/ 10 w 806"/>
                <a:gd name="T39" fmla="*/ 268 h 727"/>
                <a:gd name="T40" fmla="*/ 2 w 806"/>
                <a:gd name="T41" fmla="*/ 253 h 727"/>
                <a:gd name="T42" fmla="*/ 129 w 806"/>
                <a:gd name="T43" fmla="*/ 176 h 727"/>
                <a:gd name="T44" fmla="*/ 146 w 806"/>
                <a:gd name="T45" fmla="*/ 195 h 727"/>
                <a:gd name="T46" fmla="*/ 104 w 806"/>
                <a:gd name="T47" fmla="*/ 257 h 727"/>
                <a:gd name="T48" fmla="*/ 152 w 806"/>
                <a:gd name="T49" fmla="*/ 362 h 727"/>
                <a:gd name="T50" fmla="*/ 193 w 806"/>
                <a:gd name="T51" fmla="*/ 417 h 727"/>
                <a:gd name="T52" fmla="*/ 236 w 806"/>
                <a:gd name="T53" fmla="*/ 420 h 727"/>
                <a:gd name="T54" fmla="*/ 582 w 806"/>
                <a:gd name="T55" fmla="*/ 1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6" h="727">
                  <a:moveTo>
                    <a:pt x="582" y="161"/>
                  </a:moveTo>
                  <a:cubicBezTo>
                    <a:pt x="663" y="100"/>
                    <a:pt x="673" y="91"/>
                    <a:pt x="644" y="42"/>
                  </a:cubicBezTo>
                  <a:cubicBezTo>
                    <a:pt x="628" y="15"/>
                    <a:pt x="628" y="15"/>
                    <a:pt x="628" y="15"/>
                  </a:cubicBezTo>
                  <a:cubicBezTo>
                    <a:pt x="627" y="9"/>
                    <a:pt x="643" y="0"/>
                    <a:pt x="648" y="2"/>
                  </a:cubicBezTo>
                  <a:cubicBezTo>
                    <a:pt x="680" y="48"/>
                    <a:pt x="699" y="75"/>
                    <a:pt x="722" y="106"/>
                  </a:cubicBezTo>
                  <a:cubicBezTo>
                    <a:pt x="746" y="137"/>
                    <a:pt x="766" y="164"/>
                    <a:pt x="805" y="212"/>
                  </a:cubicBezTo>
                  <a:cubicBezTo>
                    <a:pt x="806" y="219"/>
                    <a:pt x="794" y="230"/>
                    <a:pt x="786" y="227"/>
                  </a:cubicBezTo>
                  <a:cubicBezTo>
                    <a:pt x="763" y="201"/>
                    <a:pt x="763" y="201"/>
                    <a:pt x="763" y="201"/>
                  </a:cubicBezTo>
                  <a:cubicBezTo>
                    <a:pt x="726" y="159"/>
                    <a:pt x="711" y="164"/>
                    <a:pt x="629" y="225"/>
                  </a:cubicBezTo>
                  <a:cubicBezTo>
                    <a:pt x="282" y="485"/>
                    <a:pt x="282" y="485"/>
                    <a:pt x="282" y="485"/>
                  </a:cubicBezTo>
                  <a:cubicBezTo>
                    <a:pt x="258" y="503"/>
                    <a:pt x="257" y="503"/>
                    <a:pt x="275" y="526"/>
                  </a:cubicBezTo>
                  <a:cubicBezTo>
                    <a:pt x="307" y="569"/>
                    <a:pt x="307" y="569"/>
                    <a:pt x="307" y="569"/>
                  </a:cubicBezTo>
                  <a:cubicBezTo>
                    <a:pt x="332" y="603"/>
                    <a:pt x="365" y="644"/>
                    <a:pt x="397" y="650"/>
                  </a:cubicBezTo>
                  <a:cubicBezTo>
                    <a:pt x="428" y="656"/>
                    <a:pt x="451" y="651"/>
                    <a:pt x="477" y="645"/>
                  </a:cubicBezTo>
                  <a:cubicBezTo>
                    <a:pt x="487" y="648"/>
                    <a:pt x="491" y="662"/>
                    <a:pt x="487" y="670"/>
                  </a:cubicBezTo>
                  <a:cubicBezTo>
                    <a:pt x="443" y="683"/>
                    <a:pt x="384" y="709"/>
                    <a:pt x="349" y="727"/>
                  </a:cubicBezTo>
                  <a:cubicBezTo>
                    <a:pt x="346" y="725"/>
                    <a:pt x="337" y="716"/>
                    <a:pt x="338" y="712"/>
                  </a:cubicBezTo>
                  <a:cubicBezTo>
                    <a:pt x="359" y="688"/>
                    <a:pt x="339" y="663"/>
                    <a:pt x="313" y="628"/>
                  </a:cubicBezTo>
                  <a:cubicBezTo>
                    <a:pt x="77" y="313"/>
                    <a:pt x="77" y="313"/>
                    <a:pt x="77" y="313"/>
                  </a:cubicBezTo>
                  <a:cubicBezTo>
                    <a:pt x="46" y="271"/>
                    <a:pt x="39" y="265"/>
                    <a:pt x="10" y="268"/>
                  </a:cubicBezTo>
                  <a:cubicBezTo>
                    <a:pt x="6" y="266"/>
                    <a:pt x="0" y="256"/>
                    <a:pt x="2" y="253"/>
                  </a:cubicBezTo>
                  <a:cubicBezTo>
                    <a:pt x="41" y="237"/>
                    <a:pt x="108" y="196"/>
                    <a:pt x="129" y="176"/>
                  </a:cubicBezTo>
                  <a:cubicBezTo>
                    <a:pt x="138" y="175"/>
                    <a:pt x="148" y="188"/>
                    <a:pt x="146" y="195"/>
                  </a:cubicBezTo>
                  <a:cubicBezTo>
                    <a:pt x="128" y="212"/>
                    <a:pt x="103" y="239"/>
                    <a:pt x="104" y="257"/>
                  </a:cubicBezTo>
                  <a:cubicBezTo>
                    <a:pt x="104" y="285"/>
                    <a:pt x="120" y="319"/>
                    <a:pt x="152" y="362"/>
                  </a:cubicBezTo>
                  <a:cubicBezTo>
                    <a:pt x="193" y="417"/>
                    <a:pt x="193" y="417"/>
                    <a:pt x="193" y="417"/>
                  </a:cubicBezTo>
                  <a:cubicBezTo>
                    <a:pt x="210" y="440"/>
                    <a:pt x="210" y="439"/>
                    <a:pt x="236" y="420"/>
                  </a:cubicBezTo>
                  <a:lnTo>
                    <a:pt x="582" y="1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5" name="Freeform 242"/>
            <p:cNvSpPr>
              <a:spLocks/>
            </p:cNvSpPr>
            <p:nvPr/>
          </p:nvSpPr>
          <p:spPr bwMode="auto">
            <a:xfrm>
              <a:off x="6927" y="653"/>
              <a:ext cx="87" cy="67"/>
            </a:xfrm>
            <a:custGeom>
              <a:avLst/>
              <a:gdLst>
                <a:gd name="T0" fmla="*/ 208 w 685"/>
                <a:gd name="T1" fmla="*/ 377 h 523"/>
                <a:gd name="T2" fmla="*/ 126 w 685"/>
                <a:gd name="T3" fmla="*/ 487 h 523"/>
                <a:gd name="T4" fmla="*/ 136 w 685"/>
                <a:gd name="T5" fmla="*/ 510 h 523"/>
                <a:gd name="T6" fmla="*/ 113 w 685"/>
                <a:gd name="T7" fmla="*/ 519 h 523"/>
                <a:gd name="T8" fmla="*/ 59 w 685"/>
                <a:gd name="T9" fmla="*/ 410 h 523"/>
                <a:gd name="T10" fmla="*/ 0 w 685"/>
                <a:gd name="T11" fmla="*/ 305 h 523"/>
                <a:gd name="T12" fmla="*/ 21 w 685"/>
                <a:gd name="T13" fmla="*/ 292 h 523"/>
                <a:gd name="T14" fmla="*/ 34 w 685"/>
                <a:gd name="T15" fmla="*/ 312 h 523"/>
                <a:gd name="T16" fmla="*/ 171 w 685"/>
                <a:gd name="T17" fmla="*/ 307 h 523"/>
                <a:gd name="T18" fmla="*/ 477 w 685"/>
                <a:gd name="T19" fmla="*/ 146 h 523"/>
                <a:gd name="T20" fmla="*/ 558 w 685"/>
                <a:gd name="T21" fmla="*/ 36 h 523"/>
                <a:gd name="T22" fmla="*/ 549 w 685"/>
                <a:gd name="T23" fmla="*/ 13 h 523"/>
                <a:gd name="T24" fmla="*/ 572 w 685"/>
                <a:gd name="T25" fmla="*/ 3 h 523"/>
                <a:gd name="T26" fmla="*/ 625 w 685"/>
                <a:gd name="T27" fmla="*/ 111 h 523"/>
                <a:gd name="T28" fmla="*/ 685 w 685"/>
                <a:gd name="T29" fmla="*/ 218 h 523"/>
                <a:gd name="T30" fmla="*/ 664 w 685"/>
                <a:gd name="T31" fmla="*/ 231 h 523"/>
                <a:gd name="T32" fmla="*/ 650 w 685"/>
                <a:gd name="T33" fmla="*/ 211 h 523"/>
                <a:gd name="T34" fmla="*/ 514 w 685"/>
                <a:gd name="T35" fmla="*/ 216 h 523"/>
                <a:gd name="T36" fmla="*/ 208 w 685"/>
                <a:gd name="T37" fmla="*/ 37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523">
                  <a:moveTo>
                    <a:pt x="208" y="377"/>
                  </a:moveTo>
                  <a:cubicBezTo>
                    <a:pt x="117" y="425"/>
                    <a:pt x="104" y="434"/>
                    <a:pt x="126" y="487"/>
                  </a:cubicBezTo>
                  <a:cubicBezTo>
                    <a:pt x="136" y="510"/>
                    <a:pt x="136" y="510"/>
                    <a:pt x="136" y="510"/>
                  </a:cubicBezTo>
                  <a:cubicBezTo>
                    <a:pt x="135" y="517"/>
                    <a:pt x="119" y="523"/>
                    <a:pt x="113" y="519"/>
                  </a:cubicBezTo>
                  <a:cubicBezTo>
                    <a:pt x="93" y="476"/>
                    <a:pt x="78" y="446"/>
                    <a:pt x="59" y="410"/>
                  </a:cubicBezTo>
                  <a:cubicBezTo>
                    <a:pt x="41" y="376"/>
                    <a:pt x="25" y="347"/>
                    <a:pt x="0" y="305"/>
                  </a:cubicBezTo>
                  <a:cubicBezTo>
                    <a:pt x="0" y="298"/>
                    <a:pt x="15" y="288"/>
                    <a:pt x="21" y="292"/>
                  </a:cubicBezTo>
                  <a:cubicBezTo>
                    <a:pt x="34" y="312"/>
                    <a:pt x="34" y="312"/>
                    <a:pt x="34" y="312"/>
                  </a:cubicBezTo>
                  <a:cubicBezTo>
                    <a:pt x="65" y="361"/>
                    <a:pt x="80" y="355"/>
                    <a:pt x="171" y="307"/>
                  </a:cubicBezTo>
                  <a:cubicBezTo>
                    <a:pt x="477" y="146"/>
                    <a:pt x="477" y="146"/>
                    <a:pt x="477" y="146"/>
                  </a:cubicBezTo>
                  <a:cubicBezTo>
                    <a:pt x="568" y="98"/>
                    <a:pt x="579" y="90"/>
                    <a:pt x="558" y="36"/>
                  </a:cubicBezTo>
                  <a:cubicBezTo>
                    <a:pt x="549" y="13"/>
                    <a:pt x="549" y="13"/>
                    <a:pt x="549" y="13"/>
                  </a:cubicBezTo>
                  <a:cubicBezTo>
                    <a:pt x="550" y="6"/>
                    <a:pt x="566" y="0"/>
                    <a:pt x="572" y="3"/>
                  </a:cubicBezTo>
                  <a:cubicBezTo>
                    <a:pt x="593" y="47"/>
                    <a:pt x="607" y="77"/>
                    <a:pt x="625" y="111"/>
                  </a:cubicBezTo>
                  <a:cubicBezTo>
                    <a:pt x="644" y="147"/>
                    <a:pt x="661" y="176"/>
                    <a:pt x="685" y="218"/>
                  </a:cubicBezTo>
                  <a:cubicBezTo>
                    <a:pt x="685" y="224"/>
                    <a:pt x="672" y="233"/>
                    <a:pt x="664" y="231"/>
                  </a:cubicBezTo>
                  <a:cubicBezTo>
                    <a:pt x="650" y="211"/>
                    <a:pt x="650" y="211"/>
                    <a:pt x="650" y="211"/>
                  </a:cubicBezTo>
                  <a:cubicBezTo>
                    <a:pt x="618" y="163"/>
                    <a:pt x="605" y="168"/>
                    <a:pt x="514" y="216"/>
                  </a:cubicBezTo>
                  <a:lnTo>
                    <a:pt x="208" y="3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6" name="Freeform 243"/>
            <p:cNvSpPr>
              <a:spLocks/>
            </p:cNvSpPr>
            <p:nvPr/>
          </p:nvSpPr>
          <p:spPr bwMode="auto">
            <a:xfrm>
              <a:off x="6892" y="603"/>
              <a:ext cx="100" cy="77"/>
            </a:xfrm>
            <a:custGeom>
              <a:avLst/>
              <a:gdLst>
                <a:gd name="T0" fmla="*/ 583 w 779"/>
                <a:gd name="T1" fmla="*/ 135 h 601"/>
                <a:gd name="T2" fmla="*/ 679 w 779"/>
                <a:gd name="T3" fmla="*/ 41 h 601"/>
                <a:gd name="T4" fmla="*/ 671 w 779"/>
                <a:gd name="T5" fmla="*/ 11 h 601"/>
                <a:gd name="T6" fmla="*/ 695 w 779"/>
                <a:gd name="T7" fmla="*/ 5 h 601"/>
                <a:gd name="T8" fmla="*/ 733 w 779"/>
                <a:gd name="T9" fmla="*/ 126 h 601"/>
                <a:gd name="T10" fmla="*/ 779 w 779"/>
                <a:gd name="T11" fmla="*/ 253 h 601"/>
                <a:gd name="T12" fmla="*/ 756 w 779"/>
                <a:gd name="T13" fmla="*/ 261 h 601"/>
                <a:gd name="T14" fmla="*/ 742 w 779"/>
                <a:gd name="T15" fmla="*/ 229 h 601"/>
                <a:gd name="T16" fmla="*/ 608 w 779"/>
                <a:gd name="T17" fmla="*/ 211 h 601"/>
                <a:gd name="T18" fmla="*/ 197 w 779"/>
                <a:gd name="T19" fmla="*/ 350 h 601"/>
                <a:gd name="T20" fmla="*/ 178 w 779"/>
                <a:gd name="T21" fmla="*/ 388 h 601"/>
                <a:gd name="T22" fmla="*/ 195 w 779"/>
                <a:gd name="T23" fmla="*/ 438 h 601"/>
                <a:gd name="T24" fmla="*/ 256 w 779"/>
                <a:gd name="T25" fmla="*/ 543 h 601"/>
                <a:gd name="T26" fmla="*/ 334 w 779"/>
                <a:gd name="T27" fmla="*/ 563 h 601"/>
                <a:gd name="T28" fmla="*/ 335 w 779"/>
                <a:gd name="T29" fmla="*/ 589 h 601"/>
                <a:gd name="T30" fmla="*/ 187 w 779"/>
                <a:gd name="T31" fmla="*/ 601 h 601"/>
                <a:gd name="T32" fmla="*/ 181 w 779"/>
                <a:gd name="T33" fmla="*/ 584 h 601"/>
                <a:gd name="T34" fmla="*/ 183 w 779"/>
                <a:gd name="T35" fmla="*/ 496 h 601"/>
                <a:gd name="T36" fmla="*/ 56 w 779"/>
                <a:gd name="T37" fmla="*/ 123 h 601"/>
                <a:gd name="T38" fmla="*/ 6 w 779"/>
                <a:gd name="T39" fmla="*/ 61 h 601"/>
                <a:gd name="T40" fmla="*/ 3 w 779"/>
                <a:gd name="T41" fmla="*/ 43 h 601"/>
                <a:gd name="T42" fmla="*/ 147 w 779"/>
                <a:gd name="T43" fmla="*/ 9 h 601"/>
                <a:gd name="T44" fmla="*/ 157 w 779"/>
                <a:gd name="T45" fmla="*/ 33 h 601"/>
                <a:gd name="T46" fmla="*/ 98 w 779"/>
                <a:gd name="T47" fmla="*/ 78 h 601"/>
                <a:gd name="T48" fmla="*/ 111 w 779"/>
                <a:gd name="T49" fmla="*/ 193 h 601"/>
                <a:gd name="T50" fmla="*/ 134 w 779"/>
                <a:gd name="T51" fmla="*/ 258 h 601"/>
                <a:gd name="T52" fmla="*/ 174 w 779"/>
                <a:gd name="T53" fmla="*/ 274 h 601"/>
                <a:gd name="T54" fmla="*/ 583 w 779"/>
                <a:gd name="T55" fmla="*/ 13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9" h="601">
                  <a:moveTo>
                    <a:pt x="583" y="135"/>
                  </a:moveTo>
                  <a:cubicBezTo>
                    <a:pt x="679" y="103"/>
                    <a:pt x="691" y="96"/>
                    <a:pt x="679" y="41"/>
                  </a:cubicBezTo>
                  <a:cubicBezTo>
                    <a:pt x="671" y="11"/>
                    <a:pt x="671" y="11"/>
                    <a:pt x="671" y="11"/>
                  </a:cubicBezTo>
                  <a:cubicBezTo>
                    <a:pt x="673" y="4"/>
                    <a:pt x="690" y="0"/>
                    <a:pt x="695" y="5"/>
                  </a:cubicBezTo>
                  <a:cubicBezTo>
                    <a:pt x="711" y="58"/>
                    <a:pt x="721" y="89"/>
                    <a:pt x="733" y="126"/>
                  </a:cubicBezTo>
                  <a:cubicBezTo>
                    <a:pt x="746" y="163"/>
                    <a:pt x="757" y="195"/>
                    <a:pt x="779" y="253"/>
                  </a:cubicBezTo>
                  <a:cubicBezTo>
                    <a:pt x="778" y="259"/>
                    <a:pt x="763" y="267"/>
                    <a:pt x="756" y="261"/>
                  </a:cubicBezTo>
                  <a:cubicBezTo>
                    <a:pt x="742" y="229"/>
                    <a:pt x="742" y="229"/>
                    <a:pt x="742" y="229"/>
                  </a:cubicBezTo>
                  <a:cubicBezTo>
                    <a:pt x="720" y="178"/>
                    <a:pt x="705" y="178"/>
                    <a:pt x="608" y="211"/>
                  </a:cubicBezTo>
                  <a:cubicBezTo>
                    <a:pt x="197" y="350"/>
                    <a:pt x="197" y="350"/>
                    <a:pt x="197" y="350"/>
                  </a:cubicBezTo>
                  <a:cubicBezTo>
                    <a:pt x="169" y="360"/>
                    <a:pt x="168" y="360"/>
                    <a:pt x="178" y="388"/>
                  </a:cubicBezTo>
                  <a:cubicBezTo>
                    <a:pt x="195" y="438"/>
                    <a:pt x="195" y="438"/>
                    <a:pt x="195" y="438"/>
                  </a:cubicBezTo>
                  <a:cubicBezTo>
                    <a:pt x="208" y="478"/>
                    <a:pt x="227" y="528"/>
                    <a:pt x="256" y="543"/>
                  </a:cubicBezTo>
                  <a:cubicBezTo>
                    <a:pt x="284" y="559"/>
                    <a:pt x="307" y="561"/>
                    <a:pt x="334" y="563"/>
                  </a:cubicBezTo>
                  <a:cubicBezTo>
                    <a:pt x="342" y="569"/>
                    <a:pt x="341" y="583"/>
                    <a:pt x="335" y="589"/>
                  </a:cubicBezTo>
                  <a:cubicBezTo>
                    <a:pt x="289" y="589"/>
                    <a:pt x="225" y="595"/>
                    <a:pt x="187" y="601"/>
                  </a:cubicBezTo>
                  <a:cubicBezTo>
                    <a:pt x="184" y="599"/>
                    <a:pt x="179" y="587"/>
                    <a:pt x="181" y="584"/>
                  </a:cubicBezTo>
                  <a:cubicBezTo>
                    <a:pt x="208" y="568"/>
                    <a:pt x="197" y="538"/>
                    <a:pt x="183" y="496"/>
                  </a:cubicBezTo>
                  <a:cubicBezTo>
                    <a:pt x="56" y="123"/>
                    <a:pt x="56" y="123"/>
                    <a:pt x="56" y="123"/>
                  </a:cubicBezTo>
                  <a:cubicBezTo>
                    <a:pt x="39" y="74"/>
                    <a:pt x="35" y="66"/>
                    <a:pt x="6" y="61"/>
                  </a:cubicBezTo>
                  <a:cubicBezTo>
                    <a:pt x="3" y="57"/>
                    <a:pt x="0" y="46"/>
                    <a:pt x="3" y="43"/>
                  </a:cubicBezTo>
                  <a:cubicBezTo>
                    <a:pt x="44" y="40"/>
                    <a:pt x="121" y="22"/>
                    <a:pt x="147" y="9"/>
                  </a:cubicBezTo>
                  <a:cubicBezTo>
                    <a:pt x="156" y="11"/>
                    <a:pt x="161" y="26"/>
                    <a:pt x="157" y="33"/>
                  </a:cubicBezTo>
                  <a:cubicBezTo>
                    <a:pt x="135" y="43"/>
                    <a:pt x="104" y="61"/>
                    <a:pt x="98" y="78"/>
                  </a:cubicBezTo>
                  <a:cubicBezTo>
                    <a:pt x="90" y="105"/>
                    <a:pt x="94" y="142"/>
                    <a:pt x="111" y="193"/>
                  </a:cubicBezTo>
                  <a:cubicBezTo>
                    <a:pt x="134" y="258"/>
                    <a:pt x="134" y="258"/>
                    <a:pt x="134" y="258"/>
                  </a:cubicBezTo>
                  <a:cubicBezTo>
                    <a:pt x="143" y="286"/>
                    <a:pt x="143" y="284"/>
                    <a:pt x="174" y="274"/>
                  </a:cubicBezTo>
                  <a:lnTo>
                    <a:pt x="583" y="1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7" name="Freeform 244"/>
            <p:cNvSpPr>
              <a:spLocks/>
            </p:cNvSpPr>
            <p:nvPr/>
          </p:nvSpPr>
          <p:spPr bwMode="auto">
            <a:xfrm>
              <a:off x="6884" y="512"/>
              <a:ext cx="88" cy="88"/>
            </a:xfrm>
            <a:custGeom>
              <a:avLst/>
              <a:gdLst>
                <a:gd name="T0" fmla="*/ 170 w 694"/>
                <a:gd name="T1" fmla="*/ 573 h 686"/>
                <a:gd name="T2" fmla="*/ 100 w 694"/>
                <a:gd name="T3" fmla="*/ 660 h 686"/>
                <a:gd name="T4" fmla="*/ 100 w 694"/>
                <a:gd name="T5" fmla="*/ 678 h 686"/>
                <a:gd name="T6" fmla="*/ 75 w 694"/>
                <a:gd name="T7" fmla="*/ 679 h 686"/>
                <a:gd name="T8" fmla="*/ 67 w 694"/>
                <a:gd name="T9" fmla="*/ 578 h 686"/>
                <a:gd name="T10" fmla="*/ 51 w 694"/>
                <a:gd name="T11" fmla="*/ 462 h 686"/>
                <a:gd name="T12" fmla="*/ 75 w 694"/>
                <a:gd name="T13" fmla="*/ 457 h 686"/>
                <a:gd name="T14" fmla="*/ 79 w 694"/>
                <a:gd name="T15" fmla="*/ 471 h 686"/>
                <a:gd name="T16" fmla="*/ 102 w 694"/>
                <a:gd name="T17" fmla="*/ 515 h 686"/>
                <a:gd name="T18" fmla="*/ 231 w 694"/>
                <a:gd name="T19" fmla="*/ 451 h 686"/>
                <a:gd name="T20" fmla="*/ 549 w 694"/>
                <a:gd name="T21" fmla="*/ 277 h 686"/>
                <a:gd name="T22" fmla="*/ 324 w 694"/>
                <a:gd name="T23" fmla="*/ 208 h 686"/>
                <a:gd name="T24" fmla="*/ 98 w 694"/>
                <a:gd name="T25" fmla="*/ 143 h 686"/>
                <a:gd name="T26" fmla="*/ 60 w 694"/>
                <a:gd name="T27" fmla="*/ 139 h 686"/>
                <a:gd name="T28" fmla="*/ 46 w 694"/>
                <a:gd name="T29" fmla="*/ 184 h 686"/>
                <a:gd name="T30" fmla="*/ 46 w 694"/>
                <a:gd name="T31" fmla="*/ 202 h 686"/>
                <a:gd name="T32" fmla="*/ 22 w 694"/>
                <a:gd name="T33" fmla="*/ 202 h 686"/>
                <a:gd name="T34" fmla="*/ 13 w 694"/>
                <a:gd name="T35" fmla="*/ 102 h 686"/>
                <a:gd name="T36" fmla="*/ 0 w 694"/>
                <a:gd name="T37" fmla="*/ 8 h 686"/>
                <a:gd name="T38" fmla="*/ 24 w 694"/>
                <a:gd name="T39" fmla="*/ 4 h 686"/>
                <a:gd name="T40" fmla="*/ 29 w 694"/>
                <a:gd name="T41" fmla="*/ 33 h 686"/>
                <a:gd name="T42" fmla="*/ 68 w 694"/>
                <a:gd name="T43" fmla="*/ 79 h 686"/>
                <a:gd name="T44" fmla="*/ 302 w 694"/>
                <a:gd name="T45" fmla="*/ 162 h 686"/>
                <a:gd name="T46" fmla="*/ 427 w 694"/>
                <a:gd name="T47" fmla="*/ 201 h 686"/>
                <a:gd name="T48" fmla="*/ 690 w 694"/>
                <a:gd name="T49" fmla="*/ 273 h 686"/>
                <a:gd name="T50" fmla="*/ 694 w 694"/>
                <a:gd name="T51" fmla="*/ 283 h 686"/>
                <a:gd name="T52" fmla="*/ 692 w 694"/>
                <a:gd name="T53" fmla="*/ 298 h 686"/>
                <a:gd name="T54" fmla="*/ 569 w 694"/>
                <a:gd name="T55" fmla="*/ 357 h 686"/>
                <a:gd name="T56" fmla="*/ 170 w 694"/>
                <a:gd name="T57" fmla="*/ 57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4" h="686">
                  <a:moveTo>
                    <a:pt x="170" y="573"/>
                  </a:moveTo>
                  <a:cubicBezTo>
                    <a:pt x="119" y="602"/>
                    <a:pt x="100" y="618"/>
                    <a:pt x="100" y="660"/>
                  </a:cubicBezTo>
                  <a:cubicBezTo>
                    <a:pt x="100" y="678"/>
                    <a:pt x="100" y="678"/>
                    <a:pt x="100" y="678"/>
                  </a:cubicBezTo>
                  <a:cubicBezTo>
                    <a:pt x="95" y="685"/>
                    <a:pt x="81" y="686"/>
                    <a:pt x="75" y="679"/>
                  </a:cubicBezTo>
                  <a:cubicBezTo>
                    <a:pt x="74" y="651"/>
                    <a:pt x="72" y="620"/>
                    <a:pt x="67" y="578"/>
                  </a:cubicBezTo>
                  <a:cubicBezTo>
                    <a:pt x="62" y="536"/>
                    <a:pt x="57" y="502"/>
                    <a:pt x="51" y="462"/>
                  </a:cubicBezTo>
                  <a:cubicBezTo>
                    <a:pt x="54" y="455"/>
                    <a:pt x="68" y="451"/>
                    <a:pt x="75" y="457"/>
                  </a:cubicBezTo>
                  <a:cubicBezTo>
                    <a:pt x="79" y="471"/>
                    <a:pt x="79" y="471"/>
                    <a:pt x="79" y="471"/>
                  </a:cubicBezTo>
                  <a:cubicBezTo>
                    <a:pt x="87" y="507"/>
                    <a:pt x="94" y="515"/>
                    <a:pt x="102" y="515"/>
                  </a:cubicBezTo>
                  <a:cubicBezTo>
                    <a:pt x="111" y="512"/>
                    <a:pt x="162" y="489"/>
                    <a:pt x="231" y="451"/>
                  </a:cubicBezTo>
                  <a:cubicBezTo>
                    <a:pt x="338" y="394"/>
                    <a:pt x="444" y="337"/>
                    <a:pt x="549" y="277"/>
                  </a:cubicBezTo>
                  <a:cubicBezTo>
                    <a:pt x="482" y="254"/>
                    <a:pt x="378" y="224"/>
                    <a:pt x="324" y="208"/>
                  </a:cubicBezTo>
                  <a:cubicBezTo>
                    <a:pt x="255" y="187"/>
                    <a:pt x="141" y="155"/>
                    <a:pt x="98" y="143"/>
                  </a:cubicBezTo>
                  <a:cubicBezTo>
                    <a:pt x="77" y="137"/>
                    <a:pt x="66" y="138"/>
                    <a:pt x="60" y="139"/>
                  </a:cubicBezTo>
                  <a:cubicBezTo>
                    <a:pt x="53" y="139"/>
                    <a:pt x="46" y="150"/>
                    <a:pt x="46" y="184"/>
                  </a:cubicBezTo>
                  <a:cubicBezTo>
                    <a:pt x="46" y="202"/>
                    <a:pt x="46" y="202"/>
                    <a:pt x="46" y="202"/>
                  </a:cubicBezTo>
                  <a:cubicBezTo>
                    <a:pt x="41" y="209"/>
                    <a:pt x="26" y="209"/>
                    <a:pt x="22" y="202"/>
                  </a:cubicBezTo>
                  <a:cubicBezTo>
                    <a:pt x="21" y="175"/>
                    <a:pt x="18" y="138"/>
                    <a:pt x="13" y="102"/>
                  </a:cubicBezTo>
                  <a:cubicBezTo>
                    <a:pt x="10" y="70"/>
                    <a:pt x="6" y="40"/>
                    <a:pt x="0" y="8"/>
                  </a:cubicBezTo>
                  <a:cubicBezTo>
                    <a:pt x="3" y="1"/>
                    <a:pt x="19" y="0"/>
                    <a:pt x="24" y="4"/>
                  </a:cubicBezTo>
                  <a:cubicBezTo>
                    <a:pt x="29" y="33"/>
                    <a:pt x="29" y="33"/>
                    <a:pt x="29" y="33"/>
                  </a:cubicBezTo>
                  <a:cubicBezTo>
                    <a:pt x="34" y="56"/>
                    <a:pt x="47" y="69"/>
                    <a:pt x="68" y="79"/>
                  </a:cubicBezTo>
                  <a:cubicBezTo>
                    <a:pt x="117" y="101"/>
                    <a:pt x="199" y="130"/>
                    <a:pt x="302" y="162"/>
                  </a:cubicBezTo>
                  <a:cubicBezTo>
                    <a:pt x="427" y="201"/>
                    <a:pt x="427" y="201"/>
                    <a:pt x="427" y="201"/>
                  </a:cubicBezTo>
                  <a:cubicBezTo>
                    <a:pt x="520" y="229"/>
                    <a:pt x="637" y="262"/>
                    <a:pt x="690" y="273"/>
                  </a:cubicBezTo>
                  <a:cubicBezTo>
                    <a:pt x="692" y="275"/>
                    <a:pt x="693" y="279"/>
                    <a:pt x="694" y="283"/>
                  </a:cubicBezTo>
                  <a:cubicBezTo>
                    <a:pt x="694" y="288"/>
                    <a:pt x="694" y="293"/>
                    <a:pt x="692" y="298"/>
                  </a:cubicBezTo>
                  <a:cubicBezTo>
                    <a:pt x="653" y="313"/>
                    <a:pt x="608" y="335"/>
                    <a:pt x="569" y="357"/>
                  </a:cubicBezTo>
                  <a:lnTo>
                    <a:pt x="170" y="5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8" name="Freeform 245"/>
            <p:cNvSpPr>
              <a:spLocks/>
            </p:cNvSpPr>
            <p:nvPr/>
          </p:nvSpPr>
          <p:spPr bwMode="auto">
            <a:xfrm>
              <a:off x="6881" y="428"/>
              <a:ext cx="91" cy="81"/>
            </a:xfrm>
            <a:custGeom>
              <a:avLst/>
              <a:gdLst>
                <a:gd name="T0" fmla="*/ 555 w 711"/>
                <a:gd name="T1" fmla="*/ 324 h 634"/>
                <a:gd name="T2" fmla="*/ 681 w 711"/>
                <a:gd name="T3" fmla="*/ 278 h 634"/>
                <a:gd name="T4" fmla="*/ 687 w 711"/>
                <a:gd name="T5" fmla="*/ 248 h 634"/>
                <a:gd name="T6" fmla="*/ 711 w 711"/>
                <a:gd name="T7" fmla="*/ 252 h 634"/>
                <a:gd name="T8" fmla="*/ 696 w 711"/>
                <a:gd name="T9" fmla="*/ 378 h 634"/>
                <a:gd name="T10" fmla="*/ 685 w 711"/>
                <a:gd name="T11" fmla="*/ 513 h 634"/>
                <a:gd name="T12" fmla="*/ 661 w 711"/>
                <a:gd name="T13" fmla="*/ 510 h 634"/>
                <a:gd name="T14" fmla="*/ 662 w 711"/>
                <a:gd name="T15" fmla="*/ 475 h 634"/>
                <a:gd name="T16" fmla="*/ 547 w 711"/>
                <a:gd name="T17" fmla="*/ 403 h 634"/>
                <a:gd name="T18" fmla="*/ 116 w 711"/>
                <a:gd name="T19" fmla="*/ 360 h 634"/>
                <a:gd name="T20" fmla="*/ 82 w 711"/>
                <a:gd name="T21" fmla="*/ 386 h 634"/>
                <a:gd name="T22" fmla="*/ 76 w 711"/>
                <a:gd name="T23" fmla="*/ 439 h 634"/>
                <a:gd name="T24" fmla="*/ 88 w 711"/>
                <a:gd name="T25" fmla="*/ 560 h 634"/>
                <a:gd name="T26" fmla="*/ 151 w 711"/>
                <a:gd name="T27" fmla="*/ 610 h 634"/>
                <a:gd name="T28" fmla="*/ 141 w 711"/>
                <a:gd name="T29" fmla="*/ 634 h 634"/>
                <a:gd name="T30" fmla="*/ 1 w 711"/>
                <a:gd name="T31" fmla="*/ 583 h 634"/>
                <a:gd name="T32" fmla="*/ 3 w 711"/>
                <a:gd name="T33" fmla="*/ 565 h 634"/>
                <a:gd name="T34" fmla="*/ 41 w 711"/>
                <a:gd name="T35" fmla="*/ 486 h 634"/>
                <a:gd name="T36" fmla="*/ 81 w 711"/>
                <a:gd name="T37" fmla="*/ 95 h 634"/>
                <a:gd name="T38" fmla="*/ 61 w 711"/>
                <a:gd name="T39" fmla="*/ 17 h 634"/>
                <a:gd name="T40" fmla="*/ 66 w 711"/>
                <a:gd name="T41" fmla="*/ 0 h 634"/>
                <a:gd name="T42" fmla="*/ 211 w 711"/>
                <a:gd name="T43" fmla="*/ 29 h 634"/>
                <a:gd name="T44" fmla="*/ 211 w 711"/>
                <a:gd name="T45" fmla="*/ 54 h 634"/>
                <a:gd name="T46" fmla="*/ 138 w 711"/>
                <a:gd name="T47" fmla="*/ 71 h 634"/>
                <a:gd name="T48" fmla="*/ 102 w 711"/>
                <a:gd name="T49" fmla="*/ 181 h 634"/>
                <a:gd name="T50" fmla="*/ 95 w 711"/>
                <a:gd name="T51" fmla="*/ 249 h 634"/>
                <a:gd name="T52" fmla="*/ 125 w 711"/>
                <a:gd name="T53" fmla="*/ 281 h 634"/>
                <a:gd name="T54" fmla="*/ 555 w 711"/>
                <a:gd name="T55" fmla="*/ 3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1" h="634">
                  <a:moveTo>
                    <a:pt x="555" y="324"/>
                  </a:moveTo>
                  <a:cubicBezTo>
                    <a:pt x="656" y="334"/>
                    <a:pt x="670" y="334"/>
                    <a:pt x="681" y="278"/>
                  </a:cubicBezTo>
                  <a:cubicBezTo>
                    <a:pt x="687" y="248"/>
                    <a:pt x="687" y="248"/>
                    <a:pt x="687" y="248"/>
                  </a:cubicBezTo>
                  <a:cubicBezTo>
                    <a:pt x="692" y="242"/>
                    <a:pt x="709" y="246"/>
                    <a:pt x="711" y="252"/>
                  </a:cubicBezTo>
                  <a:cubicBezTo>
                    <a:pt x="704" y="307"/>
                    <a:pt x="700" y="340"/>
                    <a:pt x="696" y="378"/>
                  </a:cubicBezTo>
                  <a:cubicBezTo>
                    <a:pt x="692" y="417"/>
                    <a:pt x="689" y="451"/>
                    <a:pt x="685" y="513"/>
                  </a:cubicBezTo>
                  <a:cubicBezTo>
                    <a:pt x="682" y="518"/>
                    <a:pt x="665" y="519"/>
                    <a:pt x="661" y="510"/>
                  </a:cubicBezTo>
                  <a:cubicBezTo>
                    <a:pt x="662" y="475"/>
                    <a:pt x="662" y="475"/>
                    <a:pt x="662" y="475"/>
                  </a:cubicBezTo>
                  <a:cubicBezTo>
                    <a:pt x="662" y="420"/>
                    <a:pt x="648" y="413"/>
                    <a:pt x="547" y="403"/>
                  </a:cubicBezTo>
                  <a:cubicBezTo>
                    <a:pt x="116" y="360"/>
                    <a:pt x="116" y="360"/>
                    <a:pt x="116" y="360"/>
                  </a:cubicBezTo>
                  <a:cubicBezTo>
                    <a:pt x="86" y="357"/>
                    <a:pt x="85" y="357"/>
                    <a:pt x="82" y="386"/>
                  </a:cubicBezTo>
                  <a:cubicBezTo>
                    <a:pt x="76" y="439"/>
                    <a:pt x="76" y="439"/>
                    <a:pt x="76" y="439"/>
                  </a:cubicBezTo>
                  <a:cubicBezTo>
                    <a:pt x="72" y="480"/>
                    <a:pt x="69" y="533"/>
                    <a:pt x="88" y="560"/>
                  </a:cubicBezTo>
                  <a:cubicBezTo>
                    <a:pt x="107" y="585"/>
                    <a:pt x="128" y="597"/>
                    <a:pt x="151" y="610"/>
                  </a:cubicBezTo>
                  <a:cubicBezTo>
                    <a:pt x="156" y="618"/>
                    <a:pt x="150" y="631"/>
                    <a:pt x="141" y="634"/>
                  </a:cubicBezTo>
                  <a:cubicBezTo>
                    <a:pt x="100" y="615"/>
                    <a:pt x="39" y="594"/>
                    <a:pt x="1" y="583"/>
                  </a:cubicBezTo>
                  <a:cubicBezTo>
                    <a:pt x="0" y="580"/>
                    <a:pt x="0" y="567"/>
                    <a:pt x="3" y="565"/>
                  </a:cubicBezTo>
                  <a:cubicBezTo>
                    <a:pt x="35" y="562"/>
                    <a:pt x="37" y="530"/>
                    <a:pt x="41" y="486"/>
                  </a:cubicBezTo>
                  <a:cubicBezTo>
                    <a:pt x="81" y="95"/>
                    <a:pt x="81" y="95"/>
                    <a:pt x="81" y="95"/>
                  </a:cubicBezTo>
                  <a:cubicBezTo>
                    <a:pt x="86" y="43"/>
                    <a:pt x="85" y="34"/>
                    <a:pt x="61" y="17"/>
                  </a:cubicBezTo>
                  <a:cubicBezTo>
                    <a:pt x="60" y="12"/>
                    <a:pt x="62" y="1"/>
                    <a:pt x="66" y="0"/>
                  </a:cubicBezTo>
                  <a:cubicBezTo>
                    <a:pt x="105" y="14"/>
                    <a:pt x="182" y="29"/>
                    <a:pt x="211" y="29"/>
                  </a:cubicBezTo>
                  <a:cubicBezTo>
                    <a:pt x="219" y="33"/>
                    <a:pt x="217" y="50"/>
                    <a:pt x="211" y="54"/>
                  </a:cubicBezTo>
                  <a:cubicBezTo>
                    <a:pt x="186" y="55"/>
                    <a:pt x="150" y="58"/>
                    <a:pt x="138" y="71"/>
                  </a:cubicBezTo>
                  <a:cubicBezTo>
                    <a:pt x="119" y="92"/>
                    <a:pt x="108" y="128"/>
                    <a:pt x="102" y="181"/>
                  </a:cubicBezTo>
                  <a:cubicBezTo>
                    <a:pt x="95" y="249"/>
                    <a:pt x="95" y="249"/>
                    <a:pt x="95" y="249"/>
                  </a:cubicBezTo>
                  <a:cubicBezTo>
                    <a:pt x="93" y="278"/>
                    <a:pt x="94" y="278"/>
                    <a:pt x="125" y="281"/>
                  </a:cubicBezTo>
                  <a:lnTo>
                    <a:pt x="55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9" name="Freeform 246"/>
            <p:cNvSpPr>
              <a:spLocks noEditPoints="1"/>
            </p:cNvSpPr>
            <p:nvPr/>
          </p:nvSpPr>
          <p:spPr bwMode="auto">
            <a:xfrm>
              <a:off x="6900" y="337"/>
              <a:ext cx="97" cy="97"/>
            </a:xfrm>
            <a:custGeom>
              <a:avLst/>
              <a:gdLst>
                <a:gd name="T0" fmla="*/ 275 w 762"/>
                <a:gd name="T1" fmla="*/ 704 h 762"/>
                <a:gd name="T2" fmla="*/ 66 w 762"/>
                <a:gd name="T3" fmla="*/ 264 h 762"/>
                <a:gd name="T4" fmla="*/ 492 w 762"/>
                <a:gd name="T5" fmla="*/ 57 h 762"/>
                <a:gd name="T6" fmla="*/ 699 w 762"/>
                <a:gd name="T7" fmla="*/ 487 h 762"/>
                <a:gd name="T8" fmla="*/ 275 w 762"/>
                <a:gd name="T9" fmla="*/ 704 h 762"/>
                <a:gd name="T10" fmla="*/ 488 w 762"/>
                <a:gd name="T11" fmla="*/ 158 h 762"/>
                <a:gd name="T12" fmla="*/ 89 w 762"/>
                <a:gd name="T13" fmla="*/ 290 h 762"/>
                <a:gd name="T14" fmla="*/ 278 w 762"/>
                <a:gd name="T15" fmla="*/ 602 h 762"/>
                <a:gd name="T16" fmla="*/ 675 w 762"/>
                <a:gd name="T17" fmla="*/ 465 h 762"/>
                <a:gd name="T18" fmla="*/ 488 w 762"/>
                <a:gd name="T19" fmla="*/ 15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275" y="704"/>
                  </a:moveTo>
                  <a:cubicBezTo>
                    <a:pt x="92" y="640"/>
                    <a:pt x="0" y="453"/>
                    <a:pt x="66" y="264"/>
                  </a:cubicBezTo>
                  <a:cubicBezTo>
                    <a:pt x="140" y="53"/>
                    <a:pt x="331" y="0"/>
                    <a:pt x="492" y="57"/>
                  </a:cubicBezTo>
                  <a:cubicBezTo>
                    <a:pt x="676" y="122"/>
                    <a:pt x="762" y="310"/>
                    <a:pt x="699" y="487"/>
                  </a:cubicBezTo>
                  <a:cubicBezTo>
                    <a:pt x="628" y="690"/>
                    <a:pt x="440" y="762"/>
                    <a:pt x="275" y="704"/>
                  </a:cubicBezTo>
                  <a:close/>
                  <a:moveTo>
                    <a:pt x="488" y="158"/>
                  </a:moveTo>
                  <a:cubicBezTo>
                    <a:pt x="337" y="105"/>
                    <a:pt x="151" y="115"/>
                    <a:pt x="89" y="290"/>
                  </a:cubicBezTo>
                  <a:cubicBezTo>
                    <a:pt x="56" y="385"/>
                    <a:pt x="77" y="532"/>
                    <a:pt x="278" y="602"/>
                  </a:cubicBezTo>
                  <a:cubicBezTo>
                    <a:pt x="413" y="650"/>
                    <a:pt x="612" y="645"/>
                    <a:pt x="675" y="465"/>
                  </a:cubicBezTo>
                  <a:cubicBezTo>
                    <a:pt x="714" y="355"/>
                    <a:pt x="668" y="222"/>
                    <a:pt x="488"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0" name="Freeform 247"/>
            <p:cNvSpPr>
              <a:spLocks/>
            </p:cNvSpPr>
            <p:nvPr/>
          </p:nvSpPr>
          <p:spPr bwMode="auto">
            <a:xfrm>
              <a:off x="6977" y="224"/>
              <a:ext cx="82" cy="83"/>
            </a:xfrm>
            <a:custGeom>
              <a:avLst/>
              <a:gdLst>
                <a:gd name="T0" fmla="*/ 558 w 640"/>
                <a:gd name="T1" fmla="*/ 560 h 652"/>
                <a:gd name="T2" fmla="*/ 433 w 640"/>
                <a:gd name="T3" fmla="*/ 652 h 652"/>
                <a:gd name="T4" fmla="*/ 312 w 640"/>
                <a:gd name="T5" fmla="*/ 584 h 652"/>
                <a:gd name="T6" fmla="*/ 325 w 640"/>
                <a:gd name="T7" fmla="*/ 564 h 652"/>
                <a:gd name="T8" fmla="*/ 543 w 640"/>
                <a:gd name="T9" fmla="*/ 531 h 652"/>
                <a:gd name="T10" fmla="*/ 537 w 640"/>
                <a:gd name="T11" fmla="*/ 366 h 652"/>
                <a:gd name="T12" fmla="*/ 382 w 640"/>
                <a:gd name="T13" fmla="*/ 339 h 652"/>
                <a:gd name="T14" fmla="*/ 276 w 640"/>
                <a:gd name="T15" fmla="*/ 370 h 652"/>
                <a:gd name="T16" fmla="*/ 81 w 640"/>
                <a:gd name="T17" fmla="*/ 342 h 652"/>
                <a:gd name="T18" fmla="*/ 82 w 640"/>
                <a:gd name="T19" fmla="*/ 83 h 652"/>
                <a:gd name="T20" fmla="*/ 150 w 640"/>
                <a:gd name="T21" fmla="*/ 22 h 652"/>
                <a:gd name="T22" fmla="*/ 177 w 640"/>
                <a:gd name="T23" fmla="*/ 0 h 652"/>
                <a:gd name="T24" fmla="*/ 278 w 640"/>
                <a:gd name="T25" fmla="*/ 64 h 652"/>
                <a:gd name="T26" fmla="*/ 265 w 640"/>
                <a:gd name="T27" fmla="*/ 84 h 652"/>
                <a:gd name="T28" fmla="*/ 95 w 640"/>
                <a:gd name="T29" fmla="*/ 114 h 652"/>
                <a:gd name="T30" fmla="*/ 103 w 640"/>
                <a:gd name="T31" fmla="*/ 271 h 652"/>
                <a:gd name="T32" fmla="*/ 247 w 640"/>
                <a:gd name="T33" fmla="*/ 286 h 652"/>
                <a:gd name="T34" fmla="*/ 334 w 640"/>
                <a:gd name="T35" fmla="*/ 258 h 652"/>
                <a:gd name="T36" fmla="*/ 555 w 640"/>
                <a:gd name="T37" fmla="*/ 286 h 652"/>
                <a:gd name="T38" fmla="*/ 558 w 640"/>
                <a:gd name="T39" fmla="*/ 56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0" h="652">
                  <a:moveTo>
                    <a:pt x="558" y="560"/>
                  </a:moveTo>
                  <a:cubicBezTo>
                    <a:pt x="505" y="622"/>
                    <a:pt x="453" y="645"/>
                    <a:pt x="433" y="652"/>
                  </a:cubicBezTo>
                  <a:cubicBezTo>
                    <a:pt x="409" y="647"/>
                    <a:pt x="348" y="612"/>
                    <a:pt x="312" y="584"/>
                  </a:cubicBezTo>
                  <a:cubicBezTo>
                    <a:pt x="310" y="576"/>
                    <a:pt x="318" y="564"/>
                    <a:pt x="325" y="564"/>
                  </a:cubicBezTo>
                  <a:cubicBezTo>
                    <a:pt x="372" y="585"/>
                    <a:pt x="470" y="617"/>
                    <a:pt x="543" y="531"/>
                  </a:cubicBezTo>
                  <a:cubicBezTo>
                    <a:pt x="596" y="469"/>
                    <a:pt x="581" y="404"/>
                    <a:pt x="537" y="366"/>
                  </a:cubicBezTo>
                  <a:cubicBezTo>
                    <a:pt x="504" y="338"/>
                    <a:pt x="462" y="314"/>
                    <a:pt x="382" y="339"/>
                  </a:cubicBezTo>
                  <a:cubicBezTo>
                    <a:pt x="276" y="370"/>
                    <a:pt x="276" y="370"/>
                    <a:pt x="276" y="370"/>
                  </a:cubicBezTo>
                  <a:cubicBezTo>
                    <a:pt x="220" y="386"/>
                    <a:pt x="142" y="393"/>
                    <a:pt x="81" y="342"/>
                  </a:cubicBezTo>
                  <a:cubicBezTo>
                    <a:pt x="11" y="282"/>
                    <a:pt x="0" y="179"/>
                    <a:pt x="82" y="83"/>
                  </a:cubicBezTo>
                  <a:cubicBezTo>
                    <a:pt x="102" y="60"/>
                    <a:pt x="128" y="37"/>
                    <a:pt x="150" y="22"/>
                  </a:cubicBezTo>
                  <a:cubicBezTo>
                    <a:pt x="160" y="15"/>
                    <a:pt x="171" y="6"/>
                    <a:pt x="177" y="0"/>
                  </a:cubicBezTo>
                  <a:cubicBezTo>
                    <a:pt x="200" y="9"/>
                    <a:pt x="247" y="37"/>
                    <a:pt x="278" y="64"/>
                  </a:cubicBezTo>
                  <a:cubicBezTo>
                    <a:pt x="280" y="70"/>
                    <a:pt x="272" y="84"/>
                    <a:pt x="265" y="84"/>
                  </a:cubicBezTo>
                  <a:cubicBezTo>
                    <a:pt x="221" y="63"/>
                    <a:pt x="156" y="43"/>
                    <a:pt x="95" y="114"/>
                  </a:cubicBezTo>
                  <a:cubicBezTo>
                    <a:pt x="34" y="186"/>
                    <a:pt x="69" y="242"/>
                    <a:pt x="103" y="271"/>
                  </a:cubicBezTo>
                  <a:cubicBezTo>
                    <a:pt x="146" y="308"/>
                    <a:pt x="206" y="298"/>
                    <a:pt x="247" y="286"/>
                  </a:cubicBezTo>
                  <a:cubicBezTo>
                    <a:pt x="334" y="258"/>
                    <a:pt x="334" y="258"/>
                    <a:pt x="334" y="258"/>
                  </a:cubicBezTo>
                  <a:cubicBezTo>
                    <a:pt x="403" y="236"/>
                    <a:pt x="485" y="226"/>
                    <a:pt x="555" y="286"/>
                  </a:cubicBezTo>
                  <a:cubicBezTo>
                    <a:pt x="636" y="355"/>
                    <a:pt x="640" y="464"/>
                    <a:pt x="558" y="5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1" name="Freeform 248"/>
            <p:cNvSpPr>
              <a:spLocks/>
            </p:cNvSpPr>
            <p:nvPr/>
          </p:nvSpPr>
          <p:spPr bwMode="auto">
            <a:xfrm>
              <a:off x="7008" y="156"/>
              <a:ext cx="87" cy="95"/>
            </a:xfrm>
            <a:custGeom>
              <a:avLst/>
              <a:gdLst>
                <a:gd name="T0" fmla="*/ 142 w 676"/>
                <a:gd name="T1" fmla="*/ 449 h 740"/>
                <a:gd name="T2" fmla="*/ 31 w 676"/>
                <a:gd name="T3" fmla="*/ 437 h 740"/>
                <a:gd name="T4" fmla="*/ 17 w 676"/>
                <a:gd name="T5" fmla="*/ 446 h 740"/>
                <a:gd name="T6" fmla="*/ 3 w 676"/>
                <a:gd name="T7" fmla="*/ 426 h 740"/>
                <a:gd name="T8" fmla="*/ 83 w 676"/>
                <a:gd name="T9" fmla="*/ 365 h 740"/>
                <a:gd name="T10" fmla="*/ 172 w 676"/>
                <a:gd name="T11" fmla="*/ 289 h 740"/>
                <a:gd name="T12" fmla="*/ 189 w 676"/>
                <a:gd name="T13" fmla="*/ 306 h 740"/>
                <a:gd name="T14" fmla="*/ 179 w 676"/>
                <a:gd name="T15" fmla="*/ 317 h 740"/>
                <a:gd name="T16" fmla="*/ 155 w 676"/>
                <a:gd name="T17" fmla="*/ 360 h 740"/>
                <a:gd name="T18" fmla="*/ 278 w 676"/>
                <a:gd name="T19" fmla="*/ 435 h 740"/>
                <a:gd name="T20" fmla="*/ 596 w 676"/>
                <a:gd name="T21" fmla="*/ 608 h 740"/>
                <a:gd name="T22" fmla="*/ 533 w 676"/>
                <a:gd name="T23" fmla="*/ 382 h 740"/>
                <a:gd name="T24" fmla="*/ 466 w 676"/>
                <a:gd name="T25" fmla="*/ 156 h 740"/>
                <a:gd name="T26" fmla="*/ 449 w 676"/>
                <a:gd name="T27" fmla="*/ 122 h 740"/>
                <a:gd name="T28" fmla="*/ 403 w 676"/>
                <a:gd name="T29" fmla="*/ 135 h 740"/>
                <a:gd name="T30" fmla="*/ 389 w 676"/>
                <a:gd name="T31" fmla="*/ 144 h 740"/>
                <a:gd name="T32" fmla="*/ 375 w 676"/>
                <a:gd name="T33" fmla="*/ 124 h 740"/>
                <a:gd name="T34" fmla="*/ 455 w 676"/>
                <a:gd name="T35" fmla="*/ 63 h 740"/>
                <a:gd name="T36" fmla="*/ 526 w 676"/>
                <a:gd name="T37" fmla="*/ 1 h 740"/>
                <a:gd name="T38" fmla="*/ 543 w 676"/>
                <a:gd name="T39" fmla="*/ 19 h 740"/>
                <a:gd name="T40" fmla="*/ 522 w 676"/>
                <a:gd name="T41" fmla="*/ 39 h 740"/>
                <a:gd name="T42" fmla="*/ 504 w 676"/>
                <a:gd name="T43" fmla="*/ 97 h 740"/>
                <a:gd name="T44" fmla="*/ 560 w 676"/>
                <a:gd name="T45" fmla="*/ 339 h 740"/>
                <a:gd name="T46" fmla="*/ 595 w 676"/>
                <a:gd name="T47" fmla="*/ 464 h 740"/>
                <a:gd name="T48" fmla="*/ 676 w 676"/>
                <a:gd name="T49" fmla="*/ 724 h 740"/>
                <a:gd name="T50" fmla="*/ 669 w 676"/>
                <a:gd name="T51" fmla="*/ 733 h 740"/>
                <a:gd name="T52" fmla="*/ 656 w 676"/>
                <a:gd name="T53" fmla="*/ 740 h 740"/>
                <a:gd name="T54" fmla="*/ 540 w 676"/>
                <a:gd name="T55" fmla="*/ 668 h 740"/>
                <a:gd name="T56" fmla="*/ 142 w 676"/>
                <a:gd name="T57" fmla="*/ 44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6" h="740">
                  <a:moveTo>
                    <a:pt x="142" y="449"/>
                  </a:moveTo>
                  <a:cubicBezTo>
                    <a:pt x="91" y="421"/>
                    <a:pt x="67" y="414"/>
                    <a:pt x="31" y="437"/>
                  </a:cubicBezTo>
                  <a:cubicBezTo>
                    <a:pt x="17" y="446"/>
                    <a:pt x="17" y="446"/>
                    <a:pt x="17" y="446"/>
                  </a:cubicBezTo>
                  <a:cubicBezTo>
                    <a:pt x="8" y="446"/>
                    <a:pt x="0" y="435"/>
                    <a:pt x="3" y="426"/>
                  </a:cubicBezTo>
                  <a:cubicBezTo>
                    <a:pt x="26" y="410"/>
                    <a:pt x="51" y="391"/>
                    <a:pt x="83" y="365"/>
                  </a:cubicBezTo>
                  <a:cubicBezTo>
                    <a:pt x="116" y="338"/>
                    <a:pt x="142" y="316"/>
                    <a:pt x="172" y="289"/>
                  </a:cubicBezTo>
                  <a:cubicBezTo>
                    <a:pt x="180" y="287"/>
                    <a:pt x="191" y="297"/>
                    <a:pt x="189" y="306"/>
                  </a:cubicBezTo>
                  <a:cubicBezTo>
                    <a:pt x="179" y="317"/>
                    <a:pt x="179" y="317"/>
                    <a:pt x="179" y="317"/>
                  </a:cubicBezTo>
                  <a:cubicBezTo>
                    <a:pt x="153" y="344"/>
                    <a:pt x="151" y="353"/>
                    <a:pt x="155" y="360"/>
                  </a:cubicBezTo>
                  <a:cubicBezTo>
                    <a:pt x="163" y="366"/>
                    <a:pt x="209" y="397"/>
                    <a:pt x="278" y="435"/>
                  </a:cubicBezTo>
                  <a:cubicBezTo>
                    <a:pt x="384" y="494"/>
                    <a:pt x="489" y="553"/>
                    <a:pt x="596" y="608"/>
                  </a:cubicBezTo>
                  <a:cubicBezTo>
                    <a:pt x="579" y="539"/>
                    <a:pt x="549" y="435"/>
                    <a:pt x="533" y="382"/>
                  </a:cubicBezTo>
                  <a:cubicBezTo>
                    <a:pt x="514" y="312"/>
                    <a:pt x="480" y="199"/>
                    <a:pt x="466" y="156"/>
                  </a:cubicBezTo>
                  <a:cubicBezTo>
                    <a:pt x="459" y="136"/>
                    <a:pt x="453" y="127"/>
                    <a:pt x="449" y="122"/>
                  </a:cubicBezTo>
                  <a:cubicBezTo>
                    <a:pt x="445" y="116"/>
                    <a:pt x="432" y="116"/>
                    <a:pt x="403" y="135"/>
                  </a:cubicBezTo>
                  <a:cubicBezTo>
                    <a:pt x="389" y="144"/>
                    <a:pt x="389" y="144"/>
                    <a:pt x="389" y="144"/>
                  </a:cubicBezTo>
                  <a:cubicBezTo>
                    <a:pt x="380" y="144"/>
                    <a:pt x="372" y="131"/>
                    <a:pt x="375" y="124"/>
                  </a:cubicBezTo>
                  <a:cubicBezTo>
                    <a:pt x="397" y="109"/>
                    <a:pt x="427" y="86"/>
                    <a:pt x="455" y="63"/>
                  </a:cubicBezTo>
                  <a:cubicBezTo>
                    <a:pt x="480" y="43"/>
                    <a:pt x="503" y="23"/>
                    <a:pt x="526" y="1"/>
                  </a:cubicBezTo>
                  <a:cubicBezTo>
                    <a:pt x="534" y="0"/>
                    <a:pt x="544" y="12"/>
                    <a:pt x="543" y="19"/>
                  </a:cubicBezTo>
                  <a:cubicBezTo>
                    <a:pt x="522" y="39"/>
                    <a:pt x="522" y="39"/>
                    <a:pt x="522" y="39"/>
                  </a:cubicBezTo>
                  <a:cubicBezTo>
                    <a:pt x="505" y="55"/>
                    <a:pt x="501" y="73"/>
                    <a:pt x="504" y="97"/>
                  </a:cubicBezTo>
                  <a:cubicBezTo>
                    <a:pt x="512" y="149"/>
                    <a:pt x="532" y="234"/>
                    <a:pt x="560" y="339"/>
                  </a:cubicBezTo>
                  <a:cubicBezTo>
                    <a:pt x="595" y="464"/>
                    <a:pt x="595" y="464"/>
                    <a:pt x="595" y="464"/>
                  </a:cubicBezTo>
                  <a:cubicBezTo>
                    <a:pt x="621" y="558"/>
                    <a:pt x="656" y="674"/>
                    <a:pt x="676" y="724"/>
                  </a:cubicBezTo>
                  <a:cubicBezTo>
                    <a:pt x="675" y="728"/>
                    <a:pt x="672" y="731"/>
                    <a:pt x="669" y="733"/>
                  </a:cubicBezTo>
                  <a:cubicBezTo>
                    <a:pt x="666" y="736"/>
                    <a:pt x="661" y="739"/>
                    <a:pt x="656" y="740"/>
                  </a:cubicBezTo>
                  <a:cubicBezTo>
                    <a:pt x="622" y="715"/>
                    <a:pt x="580" y="689"/>
                    <a:pt x="540" y="668"/>
                  </a:cubicBezTo>
                  <a:lnTo>
                    <a:pt x="142" y="4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2" name="Freeform 249"/>
            <p:cNvSpPr>
              <a:spLocks/>
            </p:cNvSpPr>
            <p:nvPr/>
          </p:nvSpPr>
          <p:spPr bwMode="auto">
            <a:xfrm>
              <a:off x="7084" y="134"/>
              <a:ext cx="68" cy="92"/>
            </a:xfrm>
            <a:custGeom>
              <a:avLst/>
              <a:gdLst>
                <a:gd name="T0" fmla="*/ 374 w 532"/>
                <a:gd name="T1" fmla="*/ 512 h 716"/>
                <a:gd name="T2" fmla="*/ 487 w 532"/>
                <a:gd name="T3" fmla="*/ 589 h 716"/>
                <a:gd name="T4" fmla="*/ 512 w 532"/>
                <a:gd name="T5" fmla="*/ 579 h 716"/>
                <a:gd name="T6" fmla="*/ 522 w 532"/>
                <a:gd name="T7" fmla="*/ 601 h 716"/>
                <a:gd name="T8" fmla="*/ 409 w 532"/>
                <a:gd name="T9" fmla="*/ 658 h 716"/>
                <a:gd name="T10" fmla="*/ 305 w 532"/>
                <a:gd name="T11" fmla="*/ 716 h 716"/>
                <a:gd name="T12" fmla="*/ 292 w 532"/>
                <a:gd name="T13" fmla="*/ 695 h 716"/>
                <a:gd name="T14" fmla="*/ 309 w 532"/>
                <a:gd name="T15" fmla="*/ 683 h 716"/>
                <a:gd name="T16" fmla="*/ 304 w 532"/>
                <a:gd name="T17" fmla="*/ 549 h 716"/>
                <a:gd name="T18" fmla="*/ 136 w 532"/>
                <a:gd name="T19" fmla="*/ 233 h 716"/>
                <a:gd name="T20" fmla="*/ 47 w 532"/>
                <a:gd name="T21" fmla="*/ 162 h 716"/>
                <a:gd name="T22" fmla="*/ 14 w 532"/>
                <a:gd name="T23" fmla="*/ 175 h 716"/>
                <a:gd name="T24" fmla="*/ 5 w 532"/>
                <a:gd name="T25" fmla="*/ 153 h 716"/>
                <a:gd name="T26" fmla="*/ 171 w 532"/>
                <a:gd name="T27" fmla="*/ 56 h 716"/>
                <a:gd name="T28" fmla="*/ 354 w 532"/>
                <a:gd name="T29" fmla="*/ 3 h 716"/>
                <a:gd name="T30" fmla="*/ 491 w 532"/>
                <a:gd name="T31" fmla="*/ 95 h 716"/>
                <a:gd name="T32" fmla="*/ 477 w 532"/>
                <a:gd name="T33" fmla="*/ 277 h 716"/>
                <a:gd name="T34" fmla="*/ 372 w 532"/>
                <a:gd name="T35" fmla="*/ 365 h 716"/>
                <a:gd name="T36" fmla="*/ 362 w 532"/>
                <a:gd name="T37" fmla="*/ 349 h 716"/>
                <a:gd name="T38" fmla="*/ 412 w 532"/>
                <a:gd name="T39" fmla="*/ 138 h 716"/>
                <a:gd name="T40" fmla="*/ 201 w 532"/>
                <a:gd name="T41" fmla="*/ 74 h 716"/>
                <a:gd name="T42" fmla="*/ 171 w 532"/>
                <a:gd name="T43" fmla="*/ 129 h 716"/>
                <a:gd name="T44" fmla="*/ 374 w 532"/>
                <a:gd name="T45" fmla="*/ 51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16">
                  <a:moveTo>
                    <a:pt x="374" y="512"/>
                  </a:moveTo>
                  <a:cubicBezTo>
                    <a:pt x="422" y="602"/>
                    <a:pt x="429" y="612"/>
                    <a:pt x="487" y="589"/>
                  </a:cubicBezTo>
                  <a:cubicBezTo>
                    <a:pt x="512" y="579"/>
                    <a:pt x="512" y="579"/>
                    <a:pt x="512" y="579"/>
                  </a:cubicBezTo>
                  <a:cubicBezTo>
                    <a:pt x="519" y="581"/>
                    <a:pt x="525" y="596"/>
                    <a:pt x="522" y="601"/>
                  </a:cubicBezTo>
                  <a:cubicBezTo>
                    <a:pt x="472" y="626"/>
                    <a:pt x="443" y="640"/>
                    <a:pt x="409" y="658"/>
                  </a:cubicBezTo>
                  <a:cubicBezTo>
                    <a:pt x="373" y="677"/>
                    <a:pt x="342" y="694"/>
                    <a:pt x="305" y="716"/>
                  </a:cubicBezTo>
                  <a:cubicBezTo>
                    <a:pt x="299" y="716"/>
                    <a:pt x="290" y="703"/>
                    <a:pt x="292" y="695"/>
                  </a:cubicBezTo>
                  <a:cubicBezTo>
                    <a:pt x="309" y="683"/>
                    <a:pt x="309" y="683"/>
                    <a:pt x="309" y="683"/>
                  </a:cubicBezTo>
                  <a:cubicBezTo>
                    <a:pt x="355" y="650"/>
                    <a:pt x="351" y="639"/>
                    <a:pt x="304" y="549"/>
                  </a:cubicBezTo>
                  <a:cubicBezTo>
                    <a:pt x="136" y="233"/>
                    <a:pt x="136" y="233"/>
                    <a:pt x="136" y="233"/>
                  </a:cubicBezTo>
                  <a:cubicBezTo>
                    <a:pt x="97" y="160"/>
                    <a:pt x="87" y="145"/>
                    <a:pt x="47" y="162"/>
                  </a:cubicBezTo>
                  <a:cubicBezTo>
                    <a:pt x="14" y="175"/>
                    <a:pt x="14" y="175"/>
                    <a:pt x="14" y="175"/>
                  </a:cubicBezTo>
                  <a:cubicBezTo>
                    <a:pt x="6" y="173"/>
                    <a:pt x="0" y="160"/>
                    <a:pt x="5" y="153"/>
                  </a:cubicBezTo>
                  <a:cubicBezTo>
                    <a:pt x="47" y="123"/>
                    <a:pt x="100" y="94"/>
                    <a:pt x="171" y="56"/>
                  </a:cubicBezTo>
                  <a:cubicBezTo>
                    <a:pt x="242" y="18"/>
                    <a:pt x="300" y="0"/>
                    <a:pt x="354" y="3"/>
                  </a:cubicBezTo>
                  <a:cubicBezTo>
                    <a:pt x="406" y="7"/>
                    <a:pt x="459" y="36"/>
                    <a:pt x="491" y="95"/>
                  </a:cubicBezTo>
                  <a:cubicBezTo>
                    <a:pt x="532" y="174"/>
                    <a:pt x="504" y="240"/>
                    <a:pt x="477" y="277"/>
                  </a:cubicBezTo>
                  <a:cubicBezTo>
                    <a:pt x="449" y="315"/>
                    <a:pt x="407" y="347"/>
                    <a:pt x="372" y="365"/>
                  </a:cubicBezTo>
                  <a:cubicBezTo>
                    <a:pt x="365" y="366"/>
                    <a:pt x="358" y="353"/>
                    <a:pt x="362" y="349"/>
                  </a:cubicBezTo>
                  <a:cubicBezTo>
                    <a:pt x="446" y="283"/>
                    <a:pt x="452" y="213"/>
                    <a:pt x="412" y="138"/>
                  </a:cubicBezTo>
                  <a:cubicBezTo>
                    <a:pt x="368" y="55"/>
                    <a:pt x="291" y="27"/>
                    <a:pt x="201" y="74"/>
                  </a:cubicBezTo>
                  <a:cubicBezTo>
                    <a:pt x="156" y="98"/>
                    <a:pt x="157" y="102"/>
                    <a:pt x="171" y="129"/>
                  </a:cubicBezTo>
                  <a:lnTo>
                    <a:pt x="374" y="5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3" name="Freeform 250"/>
            <p:cNvSpPr>
              <a:spLocks/>
            </p:cNvSpPr>
            <p:nvPr/>
          </p:nvSpPr>
          <p:spPr bwMode="auto">
            <a:xfrm>
              <a:off x="7150" y="103"/>
              <a:ext cx="82" cy="96"/>
            </a:xfrm>
            <a:custGeom>
              <a:avLst/>
              <a:gdLst>
                <a:gd name="T0" fmla="*/ 119 w 645"/>
                <a:gd name="T1" fmla="*/ 248 h 750"/>
                <a:gd name="T2" fmla="*/ 26 w 645"/>
                <a:gd name="T3" fmla="*/ 150 h 750"/>
                <a:gd name="T4" fmla="*/ 10 w 645"/>
                <a:gd name="T5" fmla="*/ 153 h 750"/>
                <a:gd name="T6" fmla="*/ 5 w 645"/>
                <a:gd name="T7" fmla="*/ 129 h 750"/>
                <a:gd name="T8" fmla="*/ 115 w 645"/>
                <a:gd name="T9" fmla="*/ 97 h 750"/>
                <a:gd name="T10" fmla="*/ 289 w 645"/>
                <a:gd name="T11" fmla="*/ 42 h 750"/>
                <a:gd name="T12" fmla="*/ 413 w 645"/>
                <a:gd name="T13" fmla="*/ 0 h 750"/>
                <a:gd name="T14" fmla="*/ 467 w 645"/>
                <a:gd name="T15" fmla="*/ 118 h 750"/>
                <a:gd name="T16" fmla="*/ 444 w 645"/>
                <a:gd name="T17" fmla="*/ 127 h 750"/>
                <a:gd name="T18" fmla="*/ 346 w 645"/>
                <a:gd name="T19" fmla="*/ 62 h 750"/>
                <a:gd name="T20" fmla="*/ 254 w 645"/>
                <a:gd name="T21" fmla="*/ 84 h 750"/>
                <a:gd name="T22" fmla="*/ 188 w 645"/>
                <a:gd name="T23" fmla="*/ 105 h 750"/>
                <a:gd name="T24" fmla="*/ 172 w 645"/>
                <a:gd name="T25" fmla="*/ 151 h 750"/>
                <a:gd name="T26" fmla="*/ 230 w 645"/>
                <a:gd name="T27" fmla="*/ 336 h 750"/>
                <a:gd name="T28" fmla="*/ 269 w 645"/>
                <a:gd name="T29" fmla="*/ 353 h 750"/>
                <a:gd name="T30" fmla="*/ 323 w 645"/>
                <a:gd name="T31" fmla="*/ 336 h 750"/>
                <a:gd name="T32" fmla="*/ 400 w 645"/>
                <a:gd name="T33" fmla="*/ 305 h 750"/>
                <a:gd name="T34" fmla="*/ 412 w 645"/>
                <a:gd name="T35" fmla="*/ 266 h 750"/>
                <a:gd name="T36" fmla="*/ 407 w 645"/>
                <a:gd name="T37" fmla="*/ 225 h 750"/>
                <a:gd name="T38" fmla="*/ 431 w 645"/>
                <a:gd name="T39" fmla="*/ 219 h 750"/>
                <a:gd name="T40" fmla="*/ 457 w 645"/>
                <a:gd name="T41" fmla="*/ 313 h 750"/>
                <a:gd name="T42" fmla="*/ 489 w 645"/>
                <a:gd name="T43" fmla="*/ 401 h 750"/>
                <a:gd name="T44" fmla="*/ 465 w 645"/>
                <a:gd name="T45" fmla="*/ 410 h 750"/>
                <a:gd name="T46" fmla="*/ 445 w 645"/>
                <a:gd name="T47" fmla="*/ 376 h 750"/>
                <a:gd name="T48" fmla="*/ 406 w 645"/>
                <a:gd name="T49" fmla="*/ 350 h 750"/>
                <a:gd name="T50" fmla="*/ 333 w 645"/>
                <a:gd name="T51" fmla="*/ 368 h 750"/>
                <a:gd name="T52" fmla="*/ 279 w 645"/>
                <a:gd name="T53" fmla="*/ 385 h 750"/>
                <a:gd name="T54" fmla="*/ 257 w 645"/>
                <a:gd name="T55" fmla="*/ 420 h 750"/>
                <a:gd name="T56" fmla="*/ 298 w 645"/>
                <a:gd name="T57" fmla="*/ 550 h 750"/>
                <a:gd name="T58" fmla="*/ 346 w 645"/>
                <a:gd name="T59" fmla="*/ 641 h 750"/>
                <a:gd name="T60" fmla="*/ 465 w 645"/>
                <a:gd name="T61" fmla="*/ 626 h 750"/>
                <a:gd name="T62" fmla="*/ 579 w 645"/>
                <a:gd name="T63" fmla="*/ 575 h 750"/>
                <a:gd name="T64" fmla="*/ 616 w 645"/>
                <a:gd name="T65" fmla="*/ 465 h 750"/>
                <a:gd name="T66" fmla="*/ 641 w 645"/>
                <a:gd name="T67" fmla="*/ 464 h 750"/>
                <a:gd name="T68" fmla="*/ 640 w 645"/>
                <a:gd name="T69" fmla="*/ 606 h 750"/>
                <a:gd name="T70" fmla="*/ 391 w 645"/>
                <a:gd name="T71" fmla="*/ 681 h 750"/>
                <a:gd name="T72" fmla="*/ 308 w 645"/>
                <a:gd name="T73" fmla="*/ 708 h 750"/>
                <a:gd name="T74" fmla="*/ 183 w 645"/>
                <a:gd name="T75" fmla="*/ 750 h 750"/>
                <a:gd name="T76" fmla="*/ 174 w 645"/>
                <a:gd name="T77" fmla="*/ 728 h 750"/>
                <a:gd name="T78" fmla="*/ 203 w 645"/>
                <a:gd name="T79" fmla="*/ 715 h 750"/>
                <a:gd name="T80" fmla="*/ 224 w 645"/>
                <a:gd name="T81" fmla="*/ 581 h 750"/>
                <a:gd name="T82" fmla="*/ 119 w 645"/>
                <a:gd name="T83" fmla="*/ 24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5" h="750">
                  <a:moveTo>
                    <a:pt x="119" y="248"/>
                  </a:moveTo>
                  <a:cubicBezTo>
                    <a:pt x="89" y="152"/>
                    <a:pt x="82" y="139"/>
                    <a:pt x="26" y="150"/>
                  </a:cubicBezTo>
                  <a:cubicBezTo>
                    <a:pt x="10" y="153"/>
                    <a:pt x="10" y="153"/>
                    <a:pt x="10" y="153"/>
                  </a:cubicBezTo>
                  <a:cubicBezTo>
                    <a:pt x="4" y="151"/>
                    <a:pt x="0" y="133"/>
                    <a:pt x="5" y="129"/>
                  </a:cubicBezTo>
                  <a:cubicBezTo>
                    <a:pt x="45" y="118"/>
                    <a:pt x="77" y="109"/>
                    <a:pt x="115" y="97"/>
                  </a:cubicBezTo>
                  <a:cubicBezTo>
                    <a:pt x="289" y="42"/>
                    <a:pt x="289" y="42"/>
                    <a:pt x="289" y="42"/>
                  </a:cubicBezTo>
                  <a:cubicBezTo>
                    <a:pt x="348" y="23"/>
                    <a:pt x="403" y="6"/>
                    <a:pt x="413" y="0"/>
                  </a:cubicBezTo>
                  <a:cubicBezTo>
                    <a:pt x="423" y="14"/>
                    <a:pt x="450" y="79"/>
                    <a:pt x="467" y="118"/>
                  </a:cubicBezTo>
                  <a:cubicBezTo>
                    <a:pt x="465" y="125"/>
                    <a:pt x="450" y="131"/>
                    <a:pt x="444" y="127"/>
                  </a:cubicBezTo>
                  <a:cubicBezTo>
                    <a:pt x="417" y="88"/>
                    <a:pt x="398" y="58"/>
                    <a:pt x="346" y="62"/>
                  </a:cubicBezTo>
                  <a:cubicBezTo>
                    <a:pt x="325" y="63"/>
                    <a:pt x="295" y="72"/>
                    <a:pt x="254" y="84"/>
                  </a:cubicBezTo>
                  <a:cubicBezTo>
                    <a:pt x="188" y="105"/>
                    <a:pt x="188" y="105"/>
                    <a:pt x="188" y="105"/>
                  </a:cubicBezTo>
                  <a:cubicBezTo>
                    <a:pt x="160" y="114"/>
                    <a:pt x="161" y="116"/>
                    <a:pt x="172" y="151"/>
                  </a:cubicBezTo>
                  <a:cubicBezTo>
                    <a:pt x="230" y="336"/>
                    <a:pt x="230" y="336"/>
                    <a:pt x="230" y="336"/>
                  </a:cubicBezTo>
                  <a:cubicBezTo>
                    <a:pt x="238" y="362"/>
                    <a:pt x="241" y="361"/>
                    <a:pt x="269" y="353"/>
                  </a:cubicBezTo>
                  <a:cubicBezTo>
                    <a:pt x="323" y="336"/>
                    <a:pt x="323" y="336"/>
                    <a:pt x="323" y="336"/>
                  </a:cubicBezTo>
                  <a:cubicBezTo>
                    <a:pt x="362" y="323"/>
                    <a:pt x="390" y="312"/>
                    <a:pt x="400" y="305"/>
                  </a:cubicBezTo>
                  <a:cubicBezTo>
                    <a:pt x="409" y="298"/>
                    <a:pt x="414" y="290"/>
                    <a:pt x="412" y="266"/>
                  </a:cubicBezTo>
                  <a:cubicBezTo>
                    <a:pt x="407" y="225"/>
                    <a:pt x="407" y="225"/>
                    <a:pt x="407" y="225"/>
                  </a:cubicBezTo>
                  <a:cubicBezTo>
                    <a:pt x="410" y="218"/>
                    <a:pt x="426" y="213"/>
                    <a:pt x="431" y="219"/>
                  </a:cubicBezTo>
                  <a:cubicBezTo>
                    <a:pt x="438" y="241"/>
                    <a:pt x="446" y="278"/>
                    <a:pt x="457" y="313"/>
                  </a:cubicBezTo>
                  <a:cubicBezTo>
                    <a:pt x="468" y="347"/>
                    <a:pt x="482" y="381"/>
                    <a:pt x="489" y="401"/>
                  </a:cubicBezTo>
                  <a:cubicBezTo>
                    <a:pt x="487" y="409"/>
                    <a:pt x="471" y="414"/>
                    <a:pt x="465" y="410"/>
                  </a:cubicBezTo>
                  <a:cubicBezTo>
                    <a:pt x="445" y="376"/>
                    <a:pt x="445" y="376"/>
                    <a:pt x="445" y="376"/>
                  </a:cubicBezTo>
                  <a:cubicBezTo>
                    <a:pt x="436" y="361"/>
                    <a:pt x="426" y="349"/>
                    <a:pt x="406" y="350"/>
                  </a:cubicBezTo>
                  <a:cubicBezTo>
                    <a:pt x="391" y="350"/>
                    <a:pt x="369" y="356"/>
                    <a:pt x="333" y="368"/>
                  </a:cubicBezTo>
                  <a:cubicBezTo>
                    <a:pt x="279" y="385"/>
                    <a:pt x="279" y="385"/>
                    <a:pt x="279" y="385"/>
                  </a:cubicBezTo>
                  <a:cubicBezTo>
                    <a:pt x="251" y="394"/>
                    <a:pt x="249" y="395"/>
                    <a:pt x="257" y="420"/>
                  </a:cubicBezTo>
                  <a:cubicBezTo>
                    <a:pt x="298" y="550"/>
                    <a:pt x="298" y="550"/>
                    <a:pt x="298" y="550"/>
                  </a:cubicBezTo>
                  <a:cubicBezTo>
                    <a:pt x="313" y="599"/>
                    <a:pt x="326" y="630"/>
                    <a:pt x="346" y="641"/>
                  </a:cubicBezTo>
                  <a:cubicBezTo>
                    <a:pt x="360" y="648"/>
                    <a:pt x="383" y="652"/>
                    <a:pt x="465" y="626"/>
                  </a:cubicBezTo>
                  <a:cubicBezTo>
                    <a:pt x="536" y="604"/>
                    <a:pt x="561" y="592"/>
                    <a:pt x="579" y="575"/>
                  </a:cubicBezTo>
                  <a:cubicBezTo>
                    <a:pt x="592" y="561"/>
                    <a:pt x="607" y="520"/>
                    <a:pt x="616" y="465"/>
                  </a:cubicBezTo>
                  <a:cubicBezTo>
                    <a:pt x="621" y="458"/>
                    <a:pt x="635" y="457"/>
                    <a:pt x="641" y="464"/>
                  </a:cubicBezTo>
                  <a:cubicBezTo>
                    <a:pt x="645" y="498"/>
                    <a:pt x="644" y="577"/>
                    <a:pt x="640" y="606"/>
                  </a:cubicBezTo>
                  <a:cubicBezTo>
                    <a:pt x="556" y="630"/>
                    <a:pt x="474" y="655"/>
                    <a:pt x="391" y="681"/>
                  </a:cubicBezTo>
                  <a:cubicBezTo>
                    <a:pt x="308" y="708"/>
                    <a:pt x="308" y="708"/>
                    <a:pt x="308" y="708"/>
                  </a:cubicBezTo>
                  <a:cubicBezTo>
                    <a:pt x="268" y="720"/>
                    <a:pt x="237" y="731"/>
                    <a:pt x="183" y="750"/>
                  </a:cubicBezTo>
                  <a:cubicBezTo>
                    <a:pt x="177" y="749"/>
                    <a:pt x="170" y="735"/>
                    <a:pt x="174" y="728"/>
                  </a:cubicBezTo>
                  <a:cubicBezTo>
                    <a:pt x="203" y="715"/>
                    <a:pt x="203" y="715"/>
                    <a:pt x="203" y="715"/>
                  </a:cubicBezTo>
                  <a:cubicBezTo>
                    <a:pt x="255" y="694"/>
                    <a:pt x="255" y="678"/>
                    <a:pt x="224" y="581"/>
                  </a:cubicBezTo>
                  <a:lnTo>
                    <a:pt x="119" y="2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4" name="Freeform 251"/>
            <p:cNvSpPr>
              <a:spLocks noEditPoints="1"/>
            </p:cNvSpPr>
            <p:nvPr/>
          </p:nvSpPr>
          <p:spPr bwMode="auto">
            <a:xfrm>
              <a:off x="7225" y="93"/>
              <a:ext cx="88" cy="86"/>
            </a:xfrm>
            <a:custGeom>
              <a:avLst/>
              <a:gdLst>
                <a:gd name="T0" fmla="*/ 95 w 683"/>
                <a:gd name="T1" fmla="*/ 172 h 675"/>
                <a:gd name="T2" fmla="*/ 40 w 683"/>
                <a:gd name="T3" fmla="*/ 64 h 675"/>
                <a:gd name="T4" fmla="*/ 9 w 683"/>
                <a:gd name="T5" fmla="*/ 64 h 675"/>
                <a:gd name="T6" fmla="*/ 7 w 683"/>
                <a:gd name="T7" fmla="*/ 40 h 675"/>
                <a:gd name="T8" fmla="*/ 221 w 683"/>
                <a:gd name="T9" fmla="*/ 8 h 675"/>
                <a:gd name="T10" fmla="*/ 385 w 683"/>
                <a:gd name="T11" fmla="*/ 19 h 675"/>
                <a:gd name="T12" fmla="*/ 480 w 683"/>
                <a:gd name="T13" fmla="*/ 146 h 675"/>
                <a:gd name="T14" fmla="*/ 378 w 683"/>
                <a:gd name="T15" fmla="*/ 320 h 675"/>
                <a:gd name="T16" fmla="*/ 385 w 683"/>
                <a:gd name="T17" fmla="*/ 343 h 675"/>
                <a:gd name="T18" fmla="*/ 607 w 683"/>
                <a:gd name="T19" fmla="*/ 578 h 675"/>
                <a:gd name="T20" fmla="*/ 677 w 683"/>
                <a:gd name="T21" fmla="*/ 598 h 675"/>
                <a:gd name="T22" fmla="*/ 679 w 683"/>
                <a:gd name="T23" fmla="*/ 611 h 675"/>
                <a:gd name="T24" fmla="*/ 637 w 683"/>
                <a:gd name="T25" fmla="*/ 620 h 675"/>
                <a:gd name="T26" fmla="*/ 424 w 683"/>
                <a:gd name="T27" fmla="*/ 521 h 675"/>
                <a:gd name="T28" fmla="*/ 313 w 683"/>
                <a:gd name="T29" fmla="*/ 386 h 675"/>
                <a:gd name="T30" fmla="*/ 242 w 683"/>
                <a:gd name="T31" fmla="*/ 362 h 675"/>
                <a:gd name="T32" fmla="*/ 199 w 683"/>
                <a:gd name="T33" fmla="*/ 388 h 675"/>
                <a:gd name="T34" fmla="*/ 212 w 683"/>
                <a:gd name="T35" fmla="*/ 510 h 675"/>
                <a:gd name="T36" fmla="*/ 283 w 683"/>
                <a:gd name="T37" fmla="*/ 624 h 675"/>
                <a:gd name="T38" fmla="*/ 303 w 683"/>
                <a:gd name="T39" fmla="*/ 625 h 675"/>
                <a:gd name="T40" fmla="*/ 304 w 683"/>
                <a:gd name="T41" fmla="*/ 649 h 675"/>
                <a:gd name="T42" fmla="*/ 189 w 683"/>
                <a:gd name="T43" fmla="*/ 659 h 675"/>
                <a:gd name="T44" fmla="*/ 69 w 683"/>
                <a:gd name="T45" fmla="*/ 675 h 675"/>
                <a:gd name="T46" fmla="*/ 64 w 683"/>
                <a:gd name="T47" fmla="*/ 651 h 675"/>
                <a:gd name="T48" fmla="*/ 88 w 683"/>
                <a:gd name="T49" fmla="*/ 645 h 675"/>
                <a:gd name="T50" fmla="*/ 133 w 683"/>
                <a:gd name="T51" fmla="*/ 519 h 675"/>
                <a:gd name="T52" fmla="*/ 95 w 683"/>
                <a:gd name="T53" fmla="*/ 172 h 675"/>
                <a:gd name="T54" fmla="*/ 189 w 683"/>
                <a:gd name="T55" fmla="*/ 302 h 675"/>
                <a:gd name="T56" fmla="*/ 195 w 683"/>
                <a:gd name="T57" fmla="*/ 333 h 675"/>
                <a:gd name="T58" fmla="*/ 262 w 683"/>
                <a:gd name="T59" fmla="*/ 331 h 675"/>
                <a:gd name="T60" fmla="*/ 359 w 683"/>
                <a:gd name="T61" fmla="*/ 295 h 675"/>
                <a:gd name="T62" fmla="*/ 394 w 683"/>
                <a:gd name="T63" fmla="*/ 170 h 675"/>
                <a:gd name="T64" fmla="*/ 223 w 683"/>
                <a:gd name="T65" fmla="*/ 38 h 675"/>
                <a:gd name="T66" fmla="*/ 164 w 683"/>
                <a:gd name="T67" fmla="*/ 76 h 675"/>
                <a:gd name="T68" fmla="*/ 189 w 683"/>
                <a:gd name="T69" fmla="*/ 30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3" h="675">
                  <a:moveTo>
                    <a:pt x="95" y="172"/>
                  </a:moveTo>
                  <a:cubicBezTo>
                    <a:pt x="85" y="81"/>
                    <a:pt x="80" y="65"/>
                    <a:pt x="40" y="64"/>
                  </a:cubicBezTo>
                  <a:cubicBezTo>
                    <a:pt x="9" y="64"/>
                    <a:pt x="9" y="64"/>
                    <a:pt x="9" y="64"/>
                  </a:cubicBezTo>
                  <a:cubicBezTo>
                    <a:pt x="1" y="60"/>
                    <a:pt x="0" y="44"/>
                    <a:pt x="7" y="40"/>
                  </a:cubicBezTo>
                  <a:cubicBezTo>
                    <a:pt x="61" y="29"/>
                    <a:pt x="127" y="18"/>
                    <a:pt x="221" y="8"/>
                  </a:cubicBezTo>
                  <a:cubicBezTo>
                    <a:pt x="281" y="2"/>
                    <a:pt x="339" y="0"/>
                    <a:pt x="385" y="19"/>
                  </a:cubicBezTo>
                  <a:cubicBezTo>
                    <a:pt x="434" y="39"/>
                    <a:pt x="473" y="78"/>
                    <a:pt x="480" y="146"/>
                  </a:cubicBezTo>
                  <a:cubicBezTo>
                    <a:pt x="490" y="237"/>
                    <a:pt x="424" y="295"/>
                    <a:pt x="378" y="320"/>
                  </a:cubicBezTo>
                  <a:cubicBezTo>
                    <a:pt x="373" y="326"/>
                    <a:pt x="379" y="335"/>
                    <a:pt x="385" y="343"/>
                  </a:cubicBezTo>
                  <a:cubicBezTo>
                    <a:pt x="476" y="459"/>
                    <a:pt x="535" y="530"/>
                    <a:pt x="607" y="578"/>
                  </a:cubicBezTo>
                  <a:cubicBezTo>
                    <a:pt x="625" y="590"/>
                    <a:pt x="650" y="598"/>
                    <a:pt x="677" y="598"/>
                  </a:cubicBezTo>
                  <a:cubicBezTo>
                    <a:pt x="682" y="599"/>
                    <a:pt x="683" y="607"/>
                    <a:pt x="679" y="611"/>
                  </a:cubicBezTo>
                  <a:cubicBezTo>
                    <a:pt x="671" y="615"/>
                    <a:pt x="655" y="618"/>
                    <a:pt x="637" y="620"/>
                  </a:cubicBezTo>
                  <a:cubicBezTo>
                    <a:pt x="555" y="629"/>
                    <a:pt x="503" y="611"/>
                    <a:pt x="424" y="521"/>
                  </a:cubicBezTo>
                  <a:cubicBezTo>
                    <a:pt x="395" y="488"/>
                    <a:pt x="348" y="426"/>
                    <a:pt x="313" y="386"/>
                  </a:cubicBezTo>
                  <a:cubicBezTo>
                    <a:pt x="297" y="366"/>
                    <a:pt x="280" y="358"/>
                    <a:pt x="242" y="362"/>
                  </a:cubicBezTo>
                  <a:cubicBezTo>
                    <a:pt x="198" y="367"/>
                    <a:pt x="196" y="368"/>
                    <a:pt x="199" y="388"/>
                  </a:cubicBezTo>
                  <a:cubicBezTo>
                    <a:pt x="212" y="510"/>
                    <a:pt x="212" y="510"/>
                    <a:pt x="212" y="510"/>
                  </a:cubicBezTo>
                  <a:cubicBezTo>
                    <a:pt x="223" y="611"/>
                    <a:pt x="226" y="622"/>
                    <a:pt x="283" y="624"/>
                  </a:cubicBezTo>
                  <a:cubicBezTo>
                    <a:pt x="303" y="625"/>
                    <a:pt x="303" y="625"/>
                    <a:pt x="303" y="625"/>
                  </a:cubicBezTo>
                  <a:cubicBezTo>
                    <a:pt x="310" y="629"/>
                    <a:pt x="310" y="646"/>
                    <a:pt x="304" y="649"/>
                  </a:cubicBezTo>
                  <a:cubicBezTo>
                    <a:pt x="261" y="652"/>
                    <a:pt x="228" y="655"/>
                    <a:pt x="189" y="659"/>
                  </a:cubicBezTo>
                  <a:cubicBezTo>
                    <a:pt x="149" y="663"/>
                    <a:pt x="114" y="668"/>
                    <a:pt x="69" y="675"/>
                  </a:cubicBezTo>
                  <a:cubicBezTo>
                    <a:pt x="63" y="673"/>
                    <a:pt x="59" y="658"/>
                    <a:pt x="64" y="651"/>
                  </a:cubicBezTo>
                  <a:cubicBezTo>
                    <a:pt x="88" y="645"/>
                    <a:pt x="88" y="645"/>
                    <a:pt x="88" y="645"/>
                  </a:cubicBezTo>
                  <a:cubicBezTo>
                    <a:pt x="143" y="633"/>
                    <a:pt x="144" y="620"/>
                    <a:pt x="133" y="519"/>
                  </a:cubicBezTo>
                  <a:lnTo>
                    <a:pt x="95" y="172"/>
                  </a:lnTo>
                  <a:close/>
                  <a:moveTo>
                    <a:pt x="189" y="302"/>
                  </a:moveTo>
                  <a:cubicBezTo>
                    <a:pt x="191" y="319"/>
                    <a:pt x="192" y="330"/>
                    <a:pt x="195" y="333"/>
                  </a:cubicBezTo>
                  <a:cubicBezTo>
                    <a:pt x="199" y="336"/>
                    <a:pt x="213" y="336"/>
                    <a:pt x="262" y="331"/>
                  </a:cubicBezTo>
                  <a:cubicBezTo>
                    <a:pt x="297" y="327"/>
                    <a:pt x="334" y="319"/>
                    <a:pt x="359" y="295"/>
                  </a:cubicBezTo>
                  <a:cubicBezTo>
                    <a:pt x="383" y="272"/>
                    <a:pt x="401" y="235"/>
                    <a:pt x="394" y="170"/>
                  </a:cubicBezTo>
                  <a:cubicBezTo>
                    <a:pt x="386" y="94"/>
                    <a:pt x="331" y="26"/>
                    <a:pt x="223" y="38"/>
                  </a:cubicBezTo>
                  <a:cubicBezTo>
                    <a:pt x="164" y="45"/>
                    <a:pt x="161" y="49"/>
                    <a:pt x="164" y="76"/>
                  </a:cubicBezTo>
                  <a:lnTo>
                    <a:pt x="189" y="3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5" name="Freeform 252"/>
            <p:cNvSpPr>
              <a:spLocks/>
            </p:cNvSpPr>
            <p:nvPr/>
          </p:nvSpPr>
          <p:spPr bwMode="auto">
            <a:xfrm>
              <a:off x="7305" y="91"/>
              <a:ext cx="36" cy="84"/>
            </a:xfrm>
            <a:custGeom>
              <a:avLst/>
              <a:gdLst>
                <a:gd name="T0" fmla="*/ 111 w 286"/>
                <a:gd name="T1" fmla="*/ 153 h 656"/>
                <a:gd name="T2" fmla="*/ 58 w 286"/>
                <a:gd name="T3" fmla="*/ 27 h 656"/>
                <a:gd name="T4" fmla="*/ 34 w 286"/>
                <a:gd name="T5" fmla="*/ 24 h 656"/>
                <a:gd name="T6" fmla="*/ 37 w 286"/>
                <a:gd name="T7" fmla="*/ 0 h 656"/>
                <a:gd name="T8" fmla="*/ 159 w 286"/>
                <a:gd name="T9" fmla="*/ 8 h 656"/>
                <a:gd name="T10" fmla="*/ 279 w 286"/>
                <a:gd name="T11" fmla="*/ 11 h 656"/>
                <a:gd name="T12" fmla="*/ 280 w 286"/>
                <a:gd name="T13" fmla="*/ 35 h 656"/>
                <a:gd name="T14" fmla="*/ 256 w 286"/>
                <a:gd name="T15" fmla="*/ 36 h 656"/>
                <a:gd name="T16" fmla="*/ 191 w 286"/>
                <a:gd name="T17" fmla="*/ 157 h 656"/>
                <a:gd name="T18" fmla="*/ 175 w 286"/>
                <a:gd name="T19" fmla="*/ 502 h 656"/>
                <a:gd name="T20" fmla="*/ 229 w 286"/>
                <a:gd name="T21" fmla="*/ 628 h 656"/>
                <a:gd name="T22" fmla="*/ 253 w 286"/>
                <a:gd name="T23" fmla="*/ 632 h 656"/>
                <a:gd name="T24" fmla="*/ 250 w 286"/>
                <a:gd name="T25" fmla="*/ 656 h 656"/>
                <a:gd name="T26" fmla="*/ 130 w 286"/>
                <a:gd name="T27" fmla="*/ 648 h 656"/>
                <a:gd name="T28" fmla="*/ 7 w 286"/>
                <a:gd name="T29" fmla="*/ 645 h 656"/>
                <a:gd name="T30" fmla="*/ 6 w 286"/>
                <a:gd name="T31" fmla="*/ 621 h 656"/>
                <a:gd name="T32" fmla="*/ 31 w 286"/>
                <a:gd name="T33" fmla="*/ 619 h 656"/>
                <a:gd name="T34" fmla="*/ 96 w 286"/>
                <a:gd name="T35" fmla="*/ 498 h 656"/>
                <a:gd name="T36" fmla="*/ 111 w 286"/>
                <a:gd name="T37" fmla="*/ 1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656">
                  <a:moveTo>
                    <a:pt x="111" y="153"/>
                  </a:moveTo>
                  <a:cubicBezTo>
                    <a:pt x="116" y="51"/>
                    <a:pt x="115" y="34"/>
                    <a:pt x="58" y="27"/>
                  </a:cubicBezTo>
                  <a:cubicBezTo>
                    <a:pt x="34" y="24"/>
                    <a:pt x="34" y="24"/>
                    <a:pt x="34" y="24"/>
                  </a:cubicBezTo>
                  <a:cubicBezTo>
                    <a:pt x="28" y="20"/>
                    <a:pt x="31" y="2"/>
                    <a:pt x="37" y="0"/>
                  </a:cubicBezTo>
                  <a:cubicBezTo>
                    <a:pt x="85" y="4"/>
                    <a:pt x="118" y="6"/>
                    <a:pt x="159" y="8"/>
                  </a:cubicBezTo>
                  <a:cubicBezTo>
                    <a:pt x="198" y="10"/>
                    <a:pt x="231" y="10"/>
                    <a:pt x="279" y="11"/>
                  </a:cubicBezTo>
                  <a:cubicBezTo>
                    <a:pt x="285" y="14"/>
                    <a:pt x="286" y="31"/>
                    <a:pt x="280" y="35"/>
                  </a:cubicBezTo>
                  <a:cubicBezTo>
                    <a:pt x="256" y="36"/>
                    <a:pt x="256" y="36"/>
                    <a:pt x="256" y="36"/>
                  </a:cubicBezTo>
                  <a:cubicBezTo>
                    <a:pt x="198" y="38"/>
                    <a:pt x="196" y="54"/>
                    <a:pt x="191" y="157"/>
                  </a:cubicBezTo>
                  <a:cubicBezTo>
                    <a:pt x="175" y="502"/>
                    <a:pt x="175" y="502"/>
                    <a:pt x="175" y="502"/>
                  </a:cubicBezTo>
                  <a:cubicBezTo>
                    <a:pt x="170" y="605"/>
                    <a:pt x="172" y="618"/>
                    <a:pt x="229" y="628"/>
                  </a:cubicBezTo>
                  <a:cubicBezTo>
                    <a:pt x="253" y="632"/>
                    <a:pt x="253" y="632"/>
                    <a:pt x="253" y="632"/>
                  </a:cubicBezTo>
                  <a:cubicBezTo>
                    <a:pt x="258" y="636"/>
                    <a:pt x="256" y="653"/>
                    <a:pt x="250" y="656"/>
                  </a:cubicBezTo>
                  <a:cubicBezTo>
                    <a:pt x="201" y="652"/>
                    <a:pt x="168" y="649"/>
                    <a:pt x="130" y="648"/>
                  </a:cubicBezTo>
                  <a:cubicBezTo>
                    <a:pt x="89" y="646"/>
                    <a:pt x="56" y="645"/>
                    <a:pt x="7" y="645"/>
                  </a:cubicBezTo>
                  <a:cubicBezTo>
                    <a:pt x="2" y="642"/>
                    <a:pt x="0" y="626"/>
                    <a:pt x="6" y="621"/>
                  </a:cubicBezTo>
                  <a:cubicBezTo>
                    <a:pt x="31" y="619"/>
                    <a:pt x="31" y="619"/>
                    <a:pt x="31" y="619"/>
                  </a:cubicBezTo>
                  <a:cubicBezTo>
                    <a:pt x="88" y="615"/>
                    <a:pt x="91" y="601"/>
                    <a:pt x="96" y="498"/>
                  </a:cubicBezTo>
                  <a:lnTo>
                    <a:pt x="111" y="1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6" name="Freeform 253"/>
            <p:cNvSpPr>
              <a:spLocks noEditPoints="1"/>
            </p:cNvSpPr>
            <p:nvPr/>
          </p:nvSpPr>
          <p:spPr bwMode="auto">
            <a:xfrm>
              <a:off x="7343" y="95"/>
              <a:ext cx="95" cy="94"/>
            </a:xfrm>
            <a:custGeom>
              <a:avLst/>
              <a:gdLst>
                <a:gd name="T0" fmla="*/ 39 w 744"/>
                <a:gd name="T1" fmla="*/ 301 h 741"/>
                <a:gd name="T2" fmla="*/ 452 w 744"/>
                <a:gd name="T3" fmla="*/ 45 h 741"/>
                <a:gd name="T4" fmla="*/ 706 w 744"/>
                <a:gd name="T5" fmla="*/ 445 h 741"/>
                <a:gd name="T6" fmla="*/ 302 w 744"/>
                <a:gd name="T7" fmla="*/ 699 h 741"/>
                <a:gd name="T8" fmla="*/ 39 w 744"/>
                <a:gd name="T9" fmla="*/ 301 h 741"/>
                <a:gd name="T10" fmla="*/ 605 w 744"/>
                <a:gd name="T11" fmla="*/ 452 h 741"/>
                <a:gd name="T12" fmla="*/ 430 w 744"/>
                <a:gd name="T13" fmla="*/ 70 h 741"/>
                <a:gd name="T14" fmla="*/ 141 w 744"/>
                <a:gd name="T15" fmla="*/ 293 h 741"/>
                <a:gd name="T16" fmla="*/ 321 w 744"/>
                <a:gd name="T17" fmla="*/ 673 h 741"/>
                <a:gd name="T18" fmla="*/ 605 w 744"/>
                <a:gd name="T19" fmla="*/ 45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1">
                  <a:moveTo>
                    <a:pt x="39" y="301"/>
                  </a:moveTo>
                  <a:cubicBezTo>
                    <a:pt x="83" y="112"/>
                    <a:pt x="258" y="0"/>
                    <a:pt x="452" y="45"/>
                  </a:cubicBezTo>
                  <a:cubicBezTo>
                    <a:pt x="671" y="95"/>
                    <a:pt x="744" y="278"/>
                    <a:pt x="706" y="445"/>
                  </a:cubicBezTo>
                  <a:cubicBezTo>
                    <a:pt x="662" y="635"/>
                    <a:pt x="485" y="741"/>
                    <a:pt x="302" y="699"/>
                  </a:cubicBezTo>
                  <a:cubicBezTo>
                    <a:pt x="92" y="651"/>
                    <a:pt x="0" y="471"/>
                    <a:pt x="39" y="301"/>
                  </a:cubicBezTo>
                  <a:close/>
                  <a:moveTo>
                    <a:pt x="605" y="452"/>
                  </a:moveTo>
                  <a:cubicBezTo>
                    <a:pt x="641" y="296"/>
                    <a:pt x="610" y="112"/>
                    <a:pt x="430" y="70"/>
                  </a:cubicBezTo>
                  <a:cubicBezTo>
                    <a:pt x="331" y="48"/>
                    <a:pt x="188" y="86"/>
                    <a:pt x="141" y="293"/>
                  </a:cubicBezTo>
                  <a:cubicBezTo>
                    <a:pt x="108" y="432"/>
                    <a:pt x="135" y="630"/>
                    <a:pt x="321" y="673"/>
                  </a:cubicBezTo>
                  <a:cubicBezTo>
                    <a:pt x="435" y="699"/>
                    <a:pt x="562" y="638"/>
                    <a:pt x="605" y="4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7" name="Freeform 254"/>
            <p:cNvSpPr>
              <a:spLocks noEditPoints="1"/>
            </p:cNvSpPr>
            <p:nvPr/>
          </p:nvSpPr>
          <p:spPr bwMode="auto">
            <a:xfrm>
              <a:off x="7423" y="120"/>
              <a:ext cx="85" cy="108"/>
            </a:xfrm>
            <a:custGeom>
              <a:avLst/>
              <a:gdLst>
                <a:gd name="T0" fmla="*/ 296 w 665"/>
                <a:gd name="T1" fmla="*/ 160 h 844"/>
                <a:gd name="T2" fmla="*/ 308 w 665"/>
                <a:gd name="T3" fmla="*/ 39 h 844"/>
                <a:gd name="T4" fmla="*/ 282 w 665"/>
                <a:gd name="T5" fmla="*/ 22 h 844"/>
                <a:gd name="T6" fmla="*/ 294 w 665"/>
                <a:gd name="T7" fmla="*/ 0 h 844"/>
                <a:gd name="T8" fmla="*/ 491 w 665"/>
                <a:gd name="T9" fmla="*/ 90 h 844"/>
                <a:gd name="T10" fmla="*/ 623 w 665"/>
                <a:gd name="T11" fmla="*/ 188 h 844"/>
                <a:gd name="T12" fmla="*/ 635 w 665"/>
                <a:gd name="T13" fmla="*/ 345 h 844"/>
                <a:gd name="T14" fmla="*/ 455 w 665"/>
                <a:gd name="T15" fmla="*/ 436 h 844"/>
                <a:gd name="T16" fmla="*/ 449 w 665"/>
                <a:gd name="T17" fmla="*/ 459 h 844"/>
                <a:gd name="T18" fmla="*/ 509 w 665"/>
                <a:gd name="T19" fmla="*/ 777 h 844"/>
                <a:gd name="T20" fmla="*/ 557 w 665"/>
                <a:gd name="T21" fmla="*/ 831 h 844"/>
                <a:gd name="T22" fmla="*/ 552 w 665"/>
                <a:gd name="T23" fmla="*/ 844 h 844"/>
                <a:gd name="T24" fmla="*/ 512 w 665"/>
                <a:gd name="T25" fmla="*/ 829 h 844"/>
                <a:gd name="T26" fmla="*/ 386 w 665"/>
                <a:gd name="T27" fmla="*/ 631 h 844"/>
                <a:gd name="T28" fmla="*/ 365 w 665"/>
                <a:gd name="T29" fmla="*/ 457 h 844"/>
                <a:gd name="T30" fmla="*/ 317 w 665"/>
                <a:gd name="T31" fmla="*/ 399 h 844"/>
                <a:gd name="T32" fmla="*/ 267 w 665"/>
                <a:gd name="T33" fmla="*/ 398 h 844"/>
                <a:gd name="T34" fmla="*/ 213 w 665"/>
                <a:gd name="T35" fmla="*/ 507 h 844"/>
                <a:gd name="T36" fmla="*/ 211 w 665"/>
                <a:gd name="T37" fmla="*/ 642 h 844"/>
                <a:gd name="T38" fmla="*/ 228 w 665"/>
                <a:gd name="T39" fmla="*/ 653 h 844"/>
                <a:gd name="T40" fmla="*/ 216 w 665"/>
                <a:gd name="T41" fmla="*/ 674 h 844"/>
                <a:gd name="T42" fmla="*/ 114 w 665"/>
                <a:gd name="T43" fmla="*/ 620 h 844"/>
                <a:gd name="T44" fmla="*/ 3 w 665"/>
                <a:gd name="T45" fmla="*/ 569 h 844"/>
                <a:gd name="T46" fmla="*/ 13 w 665"/>
                <a:gd name="T47" fmla="*/ 547 h 844"/>
                <a:gd name="T48" fmla="*/ 36 w 665"/>
                <a:gd name="T49" fmla="*/ 555 h 844"/>
                <a:gd name="T50" fmla="*/ 142 w 665"/>
                <a:gd name="T51" fmla="*/ 472 h 844"/>
                <a:gd name="T52" fmla="*/ 296 w 665"/>
                <a:gd name="T53" fmla="*/ 160 h 844"/>
                <a:gd name="T54" fmla="*/ 306 w 665"/>
                <a:gd name="T55" fmla="*/ 319 h 844"/>
                <a:gd name="T56" fmla="*/ 294 w 665"/>
                <a:gd name="T57" fmla="*/ 349 h 844"/>
                <a:gd name="T58" fmla="*/ 352 w 665"/>
                <a:gd name="T59" fmla="*/ 383 h 844"/>
                <a:gd name="T60" fmla="*/ 453 w 665"/>
                <a:gd name="T61" fmla="*/ 405 h 844"/>
                <a:gd name="T62" fmla="*/ 550 w 665"/>
                <a:gd name="T63" fmla="*/ 319 h 844"/>
                <a:gd name="T64" fmla="*/ 477 w 665"/>
                <a:gd name="T65" fmla="*/ 116 h 844"/>
                <a:gd name="T66" fmla="*/ 406 w 665"/>
                <a:gd name="T67" fmla="*/ 116 h 844"/>
                <a:gd name="T68" fmla="*/ 306 w 665"/>
                <a:gd name="T69" fmla="*/ 31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5" h="844">
                  <a:moveTo>
                    <a:pt x="296" y="160"/>
                  </a:moveTo>
                  <a:cubicBezTo>
                    <a:pt x="337" y="77"/>
                    <a:pt x="342" y="61"/>
                    <a:pt x="308" y="39"/>
                  </a:cubicBezTo>
                  <a:cubicBezTo>
                    <a:pt x="282" y="22"/>
                    <a:pt x="282" y="22"/>
                    <a:pt x="282" y="22"/>
                  </a:cubicBezTo>
                  <a:cubicBezTo>
                    <a:pt x="278" y="15"/>
                    <a:pt x="285" y="1"/>
                    <a:pt x="294" y="0"/>
                  </a:cubicBezTo>
                  <a:cubicBezTo>
                    <a:pt x="344" y="20"/>
                    <a:pt x="406" y="47"/>
                    <a:pt x="491" y="90"/>
                  </a:cubicBezTo>
                  <a:cubicBezTo>
                    <a:pt x="545" y="116"/>
                    <a:pt x="594" y="146"/>
                    <a:pt x="623" y="188"/>
                  </a:cubicBezTo>
                  <a:cubicBezTo>
                    <a:pt x="654" y="230"/>
                    <a:pt x="665" y="284"/>
                    <a:pt x="635" y="345"/>
                  </a:cubicBezTo>
                  <a:cubicBezTo>
                    <a:pt x="594" y="428"/>
                    <a:pt x="507" y="441"/>
                    <a:pt x="455" y="436"/>
                  </a:cubicBezTo>
                  <a:cubicBezTo>
                    <a:pt x="448" y="439"/>
                    <a:pt x="448" y="450"/>
                    <a:pt x="449" y="459"/>
                  </a:cubicBezTo>
                  <a:cubicBezTo>
                    <a:pt x="463" y="606"/>
                    <a:pt x="475" y="698"/>
                    <a:pt x="509" y="777"/>
                  </a:cubicBezTo>
                  <a:cubicBezTo>
                    <a:pt x="517" y="798"/>
                    <a:pt x="534" y="818"/>
                    <a:pt x="557" y="831"/>
                  </a:cubicBezTo>
                  <a:cubicBezTo>
                    <a:pt x="561" y="835"/>
                    <a:pt x="558" y="843"/>
                    <a:pt x="552" y="844"/>
                  </a:cubicBezTo>
                  <a:cubicBezTo>
                    <a:pt x="543" y="843"/>
                    <a:pt x="528" y="837"/>
                    <a:pt x="512" y="829"/>
                  </a:cubicBezTo>
                  <a:cubicBezTo>
                    <a:pt x="438" y="793"/>
                    <a:pt x="404" y="749"/>
                    <a:pt x="386" y="631"/>
                  </a:cubicBezTo>
                  <a:cubicBezTo>
                    <a:pt x="379" y="587"/>
                    <a:pt x="373" y="510"/>
                    <a:pt x="365" y="457"/>
                  </a:cubicBezTo>
                  <a:cubicBezTo>
                    <a:pt x="362" y="431"/>
                    <a:pt x="352" y="416"/>
                    <a:pt x="317" y="399"/>
                  </a:cubicBezTo>
                  <a:cubicBezTo>
                    <a:pt x="278" y="379"/>
                    <a:pt x="276" y="379"/>
                    <a:pt x="267" y="398"/>
                  </a:cubicBezTo>
                  <a:cubicBezTo>
                    <a:pt x="213" y="507"/>
                    <a:pt x="213" y="507"/>
                    <a:pt x="213" y="507"/>
                  </a:cubicBezTo>
                  <a:cubicBezTo>
                    <a:pt x="168" y="598"/>
                    <a:pt x="164" y="610"/>
                    <a:pt x="211" y="642"/>
                  </a:cubicBezTo>
                  <a:cubicBezTo>
                    <a:pt x="228" y="653"/>
                    <a:pt x="228" y="653"/>
                    <a:pt x="228" y="653"/>
                  </a:cubicBezTo>
                  <a:cubicBezTo>
                    <a:pt x="231" y="660"/>
                    <a:pt x="222" y="674"/>
                    <a:pt x="216" y="674"/>
                  </a:cubicBezTo>
                  <a:cubicBezTo>
                    <a:pt x="178" y="653"/>
                    <a:pt x="148" y="638"/>
                    <a:pt x="114" y="620"/>
                  </a:cubicBezTo>
                  <a:cubicBezTo>
                    <a:pt x="77" y="602"/>
                    <a:pt x="45" y="588"/>
                    <a:pt x="3" y="569"/>
                  </a:cubicBezTo>
                  <a:cubicBezTo>
                    <a:pt x="0" y="564"/>
                    <a:pt x="4" y="550"/>
                    <a:pt x="13" y="547"/>
                  </a:cubicBezTo>
                  <a:cubicBezTo>
                    <a:pt x="36" y="555"/>
                    <a:pt x="36" y="555"/>
                    <a:pt x="36" y="555"/>
                  </a:cubicBezTo>
                  <a:cubicBezTo>
                    <a:pt x="89" y="574"/>
                    <a:pt x="96" y="563"/>
                    <a:pt x="142" y="472"/>
                  </a:cubicBezTo>
                  <a:lnTo>
                    <a:pt x="296" y="160"/>
                  </a:lnTo>
                  <a:close/>
                  <a:moveTo>
                    <a:pt x="306" y="319"/>
                  </a:moveTo>
                  <a:cubicBezTo>
                    <a:pt x="298" y="335"/>
                    <a:pt x="293" y="345"/>
                    <a:pt x="294" y="349"/>
                  </a:cubicBezTo>
                  <a:cubicBezTo>
                    <a:pt x="295" y="353"/>
                    <a:pt x="308" y="362"/>
                    <a:pt x="352" y="383"/>
                  </a:cubicBezTo>
                  <a:cubicBezTo>
                    <a:pt x="383" y="399"/>
                    <a:pt x="418" y="412"/>
                    <a:pt x="453" y="405"/>
                  </a:cubicBezTo>
                  <a:cubicBezTo>
                    <a:pt x="485" y="398"/>
                    <a:pt x="520" y="378"/>
                    <a:pt x="550" y="319"/>
                  </a:cubicBezTo>
                  <a:cubicBezTo>
                    <a:pt x="584" y="250"/>
                    <a:pt x="573" y="164"/>
                    <a:pt x="477" y="116"/>
                  </a:cubicBezTo>
                  <a:cubicBezTo>
                    <a:pt x="423" y="89"/>
                    <a:pt x="418" y="92"/>
                    <a:pt x="406" y="116"/>
                  </a:cubicBezTo>
                  <a:lnTo>
                    <a:pt x="306" y="3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8" name="Freeform 255"/>
            <p:cNvSpPr>
              <a:spLocks/>
            </p:cNvSpPr>
            <p:nvPr/>
          </p:nvSpPr>
          <p:spPr bwMode="auto">
            <a:xfrm>
              <a:off x="7485" y="160"/>
              <a:ext cx="96" cy="101"/>
            </a:xfrm>
            <a:custGeom>
              <a:avLst/>
              <a:gdLst>
                <a:gd name="T0" fmla="*/ 378 w 750"/>
                <a:gd name="T1" fmla="*/ 163 h 795"/>
                <a:gd name="T2" fmla="*/ 405 w 750"/>
                <a:gd name="T3" fmla="*/ 30 h 795"/>
                <a:gd name="T4" fmla="*/ 394 w 750"/>
                <a:gd name="T5" fmla="*/ 19 h 795"/>
                <a:gd name="T6" fmla="*/ 411 w 750"/>
                <a:gd name="T7" fmla="*/ 1 h 795"/>
                <a:gd name="T8" fmla="*/ 500 w 750"/>
                <a:gd name="T9" fmla="*/ 73 h 795"/>
                <a:gd name="T10" fmla="*/ 644 w 750"/>
                <a:gd name="T11" fmla="*/ 185 h 795"/>
                <a:gd name="T12" fmla="*/ 750 w 750"/>
                <a:gd name="T13" fmla="*/ 262 h 795"/>
                <a:gd name="T14" fmla="*/ 684 w 750"/>
                <a:gd name="T15" fmla="*/ 374 h 795"/>
                <a:gd name="T16" fmla="*/ 663 w 750"/>
                <a:gd name="T17" fmla="*/ 361 h 795"/>
                <a:gd name="T18" fmla="*/ 661 w 750"/>
                <a:gd name="T19" fmla="*/ 243 h 795"/>
                <a:gd name="T20" fmla="*/ 590 w 750"/>
                <a:gd name="T21" fmla="*/ 181 h 795"/>
                <a:gd name="T22" fmla="*/ 535 w 750"/>
                <a:gd name="T23" fmla="*/ 138 h 795"/>
                <a:gd name="T24" fmla="*/ 488 w 750"/>
                <a:gd name="T25" fmla="*/ 151 h 795"/>
                <a:gd name="T26" fmla="*/ 369 w 750"/>
                <a:gd name="T27" fmla="*/ 305 h 795"/>
                <a:gd name="T28" fmla="*/ 378 w 750"/>
                <a:gd name="T29" fmla="*/ 346 h 795"/>
                <a:gd name="T30" fmla="*/ 423 w 750"/>
                <a:gd name="T31" fmla="*/ 380 h 795"/>
                <a:gd name="T32" fmla="*/ 492 w 750"/>
                <a:gd name="T33" fmla="*/ 426 h 795"/>
                <a:gd name="T34" fmla="*/ 531 w 750"/>
                <a:gd name="T35" fmla="*/ 413 h 795"/>
                <a:gd name="T36" fmla="*/ 561 w 750"/>
                <a:gd name="T37" fmla="*/ 386 h 795"/>
                <a:gd name="T38" fmla="*/ 581 w 750"/>
                <a:gd name="T39" fmla="*/ 402 h 795"/>
                <a:gd name="T40" fmla="*/ 518 w 750"/>
                <a:gd name="T41" fmla="*/ 478 h 795"/>
                <a:gd name="T42" fmla="*/ 464 w 750"/>
                <a:gd name="T43" fmla="*/ 554 h 795"/>
                <a:gd name="T44" fmla="*/ 444 w 750"/>
                <a:gd name="T45" fmla="*/ 539 h 795"/>
                <a:gd name="T46" fmla="*/ 460 w 750"/>
                <a:gd name="T47" fmla="*/ 504 h 795"/>
                <a:gd name="T48" fmla="*/ 458 w 750"/>
                <a:gd name="T49" fmla="*/ 456 h 795"/>
                <a:gd name="T50" fmla="*/ 402 w 750"/>
                <a:gd name="T51" fmla="*/ 407 h 795"/>
                <a:gd name="T52" fmla="*/ 358 w 750"/>
                <a:gd name="T53" fmla="*/ 373 h 795"/>
                <a:gd name="T54" fmla="*/ 316 w 750"/>
                <a:gd name="T55" fmla="*/ 374 h 795"/>
                <a:gd name="T56" fmla="*/ 233 w 750"/>
                <a:gd name="T57" fmla="*/ 482 h 795"/>
                <a:gd name="T58" fmla="*/ 186 w 750"/>
                <a:gd name="T59" fmla="*/ 574 h 795"/>
                <a:gd name="T60" fmla="*/ 266 w 750"/>
                <a:gd name="T61" fmla="*/ 663 h 795"/>
                <a:gd name="T62" fmla="*/ 373 w 750"/>
                <a:gd name="T63" fmla="*/ 727 h 795"/>
                <a:gd name="T64" fmla="*/ 485 w 750"/>
                <a:gd name="T65" fmla="*/ 694 h 795"/>
                <a:gd name="T66" fmla="*/ 500 w 750"/>
                <a:gd name="T67" fmla="*/ 715 h 795"/>
                <a:gd name="T68" fmla="*/ 383 w 750"/>
                <a:gd name="T69" fmla="*/ 795 h 795"/>
                <a:gd name="T70" fmla="*/ 179 w 750"/>
                <a:gd name="T71" fmla="*/ 634 h 795"/>
                <a:gd name="T72" fmla="*/ 109 w 750"/>
                <a:gd name="T73" fmla="*/ 581 h 795"/>
                <a:gd name="T74" fmla="*/ 3 w 750"/>
                <a:gd name="T75" fmla="*/ 503 h 795"/>
                <a:gd name="T76" fmla="*/ 16 w 750"/>
                <a:gd name="T77" fmla="*/ 482 h 795"/>
                <a:gd name="T78" fmla="*/ 43 w 750"/>
                <a:gd name="T79" fmla="*/ 499 h 795"/>
                <a:gd name="T80" fmla="*/ 165 w 750"/>
                <a:gd name="T81" fmla="*/ 440 h 795"/>
                <a:gd name="T82" fmla="*/ 378 w 750"/>
                <a:gd name="T83" fmla="*/ 16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795">
                  <a:moveTo>
                    <a:pt x="378" y="163"/>
                  </a:moveTo>
                  <a:cubicBezTo>
                    <a:pt x="440" y="83"/>
                    <a:pt x="447" y="70"/>
                    <a:pt x="405" y="30"/>
                  </a:cubicBezTo>
                  <a:cubicBezTo>
                    <a:pt x="394" y="19"/>
                    <a:pt x="394" y="19"/>
                    <a:pt x="394" y="19"/>
                  </a:cubicBezTo>
                  <a:cubicBezTo>
                    <a:pt x="392" y="13"/>
                    <a:pt x="404" y="0"/>
                    <a:pt x="411" y="1"/>
                  </a:cubicBezTo>
                  <a:cubicBezTo>
                    <a:pt x="442" y="28"/>
                    <a:pt x="468" y="49"/>
                    <a:pt x="500" y="73"/>
                  </a:cubicBezTo>
                  <a:cubicBezTo>
                    <a:pt x="644" y="185"/>
                    <a:pt x="644" y="185"/>
                    <a:pt x="644" y="185"/>
                  </a:cubicBezTo>
                  <a:cubicBezTo>
                    <a:pt x="694" y="222"/>
                    <a:pt x="739" y="257"/>
                    <a:pt x="750" y="262"/>
                  </a:cubicBezTo>
                  <a:cubicBezTo>
                    <a:pt x="744" y="279"/>
                    <a:pt x="707" y="338"/>
                    <a:pt x="684" y="374"/>
                  </a:cubicBezTo>
                  <a:cubicBezTo>
                    <a:pt x="677" y="376"/>
                    <a:pt x="664" y="368"/>
                    <a:pt x="663" y="361"/>
                  </a:cubicBezTo>
                  <a:cubicBezTo>
                    <a:pt x="680" y="316"/>
                    <a:pt x="693" y="283"/>
                    <a:pt x="661" y="243"/>
                  </a:cubicBezTo>
                  <a:cubicBezTo>
                    <a:pt x="648" y="226"/>
                    <a:pt x="624" y="206"/>
                    <a:pt x="590" y="181"/>
                  </a:cubicBezTo>
                  <a:cubicBezTo>
                    <a:pt x="535" y="138"/>
                    <a:pt x="535" y="138"/>
                    <a:pt x="535" y="138"/>
                  </a:cubicBezTo>
                  <a:cubicBezTo>
                    <a:pt x="511" y="120"/>
                    <a:pt x="510" y="122"/>
                    <a:pt x="488" y="151"/>
                  </a:cubicBezTo>
                  <a:cubicBezTo>
                    <a:pt x="369" y="305"/>
                    <a:pt x="369" y="305"/>
                    <a:pt x="369" y="305"/>
                  </a:cubicBezTo>
                  <a:cubicBezTo>
                    <a:pt x="353" y="326"/>
                    <a:pt x="355" y="328"/>
                    <a:pt x="378" y="346"/>
                  </a:cubicBezTo>
                  <a:cubicBezTo>
                    <a:pt x="423" y="380"/>
                    <a:pt x="423" y="380"/>
                    <a:pt x="423" y="380"/>
                  </a:cubicBezTo>
                  <a:cubicBezTo>
                    <a:pt x="455" y="405"/>
                    <a:pt x="480" y="422"/>
                    <a:pt x="492" y="426"/>
                  </a:cubicBezTo>
                  <a:cubicBezTo>
                    <a:pt x="504" y="430"/>
                    <a:pt x="512" y="429"/>
                    <a:pt x="531" y="413"/>
                  </a:cubicBezTo>
                  <a:cubicBezTo>
                    <a:pt x="561" y="386"/>
                    <a:pt x="561" y="386"/>
                    <a:pt x="561" y="386"/>
                  </a:cubicBezTo>
                  <a:cubicBezTo>
                    <a:pt x="569" y="385"/>
                    <a:pt x="582" y="395"/>
                    <a:pt x="581" y="402"/>
                  </a:cubicBezTo>
                  <a:cubicBezTo>
                    <a:pt x="567" y="421"/>
                    <a:pt x="541" y="449"/>
                    <a:pt x="518" y="478"/>
                  </a:cubicBezTo>
                  <a:cubicBezTo>
                    <a:pt x="497" y="505"/>
                    <a:pt x="477" y="537"/>
                    <a:pt x="464" y="554"/>
                  </a:cubicBezTo>
                  <a:cubicBezTo>
                    <a:pt x="457" y="557"/>
                    <a:pt x="444" y="547"/>
                    <a:pt x="444" y="539"/>
                  </a:cubicBezTo>
                  <a:cubicBezTo>
                    <a:pt x="460" y="504"/>
                    <a:pt x="460" y="504"/>
                    <a:pt x="460" y="504"/>
                  </a:cubicBezTo>
                  <a:cubicBezTo>
                    <a:pt x="467" y="488"/>
                    <a:pt x="471" y="472"/>
                    <a:pt x="458" y="456"/>
                  </a:cubicBezTo>
                  <a:cubicBezTo>
                    <a:pt x="450" y="445"/>
                    <a:pt x="432" y="430"/>
                    <a:pt x="402" y="407"/>
                  </a:cubicBezTo>
                  <a:cubicBezTo>
                    <a:pt x="358" y="373"/>
                    <a:pt x="358" y="373"/>
                    <a:pt x="358" y="373"/>
                  </a:cubicBezTo>
                  <a:cubicBezTo>
                    <a:pt x="335" y="355"/>
                    <a:pt x="332" y="354"/>
                    <a:pt x="316" y="374"/>
                  </a:cubicBezTo>
                  <a:cubicBezTo>
                    <a:pt x="233" y="482"/>
                    <a:pt x="233" y="482"/>
                    <a:pt x="233" y="482"/>
                  </a:cubicBezTo>
                  <a:cubicBezTo>
                    <a:pt x="202" y="523"/>
                    <a:pt x="184" y="551"/>
                    <a:pt x="186" y="574"/>
                  </a:cubicBezTo>
                  <a:cubicBezTo>
                    <a:pt x="188" y="590"/>
                    <a:pt x="198" y="611"/>
                    <a:pt x="266" y="663"/>
                  </a:cubicBezTo>
                  <a:cubicBezTo>
                    <a:pt x="325" y="708"/>
                    <a:pt x="349" y="723"/>
                    <a:pt x="373" y="727"/>
                  </a:cubicBezTo>
                  <a:cubicBezTo>
                    <a:pt x="393" y="730"/>
                    <a:pt x="434" y="719"/>
                    <a:pt x="485" y="694"/>
                  </a:cubicBezTo>
                  <a:cubicBezTo>
                    <a:pt x="493" y="695"/>
                    <a:pt x="502" y="705"/>
                    <a:pt x="500" y="715"/>
                  </a:cubicBezTo>
                  <a:cubicBezTo>
                    <a:pt x="474" y="737"/>
                    <a:pt x="409" y="782"/>
                    <a:pt x="383" y="795"/>
                  </a:cubicBezTo>
                  <a:cubicBezTo>
                    <a:pt x="315" y="740"/>
                    <a:pt x="247" y="687"/>
                    <a:pt x="179" y="634"/>
                  </a:cubicBezTo>
                  <a:cubicBezTo>
                    <a:pt x="109" y="581"/>
                    <a:pt x="109" y="581"/>
                    <a:pt x="109" y="581"/>
                  </a:cubicBezTo>
                  <a:cubicBezTo>
                    <a:pt x="76" y="555"/>
                    <a:pt x="50" y="536"/>
                    <a:pt x="3" y="503"/>
                  </a:cubicBezTo>
                  <a:cubicBezTo>
                    <a:pt x="0" y="497"/>
                    <a:pt x="8" y="483"/>
                    <a:pt x="16" y="482"/>
                  </a:cubicBezTo>
                  <a:cubicBezTo>
                    <a:pt x="43" y="499"/>
                    <a:pt x="43" y="499"/>
                    <a:pt x="43" y="499"/>
                  </a:cubicBezTo>
                  <a:cubicBezTo>
                    <a:pt x="90" y="529"/>
                    <a:pt x="103" y="521"/>
                    <a:pt x="165" y="440"/>
                  </a:cubicBezTo>
                  <a:lnTo>
                    <a:pt x="378"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9" name="Freeform 256"/>
            <p:cNvSpPr>
              <a:spLocks noEditPoints="1"/>
            </p:cNvSpPr>
            <p:nvPr/>
          </p:nvSpPr>
          <p:spPr bwMode="auto">
            <a:xfrm>
              <a:off x="7574" y="261"/>
              <a:ext cx="101" cy="102"/>
            </a:xfrm>
            <a:custGeom>
              <a:avLst/>
              <a:gdLst>
                <a:gd name="T0" fmla="*/ 485 w 796"/>
                <a:gd name="T1" fmla="*/ 125 h 792"/>
                <a:gd name="T2" fmla="*/ 543 w 796"/>
                <a:gd name="T3" fmla="*/ 38 h 792"/>
                <a:gd name="T4" fmla="*/ 534 w 796"/>
                <a:gd name="T5" fmla="*/ 18 h 792"/>
                <a:gd name="T6" fmla="*/ 556 w 796"/>
                <a:gd name="T7" fmla="*/ 6 h 792"/>
                <a:gd name="T8" fmla="*/ 687 w 796"/>
                <a:gd name="T9" fmla="*/ 212 h 792"/>
                <a:gd name="T10" fmla="*/ 770 w 796"/>
                <a:gd name="T11" fmla="*/ 410 h 792"/>
                <a:gd name="T12" fmla="*/ 625 w 796"/>
                <a:gd name="T13" fmla="*/ 726 h 792"/>
                <a:gd name="T14" fmla="*/ 290 w 796"/>
                <a:gd name="T15" fmla="*/ 727 h 792"/>
                <a:gd name="T16" fmla="*/ 139 w 796"/>
                <a:gd name="T17" fmla="*/ 564 h 792"/>
                <a:gd name="T18" fmla="*/ 65 w 796"/>
                <a:gd name="T19" fmla="*/ 424 h 792"/>
                <a:gd name="T20" fmla="*/ 0 w 796"/>
                <a:gd name="T21" fmla="*/ 321 h 792"/>
                <a:gd name="T22" fmla="*/ 20 w 796"/>
                <a:gd name="T23" fmla="*/ 307 h 792"/>
                <a:gd name="T24" fmla="*/ 34 w 796"/>
                <a:gd name="T25" fmla="*/ 325 h 792"/>
                <a:gd name="T26" fmla="*/ 168 w 796"/>
                <a:gd name="T27" fmla="*/ 313 h 792"/>
                <a:gd name="T28" fmla="*/ 485 w 796"/>
                <a:gd name="T29" fmla="*/ 125 h 792"/>
                <a:gd name="T30" fmla="*/ 228 w 796"/>
                <a:gd name="T31" fmla="*/ 370 h 792"/>
                <a:gd name="T32" fmla="*/ 147 w 796"/>
                <a:gd name="T33" fmla="*/ 441 h 792"/>
                <a:gd name="T34" fmla="*/ 174 w 796"/>
                <a:gd name="T35" fmla="*/ 564 h 792"/>
                <a:gd name="T36" fmla="*/ 574 w 796"/>
                <a:gd name="T37" fmla="*/ 643 h 792"/>
                <a:gd name="T38" fmla="*/ 665 w 796"/>
                <a:gd name="T39" fmla="*/ 234 h 792"/>
                <a:gd name="T40" fmla="*/ 604 w 796"/>
                <a:gd name="T41" fmla="*/ 158 h 792"/>
                <a:gd name="T42" fmla="*/ 536 w 796"/>
                <a:gd name="T43" fmla="*/ 187 h 792"/>
                <a:gd name="T44" fmla="*/ 228 w 796"/>
                <a:gd name="T45" fmla="*/ 37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 h="792">
                  <a:moveTo>
                    <a:pt x="485" y="125"/>
                  </a:moveTo>
                  <a:cubicBezTo>
                    <a:pt x="543" y="90"/>
                    <a:pt x="558" y="76"/>
                    <a:pt x="543" y="38"/>
                  </a:cubicBezTo>
                  <a:cubicBezTo>
                    <a:pt x="534" y="18"/>
                    <a:pt x="534" y="18"/>
                    <a:pt x="534" y="18"/>
                  </a:cubicBezTo>
                  <a:cubicBezTo>
                    <a:pt x="535" y="9"/>
                    <a:pt x="547" y="0"/>
                    <a:pt x="556" y="6"/>
                  </a:cubicBezTo>
                  <a:cubicBezTo>
                    <a:pt x="602" y="75"/>
                    <a:pt x="644" y="141"/>
                    <a:pt x="687" y="212"/>
                  </a:cubicBezTo>
                  <a:cubicBezTo>
                    <a:pt x="728" y="282"/>
                    <a:pt x="758" y="344"/>
                    <a:pt x="770" y="410"/>
                  </a:cubicBezTo>
                  <a:cubicBezTo>
                    <a:pt x="796" y="547"/>
                    <a:pt x="735" y="660"/>
                    <a:pt x="625" y="726"/>
                  </a:cubicBezTo>
                  <a:cubicBezTo>
                    <a:pt x="519" y="789"/>
                    <a:pt x="398" y="792"/>
                    <a:pt x="290" y="727"/>
                  </a:cubicBezTo>
                  <a:cubicBezTo>
                    <a:pt x="228" y="690"/>
                    <a:pt x="177" y="628"/>
                    <a:pt x="139" y="564"/>
                  </a:cubicBezTo>
                  <a:cubicBezTo>
                    <a:pt x="107" y="511"/>
                    <a:pt x="82" y="453"/>
                    <a:pt x="65" y="424"/>
                  </a:cubicBezTo>
                  <a:cubicBezTo>
                    <a:pt x="44" y="389"/>
                    <a:pt x="25" y="360"/>
                    <a:pt x="0" y="321"/>
                  </a:cubicBezTo>
                  <a:cubicBezTo>
                    <a:pt x="0" y="315"/>
                    <a:pt x="12" y="305"/>
                    <a:pt x="20" y="307"/>
                  </a:cubicBezTo>
                  <a:cubicBezTo>
                    <a:pt x="34" y="325"/>
                    <a:pt x="34" y="325"/>
                    <a:pt x="34" y="325"/>
                  </a:cubicBezTo>
                  <a:cubicBezTo>
                    <a:pt x="70" y="369"/>
                    <a:pt x="81" y="365"/>
                    <a:pt x="168" y="313"/>
                  </a:cubicBezTo>
                  <a:lnTo>
                    <a:pt x="485" y="125"/>
                  </a:lnTo>
                  <a:close/>
                  <a:moveTo>
                    <a:pt x="228" y="370"/>
                  </a:moveTo>
                  <a:cubicBezTo>
                    <a:pt x="184" y="396"/>
                    <a:pt x="158" y="415"/>
                    <a:pt x="147" y="441"/>
                  </a:cubicBezTo>
                  <a:cubicBezTo>
                    <a:pt x="132" y="474"/>
                    <a:pt x="142" y="511"/>
                    <a:pt x="174" y="564"/>
                  </a:cubicBezTo>
                  <a:cubicBezTo>
                    <a:pt x="270" y="726"/>
                    <a:pt x="419" y="735"/>
                    <a:pt x="574" y="643"/>
                  </a:cubicBezTo>
                  <a:cubicBezTo>
                    <a:pt x="666" y="589"/>
                    <a:pt x="794" y="452"/>
                    <a:pt x="665" y="234"/>
                  </a:cubicBezTo>
                  <a:cubicBezTo>
                    <a:pt x="635" y="185"/>
                    <a:pt x="613" y="162"/>
                    <a:pt x="604" y="158"/>
                  </a:cubicBezTo>
                  <a:cubicBezTo>
                    <a:pt x="595" y="154"/>
                    <a:pt x="573" y="165"/>
                    <a:pt x="536" y="187"/>
                  </a:cubicBezTo>
                  <a:lnTo>
                    <a:pt x="228" y="3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0" name="Freeform 257"/>
            <p:cNvSpPr>
              <a:spLocks/>
            </p:cNvSpPr>
            <p:nvPr/>
          </p:nvSpPr>
          <p:spPr bwMode="auto">
            <a:xfrm>
              <a:off x="7616" y="348"/>
              <a:ext cx="88" cy="60"/>
            </a:xfrm>
            <a:custGeom>
              <a:avLst/>
              <a:gdLst>
                <a:gd name="T0" fmla="*/ 493 w 691"/>
                <a:gd name="T1" fmla="*/ 134 h 463"/>
                <a:gd name="T2" fmla="*/ 589 w 691"/>
                <a:gd name="T3" fmla="*/ 35 h 463"/>
                <a:gd name="T4" fmla="*/ 582 w 691"/>
                <a:gd name="T5" fmla="*/ 11 h 463"/>
                <a:gd name="T6" fmla="*/ 605 w 691"/>
                <a:gd name="T7" fmla="*/ 4 h 463"/>
                <a:gd name="T8" fmla="*/ 645 w 691"/>
                <a:gd name="T9" fmla="*/ 120 h 463"/>
                <a:gd name="T10" fmla="*/ 691 w 691"/>
                <a:gd name="T11" fmla="*/ 232 h 463"/>
                <a:gd name="T12" fmla="*/ 668 w 691"/>
                <a:gd name="T13" fmla="*/ 242 h 463"/>
                <a:gd name="T14" fmla="*/ 658 w 691"/>
                <a:gd name="T15" fmla="*/ 220 h 463"/>
                <a:gd name="T16" fmla="*/ 521 w 691"/>
                <a:gd name="T17" fmla="*/ 208 h 463"/>
                <a:gd name="T18" fmla="*/ 198 w 691"/>
                <a:gd name="T19" fmla="*/ 329 h 463"/>
                <a:gd name="T20" fmla="*/ 103 w 691"/>
                <a:gd name="T21" fmla="*/ 428 h 463"/>
                <a:gd name="T22" fmla="*/ 109 w 691"/>
                <a:gd name="T23" fmla="*/ 452 h 463"/>
                <a:gd name="T24" fmla="*/ 85 w 691"/>
                <a:gd name="T25" fmla="*/ 458 h 463"/>
                <a:gd name="T26" fmla="*/ 46 w 691"/>
                <a:gd name="T27" fmla="*/ 345 h 463"/>
                <a:gd name="T28" fmla="*/ 0 w 691"/>
                <a:gd name="T29" fmla="*/ 231 h 463"/>
                <a:gd name="T30" fmla="*/ 22 w 691"/>
                <a:gd name="T31" fmla="*/ 221 h 463"/>
                <a:gd name="T32" fmla="*/ 34 w 691"/>
                <a:gd name="T33" fmla="*/ 243 h 463"/>
                <a:gd name="T34" fmla="*/ 170 w 691"/>
                <a:gd name="T35" fmla="*/ 255 h 463"/>
                <a:gd name="T36" fmla="*/ 493 w 691"/>
                <a:gd name="T37"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1" h="463">
                  <a:moveTo>
                    <a:pt x="493" y="134"/>
                  </a:moveTo>
                  <a:cubicBezTo>
                    <a:pt x="589" y="98"/>
                    <a:pt x="604" y="90"/>
                    <a:pt x="589" y="35"/>
                  </a:cubicBezTo>
                  <a:cubicBezTo>
                    <a:pt x="582" y="11"/>
                    <a:pt x="582" y="11"/>
                    <a:pt x="582" y="11"/>
                  </a:cubicBezTo>
                  <a:cubicBezTo>
                    <a:pt x="583" y="4"/>
                    <a:pt x="601" y="0"/>
                    <a:pt x="605" y="4"/>
                  </a:cubicBezTo>
                  <a:cubicBezTo>
                    <a:pt x="621" y="51"/>
                    <a:pt x="631" y="82"/>
                    <a:pt x="645" y="120"/>
                  </a:cubicBezTo>
                  <a:cubicBezTo>
                    <a:pt x="659" y="156"/>
                    <a:pt x="672" y="187"/>
                    <a:pt x="691" y="232"/>
                  </a:cubicBezTo>
                  <a:cubicBezTo>
                    <a:pt x="690" y="238"/>
                    <a:pt x="674" y="246"/>
                    <a:pt x="668" y="242"/>
                  </a:cubicBezTo>
                  <a:cubicBezTo>
                    <a:pt x="658" y="220"/>
                    <a:pt x="658" y="220"/>
                    <a:pt x="658" y="220"/>
                  </a:cubicBezTo>
                  <a:cubicBezTo>
                    <a:pt x="633" y="168"/>
                    <a:pt x="617" y="172"/>
                    <a:pt x="521" y="208"/>
                  </a:cubicBezTo>
                  <a:cubicBezTo>
                    <a:pt x="198" y="329"/>
                    <a:pt x="198" y="329"/>
                    <a:pt x="198" y="329"/>
                  </a:cubicBezTo>
                  <a:cubicBezTo>
                    <a:pt x="101" y="365"/>
                    <a:pt x="89" y="372"/>
                    <a:pt x="103" y="428"/>
                  </a:cubicBezTo>
                  <a:cubicBezTo>
                    <a:pt x="109" y="452"/>
                    <a:pt x="109" y="452"/>
                    <a:pt x="109" y="452"/>
                  </a:cubicBezTo>
                  <a:cubicBezTo>
                    <a:pt x="107" y="459"/>
                    <a:pt x="90" y="463"/>
                    <a:pt x="85" y="458"/>
                  </a:cubicBezTo>
                  <a:cubicBezTo>
                    <a:pt x="70" y="412"/>
                    <a:pt x="60" y="381"/>
                    <a:pt x="46" y="345"/>
                  </a:cubicBezTo>
                  <a:cubicBezTo>
                    <a:pt x="32" y="306"/>
                    <a:pt x="19" y="276"/>
                    <a:pt x="0" y="231"/>
                  </a:cubicBezTo>
                  <a:cubicBezTo>
                    <a:pt x="1" y="225"/>
                    <a:pt x="15" y="217"/>
                    <a:pt x="22" y="221"/>
                  </a:cubicBezTo>
                  <a:cubicBezTo>
                    <a:pt x="34" y="243"/>
                    <a:pt x="34" y="243"/>
                    <a:pt x="34" y="243"/>
                  </a:cubicBezTo>
                  <a:cubicBezTo>
                    <a:pt x="60" y="294"/>
                    <a:pt x="74" y="291"/>
                    <a:pt x="170" y="255"/>
                  </a:cubicBezTo>
                  <a:lnTo>
                    <a:pt x="493"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1" name="Freeform 258"/>
            <p:cNvSpPr>
              <a:spLocks/>
            </p:cNvSpPr>
            <p:nvPr/>
          </p:nvSpPr>
          <p:spPr bwMode="auto">
            <a:xfrm>
              <a:off x="7639" y="460"/>
              <a:ext cx="87" cy="50"/>
            </a:xfrm>
            <a:custGeom>
              <a:avLst/>
              <a:gdLst>
                <a:gd name="T0" fmla="*/ 6 w 682"/>
                <a:gd name="T1" fmla="*/ 189 h 391"/>
                <a:gd name="T2" fmla="*/ 31 w 682"/>
                <a:gd name="T3" fmla="*/ 36 h 391"/>
                <a:gd name="T4" fmla="*/ 165 w 682"/>
                <a:gd name="T5" fmla="*/ 0 h 391"/>
                <a:gd name="T6" fmla="*/ 170 w 682"/>
                <a:gd name="T7" fmla="*/ 23 h 391"/>
                <a:gd name="T8" fmla="*/ 37 w 682"/>
                <a:gd name="T9" fmla="*/ 200 h 391"/>
                <a:gd name="T10" fmla="*/ 157 w 682"/>
                <a:gd name="T11" fmla="*/ 313 h 391"/>
                <a:gd name="T12" fmla="*/ 287 w 682"/>
                <a:gd name="T13" fmla="*/ 225 h 391"/>
                <a:gd name="T14" fmla="*/ 340 w 682"/>
                <a:gd name="T15" fmla="*/ 128 h 391"/>
                <a:gd name="T16" fmla="*/ 499 w 682"/>
                <a:gd name="T17" fmla="*/ 12 h 391"/>
                <a:gd name="T18" fmla="*/ 680 w 682"/>
                <a:gd name="T19" fmla="*/ 198 h 391"/>
                <a:gd name="T20" fmla="*/ 673 w 682"/>
                <a:gd name="T21" fmla="*/ 289 h 391"/>
                <a:gd name="T22" fmla="*/ 670 w 682"/>
                <a:gd name="T23" fmla="*/ 324 h 391"/>
                <a:gd name="T24" fmla="*/ 553 w 682"/>
                <a:gd name="T25" fmla="*/ 349 h 391"/>
                <a:gd name="T26" fmla="*/ 548 w 682"/>
                <a:gd name="T27" fmla="*/ 325 h 391"/>
                <a:gd name="T28" fmla="*/ 649 w 682"/>
                <a:gd name="T29" fmla="*/ 186 h 391"/>
                <a:gd name="T30" fmla="*/ 533 w 682"/>
                <a:gd name="T31" fmla="*/ 78 h 391"/>
                <a:gd name="T32" fmla="*/ 420 w 682"/>
                <a:gd name="T33" fmla="*/ 169 h 391"/>
                <a:gd name="T34" fmla="*/ 377 w 682"/>
                <a:gd name="T35" fmla="*/ 249 h 391"/>
                <a:gd name="T36" fmla="*/ 199 w 682"/>
                <a:gd name="T37" fmla="*/ 383 h 391"/>
                <a:gd name="T38" fmla="*/ 6 w 682"/>
                <a:gd name="T39" fmla="*/ 18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 h="391">
                  <a:moveTo>
                    <a:pt x="6" y="189"/>
                  </a:moveTo>
                  <a:cubicBezTo>
                    <a:pt x="0" y="108"/>
                    <a:pt x="22" y="55"/>
                    <a:pt x="31" y="36"/>
                  </a:cubicBezTo>
                  <a:cubicBezTo>
                    <a:pt x="52" y="23"/>
                    <a:pt x="120" y="6"/>
                    <a:pt x="165" y="0"/>
                  </a:cubicBezTo>
                  <a:cubicBezTo>
                    <a:pt x="172" y="5"/>
                    <a:pt x="175" y="19"/>
                    <a:pt x="170" y="23"/>
                  </a:cubicBezTo>
                  <a:cubicBezTo>
                    <a:pt x="121" y="41"/>
                    <a:pt x="29" y="88"/>
                    <a:pt x="37" y="200"/>
                  </a:cubicBezTo>
                  <a:cubicBezTo>
                    <a:pt x="43" y="281"/>
                    <a:pt x="98" y="317"/>
                    <a:pt x="157" y="313"/>
                  </a:cubicBezTo>
                  <a:cubicBezTo>
                    <a:pt x="199" y="310"/>
                    <a:pt x="246" y="298"/>
                    <a:pt x="287" y="225"/>
                  </a:cubicBezTo>
                  <a:cubicBezTo>
                    <a:pt x="340" y="128"/>
                    <a:pt x="340" y="128"/>
                    <a:pt x="340" y="128"/>
                  </a:cubicBezTo>
                  <a:cubicBezTo>
                    <a:pt x="369" y="78"/>
                    <a:pt x="420" y="18"/>
                    <a:pt x="499" y="12"/>
                  </a:cubicBezTo>
                  <a:cubicBezTo>
                    <a:pt x="592" y="6"/>
                    <a:pt x="671" y="73"/>
                    <a:pt x="680" y="198"/>
                  </a:cubicBezTo>
                  <a:cubicBezTo>
                    <a:pt x="682" y="228"/>
                    <a:pt x="679" y="264"/>
                    <a:pt x="673" y="289"/>
                  </a:cubicBezTo>
                  <a:cubicBezTo>
                    <a:pt x="671" y="302"/>
                    <a:pt x="669" y="316"/>
                    <a:pt x="670" y="324"/>
                  </a:cubicBezTo>
                  <a:cubicBezTo>
                    <a:pt x="647" y="334"/>
                    <a:pt x="593" y="346"/>
                    <a:pt x="553" y="349"/>
                  </a:cubicBezTo>
                  <a:cubicBezTo>
                    <a:pt x="547" y="346"/>
                    <a:pt x="543" y="330"/>
                    <a:pt x="548" y="325"/>
                  </a:cubicBezTo>
                  <a:cubicBezTo>
                    <a:pt x="594" y="309"/>
                    <a:pt x="655" y="279"/>
                    <a:pt x="649" y="186"/>
                  </a:cubicBezTo>
                  <a:cubicBezTo>
                    <a:pt x="642" y="91"/>
                    <a:pt x="578" y="75"/>
                    <a:pt x="533" y="78"/>
                  </a:cubicBezTo>
                  <a:cubicBezTo>
                    <a:pt x="477" y="82"/>
                    <a:pt x="441" y="131"/>
                    <a:pt x="420" y="169"/>
                  </a:cubicBezTo>
                  <a:cubicBezTo>
                    <a:pt x="377" y="249"/>
                    <a:pt x="377" y="249"/>
                    <a:pt x="377" y="249"/>
                  </a:cubicBezTo>
                  <a:cubicBezTo>
                    <a:pt x="343" y="313"/>
                    <a:pt x="291" y="377"/>
                    <a:pt x="199" y="383"/>
                  </a:cubicBezTo>
                  <a:cubicBezTo>
                    <a:pt x="93" y="391"/>
                    <a:pt x="15" y="315"/>
                    <a:pt x="6" y="1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2" name="Freeform 259"/>
            <p:cNvSpPr>
              <a:spLocks noEditPoints="1"/>
            </p:cNvSpPr>
            <p:nvPr/>
          </p:nvSpPr>
          <p:spPr bwMode="auto">
            <a:xfrm>
              <a:off x="7635" y="509"/>
              <a:ext cx="88" cy="83"/>
            </a:xfrm>
            <a:custGeom>
              <a:avLst/>
              <a:gdLst>
                <a:gd name="T0" fmla="*/ 253 w 689"/>
                <a:gd name="T1" fmla="*/ 444 h 649"/>
                <a:gd name="T2" fmla="*/ 281 w 689"/>
                <a:gd name="T3" fmla="*/ 407 h 649"/>
                <a:gd name="T4" fmla="*/ 299 w 689"/>
                <a:gd name="T5" fmla="*/ 262 h 649"/>
                <a:gd name="T6" fmla="*/ 280 w 689"/>
                <a:gd name="T7" fmla="*/ 222 h 649"/>
                <a:gd name="T8" fmla="*/ 183 w 689"/>
                <a:gd name="T9" fmla="*/ 176 h 649"/>
                <a:gd name="T10" fmla="*/ 105 w 689"/>
                <a:gd name="T11" fmla="*/ 146 h 649"/>
                <a:gd name="T12" fmla="*/ 83 w 689"/>
                <a:gd name="T13" fmla="*/ 171 h 649"/>
                <a:gd name="T14" fmla="*/ 76 w 689"/>
                <a:gd name="T15" fmla="*/ 203 h 649"/>
                <a:gd name="T16" fmla="*/ 52 w 689"/>
                <a:gd name="T17" fmla="*/ 198 h 649"/>
                <a:gd name="T18" fmla="*/ 67 w 689"/>
                <a:gd name="T19" fmla="*/ 98 h 649"/>
                <a:gd name="T20" fmla="*/ 75 w 689"/>
                <a:gd name="T21" fmla="*/ 5 h 649"/>
                <a:gd name="T22" fmla="*/ 99 w 689"/>
                <a:gd name="T23" fmla="*/ 6 h 649"/>
                <a:gd name="T24" fmla="*/ 98 w 689"/>
                <a:gd name="T25" fmla="*/ 38 h 649"/>
                <a:gd name="T26" fmla="*/ 139 w 689"/>
                <a:gd name="T27" fmla="*/ 102 h 649"/>
                <a:gd name="T28" fmla="*/ 344 w 689"/>
                <a:gd name="T29" fmla="*/ 212 h 649"/>
                <a:gd name="T30" fmla="*/ 592 w 689"/>
                <a:gd name="T31" fmla="*/ 341 h 649"/>
                <a:gd name="T32" fmla="*/ 658 w 689"/>
                <a:gd name="T33" fmla="*/ 366 h 649"/>
                <a:gd name="T34" fmla="*/ 689 w 689"/>
                <a:gd name="T35" fmla="*/ 420 h 649"/>
                <a:gd name="T36" fmla="*/ 679 w 689"/>
                <a:gd name="T37" fmla="*/ 434 h 649"/>
                <a:gd name="T38" fmla="*/ 545 w 689"/>
                <a:gd name="T39" fmla="*/ 461 h 649"/>
                <a:gd name="T40" fmla="*/ 142 w 689"/>
                <a:gd name="T41" fmla="*/ 547 h 649"/>
                <a:gd name="T42" fmla="*/ 30 w 689"/>
                <a:gd name="T43" fmla="*/ 617 h 649"/>
                <a:gd name="T44" fmla="*/ 24 w 689"/>
                <a:gd name="T45" fmla="*/ 642 h 649"/>
                <a:gd name="T46" fmla="*/ 0 w 689"/>
                <a:gd name="T47" fmla="*/ 640 h 649"/>
                <a:gd name="T48" fmla="*/ 17 w 689"/>
                <a:gd name="T49" fmla="*/ 523 h 649"/>
                <a:gd name="T50" fmla="*/ 27 w 689"/>
                <a:gd name="T51" fmla="*/ 412 h 649"/>
                <a:gd name="T52" fmla="*/ 51 w 689"/>
                <a:gd name="T53" fmla="*/ 413 h 649"/>
                <a:gd name="T54" fmla="*/ 51 w 689"/>
                <a:gd name="T55" fmla="*/ 441 h 649"/>
                <a:gd name="T56" fmla="*/ 64 w 689"/>
                <a:gd name="T57" fmla="*/ 477 h 649"/>
                <a:gd name="T58" fmla="*/ 117 w 689"/>
                <a:gd name="T59" fmla="*/ 471 h 649"/>
                <a:gd name="T60" fmla="*/ 253 w 689"/>
                <a:gd name="T61" fmla="*/ 444 h 649"/>
                <a:gd name="T62" fmla="*/ 361 w 689"/>
                <a:gd name="T63" fmla="*/ 263 h 649"/>
                <a:gd name="T64" fmla="*/ 335 w 689"/>
                <a:gd name="T65" fmla="*/ 281 h 649"/>
                <a:gd name="T66" fmla="*/ 321 w 689"/>
                <a:gd name="T67" fmla="*/ 399 h 649"/>
                <a:gd name="T68" fmla="*/ 349 w 689"/>
                <a:gd name="T69" fmla="*/ 424 h 649"/>
                <a:gd name="T70" fmla="*/ 512 w 689"/>
                <a:gd name="T71" fmla="*/ 390 h 649"/>
                <a:gd name="T72" fmla="*/ 575 w 689"/>
                <a:gd name="T73" fmla="*/ 375 h 649"/>
                <a:gd name="T74" fmla="*/ 576 w 689"/>
                <a:gd name="T75" fmla="*/ 373 h 649"/>
                <a:gd name="T76" fmla="*/ 521 w 689"/>
                <a:gd name="T77" fmla="*/ 343 h 649"/>
                <a:gd name="T78" fmla="*/ 361 w 689"/>
                <a:gd name="T79" fmla="*/ 26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9" h="649">
                  <a:moveTo>
                    <a:pt x="253" y="444"/>
                  </a:moveTo>
                  <a:cubicBezTo>
                    <a:pt x="275" y="439"/>
                    <a:pt x="278" y="436"/>
                    <a:pt x="281" y="407"/>
                  </a:cubicBezTo>
                  <a:cubicBezTo>
                    <a:pt x="299" y="262"/>
                    <a:pt x="299" y="262"/>
                    <a:pt x="299" y="262"/>
                  </a:cubicBezTo>
                  <a:cubicBezTo>
                    <a:pt x="301" y="237"/>
                    <a:pt x="299" y="231"/>
                    <a:pt x="280" y="222"/>
                  </a:cubicBezTo>
                  <a:cubicBezTo>
                    <a:pt x="183" y="176"/>
                    <a:pt x="183" y="176"/>
                    <a:pt x="183" y="176"/>
                  </a:cubicBezTo>
                  <a:cubicBezTo>
                    <a:pt x="141" y="157"/>
                    <a:pt x="116" y="147"/>
                    <a:pt x="105" y="146"/>
                  </a:cubicBezTo>
                  <a:cubicBezTo>
                    <a:pt x="93" y="144"/>
                    <a:pt x="87" y="149"/>
                    <a:pt x="83" y="171"/>
                  </a:cubicBezTo>
                  <a:cubicBezTo>
                    <a:pt x="76" y="203"/>
                    <a:pt x="76" y="203"/>
                    <a:pt x="76" y="203"/>
                  </a:cubicBezTo>
                  <a:cubicBezTo>
                    <a:pt x="70" y="209"/>
                    <a:pt x="55" y="207"/>
                    <a:pt x="52" y="198"/>
                  </a:cubicBezTo>
                  <a:cubicBezTo>
                    <a:pt x="57" y="173"/>
                    <a:pt x="61" y="143"/>
                    <a:pt x="67" y="98"/>
                  </a:cubicBezTo>
                  <a:cubicBezTo>
                    <a:pt x="71" y="66"/>
                    <a:pt x="73" y="32"/>
                    <a:pt x="75" y="5"/>
                  </a:cubicBezTo>
                  <a:cubicBezTo>
                    <a:pt x="79" y="0"/>
                    <a:pt x="95" y="0"/>
                    <a:pt x="99" y="6"/>
                  </a:cubicBezTo>
                  <a:cubicBezTo>
                    <a:pt x="98" y="38"/>
                    <a:pt x="98" y="38"/>
                    <a:pt x="98" y="38"/>
                  </a:cubicBezTo>
                  <a:cubicBezTo>
                    <a:pt x="98" y="62"/>
                    <a:pt x="106" y="84"/>
                    <a:pt x="139" y="102"/>
                  </a:cubicBezTo>
                  <a:cubicBezTo>
                    <a:pt x="181" y="125"/>
                    <a:pt x="240" y="159"/>
                    <a:pt x="344" y="212"/>
                  </a:cubicBezTo>
                  <a:cubicBezTo>
                    <a:pt x="592" y="341"/>
                    <a:pt x="592" y="341"/>
                    <a:pt x="592" y="341"/>
                  </a:cubicBezTo>
                  <a:cubicBezTo>
                    <a:pt x="625" y="359"/>
                    <a:pt x="643" y="367"/>
                    <a:pt x="658" y="366"/>
                  </a:cubicBezTo>
                  <a:cubicBezTo>
                    <a:pt x="662" y="390"/>
                    <a:pt x="678" y="408"/>
                    <a:pt x="689" y="420"/>
                  </a:cubicBezTo>
                  <a:cubicBezTo>
                    <a:pt x="688" y="426"/>
                    <a:pt x="686" y="432"/>
                    <a:pt x="679" y="434"/>
                  </a:cubicBezTo>
                  <a:cubicBezTo>
                    <a:pt x="635" y="441"/>
                    <a:pt x="589" y="451"/>
                    <a:pt x="545" y="461"/>
                  </a:cubicBezTo>
                  <a:cubicBezTo>
                    <a:pt x="142" y="547"/>
                    <a:pt x="142" y="547"/>
                    <a:pt x="142" y="547"/>
                  </a:cubicBezTo>
                  <a:cubicBezTo>
                    <a:pt x="56" y="565"/>
                    <a:pt x="40" y="576"/>
                    <a:pt x="30" y="617"/>
                  </a:cubicBezTo>
                  <a:cubicBezTo>
                    <a:pt x="24" y="642"/>
                    <a:pt x="24" y="642"/>
                    <a:pt x="24" y="642"/>
                  </a:cubicBezTo>
                  <a:cubicBezTo>
                    <a:pt x="18" y="649"/>
                    <a:pt x="3" y="645"/>
                    <a:pt x="0" y="640"/>
                  </a:cubicBezTo>
                  <a:cubicBezTo>
                    <a:pt x="7" y="600"/>
                    <a:pt x="11" y="567"/>
                    <a:pt x="17" y="523"/>
                  </a:cubicBezTo>
                  <a:cubicBezTo>
                    <a:pt x="22" y="477"/>
                    <a:pt x="25" y="440"/>
                    <a:pt x="27" y="412"/>
                  </a:cubicBezTo>
                  <a:cubicBezTo>
                    <a:pt x="32" y="405"/>
                    <a:pt x="47" y="406"/>
                    <a:pt x="51" y="413"/>
                  </a:cubicBezTo>
                  <a:cubicBezTo>
                    <a:pt x="51" y="441"/>
                    <a:pt x="51" y="441"/>
                    <a:pt x="51" y="441"/>
                  </a:cubicBezTo>
                  <a:cubicBezTo>
                    <a:pt x="50" y="462"/>
                    <a:pt x="55" y="476"/>
                    <a:pt x="64" y="477"/>
                  </a:cubicBezTo>
                  <a:cubicBezTo>
                    <a:pt x="75" y="478"/>
                    <a:pt x="93" y="476"/>
                    <a:pt x="117" y="471"/>
                  </a:cubicBezTo>
                  <a:lnTo>
                    <a:pt x="253" y="444"/>
                  </a:lnTo>
                  <a:close/>
                  <a:moveTo>
                    <a:pt x="361" y="263"/>
                  </a:moveTo>
                  <a:cubicBezTo>
                    <a:pt x="340" y="253"/>
                    <a:pt x="339" y="253"/>
                    <a:pt x="335" y="281"/>
                  </a:cubicBezTo>
                  <a:cubicBezTo>
                    <a:pt x="321" y="399"/>
                    <a:pt x="321" y="399"/>
                    <a:pt x="321" y="399"/>
                  </a:cubicBezTo>
                  <a:cubicBezTo>
                    <a:pt x="318" y="427"/>
                    <a:pt x="322" y="429"/>
                    <a:pt x="349" y="424"/>
                  </a:cubicBezTo>
                  <a:cubicBezTo>
                    <a:pt x="512" y="390"/>
                    <a:pt x="512" y="390"/>
                    <a:pt x="512" y="390"/>
                  </a:cubicBezTo>
                  <a:cubicBezTo>
                    <a:pt x="536" y="385"/>
                    <a:pt x="563" y="380"/>
                    <a:pt x="575" y="375"/>
                  </a:cubicBezTo>
                  <a:cubicBezTo>
                    <a:pt x="576" y="373"/>
                    <a:pt x="576" y="373"/>
                    <a:pt x="576" y="373"/>
                  </a:cubicBezTo>
                  <a:cubicBezTo>
                    <a:pt x="571" y="370"/>
                    <a:pt x="549" y="358"/>
                    <a:pt x="521" y="343"/>
                  </a:cubicBezTo>
                  <a:lnTo>
                    <a:pt x="361" y="2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3" name="Freeform 260"/>
            <p:cNvSpPr>
              <a:spLocks/>
            </p:cNvSpPr>
            <p:nvPr/>
          </p:nvSpPr>
          <p:spPr bwMode="auto">
            <a:xfrm>
              <a:off x="7608" y="588"/>
              <a:ext cx="106" cy="112"/>
            </a:xfrm>
            <a:custGeom>
              <a:avLst/>
              <a:gdLst>
                <a:gd name="T0" fmla="*/ 167 w 832"/>
                <a:gd name="T1" fmla="*/ 628 h 877"/>
                <a:gd name="T2" fmla="*/ 7 w 832"/>
                <a:gd name="T3" fmla="*/ 572 h 877"/>
                <a:gd name="T4" fmla="*/ 4 w 832"/>
                <a:gd name="T5" fmla="*/ 551 h 877"/>
                <a:gd name="T6" fmla="*/ 184 w 832"/>
                <a:gd name="T7" fmla="*/ 486 h 877"/>
                <a:gd name="T8" fmla="*/ 503 w 832"/>
                <a:gd name="T9" fmla="*/ 364 h 877"/>
                <a:gd name="T10" fmla="*/ 665 w 832"/>
                <a:gd name="T11" fmla="*/ 305 h 877"/>
                <a:gd name="T12" fmla="*/ 666 w 832"/>
                <a:gd name="T13" fmla="*/ 303 h 877"/>
                <a:gd name="T14" fmla="*/ 608 w 832"/>
                <a:gd name="T15" fmla="*/ 276 h 877"/>
                <a:gd name="T16" fmla="*/ 410 w 832"/>
                <a:gd name="T17" fmla="*/ 202 h 877"/>
                <a:gd name="T18" fmla="*/ 216 w 832"/>
                <a:gd name="T19" fmla="*/ 148 h 877"/>
                <a:gd name="T20" fmla="*/ 182 w 832"/>
                <a:gd name="T21" fmla="*/ 188 h 877"/>
                <a:gd name="T22" fmla="*/ 168 w 832"/>
                <a:gd name="T23" fmla="*/ 215 h 877"/>
                <a:gd name="T24" fmla="*/ 146 w 832"/>
                <a:gd name="T25" fmla="*/ 205 h 877"/>
                <a:gd name="T26" fmla="*/ 189 w 832"/>
                <a:gd name="T27" fmla="*/ 100 h 877"/>
                <a:gd name="T28" fmla="*/ 221 w 832"/>
                <a:gd name="T29" fmla="*/ 4 h 877"/>
                <a:gd name="T30" fmla="*/ 245 w 832"/>
                <a:gd name="T31" fmla="*/ 11 h 877"/>
                <a:gd name="T32" fmla="*/ 238 w 832"/>
                <a:gd name="T33" fmla="*/ 36 h 877"/>
                <a:gd name="T34" fmla="*/ 242 w 832"/>
                <a:gd name="T35" fmla="*/ 83 h 877"/>
                <a:gd name="T36" fmla="*/ 424 w 832"/>
                <a:gd name="T37" fmla="*/ 165 h 877"/>
                <a:gd name="T38" fmla="*/ 687 w 832"/>
                <a:gd name="T39" fmla="*/ 263 h 877"/>
                <a:gd name="T40" fmla="*/ 760 w 832"/>
                <a:gd name="T41" fmla="*/ 268 h 877"/>
                <a:gd name="T42" fmla="*/ 803 w 832"/>
                <a:gd name="T43" fmla="*/ 220 h 877"/>
                <a:gd name="T44" fmla="*/ 810 w 832"/>
                <a:gd name="T45" fmla="*/ 205 h 877"/>
                <a:gd name="T46" fmla="*/ 832 w 832"/>
                <a:gd name="T47" fmla="*/ 215 h 877"/>
                <a:gd name="T48" fmla="*/ 791 w 832"/>
                <a:gd name="T49" fmla="*/ 317 h 877"/>
                <a:gd name="T50" fmla="*/ 778 w 832"/>
                <a:gd name="T51" fmla="*/ 360 h 877"/>
                <a:gd name="T52" fmla="*/ 520 w 832"/>
                <a:gd name="T53" fmla="*/ 440 h 877"/>
                <a:gd name="T54" fmla="*/ 388 w 832"/>
                <a:gd name="T55" fmla="*/ 491 h 877"/>
                <a:gd name="T56" fmla="*/ 168 w 832"/>
                <a:gd name="T57" fmla="*/ 580 h 877"/>
                <a:gd name="T58" fmla="*/ 167 w 832"/>
                <a:gd name="T59" fmla="*/ 582 h 877"/>
                <a:gd name="T60" fmla="*/ 204 w 832"/>
                <a:gd name="T61" fmla="*/ 599 h 877"/>
                <a:gd name="T62" fmla="*/ 398 w 832"/>
                <a:gd name="T63" fmla="*/ 672 h 877"/>
                <a:gd name="T64" fmla="*/ 593 w 832"/>
                <a:gd name="T65" fmla="*/ 724 h 877"/>
                <a:gd name="T66" fmla="*/ 632 w 832"/>
                <a:gd name="T67" fmla="*/ 675 h 877"/>
                <a:gd name="T68" fmla="*/ 640 w 832"/>
                <a:gd name="T69" fmla="*/ 660 h 877"/>
                <a:gd name="T70" fmla="*/ 662 w 832"/>
                <a:gd name="T71" fmla="*/ 670 h 877"/>
                <a:gd name="T72" fmla="*/ 619 w 832"/>
                <a:gd name="T73" fmla="*/ 777 h 877"/>
                <a:gd name="T74" fmla="*/ 587 w 832"/>
                <a:gd name="T75" fmla="*/ 871 h 877"/>
                <a:gd name="T76" fmla="*/ 563 w 832"/>
                <a:gd name="T77" fmla="*/ 865 h 877"/>
                <a:gd name="T78" fmla="*/ 566 w 832"/>
                <a:gd name="T79" fmla="*/ 851 h 877"/>
                <a:gd name="T80" fmla="*/ 566 w 832"/>
                <a:gd name="T81" fmla="*/ 793 h 877"/>
                <a:gd name="T82" fmla="*/ 384 w 832"/>
                <a:gd name="T83" fmla="*/ 710 h 877"/>
                <a:gd name="T84" fmla="*/ 167 w 832"/>
                <a:gd name="T85" fmla="*/ 62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2" h="877">
                  <a:moveTo>
                    <a:pt x="167" y="628"/>
                  </a:moveTo>
                  <a:cubicBezTo>
                    <a:pt x="140" y="618"/>
                    <a:pt x="32" y="578"/>
                    <a:pt x="7" y="572"/>
                  </a:cubicBezTo>
                  <a:cubicBezTo>
                    <a:pt x="2" y="568"/>
                    <a:pt x="0" y="561"/>
                    <a:pt x="4" y="551"/>
                  </a:cubicBezTo>
                  <a:cubicBezTo>
                    <a:pt x="23" y="545"/>
                    <a:pt x="65" y="531"/>
                    <a:pt x="184" y="486"/>
                  </a:cubicBezTo>
                  <a:cubicBezTo>
                    <a:pt x="503" y="364"/>
                    <a:pt x="503" y="364"/>
                    <a:pt x="503" y="364"/>
                  </a:cubicBezTo>
                  <a:cubicBezTo>
                    <a:pt x="541" y="350"/>
                    <a:pt x="638" y="316"/>
                    <a:pt x="665" y="305"/>
                  </a:cubicBezTo>
                  <a:cubicBezTo>
                    <a:pt x="666" y="303"/>
                    <a:pt x="666" y="303"/>
                    <a:pt x="666" y="303"/>
                  </a:cubicBezTo>
                  <a:cubicBezTo>
                    <a:pt x="656" y="295"/>
                    <a:pt x="636" y="287"/>
                    <a:pt x="608" y="276"/>
                  </a:cubicBezTo>
                  <a:cubicBezTo>
                    <a:pt x="410" y="202"/>
                    <a:pt x="410" y="202"/>
                    <a:pt x="410" y="202"/>
                  </a:cubicBezTo>
                  <a:cubicBezTo>
                    <a:pt x="368" y="186"/>
                    <a:pt x="249" y="144"/>
                    <a:pt x="216" y="148"/>
                  </a:cubicBezTo>
                  <a:cubicBezTo>
                    <a:pt x="204" y="151"/>
                    <a:pt x="192" y="166"/>
                    <a:pt x="182" y="188"/>
                  </a:cubicBezTo>
                  <a:cubicBezTo>
                    <a:pt x="168" y="215"/>
                    <a:pt x="168" y="215"/>
                    <a:pt x="168" y="215"/>
                  </a:cubicBezTo>
                  <a:cubicBezTo>
                    <a:pt x="159" y="218"/>
                    <a:pt x="148" y="213"/>
                    <a:pt x="146" y="205"/>
                  </a:cubicBezTo>
                  <a:cubicBezTo>
                    <a:pt x="163" y="165"/>
                    <a:pt x="176" y="133"/>
                    <a:pt x="189" y="100"/>
                  </a:cubicBezTo>
                  <a:cubicBezTo>
                    <a:pt x="203" y="61"/>
                    <a:pt x="211" y="37"/>
                    <a:pt x="221" y="4"/>
                  </a:cubicBezTo>
                  <a:cubicBezTo>
                    <a:pt x="228" y="0"/>
                    <a:pt x="241" y="3"/>
                    <a:pt x="245" y="11"/>
                  </a:cubicBezTo>
                  <a:cubicBezTo>
                    <a:pt x="238" y="36"/>
                    <a:pt x="238" y="36"/>
                    <a:pt x="238" y="36"/>
                  </a:cubicBezTo>
                  <a:cubicBezTo>
                    <a:pt x="232" y="58"/>
                    <a:pt x="233" y="75"/>
                    <a:pt x="242" y="83"/>
                  </a:cubicBezTo>
                  <a:cubicBezTo>
                    <a:pt x="270" y="108"/>
                    <a:pt x="381" y="149"/>
                    <a:pt x="424" y="165"/>
                  </a:cubicBezTo>
                  <a:cubicBezTo>
                    <a:pt x="687" y="263"/>
                    <a:pt x="687" y="263"/>
                    <a:pt x="687" y="263"/>
                  </a:cubicBezTo>
                  <a:cubicBezTo>
                    <a:pt x="712" y="273"/>
                    <a:pt x="732" y="279"/>
                    <a:pt x="760" y="268"/>
                  </a:cubicBezTo>
                  <a:cubicBezTo>
                    <a:pt x="777" y="260"/>
                    <a:pt x="792" y="240"/>
                    <a:pt x="803" y="220"/>
                  </a:cubicBezTo>
                  <a:cubicBezTo>
                    <a:pt x="810" y="205"/>
                    <a:pt x="810" y="205"/>
                    <a:pt x="810" y="205"/>
                  </a:cubicBezTo>
                  <a:cubicBezTo>
                    <a:pt x="818" y="201"/>
                    <a:pt x="831" y="206"/>
                    <a:pt x="832" y="215"/>
                  </a:cubicBezTo>
                  <a:cubicBezTo>
                    <a:pt x="816" y="252"/>
                    <a:pt x="797" y="300"/>
                    <a:pt x="791" y="317"/>
                  </a:cubicBezTo>
                  <a:cubicBezTo>
                    <a:pt x="786" y="331"/>
                    <a:pt x="781" y="347"/>
                    <a:pt x="778" y="360"/>
                  </a:cubicBezTo>
                  <a:cubicBezTo>
                    <a:pt x="725" y="360"/>
                    <a:pt x="565" y="424"/>
                    <a:pt x="520" y="440"/>
                  </a:cubicBezTo>
                  <a:cubicBezTo>
                    <a:pt x="388" y="491"/>
                    <a:pt x="388" y="491"/>
                    <a:pt x="388" y="491"/>
                  </a:cubicBezTo>
                  <a:cubicBezTo>
                    <a:pt x="294" y="527"/>
                    <a:pt x="227" y="554"/>
                    <a:pt x="168" y="580"/>
                  </a:cubicBezTo>
                  <a:cubicBezTo>
                    <a:pt x="167" y="582"/>
                    <a:pt x="167" y="582"/>
                    <a:pt x="167" y="582"/>
                  </a:cubicBezTo>
                  <a:cubicBezTo>
                    <a:pt x="170" y="587"/>
                    <a:pt x="185" y="592"/>
                    <a:pt x="204" y="599"/>
                  </a:cubicBezTo>
                  <a:cubicBezTo>
                    <a:pt x="398" y="672"/>
                    <a:pt x="398" y="672"/>
                    <a:pt x="398" y="672"/>
                  </a:cubicBezTo>
                  <a:cubicBezTo>
                    <a:pt x="441" y="688"/>
                    <a:pt x="559" y="732"/>
                    <a:pt x="593" y="724"/>
                  </a:cubicBezTo>
                  <a:cubicBezTo>
                    <a:pt x="603" y="722"/>
                    <a:pt x="614" y="710"/>
                    <a:pt x="632" y="675"/>
                  </a:cubicBezTo>
                  <a:cubicBezTo>
                    <a:pt x="640" y="660"/>
                    <a:pt x="640" y="660"/>
                    <a:pt x="640" y="660"/>
                  </a:cubicBezTo>
                  <a:cubicBezTo>
                    <a:pt x="648" y="656"/>
                    <a:pt x="662" y="662"/>
                    <a:pt x="662" y="670"/>
                  </a:cubicBezTo>
                  <a:cubicBezTo>
                    <a:pt x="644" y="712"/>
                    <a:pt x="632" y="742"/>
                    <a:pt x="619" y="777"/>
                  </a:cubicBezTo>
                  <a:cubicBezTo>
                    <a:pt x="604" y="816"/>
                    <a:pt x="597" y="840"/>
                    <a:pt x="587" y="871"/>
                  </a:cubicBezTo>
                  <a:cubicBezTo>
                    <a:pt x="579" y="877"/>
                    <a:pt x="567" y="872"/>
                    <a:pt x="563" y="865"/>
                  </a:cubicBezTo>
                  <a:cubicBezTo>
                    <a:pt x="566" y="851"/>
                    <a:pt x="566" y="851"/>
                    <a:pt x="566" y="851"/>
                  </a:cubicBezTo>
                  <a:cubicBezTo>
                    <a:pt x="573" y="821"/>
                    <a:pt x="572" y="800"/>
                    <a:pt x="566" y="793"/>
                  </a:cubicBezTo>
                  <a:cubicBezTo>
                    <a:pt x="539" y="766"/>
                    <a:pt x="426" y="725"/>
                    <a:pt x="384" y="710"/>
                  </a:cubicBezTo>
                  <a:lnTo>
                    <a:pt x="167" y="6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4" name="Freeform 261"/>
            <p:cNvSpPr>
              <a:spLocks/>
            </p:cNvSpPr>
            <p:nvPr/>
          </p:nvSpPr>
          <p:spPr bwMode="auto">
            <a:xfrm>
              <a:off x="7585" y="672"/>
              <a:ext cx="87" cy="70"/>
            </a:xfrm>
            <a:custGeom>
              <a:avLst/>
              <a:gdLst>
                <a:gd name="T0" fmla="*/ 508 w 679"/>
                <a:gd name="T1" fmla="*/ 331 h 550"/>
                <a:gd name="T2" fmla="*/ 645 w 679"/>
                <a:gd name="T3" fmla="*/ 345 h 550"/>
                <a:gd name="T4" fmla="*/ 659 w 679"/>
                <a:gd name="T5" fmla="*/ 325 h 550"/>
                <a:gd name="T6" fmla="*/ 679 w 679"/>
                <a:gd name="T7" fmla="*/ 339 h 550"/>
                <a:gd name="T8" fmla="*/ 613 w 679"/>
                <a:gd name="T9" fmla="*/ 442 h 550"/>
                <a:gd name="T10" fmla="*/ 552 w 679"/>
                <a:gd name="T11" fmla="*/ 546 h 550"/>
                <a:gd name="T12" fmla="*/ 531 w 679"/>
                <a:gd name="T13" fmla="*/ 536 h 550"/>
                <a:gd name="T14" fmla="*/ 542 w 679"/>
                <a:gd name="T15" fmla="*/ 514 h 550"/>
                <a:gd name="T16" fmla="*/ 466 w 679"/>
                <a:gd name="T17" fmla="*/ 399 h 550"/>
                <a:gd name="T18" fmla="*/ 172 w 679"/>
                <a:gd name="T19" fmla="*/ 219 h 550"/>
                <a:gd name="T20" fmla="*/ 36 w 679"/>
                <a:gd name="T21" fmla="*/ 205 h 550"/>
                <a:gd name="T22" fmla="*/ 21 w 679"/>
                <a:gd name="T23" fmla="*/ 224 h 550"/>
                <a:gd name="T24" fmla="*/ 1 w 679"/>
                <a:gd name="T25" fmla="*/ 210 h 550"/>
                <a:gd name="T26" fmla="*/ 66 w 679"/>
                <a:gd name="T27" fmla="*/ 109 h 550"/>
                <a:gd name="T28" fmla="*/ 127 w 679"/>
                <a:gd name="T29" fmla="*/ 3 h 550"/>
                <a:gd name="T30" fmla="*/ 149 w 679"/>
                <a:gd name="T31" fmla="*/ 14 h 550"/>
                <a:gd name="T32" fmla="*/ 139 w 679"/>
                <a:gd name="T33" fmla="*/ 36 h 550"/>
                <a:gd name="T34" fmla="*/ 213 w 679"/>
                <a:gd name="T35" fmla="*/ 151 h 550"/>
                <a:gd name="T36" fmla="*/ 508 w 679"/>
                <a:gd name="T37" fmla="*/ 33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9" h="550">
                  <a:moveTo>
                    <a:pt x="508" y="331"/>
                  </a:moveTo>
                  <a:cubicBezTo>
                    <a:pt x="596" y="384"/>
                    <a:pt x="611" y="391"/>
                    <a:pt x="645" y="345"/>
                  </a:cubicBezTo>
                  <a:cubicBezTo>
                    <a:pt x="659" y="325"/>
                    <a:pt x="659" y="325"/>
                    <a:pt x="659" y="325"/>
                  </a:cubicBezTo>
                  <a:cubicBezTo>
                    <a:pt x="666" y="322"/>
                    <a:pt x="679" y="333"/>
                    <a:pt x="679" y="339"/>
                  </a:cubicBezTo>
                  <a:cubicBezTo>
                    <a:pt x="652" y="380"/>
                    <a:pt x="634" y="407"/>
                    <a:pt x="613" y="442"/>
                  </a:cubicBezTo>
                  <a:cubicBezTo>
                    <a:pt x="592" y="475"/>
                    <a:pt x="576" y="504"/>
                    <a:pt x="552" y="546"/>
                  </a:cubicBezTo>
                  <a:cubicBezTo>
                    <a:pt x="547" y="550"/>
                    <a:pt x="531" y="543"/>
                    <a:pt x="531" y="536"/>
                  </a:cubicBezTo>
                  <a:cubicBezTo>
                    <a:pt x="542" y="514"/>
                    <a:pt x="542" y="514"/>
                    <a:pt x="542" y="514"/>
                  </a:cubicBezTo>
                  <a:cubicBezTo>
                    <a:pt x="567" y="462"/>
                    <a:pt x="554" y="452"/>
                    <a:pt x="466" y="399"/>
                  </a:cubicBezTo>
                  <a:cubicBezTo>
                    <a:pt x="172" y="219"/>
                    <a:pt x="172" y="219"/>
                    <a:pt x="172" y="219"/>
                  </a:cubicBezTo>
                  <a:cubicBezTo>
                    <a:pt x="84" y="165"/>
                    <a:pt x="71" y="160"/>
                    <a:pt x="36" y="205"/>
                  </a:cubicBezTo>
                  <a:cubicBezTo>
                    <a:pt x="21" y="224"/>
                    <a:pt x="21" y="224"/>
                    <a:pt x="21" y="224"/>
                  </a:cubicBezTo>
                  <a:cubicBezTo>
                    <a:pt x="14" y="227"/>
                    <a:pt x="0" y="217"/>
                    <a:pt x="1" y="210"/>
                  </a:cubicBezTo>
                  <a:cubicBezTo>
                    <a:pt x="28" y="170"/>
                    <a:pt x="46" y="142"/>
                    <a:pt x="66" y="109"/>
                  </a:cubicBezTo>
                  <a:cubicBezTo>
                    <a:pt x="87" y="74"/>
                    <a:pt x="104" y="46"/>
                    <a:pt x="127" y="3"/>
                  </a:cubicBezTo>
                  <a:cubicBezTo>
                    <a:pt x="133" y="0"/>
                    <a:pt x="147" y="6"/>
                    <a:pt x="149" y="14"/>
                  </a:cubicBezTo>
                  <a:cubicBezTo>
                    <a:pt x="139" y="36"/>
                    <a:pt x="139" y="36"/>
                    <a:pt x="139" y="36"/>
                  </a:cubicBezTo>
                  <a:cubicBezTo>
                    <a:pt x="115" y="89"/>
                    <a:pt x="125" y="97"/>
                    <a:pt x="213" y="151"/>
                  </a:cubicBezTo>
                  <a:lnTo>
                    <a:pt x="508" y="3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5" name="Freeform 262"/>
            <p:cNvSpPr>
              <a:spLocks/>
            </p:cNvSpPr>
            <p:nvPr/>
          </p:nvSpPr>
          <p:spPr bwMode="auto">
            <a:xfrm>
              <a:off x="7549" y="718"/>
              <a:ext cx="99" cy="100"/>
            </a:xfrm>
            <a:custGeom>
              <a:avLst/>
              <a:gdLst>
                <a:gd name="T0" fmla="*/ 171 w 773"/>
                <a:gd name="T1" fmla="*/ 232 h 780"/>
                <a:gd name="T2" fmla="*/ 41 w 773"/>
                <a:gd name="T3" fmla="*/ 196 h 780"/>
                <a:gd name="T4" fmla="*/ 19 w 773"/>
                <a:gd name="T5" fmla="*/ 218 h 780"/>
                <a:gd name="T6" fmla="*/ 2 w 773"/>
                <a:gd name="T7" fmla="*/ 200 h 780"/>
                <a:gd name="T8" fmla="*/ 88 w 773"/>
                <a:gd name="T9" fmla="*/ 106 h 780"/>
                <a:gd name="T10" fmla="*/ 174 w 773"/>
                <a:gd name="T11" fmla="*/ 3 h 780"/>
                <a:gd name="T12" fmla="*/ 192 w 773"/>
                <a:gd name="T13" fmla="*/ 19 h 780"/>
                <a:gd name="T14" fmla="*/ 171 w 773"/>
                <a:gd name="T15" fmla="*/ 47 h 780"/>
                <a:gd name="T16" fmla="*/ 223 w 773"/>
                <a:gd name="T17" fmla="*/ 172 h 780"/>
                <a:gd name="T18" fmla="*/ 550 w 773"/>
                <a:gd name="T19" fmla="*/ 457 h 780"/>
                <a:gd name="T20" fmla="*/ 593 w 773"/>
                <a:gd name="T21" fmla="*/ 455 h 780"/>
                <a:gd name="T22" fmla="*/ 628 w 773"/>
                <a:gd name="T23" fmla="*/ 415 h 780"/>
                <a:gd name="T24" fmla="*/ 688 w 773"/>
                <a:gd name="T25" fmla="*/ 309 h 780"/>
                <a:gd name="T26" fmla="*/ 666 w 773"/>
                <a:gd name="T27" fmla="*/ 232 h 780"/>
                <a:gd name="T28" fmla="*/ 688 w 773"/>
                <a:gd name="T29" fmla="*/ 217 h 780"/>
                <a:gd name="T30" fmla="*/ 773 w 773"/>
                <a:gd name="T31" fmla="*/ 340 h 780"/>
                <a:gd name="T32" fmla="*/ 760 w 773"/>
                <a:gd name="T33" fmla="*/ 354 h 780"/>
                <a:gd name="T34" fmla="*/ 684 w 773"/>
                <a:gd name="T35" fmla="*/ 396 h 780"/>
                <a:gd name="T36" fmla="*/ 426 w 773"/>
                <a:gd name="T37" fmla="*/ 693 h 780"/>
                <a:gd name="T38" fmla="*/ 396 w 773"/>
                <a:gd name="T39" fmla="*/ 768 h 780"/>
                <a:gd name="T40" fmla="*/ 383 w 773"/>
                <a:gd name="T41" fmla="*/ 779 h 780"/>
                <a:gd name="T42" fmla="*/ 281 w 773"/>
                <a:gd name="T43" fmla="*/ 671 h 780"/>
                <a:gd name="T44" fmla="*/ 296 w 773"/>
                <a:gd name="T45" fmla="*/ 651 h 780"/>
                <a:gd name="T46" fmla="*/ 366 w 773"/>
                <a:gd name="T47" fmla="*/ 679 h 780"/>
                <a:gd name="T48" fmla="*/ 458 w 773"/>
                <a:gd name="T49" fmla="*/ 610 h 780"/>
                <a:gd name="T50" fmla="*/ 503 w 773"/>
                <a:gd name="T51" fmla="*/ 558 h 780"/>
                <a:gd name="T52" fmla="*/ 497 w 773"/>
                <a:gd name="T53" fmla="*/ 515 h 780"/>
                <a:gd name="T54" fmla="*/ 171 w 773"/>
                <a:gd name="T55" fmla="*/ 232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3" h="780">
                  <a:moveTo>
                    <a:pt x="171" y="232"/>
                  </a:moveTo>
                  <a:cubicBezTo>
                    <a:pt x="94" y="165"/>
                    <a:pt x="83" y="157"/>
                    <a:pt x="41" y="196"/>
                  </a:cubicBezTo>
                  <a:cubicBezTo>
                    <a:pt x="19" y="218"/>
                    <a:pt x="19" y="218"/>
                    <a:pt x="19" y="218"/>
                  </a:cubicBezTo>
                  <a:cubicBezTo>
                    <a:pt x="12" y="220"/>
                    <a:pt x="0" y="206"/>
                    <a:pt x="2" y="200"/>
                  </a:cubicBezTo>
                  <a:cubicBezTo>
                    <a:pt x="40" y="160"/>
                    <a:pt x="62" y="136"/>
                    <a:pt x="88" y="106"/>
                  </a:cubicBezTo>
                  <a:cubicBezTo>
                    <a:pt x="113" y="77"/>
                    <a:pt x="134" y="51"/>
                    <a:pt x="174" y="3"/>
                  </a:cubicBezTo>
                  <a:cubicBezTo>
                    <a:pt x="180" y="0"/>
                    <a:pt x="193" y="9"/>
                    <a:pt x="192" y="19"/>
                  </a:cubicBezTo>
                  <a:cubicBezTo>
                    <a:pt x="171" y="47"/>
                    <a:pt x="171" y="47"/>
                    <a:pt x="171" y="47"/>
                  </a:cubicBezTo>
                  <a:cubicBezTo>
                    <a:pt x="139" y="92"/>
                    <a:pt x="146" y="105"/>
                    <a:pt x="223" y="172"/>
                  </a:cubicBezTo>
                  <a:cubicBezTo>
                    <a:pt x="550" y="457"/>
                    <a:pt x="550" y="457"/>
                    <a:pt x="550" y="457"/>
                  </a:cubicBezTo>
                  <a:cubicBezTo>
                    <a:pt x="573" y="476"/>
                    <a:pt x="574" y="477"/>
                    <a:pt x="593" y="455"/>
                  </a:cubicBezTo>
                  <a:cubicBezTo>
                    <a:pt x="628" y="415"/>
                    <a:pt x="628" y="415"/>
                    <a:pt x="628" y="415"/>
                  </a:cubicBezTo>
                  <a:cubicBezTo>
                    <a:pt x="655" y="383"/>
                    <a:pt x="689" y="342"/>
                    <a:pt x="688" y="309"/>
                  </a:cubicBezTo>
                  <a:cubicBezTo>
                    <a:pt x="687" y="277"/>
                    <a:pt x="677" y="256"/>
                    <a:pt x="666" y="232"/>
                  </a:cubicBezTo>
                  <a:cubicBezTo>
                    <a:pt x="667" y="222"/>
                    <a:pt x="680" y="215"/>
                    <a:pt x="688" y="217"/>
                  </a:cubicBezTo>
                  <a:cubicBezTo>
                    <a:pt x="710" y="257"/>
                    <a:pt x="748" y="309"/>
                    <a:pt x="773" y="340"/>
                  </a:cubicBezTo>
                  <a:cubicBezTo>
                    <a:pt x="772" y="343"/>
                    <a:pt x="764" y="354"/>
                    <a:pt x="760" y="354"/>
                  </a:cubicBezTo>
                  <a:cubicBezTo>
                    <a:pt x="733" y="338"/>
                    <a:pt x="713" y="363"/>
                    <a:pt x="684" y="396"/>
                  </a:cubicBezTo>
                  <a:cubicBezTo>
                    <a:pt x="426" y="693"/>
                    <a:pt x="426" y="693"/>
                    <a:pt x="426" y="693"/>
                  </a:cubicBezTo>
                  <a:cubicBezTo>
                    <a:pt x="391" y="732"/>
                    <a:pt x="387" y="740"/>
                    <a:pt x="396" y="768"/>
                  </a:cubicBezTo>
                  <a:cubicBezTo>
                    <a:pt x="395" y="773"/>
                    <a:pt x="387" y="780"/>
                    <a:pt x="383" y="779"/>
                  </a:cubicBezTo>
                  <a:cubicBezTo>
                    <a:pt x="360" y="745"/>
                    <a:pt x="305" y="688"/>
                    <a:pt x="281" y="671"/>
                  </a:cubicBezTo>
                  <a:cubicBezTo>
                    <a:pt x="278" y="663"/>
                    <a:pt x="289" y="651"/>
                    <a:pt x="296" y="651"/>
                  </a:cubicBezTo>
                  <a:cubicBezTo>
                    <a:pt x="316" y="665"/>
                    <a:pt x="348" y="683"/>
                    <a:pt x="366" y="679"/>
                  </a:cubicBezTo>
                  <a:cubicBezTo>
                    <a:pt x="393" y="673"/>
                    <a:pt x="423" y="650"/>
                    <a:pt x="458" y="610"/>
                  </a:cubicBezTo>
                  <a:cubicBezTo>
                    <a:pt x="503" y="558"/>
                    <a:pt x="503" y="558"/>
                    <a:pt x="503" y="558"/>
                  </a:cubicBezTo>
                  <a:cubicBezTo>
                    <a:pt x="522" y="536"/>
                    <a:pt x="521" y="536"/>
                    <a:pt x="497" y="515"/>
                  </a:cubicBezTo>
                  <a:lnTo>
                    <a:pt x="171" y="2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6" name="Freeform 263"/>
            <p:cNvSpPr>
              <a:spLocks noEditPoints="1"/>
            </p:cNvSpPr>
            <p:nvPr/>
          </p:nvSpPr>
          <p:spPr bwMode="auto">
            <a:xfrm>
              <a:off x="7473" y="757"/>
              <a:ext cx="111" cy="98"/>
            </a:xfrm>
            <a:custGeom>
              <a:avLst/>
              <a:gdLst>
                <a:gd name="T0" fmla="*/ 317 w 865"/>
                <a:gd name="T1" fmla="*/ 431 h 772"/>
                <a:gd name="T2" fmla="*/ 364 w 865"/>
                <a:gd name="T3" fmla="*/ 426 h 772"/>
                <a:gd name="T4" fmla="*/ 481 w 865"/>
                <a:gd name="T5" fmla="*/ 339 h 772"/>
                <a:gd name="T6" fmla="*/ 497 w 865"/>
                <a:gd name="T7" fmla="*/ 298 h 772"/>
                <a:gd name="T8" fmla="*/ 464 w 865"/>
                <a:gd name="T9" fmla="*/ 196 h 772"/>
                <a:gd name="T10" fmla="*/ 433 w 865"/>
                <a:gd name="T11" fmla="*/ 119 h 772"/>
                <a:gd name="T12" fmla="*/ 399 w 865"/>
                <a:gd name="T13" fmla="*/ 120 h 772"/>
                <a:gd name="T14" fmla="*/ 371 w 865"/>
                <a:gd name="T15" fmla="*/ 137 h 772"/>
                <a:gd name="T16" fmla="*/ 359 w 865"/>
                <a:gd name="T17" fmla="*/ 116 h 772"/>
                <a:gd name="T18" fmla="*/ 441 w 865"/>
                <a:gd name="T19" fmla="*/ 59 h 772"/>
                <a:gd name="T20" fmla="*/ 514 w 865"/>
                <a:gd name="T21" fmla="*/ 1 h 772"/>
                <a:gd name="T22" fmla="*/ 530 w 865"/>
                <a:gd name="T23" fmla="*/ 19 h 772"/>
                <a:gd name="T24" fmla="*/ 506 w 865"/>
                <a:gd name="T25" fmla="*/ 41 h 772"/>
                <a:gd name="T26" fmla="*/ 488 w 865"/>
                <a:gd name="T27" fmla="*/ 113 h 772"/>
                <a:gd name="T28" fmla="*/ 548 w 865"/>
                <a:gd name="T29" fmla="*/ 338 h 772"/>
                <a:gd name="T30" fmla="*/ 625 w 865"/>
                <a:gd name="T31" fmla="*/ 607 h 772"/>
                <a:gd name="T32" fmla="*/ 653 w 865"/>
                <a:gd name="T33" fmla="*/ 672 h 772"/>
                <a:gd name="T34" fmla="*/ 634 w 865"/>
                <a:gd name="T35" fmla="*/ 732 h 772"/>
                <a:gd name="T36" fmla="*/ 617 w 865"/>
                <a:gd name="T37" fmla="*/ 734 h 772"/>
                <a:gd name="T38" fmla="*/ 505 w 865"/>
                <a:gd name="T39" fmla="*/ 655 h 772"/>
                <a:gd name="T40" fmla="*/ 166 w 865"/>
                <a:gd name="T41" fmla="*/ 421 h 772"/>
                <a:gd name="T42" fmla="*/ 39 w 865"/>
                <a:gd name="T43" fmla="*/ 388 h 772"/>
                <a:gd name="T44" fmla="*/ 16 w 865"/>
                <a:gd name="T45" fmla="*/ 401 h 772"/>
                <a:gd name="T46" fmla="*/ 1 w 865"/>
                <a:gd name="T47" fmla="*/ 381 h 772"/>
                <a:gd name="T48" fmla="*/ 98 w 865"/>
                <a:gd name="T49" fmla="*/ 314 h 772"/>
                <a:gd name="T50" fmla="*/ 185 w 865"/>
                <a:gd name="T51" fmla="*/ 245 h 772"/>
                <a:gd name="T52" fmla="*/ 201 w 865"/>
                <a:gd name="T53" fmla="*/ 263 h 772"/>
                <a:gd name="T54" fmla="*/ 181 w 865"/>
                <a:gd name="T55" fmla="*/ 282 h 772"/>
                <a:gd name="T56" fmla="*/ 164 w 865"/>
                <a:gd name="T57" fmla="*/ 316 h 772"/>
                <a:gd name="T58" fmla="*/ 204 w 865"/>
                <a:gd name="T59" fmla="*/ 350 h 772"/>
                <a:gd name="T60" fmla="*/ 317 w 865"/>
                <a:gd name="T61" fmla="*/ 431 h 772"/>
                <a:gd name="T62" fmla="*/ 523 w 865"/>
                <a:gd name="T63" fmla="*/ 386 h 772"/>
                <a:gd name="T64" fmla="*/ 493 w 865"/>
                <a:gd name="T65" fmla="*/ 379 h 772"/>
                <a:gd name="T66" fmla="*/ 397 w 865"/>
                <a:gd name="T67" fmla="*/ 450 h 772"/>
                <a:gd name="T68" fmla="*/ 398 w 865"/>
                <a:gd name="T69" fmla="*/ 487 h 772"/>
                <a:gd name="T70" fmla="*/ 534 w 865"/>
                <a:gd name="T71" fmla="*/ 583 h 772"/>
                <a:gd name="T72" fmla="*/ 589 w 865"/>
                <a:gd name="T73" fmla="*/ 619 h 772"/>
                <a:gd name="T74" fmla="*/ 590 w 865"/>
                <a:gd name="T75" fmla="*/ 617 h 772"/>
                <a:gd name="T76" fmla="*/ 575 w 865"/>
                <a:gd name="T77" fmla="*/ 558 h 772"/>
                <a:gd name="T78" fmla="*/ 523 w 865"/>
                <a:gd name="T79" fmla="*/ 386 h 772"/>
                <a:gd name="T80" fmla="*/ 821 w 865"/>
                <a:gd name="T81" fmla="*/ 707 h 772"/>
                <a:gd name="T82" fmla="*/ 851 w 865"/>
                <a:gd name="T83" fmla="*/ 705 h 772"/>
                <a:gd name="T84" fmla="*/ 863 w 865"/>
                <a:gd name="T85" fmla="*/ 734 h 772"/>
                <a:gd name="T86" fmla="*/ 857 w 865"/>
                <a:gd name="T87" fmla="*/ 766 h 772"/>
                <a:gd name="T88" fmla="*/ 828 w 865"/>
                <a:gd name="T89" fmla="*/ 772 h 772"/>
                <a:gd name="T90" fmla="*/ 638 w 865"/>
                <a:gd name="T91" fmla="*/ 769 h 772"/>
                <a:gd name="T92" fmla="*/ 634 w 865"/>
                <a:gd name="T93" fmla="*/ 750 h 772"/>
                <a:gd name="T94" fmla="*/ 821 w 865"/>
                <a:gd name="T95" fmla="*/ 70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5" h="772">
                  <a:moveTo>
                    <a:pt x="317" y="431"/>
                  </a:moveTo>
                  <a:cubicBezTo>
                    <a:pt x="336" y="444"/>
                    <a:pt x="340" y="444"/>
                    <a:pt x="364" y="426"/>
                  </a:cubicBezTo>
                  <a:cubicBezTo>
                    <a:pt x="481" y="339"/>
                    <a:pt x="481" y="339"/>
                    <a:pt x="481" y="339"/>
                  </a:cubicBezTo>
                  <a:cubicBezTo>
                    <a:pt x="501" y="325"/>
                    <a:pt x="504" y="319"/>
                    <a:pt x="497" y="298"/>
                  </a:cubicBezTo>
                  <a:cubicBezTo>
                    <a:pt x="464" y="196"/>
                    <a:pt x="464" y="196"/>
                    <a:pt x="464" y="196"/>
                  </a:cubicBezTo>
                  <a:cubicBezTo>
                    <a:pt x="450" y="153"/>
                    <a:pt x="439" y="128"/>
                    <a:pt x="433" y="119"/>
                  </a:cubicBezTo>
                  <a:cubicBezTo>
                    <a:pt x="426" y="110"/>
                    <a:pt x="419" y="108"/>
                    <a:pt x="399" y="120"/>
                  </a:cubicBezTo>
                  <a:cubicBezTo>
                    <a:pt x="371" y="137"/>
                    <a:pt x="371" y="137"/>
                    <a:pt x="371" y="137"/>
                  </a:cubicBezTo>
                  <a:cubicBezTo>
                    <a:pt x="363" y="137"/>
                    <a:pt x="354" y="125"/>
                    <a:pt x="359" y="116"/>
                  </a:cubicBezTo>
                  <a:cubicBezTo>
                    <a:pt x="380" y="103"/>
                    <a:pt x="404" y="85"/>
                    <a:pt x="441" y="59"/>
                  </a:cubicBezTo>
                  <a:cubicBezTo>
                    <a:pt x="467" y="40"/>
                    <a:pt x="494" y="17"/>
                    <a:pt x="514" y="1"/>
                  </a:cubicBezTo>
                  <a:cubicBezTo>
                    <a:pt x="521" y="0"/>
                    <a:pt x="532" y="12"/>
                    <a:pt x="530" y="19"/>
                  </a:cubicBezTo>
                  <a:cubicBezTo>
                    <a:pt x="506" y="41"/>
                    <a:pt x="506" y="41"/>
                    <a:pt x="506" y="41"/>
                  </a:cubicBezTo>
                  <a:cubicBezTo>
                    <a:pt x="489" y="56"/>
                    <a:pt x="478" y="77"/>
                    <a:pt x="488" y="113"/>
                  </a:cubicBezTo>
                  <a:cubicBezTo>
                    <a:pt x="500" y="160"/>
                    <a:pt x="516" y="226"/>
                    <a:pt x="548" y="338"/>
                  </a:cubicBezTo>
                  <a:cubicBezTo>
                    <a:pt x="625" y="607"/>
                    <a:pt x="625" y="607"/>
                    <a:pt x="625" y="607"/>
                  </a:cubicBezTo>
                  <a:cubicBezTo>
                    <a:pt x="635" y="644"/>
                    <a:pt x="641" y="662"/>
                    <a:pt x="653" y="672"/>
                  </a:cubicBezTo>
                  <a:cubicBezTo>
                    <a:pt x="638" y="692"/>
                    <a:pt x="635" y="716"/>
                    <a:pt x="634" y="732"/>
                  </a:cubicBezTo>
                  <a:cubicBezTo>
                    <a:pt x="629" y="736"/>
                    <a:pt x="623" y="738"/>
                    <a:pt x="617" y="734"/>
                  </a:cubicBezTo>
                  <a:cubicBezTo>
                    <a:pt x="582" y="707"/>
                    <a:pt x="542" y="680"/>
                    <a:pt x="505" y="655"/>
                  </a:cubicBezTo>
                  <a:cubicBezTo>
                    <a:pt x="166" y="421"/>
                    <a:pt x="166" y="421"/>
                    <a:pt x="166" y="421"/>
                  </a:cubicBezTo>
                  <a:cubicBezTo>
                    <a:pt x="94" y="371"/>
                    <a:pt x="75" y="367"/>
                    <a:pt x="39" y="388"/>
                  </a:cubicBezTo>
                  <a:cubicBezTo>
                    <a:pt x="16" y="401"/>
                    <a:pt x="16" y="401"/>
                    <a:pt x="16" y="401"/>
                  </a:cubicBezTo>
                  <a:cubicBezTo>
                    <a:pt x="8" y="401"/>
                    <a:pt x="0" y="387"/>
                    <a:pt x="1" y="381"/>
                  </a:cubicBezTo>
                  <a:cubicBezTo>
                    <a:pt x="35" y="359"/>
                    <a:pt x="63" y="340"/>
                    <a:pt x="98" y="314"/>
                  </a:cubicBezTo>
                  <a:cubicBezTo>
                    <a:pt x="135" y="286"/>
                    <a:pt x="163" y="262"/>
                    <a:pt x="185" y="245"/>
                  </a:cubicBezTo>
                  <a:cubicBezTo>
                    <a:pt x="194" y="243"/>
                    <a:pt x="204" y="255"/>
                    <a:pt x="201" y="263"/>
                  </a:cubicBezTo>
                  <a:cubicBezTo>
                    <a:pt x="181" y="282"/>
                    <a:pt x="181" y="282"/>
                    <a:pt x="181" y="282"/>
                  </a:cubicBezTo>
                  <a:cubicBezTo>
                    <a:pt x="165" y="296"/>
                    <a:pt x="158" y="309"/>
                    <a:pt x="164" y="316"/>
                  </a:cubicBezTo>
                  <a:cubicBezTo>
                    <a:pt x="170" y="325"/>
                    <a:pt x="184" y="336"/>
                    <a:pt x="204" y="350"/>
                  </a:cubicBezTo>
                  <a:lnTo>
                    <a:pt x="317" y="431"/>
                  </a:lnTo>
                  <a:close/>
                  <a:moveTo>
                    <a:pt x="523" y="386"/>
                  </a:moveTo>
                  <a:cubicBezTo>
                    <a:pt x="516" y="363"/>
                    <a:pt x="515" y="363"/>
                    <a:pt x="493" y="379"/>
                  </a:cubicBezTo>
                  <a:cubicBezTo>
                    <a:pt x="397" y="450"/>
                    <a:pt x="397" y="450"/>
                    <a:pt x="397" y="450"/>
                  </a:cubicBezTo>
                  <a:cubicBezTo>
                    <a:pt x="375" y="467"/>
                    <a:pt x="375" y="471"/>
                    <a:pt x="398" y="487"/>
                  </a:cubicBezTo>
                  <a:cubicBezTo>
                    <a:pt x="534" y="583"/>
                    <a:pt x="534" y="583"/>
                    <a:pt x="534" y="583"/>
                  </a:cubicBezTo>
                  <a:cubicBezTo>
                    <a:pt x="554" y="597"/>
                    <a:pt x="577" y="613"/>
                    <a:pt x="589" y="619"/>
                  </a:cubicBezTo>
                  <a:cubicBezTo>
                    <a:pt x="590" y="617"/>
                    <a:pt x="590" y="617"/>
                    <a:pt x="590" y="617"/>
                  </a:cubicBezTo>
                  <a:cubicBezTo>
                    <a:pt x="590" y="612"/>
                    <a:pt x="583" y="587"/>
                    <a:pt x="575" y="558"/>
                  </a:cubicBezTo>
                  <a:lnTo>
                    <a:pt x="523" y="386"/>
                  </a:lnTo>
                  <a:close/>
                  <a:moveTo>
                    <a:pt x="821" y="707"/>
                  </a:moveTo>
                  <a:cubicBezTo>
                    <a:pt x="835" y="704"/>
                    <a:pt x="844" y="702"/>
                    <a:pt x="851" y="705"/>
                  </a:cubicBezTo>
                  <a:cubicBezTo>
                    <a:pt x="857" y="708"/>
                    <a:pt x="862" y="719"/>
                    <a:pt x="863" y="734"/>
                  </a:cubicBezTo>
                  <a:cubicBezTo>
                    <a:pt x="865" y="748"/>
                    <a:pt x="862" y="762"/>
                    <a:pt x="857" y="766"/>
                  </a:cubicBezTo>
                  <a:cubicBezTo>
                    <a:pt x="851" y="770"/>
                    <a:pt x="842" y="772"/>
                    <a:pt x="828" y="772"/>
                  </a:cubicBezTo>
                  <a:cubicBezTo>
                    <a:pt x="638" y="769"/>
                    <a:pt x="638" y="769"/>
                    <a:pt x="638" y="769"/>
                  </a:cubicBezTo>
                  <a:cubicBezTo>
                    <a:pt x="630" y="764"/>
                    <a:pt x="630" y="756"/>
                    <a:pt x="634" y="750"/>
                  </a:cubicBezTo>
                  <a:lnTo>
                    <a:pt x="821" y="70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grpSp>
      <p:pic>
        <p:nvPicPr>
          <p:cNvPr id="47" name="Picture 2" descr="https://www.agenziafarmaco.gov.it/registri/resources/AIFA.gif"/>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50000" r="2799"/>
          <a:stretch/>
        </p:blipFill>
        <p:spPr bwMode="auto">
          <a:xfrm>
            <a:off x="5831096" y="6312768"/>
            <a:ext cx="2014458" cy="518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02135"/>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7192" y="-6294064"/>
            <a:ext cx="7765662" cy="16476125"/>
          </a:xfrm>
          <a:prstGeom prst="rect">
            <a:avLst/>
          </a:prstGeom>
        </p:spPr>
      </p:pic>
      <p:sp>
        <p:nvSpPr>
          <p:cNvPr id="4" name="CasellaDiTesto 3"/>
          <p:cNvSpPr txBox="1"/>
          <p:nvPr/>
        </p:nvSpPr>
        <p:spPr>
          <a:xfrm>
            <a:off x="1187624" y="1340768"/>
            <a:ext cx="7738061" cy="5201424"/>
          </a:xfrm>
          <a:prstGeom prst="rect">
            <a:avLst/>
          </a:prstGeom>
          <a:noFill/>
        </p:spPr>
        <p:txBody>
          <a:bodyPr wrap="square" rtlCol="0">
            <a:spAutoFit/>
          </a:bodyPr>
          <a:lstStyle/>
          <a:p>
            <a:pPr lvl="0"/>
            <a:r>
              <a:rPr lang="it-IT" sz="2200" b="1" dirty="0">
                <a:effectLst>
                  <a:glow>
                    <a:srgbClr val="000000"/>
                  </a:glow>
                  <a:outerShdw blurRad="69850" dist="43180" dir="5400000" sx="0" sy="0">
                    <a:srgbClr val="000000">
                      <a:alpha val="65000"/>
                    </a:srgbClr>
                  </a:outerShdw>
                  <a:reflection stA="0" endPos="0" fadeDir="0" sx="0" sy="0"/>
                </a:effectLst>
              </a:rPr>
              <a:t>Esiste un </a:t>
            </a:r>
            <a:r>
              <a:rPr lang="it-IT" sz="2800" b="1" u="sng" cap="small" dirty="0" err="1">
                <a:solidFill>
                  <a:schemeClr val="accent1">
                    <a:lumMod val="75000"/>
                  </a:schemeClr>
                </a:solidFill>
                <a:effectLst>
                  <a:outerShdw blurRad="50800" dist="38100" dir="16200000">
                    <a:srgbClr val="000000">
                      <a:alpha val="40000"/>
                    </a:srgbClr>
                  </a:outerShdw>
                </a:effectLst>
              </a:rPr>
              <a:t>Validation</a:t>
            </a:r>
            <a:r>
              <a:rPr lang="it-IT" sz="2800" b="1" u="sng" cap="small" dirty="0">
                <a:solidFill>
                  <a:schemeClr val="accent1">
                    <a:lumMod val="75000"/>
                  </a:schemeClr>
                </a:solidFill>
                <a:effectLst>
                  <a:outerShdw blurRad="50800" dist="38100" dir="16200000">
                    <a:srgbClr val="000000">
                      <a:alpha val="40000"/>
                    </a:srgbClr>
                  </a:outerShdw>
                </a:effectLst>
              </a:rPr>
              <a:t> </a:t>
            </a:r>
            <a:r>
              <a:rPr lang="it-IT" sz="2800" b="1" u="sng" cap="small" dirty="0" err="1">
                <a:solidFill>
                  <a:schemeClr val="accent1">
                    <a:lumMod val="75000"/>
                  </a:schemeClr>
                </a:solidFill>
                <a:effectLst>
                  <a:outerShdw blurRad="50800" dist="38100" dir="16200000">
                    <a:srgbClr val="000000">
                      <a:alpha val="40000"/>
                    </a:srgbClr>
                  </a:outerShdw>
                </a:effectLst>
              </a:rPr>
              <a:t>Summary</a:t>
            </a:r>
            <a:r>
              <a:rPr lang="it-IT" sz="2800" b="1" u="sng" cap="small" dirty="0">
                <a:solidFill>
                  <a:schemeClr val="accent1">
                    <a:lumMod val="75000"/>
                  </a:schemeClr>
                </a:solidFill>
                <a:effectLst>
                  <a:outerShdw blurRad="50800" dist="38100" dir="16200000">
                    <a:srgbClr val="000000">
                      <a:alpha val="40000"/>
                    </a:srgbClr>
                  </a:outerShdw>
                </a:effectLst>
              </a:rPr>
              <a:t> Report </a:t>
            </a:r>
            <a:r>
              <a:rPr lang="it-IT" sz="2200" b="1" dirty="0">
                <a:effectLst>
                  <a:glow>
                    <a:srgbClr val="000000"/>
                  </a:glow>
                  <a:outerShdw blurRad="69850" dist="43180" dir="5400000" sx="0" sy="0">
                    <a:srgbClr val="000000">
                      <a:alpha val="65000"/>
                    </a:srgbClr>
                  </a:outerShdw>
                  <a:reflection stA="0" endPos="0" fadeDir="0" sx="0" sy="0"/>
                </a:effectLst>
              </a:rPr>
              <a:t>redatto dalla QU? Riporta le seguenti informazioni? </a:t>
            </a:r>
            <a:endParaRPr lang="it-IT" sz="2200" dirty="0">
              <a:effectLst>
                <a:glow>
                  <a:srgbClr val="000000"/>
                </a:glow>
                <a:outerShdw blurRad="69850" dist="43180" dir="5400000" sx="0" sy="0">
                  <a:srgbClr val="000000">
                    <a:alpha val="65000"/>
                  </a:srgbClr>
                </a:outerShdw>
                <a:reflection stA="0" endPos="0" fadeDir="0" sx="0" sy="0"/>
              </a:effectLst>
            </a:endParaRPr>
          </a:p>
          <a:p>
            <a:pPr lvl="0"/>
            <a:r>
              <a:rPr lang="it-IT" sz="2200" i="1" dirty="0">
                <a:effectLst>
                  <a:outerShdw blurRad="60007" dist="200025" dir="15000000" sy="30000" kx="-1800000" algn="bl">
                    <a:srgbClr val="000000">
                      <a:alpha val="32000"/>
                    </a:srgbClr>
                  </a:outerShdw>
                </a:effectLst>
              </a:rPr>
              <a:t>In questo  </a:t>
            </a:r>
            <a:r>
              <a:rPr lang="it-IT" sz="2200" i="1" dirty="0" err="1">
                <a:effectLst>
                  <a:outerShdw blurRad="60007" dist="200025" dir="15000000" sy="30000" kx="-1800000" algn="bl">
                    <a:srgbClr val="000000">
                      <a:alpha val="32000"/>
                    </a:srgbClr>
                  </a:outerShdw>
                </a:effectLst>
              </a:rPr>
              <a:t>summary</a:t>
            </a:r>
            <a:r>
              <a:rPr lang="it-IT" sz="2200" i="1" dirty="0">
                <a:effectLst>
                  <a:outerShdw blurRad="60007" dist="200025" dir="15000000" sy="30000" kx="-1800000" algn="bl">
                    <a:srgbClr val="000000">
                      <a:alpha val="32000"/>
                    </a:srgbClr>
                  </a:outerShdw>
                </a:effectLst>
              </a:rPr>
              <a:t> report dovrebbero essere riportati tutti gli aspetti della convalida di interesse GMP. </a:t>
            </a:r>
            <a:r>
              <a:rPr lang="it-IT" sz="2200" i="1" dirty="0" smtClean="0">
                <a:effectLst>
                  <a:outerShdw blurRad="60007" dist="200025" dir="15000000" sy="30000" kx="-1800000" algn="bl">
                    <a:srgbClr val="000000">
                      <a:alpha val="32000"/>
                    </a:srgbClr>
                  </a:outerShdw>
                </a:effectLst>
              </a:rPr>
              <a:t> Ad esempio:</a:t>
            </a:r>
          </a:p>
          <a:p>
            <a:pPr marL="285750" lvl="0" indent="-285750">
              <a:buFont typeface="Arial" panose="020B0604020202020204" pitchFamily="34" charset="0"/>
              <a:buChar char="•"/>
            </a:pPr>
            <a:r>
              <a:rPr lang="it-IT" sz="2200" dirty="0" smtClean="0"/>
              <a:t>Elenco </a:t>
            </a:r>
            <a:r>
              <a:rPr lang="it-IT" sz="2200" dirty="0"/>
              <a:t>degli </a:t>
            </a:r>
            <a:r>
              <a:rPr lang="it-IT" sz="2200" b="1" u="sng" cap="small" dirty="0">
                <a:solidFill>
                  <a:schemeClr val="accent1">
                    <a:lumMod val="75000"/>
                  </a:schemeClr>
                </a:solidFill>
                <a:effectLst>
                  <a:outerShdw blurRad="50800" dist="38100" dir="16200000">
                    <a:srgbClr val="000000">
                      <a:alpha val="40000"/>
                    </a:srgbClr>
                  </a:outerShdw>
                </a:effectLst>
              </a:rPr>
              <a:t>accessi nominali </a:t>
            </a:r>
            <a:r>
              <a:rPr lang="it-IT" sz="2200" dirty="0"/>
              <a:t>generati in fase di convalida</a:t>
            </a:r>
          </a:p>
          <a:p>
            <a:pPr marL="285750" lvl="0" indent="-285750">
              <a:buFont typeface="Arial" panose="020B0604020202020204" pitchFamily="34" charset="0"/>
              <a:buChar char="•"/>
            </a:pPr>
            <a:r>
              <a:rPr lang="it-IT" sz="2200" dirty="0"/>
              <a:t>Frequenza di cambio delle password</a:t>
            </a:r>
          </a:p>
          <a:p>
            <a:pPr marL="285750" lvl="0" indent="-285750">
              <a:buFont typeface="Arial" panose="020B0604020202020204" pitchFamily="34" charset="0"/>
              <a:buChar char="•"/>
            </a:pPr>
            <a:r>
              <a:rPr lang="it-IT" sz="2200" dirty="0"/>
              <a:t>Identità e ruolo dell’</a:t>
            </a:r>
            <a:r>
              <a:rPr lang="it-IT" sz="2200" b="1" u="sng" cap="small" dirty="0">
                <a:solidFill>
                  <a:schemeClr val="accent1">
                    <a:lumMod val="75000"/>
                  </a:schemeClr>
                </a:solidFill>
                <a:effectLst>
                  <a:outerShdw blurRad="50800" dist="38100" dir="16200000">
                    <a:srgbClr val="000000">
                      <a:alpha val="40000"/>
                    </a:srgbClr>
                  </a:outerShdw>
                </a:effectLst>
              </a:rPr>
              <a:t>amministratore</a:t>
            </a:r>
            <a:r>
              <a:rPr lang="it-IT" sz="2200" dirty="0"/>
              <a:t> di sistema</a:t>
            </a:r>
          </a:p>
          <a:p>
            <a:pPr marL="285750" lvl="0" indent="-285750">
              <a:buFont typeface="Arial" panose="020B0604020202020204" pitchFamily="34" charset="0"/>
              <a:buChar char="•"/>
            </a:pPr>
            <a:r>
              <a:rPr lang="it-IT" sz="2200" dirty="0"/>
              <a:t>Identità e </a:t>
            </a:r>
            <a:r>
              <a:rPr lang="it-IT" sz="2200" b="1" u="sng" cap="small" dirty="0">
                <a:solidFill>
                  <a:schemeClr val="accent1">
                    <a:lumMod val="75000"/>
                  </a:schemeClr>
                </a:solidFill>
                <a:effectLst>
                  <a:outerShdw blurRad="50800" dist="38100" dir="16200000">
                    <a:srgbClr val="000000">
                      <a:alpha val="40000"/>
                    </a:srgbClr>
                  </a:outerShdw>
                </a:effectLst>
              </a:rPr>
              <a:t>permessi</a:t>
            </a:r>
            <a:r>
              <a:rPr lang="it-IT" sz="2200" dirty="0"/>
              <a:t> di ciascun utente del sistema con eventuali livelli di accesso</a:t>
            </a:r>
          </a:p>
          <a:p>
            <a:pPr marL="285750" lvl="0" indent="-285750">
              <a:buFont typeface="Arial" panose="020B0604020202020204" pitchFamily="34" charset="0"/>
              <a:buChar char="•"/>
            </a:pPr>
            <a:r>
              <a:rPr lang="it-IT" sz="2200" dirty="0"/>
              <a:t>Come si opera per inserire un nuovo accesso o modificarne uno già esistente (cambiare i privilegi o cancellarlo).</a:t>
            </a:r>
          </a:p>
          <a:p>
            <a:pPr marL="285750" lvl="0" indent="-285750">
              <a:buFont typeface="Arial" panose="020B0604020202020204" pitchFamily="34" charset="0"/>
              <a:buChar char="•"/>
            </a:pPr>
            <a:r>
              <a:rPr lang="it-IT" sz="2200" dirty="0"/>
              <a:t>Come viene eseguito il </a:t>
            </a:r>
            <a:r>
              <a:rPr lang="it-IT" sz="2200" b="1" u="sng" cap="small" dirty="0">
                <a:solidFill>
                  <a:schemeClr val="accent1">
                    <a:lumMod val="75000"/>
                  </a:schemeClr>
                </a:solidFill>
                <a:effectLst>
                  <a:outerShdw blurRad="50800" dist="38100" dir="16200000">
                    <a:srgbClr val="000000">
                      <a:alpha val="40000"/>
                    </a:srgbClr>
                  </a:outerShdw>
                </a:effectLst>
              </a:rPr>
              <a:t>Backup</a:t>
            </a:r>
            <a:r>
              <a:rPr lang="it-IT" sz="2200" dirty="0"/>
              <a:t>, da chi e con che frequenza. Come recuperare i dati in caso di incidenti. Verifica dell’efficienza del sistema di backup</a:t>
            </a:r>
          </a:p>
          <a:p>
            <a:endParaRPr lang="it-IT" dirty="0"/>
          </a:p>
        </p:txBody>
      </p:sp>
      <p:sp>
        <p:nvSpPr>
          <p:cNvPr id="5" name="CasellaDiTesto 4"/>
          <p:cNvSpPr txBox="1"/>
          <p:nvPr/>
        </p:nvSpPr>
        <p:spPr>
          <a:xfrm>
            <a:off x="1187624" y="260648"/>
            <a:ext cx="6260422" cy="769441"/>
          </a:xfrm>
          <a:prstGeom prst="rect">
            <a:avLst/>
          </a:prstGeom>
          <a:noFill/>
        </p:spPr>
        <p:txBody>
          <a:bodyPr wrap="square" rtlCol="0">
            <a:spAutoFit/>
          </a:bodyPr>
          <a:lstStyle/>
          <a:p>
            <a:r>
              <a:rPr lang="en-US" sz="4400" dirty="0" err="1">
                <a:solidFill>
                  <a:prstClr val="black"/>
                </a:solidFill>
                <a:ea typeface="+mj-ea"/>
                <a:cs typeface="+mj-cs"/>
              </a:rPr>
              <a:t>Convalida</a:t>
            </a:r>
            <a:endParaRPr lang="it-IT" dirty="0"/>
          </a:p>
        </p:txBody>
      </p:sp>
      <p:grpSp>
        <p:nvGrpSpPr>
          <p:cNvPr id="7" name="Group 223"/>
          <p:cNvGrpSpPr>
            <a:grpSpLocks/>
          </p:cNvGrpSpPr>
          <p:nvPr/>
        </p:nvGrpSpPr>
        <p:grpSpPr bwMode="auto">
          <a:xfrm>
            <a:off x="7740352" y="260648"/>
            <a:ext cx="1085740" cy="1010527"/>
            <a:chOff x="6881" y="91"/>
            <a:chExt cx="845" cy="835"/>
          </a:xfrm>
        </p:grpSpPr>
        <p:sp>
          <p:nvSpPr>
            <p:cNvPr id="8" name="Freeform 224"/>
            <p:cNvSpPr>
              <a:spLocks/>
            </p:cNvSpPr>
            <p:nvPr/>
          </p:nvSpPr>
          <p:spPr bwMode="auto">
            <a:xfrm>
              <a:off x="7256" y="675"/>
              <a:ext cx="96" cy="251"/>
            </a:xfrm>
            <a:custGeom>
              <a:avLst/>
              <a:gdLst>
                <a:gd name="T0" fmla="*/ 72 w 96"/>
                <a:gd name="T1" fmla="*/ 21 h 251"/>
                <a:gd name="T2" fmla="*/ 72 w 96"/>
                <a:gd name="T3" fmla="*/ 237 h 251"/>
                <a:gd name="T4" fmla="*/ 96 w 96"/>
                <a:gd name="T5" fmla="*/ 237 h 251"/>
                <a:gd name="T6" fmla="*/ 96 w 96"/>
                <a:gd name="T7" fmla="*/ 251 h 251"/>
                <a:gd name="T8" fmla="*/ 0 w 96"/>
                <a:gd name="T9" fmla="*/ 251 h 251"/>
                <a:gd name="T10" fmla="*/ 0 w 96"/>
                <a:gd name="T11" fmla="*/ 237 h 251"/>
                <a:gd name="T12" fmla="*/ 25 w 96"/>
                <a:gd name="T13" fmla="*/ 237 h 251"/>
                <a:gd name="T14" fmla="*/ 25 w 96"/>
                <a:gd name="T15" fmla="*/ 0 h 251"/>
                <a:gd name="T16" fmla="*/ 72 w 96"/>
                <a:gd name="T17" fmla="*/ 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1">
                  <a:moveTo>
                    <a:pt x="72" y="21"/>
                  </a:moveTo>
                  <a:lnTo>
                    <a:pt x="72" y="237"/>
                  </a:lnTo>
                  <a:lnTo>
                    <a:pt x="96" y="237"/>
                  </a:lnTo>
                  <a:lnTo>
                    <a:pt x="96" y="251"/>
                  </a:lnTo>
                  <a:lnTo>
                    <a:pt x="0" y="251"/>
                  </a:lnTo>
                  <a:lnTo>
                    <a:pt x="0" y="237"/>
                  </a:lnTo>
                  <a:lnTo>
                    <a:pt x="25" y="237"/>
                  </a:lnTo>
                  <a:lnTo>
                    <a:pt x="25" y="0"/>
                  </a:lnTo>
                  <a:lnTo>
                    <a:pt x="72"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9" name="Freeform 225"/>
            <p:cNvSpPr>
              <a:spLocks/>
            </p:cNvSpPr>
            <p:nvPr/>
          </p:nvSpPr>
          <p:spPr bwMode="auto">
            <a:xfrm>
              <a:off x="7281" y="539"/>
              <a:ext cx="47" cy="90"/>
            </a:xfrm>
            <a:custGeom>
              <a:avLst/>
              <a:gdLst>
                <a:gd name="T0" fmla="*/ 366 w 366"/>
                <a:gd name="T1" fmla="*/ 703 h 703"/>
                <a:gd name="T2" fmla="*/ 366 w 366"/>
                <a:gd name="T3" fmla="*/ 173 h 703"/>
                <a:gd name="T4" fmla="*/ 0 w 366"/>
                <a:gd name="T5" fmla="*/ 0 h 703"/>
                <a:gd name="T6" fmla="*/ 0 w 366"/>
                <a:gd name="T7" fmla="*/ 530 h 703"/>
                <a:gd name="T8" fmla="*/ 366 w 366"/>
                <a:gd name="T9" fmla="*/ 703 h 703"/>
              </a:gdLst>
              <a:ahLst/>
              <a:cxnLst>
                <a:cxn ang="0">
                  <a:pos x="T0" y="T1"/>
                </a:cxn>
                <a:cxn ang="0">
                  <a:pos x="T2" y="T3"/>
                </a:cxn>
                <a:cxn ang="0">
                  <a:pos x="T4" y="T5"/>
                </a:cxn>
                <a:cxn ang="0">
                  <a:pos x="T6" y="T7"/>
                </a:cxn>
                <a:cxn ang="0">
                  <a:pos x="T8" y="T9"/>
                </a:cxn>
              </a:cxnLst>
              <a:rect l="0" t="0" r="r" b="b"/>
              <a:pathLst>
                <a:path w="366" h="703">
                  <a:moveTo>
                    <a:pt x="366" y="703"/>
                  </a:moveTo>
                  <a:cubicBezTo>
                    <a:pt x="366" y="173"/>
                    <a:pt x="366" y="173"/>
                    <a:pt x="366" y="173"/>
                  </a:cubicBezTo>
                  <a:cubicBezTo>
                    <a:pt x="326" y="153"/>
                    <a:pt x="0" y="0"/>
                    <a:pt x="0" y="0"/>
                  </a:cubicBezTo>
                  <a:cubicBezTo>
                    <a:pt x="0" y="530"/>
                    <a:pt x="0" y="530"/>
                    <a:pt x="0" y="530"/>
                  </a:cubicBezTo>
                  <a:lnTo>
                    <a:pt x="366" y="7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0" name="Freeform 226"/>
            <p:cNvSpPr>
              <a:spLocks/>
            </p:cNvSpPr>
            <p:nvPr/>
          </p:nvSpPr>
          <p:spPr bwMode="auto">
            <a:xfrm>
              <a:off x="7256" y="239"/>
              <a:ext cx="96" cy="255"/>
            </a:xfrm>
            <a:custGeom>
              <a:avLst/>
              <a:gdLst>
                <a:gd name="T0" fmla="*/ 72 w 96"/>
                <a:gd name="T1" fmla="*/ 255 h 255"/>
                <a:gd name="T2" fmla="*/ 72 w 96"/>
                <a:gd name="T3" fmla="*/ 14 h 255"/>
                <a:gd name="T4" fmla="*/ 96 w 96"/>
                <a:gd name="T5" fmla="*/ 14 h 255"/>
                <a:gd name="T6" fmla="*/ 96 w 96"/>
                <a:gd name="T7" fmla="*/ 0 h 255"/>
                <a:gd name="T8" fmla="*/ 0 w 96"/>
                <a:gd name="T9" fmla="*/ 0 h 255"/>
                <a:gd name="T10" fmla="*/ 0 w 96"/>
                <a:gd name="T11" fmla="*/ 14 h 255"/>
                <a:gd name="T12" fmla="*/ 25 w 96"/>
                <a:gd name="T13" fmla="*/ 14 h 255"/>
                <a:gd name="T14" fmla="*/ 25 w 96"/>
                <a:gd name="T15" fmla="*/ 231 h 255"/>
                <a:gd name="T16" fmla="*/ 72 w 9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5">
                  <a:moveTo>
                    <a:pt x="72" y="255"/>
                  </a:moveTo>
                  <a:lnTo>
                    <a:pt x="72" y="14"/>
                  </a:lnTo>
                  <a:lnTo>
                    <a:pt x="96" y="14"/>
                  </a:lnTo>
                  <a:lnTo>
                    <a:pt x="96" y="0"/>
                  </a:lnTo>
                  <a:lnTo>
                    <a:pt x="0" y="0"/>
                  </a:lnTo>
                  <a:lnTo>
                    <a:pt x="0" y="14"/>
                  </a:lnTo>
                  <a:lnTo>
                    <a:pt x="25" y="14"/>
                  </a:lnTo>
                  <a:lnTo>
                    <a:pt x="25" y="231"/>
                  </a:lnTo>
                  <a:lnTo>
                    <a:pt x="72" y="2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1" name="Freeform 227"/>
            <p:cNvSpPr>
              <a:spLocks/>
            </p:cNvSpPr>
            <p:nvPr/>
          </p:nvSpPr>
          <p:spPr bwMode="auto">
            <a:xfrm>
              <a:off x="7337" y="252"/>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2" name="Freeform 228"/>
            <p:cNvSpPr>
              <a:spLocks/>
            </p:cNvSpPr>
            <p:nvPr/>
          </p:nvSpPr>
          <p:spPr bwMode="auto">
            <a:xfrm>
              <a:off x="7210" y="70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3" name="Freeform 229"/>
            <p:cNvSpPr>
              <a:spLocks/>
            </p:cNvSpPr>
            <p:nvPr/>
          </p:nvSpPr>
          <p:spPr bwMode="auto">
            <a:xfrm>
              <a:off x="7210" y="83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4" name="Freeform 230"/>
            <p:cNvSpPr>
              <a:spLocks/>
            </p:cNvSpPr>
            <p:nvPr/>
          </p:nvSpPr>
          <p:spPr bwMode="auto">
            <a:xfrm>
              <a:off x="7337" y="381"/>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5" name="Freeform 231"/>
            <p:cNvSpPr>
              <a:spLocks/>
            </p:cNvSpPr>
            <p:nvPr/>
          </p:nvSpPr>
          <p:spPr bwMode="auto">
            <a:xfrm>
              <a:off x="7201" y="316"/>
              <a:ext cx="74" cy="93"/>
            </a:xfrm>
            <a:custGeom>
              <a:avLst/>
              <a:gdLst>
                <a:gd name="T0" fmla="*/ 558 w 577"/>
                <a:gd name="T1" fmla="*/ 0 h 730"/>
                <a:gd name="T2" fmla="*/ 111 w 577"/>
                <a:gd name="T3" fmla="*/ 327 h 730"/>
                <a:gd name="T4" fmla="*/ 45 w 577"/>
                <a:gd name="T5" fmla="*/ 730 h 730"/>
                <a:gd name="T6" fmla="*/ 401 w 577"/>
                <a:gd name="T7" fmla="*/ 442 h 730"/>
                <a:gd name="T8" fmla="*/ 558 w 577"/>
                <a:gd name="T9" fmla="*/ 369 h 730"/>
                <a:gd name="T10" fmla="*/ 558 w 577"/>
                <a:gd name="T11" fmla="*/ 0 h 730"/>
              </a:gdLst>
              <a:ahLst/>
              <a:cxnLst>
                <a:cxn ang="0">
                  <a:pos x="T0" y="T1"/>
                </a:cxn>
                <a:cxn ang="0">
                  <a:pos x="T2" y="T3"/>
                </a:cxn>
                <a:cxn ang="0">
                  <a:pos x="T4" y="T5"/>
                </a:cxn>
                <a:cxn ang="0">
                  <a:pos x="T6" y="T7"/>
                </a:cxn>
                <a:cxn ang="0">
                  <a:pos x="T8" y="T9"/>
                </a:cxn>
                <a:cxn ang="0">
                  <a:pos x="T10" y="T11"/>
                </a:cxn>
              </a:cxnLst>
              <a:rect l="0" t="0" r="r" b="b"/>
              <a:pathLst>
                <a:path w="577" h="730">
                  <a:moveTo>
                    <a:pt x="558" y="0"/>
                  </a:moveTo>
                  <a:cubicBezTo>
                    <a:pt x="558" y="0"/>
                    <a:pt x="221" y="106"/>
                    <a:pt x="111" y="327"/>
                  </a:cubicBezTo>
                  <a:cubicBezTo>
                    <a:pt x="0" y="547"/>
                    <a:pt x="45" y="730"/>
                    <a:pt x="45" y="730"/>
                  </a:cubicBezTo>
                  <a:cubicBezTo>
                    <a:pt x="45" y="730"/>
                    <a:pt x="224" y="526"/>
                    <a:pt x="401" y="442"/>
                  </a:cubicBezTo>
                  <a:cubicBezTo>
                    <a:pt x="577" y="357"/>
                    <a:pt x="558" y="369"/>
                    <a:pt x="558" y="369"/>
                  </a:cubicBezTo>
                  <a:lnTo>
                    <a:pt x="5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6" name="Freeform 232"/>
            <p:cNvSpPr>
              <a:spLocks/>
            </p:cNvSpPr>
            <p:nvPr/>
          </p:nvSpPr>
          <p:spPr bwMode="auto">
            <a:xfrm>
              <a:off x="7334" y="758"/>
              <a:ext cx="74" cy="94"/>
            </a:xfrm>
            <a:custGeom>
              <a:avLst/>
              <a:gdLst>
                <a:gd name="T0" fmla="*/ 19 w 578"/>
                <a:gd name="T1" fmla="*/ 730 h 730"/>
                <a:gd name="T2" fmla="*/ 467 w 578"/>
                <a:gd name="T3" fmla="*/ 403 h 730"/>
                <a:gd name="T4" fmla="*/ 532 w 578"/>
                <a:gd name="T5" fmla="*/ 0 h 730"/>
                <a:gd name="T6" fmla="*/ 177 w 578"/>
                <a:gd name="T7" fmla="*/ 288 h 730"/>
                <a:gd name="T8" fmla="*/ 19 w 578"/>
                <a:gd name="T9" fmla="*/ 361 h 730"/>
                <a:gd name="T10" fmla="*/ 19 w 578"/>
                <a:gd name="T11" fmla="*/ 730 h 730"/>
              </a:gdLst>
              <a:ahLst/>
              <a:cxnLst>
                <a:cxn ang="0">
                  <a:pos x="T0" y="T1"/>
                </a:cxn>
                <a:cxn ang="0">
                  <a:pos x="T2" y="T3"/>
                </a:cxn>
                <a:cxn ang="0">
                  <a:pos x="T4" y="T5"/>
                </a:cxn>
                <a:cxn ang="0">
                  <a:pos x="T6" y="T7"/>
                </a:cxn>
                <a:cxn ang="0">
                  <a:pos x="T8" y="T9"/>
                </a:cxn>
                <a:cxn ang="0">
                  <a:pos x="T10" y="T11"/>
                </a:cxn>
              </a:cxnLst>
              <a:rect l="0" t="0" r="r" b="b"/>
              <a:pathLst>
                <a:path w="578" h="730">
                  <a:moveTo>
                    <a:pt x="19" y="730"/>
                  </a:moveTo>
                  <a:cubicBezTo>
                    <a:pt x="19" y="730"/>
                    <a:pt x="356" y="623"/>
                    <a:pt x="467" y="403"/>
                  </a:cubicBezTo>
                  <a:cubicBezTo>
                    <a:pt x="578" y="183"/>
                    <a:pt x="532" y="0"/>
                    <a:pt x="532" y="0"/>
                  </a:cubicBezTo>
                  <a:cubicBezTo>
                    <a:pt x="532" y="0"/>
                    <a:pt x="353" y="204"/>
                    <a:pt x="177" y="288"/>
                  </a:cubicBezTo>
                  <a:cubicBezTo>
                    <a:pt x="0" y="373"/>
                    <a:pt x="19" y="361"/>
                    <a:pt x="19" y="361"/>
                  </a:cubicBezTo>
                  <a:lnTo>
                    <a:pt x="19" y="7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7" name="Freeform 233"/>
            <p:cNvSpPr>
              <a:spLocks/>
            </p:cNvSpPr>
            <p:nvPr/>
          </p:nvSpPr>
          <p:spPr bwMode="auto">
            <a:xfrm>
              <a:off x="7256" y="445"/>
              <a:ext cx="17" cy="20"/>
            </a:xfrm>
            <a:custGeom>
              <a:avLst/>
              <a:gdLst>
                <a:gd name="T0" fmla="*/ 17 w 17"/>
                <a:gd name="T1" fmla="*/ 0 h 20"/>
                <a:gd name="T2" fmla="*/ 17 w 17"/>
                <a:gd name="T3" fmla="*/ 20 h 20"/>
                <a:gd name="T4" fmla="*/ 0 w 17"/>
                <a:gd name="T5" fmla="*/ 10 h 20"/>
                <a:gd name="T6" fmla="*/ 17 w 17"/>
                <a:gd name="T7" fmla="*/ 0 h 20"/>
              </a:gdLst>
              <a:ahLst/>
              <a:cxnLst>
                <a:cxn ang="0">
                  <a:pos x="T0" y="T1"/>
                </a:cxn>
                <a:cxn ang="0">
                  <a:pos x="T2" y="T3"/>
                </a:cxn>
                <a:cxn ang="0">
                  <a:pos x="T4" y="T5"/>
                </a:cxn>
                <a:cxn ang="0">
                  <a:pos x="T6" y="T7"/>
                </a:cxn>
              </a:cxnLst>
              <a:rect l="0" t="0" r="r" b="b"/>
              <a:pathLst>
                <a:path w="17" h="20">
                  <a:moveTo>
                    <a:pt x="17" y="0"/>
                  </a:moveTo>
                  <a:lnTo>
                    <a:pt x="17" y="20"/>
                  </a:lnTo>
                  <a:lnTo>
                    <a:pt x="0" y="10"/>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8" name="Freeform 234"/>
            <p:cNvSpPr>
              <a:spLocks/>
            </p:cNvSpPr>
            <p:nvPr/>
          </p:nvSpPr>
          <p:spPr bwMode="auto">
            <a:xfrm>
              <a:off x="7337" y="701"/>
              <a:ext cx="18" cy="19"/>
            </a:xfrm>
            <a:custGeom>
              <a:avLst/>
              <a:gdLst>
                <a:gd name="T0" fmla="*/ 0 w 18"/>
                <a:gd name="T1" fmla="*/ 19 h 19"/>
                <a:gd name="T2" fmla="*/ 0 w 18"/>
                <a:gd name="T3" fmla="*/ 0 h 19"/>
                <a:gd name="T4" fmla="*/ 18 w 18"/>
                <a:gd name="T5" fmla="*/ 9 h 19"/>
                <a:gd name="T6" fmla="*/ 0 w 18"/>
                <a:gd name="T7" fmla="*/ 19 h 19"/>
              </a:gdLst>
              <a:ahLst/>
              <a:cxnLst>
                <a:cxn ang="0">
                  <a:pos x="T0" y="T1"/>
                </a:cxn>
                <a:cxn ang="0">
                  <a:pos x="T2" y="T3"/>
                </a:cxn>
                <a:cxn ang="0">
                  <a:pos x="T4" y="T5"/>
                </a:cxn>
                <a:cxn ang="0">
                  <a:pos x="T6" y="T7"/>
                </a:cxn>
              </a:cxnLst>
              <a:rect l="0" t="0" r="r" b="b"/>
              <a:pathLst>
                <a:path w="18" h="19">
                  <a:moveTo>
                    <a:pt x="0" y="19"/>
                  </a:moveTo>
                  <a:lnTo>
                    <a:pt x="0" y="0"/>
                  </a:lnTo>
                  <a:lnTo>
                    <a:pt x="18" y="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9" name="Freeform 235"/>
            <p:cNvSpPr>
              <a:spLocks/>
            </p:cNvSpPr>
            <p:nvPr/>
          </p:nvSpPr>
          <p:spPr bwMode="auto">
            <a:xfrm>
              <a:off x="7207" y="432"/>
              <a:ext cx="198" cy="174"/>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49"/>
                    <a:pt x="1208" y="1062"/>
                  </a:cubicBezTo>
                  <a:cubicBezTo>
                    <a:pt x="970" y="916"/>
                    <a:pt x="656" y="817"/>
                    <a:pt x="491" y="727"/>
                  </a:cubicBezTo>
                  <a:cubicBezTo>
                    <a:pt x="366" y="658"/>
                    <a:pt x="263" y="595"/>
                    <a:pt x="186" y="521"/>
                  </a:cubicBezTo>
                  <a:cubicBezTo>
                    <a:pt x="57" y="398"/>
                    <a:pt x="0" y="247"/>
                    <a:pt x="18" y="0"/>
                  </a:cubicBezTo>
                  <a:cubicBezTo>
                    <a:pt x="197" y="207"/>
                    <a:pt x="524" y="341"/>
                    <a:pt x="828" y="491"/>
                  </a:cubicBezTo>
                  <a:cubicBezTo>
                    <a:pt x="1193" y="672"/>
                    <a:pt x="1544" y="851"/>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0" name="Freeform 236"/>
            <p:cNvSpPr>
              <a:spLocks/>
            </p:cNvSpPr>
            <p:nvPr/>
          </p:nvSpPr>
          <p:spPr bwMode="auto">
            <a:xfrm>
              <a:off x="7207" y="567"/>
              <a:ext cx="198" cy="173"/>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50"/>
                    <a:pt x="1208" y="1062"/>
                  </a:cubicBezTo>
                  <a:cubicBezTo>
                    <a:pt x="970" y="916"/>
                    <a:pt x="656" y="817"/>
                    <a:pt x="491" y="727"/>
                  </a:cubicBezTo>
                  <a:cubicBezTo>
                    <a:pt x="366" y="658"/>
                    <a:pt x="263" y="595"/>
                    <a:pt x="186" y="521"/>
                  </a:cubicBezTo>
                  <a:cubicBezTo>
                    <a:pt x="57" y="398"/>
                    <a:pt x="0" y="247"/>
                    <a:pt x="18" y="0"/>
                  </a:cubicBezTo>
                  <a:cubicBezTo>
                    <a:pt x="197" y="207"/>
                    <a:pt x="524" y="342"/>
                    <a:pt x="828" y="491"/>
                  </a:cubicBezTo>
                  <a:cubicBezTo>
                    <a:pt x="1193" y="672"/>
                    <a:pt x="1544" y="852"/>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1" name="Freeform 237"/>
            <p:cNvSpPr>
              <a:spLocks/>
            </p:cNvSpPr>
            <p:nvPr/>
          </p:nvSpPr>
          <p:spPr bwMode="auto">
            <a:xfrm>
              <a:off x="7207" y="492"/>
              <a:ext cx="27" cy="46"/>
            </a:xfrm>
            <a:custGeom>
              <a:avLst/>
              <a:gdLst>
                <a:gd name="T0" fmla="*/ 132 w 213"/>
                <a:gd name="T1" fmla="*/ 91 h 362"/>
                <a:gd name="T2" fmla="*/ 52 w 213"/>
                <a:gd name="T3" fmla="*/ 0 h 362"/>
                <a:gd name="T4" fmla="*/ 11 w 213"/>
                <a:gd name="T5" fmla="*/ 158 h 362"/>
                <a:gd name="T6" fmla="*/ 3 w 213"/>
                <a:gd name="T7" fmla="*/ 362 h 362"/>
                <a:gd name="T8" fmla="*/ 114 w 213"/>
                <a:gd name="T9" fmla="*/ 246 h 362"/>
                <a:gd name="T10" fmla="*/ 213 w 213"/>
                <a:gd name="T11" fmla="*/ 161 h 362"/>
                <a:gd name="T12" fmla="*/ 132 w 213"/>
                <a:gd name="T13" fmla="*/ 91 h 362"/>
              </a:gdLst>
              <a:ahLst/>
              <a:cxnLst>
                <a:cxn ang="0">
                  <a:pos x="T0" y="T1"/>
                </a:cxn>
                <a:cxn ang="0">
                  <a:pos x="T2" y="T3"/>
                </a:cxn>
                <a:cxn ang="0">
                  <a:pos x="T4" y="T5"/>
                </a:cxn>
                <a:cxn ang="0">
                  <a:pos x="T6" y="T7"/>
                </a:cxn>
                <a:cxn ang="0">
                  <a:pos x="T8" y="T9"/>
                </a:cxn>
                <a:cxn ang="0">
                  <a:pos x="T10" y="T11"/>
                </a:cxn>
                <a:cxn ang="0">
                  <a:pos x="T12" y="T13"/>
                </a:cxn>
              </a:cxnLst>
              <a:rect l="0" t="0" r="r" b="b"/>
              <a:pathLst>
                <a:path w="213" h="362">
                  <a:moveTo>
                    <a:pt x="132" y="91"/>
                  </a:moveTo>
                  <a:cubicBezTo>
                    <a:pt x="66" y="25"/>
                    <a:pt x="52" y="0"/>
                    <a:pt x="52" y="0"/>
                  </a:cubicBezTo>
                  <a:cubicBezTo>
                    <a:pt x="52" y="0"/>
                    <a:pt x="23" y="72"/>
                    <a:pt x="11" y="158"/>
                  </a:cubicBezTo>
                  <a:cubicBezTo>
                    <a:pt x="0" y="245"/>
                    <a:pt x="3" y="362"/>
                    <a:pt x="3" y="362"/>
                  </a:cubicBezTo>
                  <a:cubicBezTo>
                    <a:pt x="3" y="362"/>
                    <a:pt x="45" y="315"/>
                    <a:pt x="114" y="246"/>
                  </a:cubicBezTo>
                  <a:cubicBezTo>
                    <a:pt x="184" y="176"/>
                    <a:pt x="213" y="161"/>
                    <a:pt x="213" y="161"/>
                  </a:cubicBezTo>
                  <a:cubicBezTo>
                    <a:pt x="213" y="161"/>
                    <a:pt x="198" y="157"/>
                    <a:pt x="132" y="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2" name="Freeform 238"/>
            <p:cNvSpPr>
              <a:spLocks/>
            </p:cNvSpPr>
            <p:nvPr/>
          </p:nvSpPr>
          <p:spPr bwMode="auto">
            <a:xfrm>
              <a:off x="7376" y="627"/>
              <a:ext cx="27" cy="47"/>
            </a:xfrm>
            <a:custGeom>
              <a:avLst/>
              <a:gdLst>
                <a:gd name="T0" fmla="*/ 81 w 214"/>
                <a:gd name="T1" fmla="*/ 270 h 362"/>
                <a:gd name="T2" fmla="*/ 161 w 214"/>
                <a:gd name="T3" fmla="*/ 362 h 362"/>
                <a:gd name="T4" fmla="*/ 201 w 214"/>
                <a:gd name="T5" fmla="*/ 203 h 362"/>
                <a:gd name="T6" fmla="*/ 211 w 214"/>
                <a:gd name="T7" fmla="*/ 0 h 362"/>
                <a:gd name="T8" fmla="*/ 99 w 214"/>
                <a:gd name="T9" fmla="*/ 116 h 362"/>
                <a:gd name="T10" fmla="*/ 0 w 214"/>
                <a:gd name="T11" fmla="*/ 201 h 362"/>
                <a:gd name="T12" fmla="*/ 81 w 214"/>
                <a:gd name="T13" fmla="*/ 270 h 362"/>
              </a:gdLst>
              <a:ahLst/>
              <a:cxnLst>
                <a:cxn ang="0">
                  <a:pos x="T0" y="T1"/>
                </a:cxn>
                <a:cxn ang="0">
                  <a:pos x="T2" y="T3"/>
                </a:cxn>
                <a:cxn ang="0">
                  <a:pos x="T4" y="T5"/>
                </a:cxn>
                <a:cxn ang="0">
                  <a:pos x="T6" y="T7"/>
                </a:cxn>
                <a:cxn ang="0">
                  <a:pos x="T8" y="T9"/>
                </a:cxn>
                <a:cxn ang="0">
                  <a:pos x="T10" y="T11"/>
                </a:cxn>
                <a:cxn ang="0">
                  <a:pos x="T12" y="T13"/>
                </a:cxn>
              </a:cxnLst>
              <a:rect l="0" t="0" r="r" b="b"/>
              <a:pathLst>
                <a:path w="214" h="362">
                  <a:moveTo>
                    <a:pt x="81" y="270"/>
                  </a:moveTo>
                  <a:cubicBezTo>
                    <a:pt x="147" y="336"/>
                    <a:pt x="161" y="362"/>
                    <a:pt x="161" y="362"/>
                  </a:cubicBezTo>
                  <a:cubicBezTo>
                    <a:pt x="161" y="362"/>
                    <a:pt x="190" y="290"/>
                    <a:pt x="201" y="203"/>
                  </a:cubicBezTo>
                  <a:cubicBezTo>
                    <a:pt x="214" y="117"/>
                    <a:pt x="211" y="0"/>
                    <a:pt x="211" y="0"/>
                  </a:cubicBezTo>
                  <a:cubicBezTo>
                    <a:pt x="211" y="0"/>
                    <a:pt x="168" y="47"/>
                    <a:pt x="99" y="116"/>
                  </a:cubicBezTo>
                  <a:cubicBezTo>
                    <a:pt x="29" y="186"/>
                    <a:pt x="0" y="201"/>
                    <a:pt x="0" y="201"/>
                  </a:cubicBezTo>
                  <a:cubicBezTo>
                    <a:pt x="0" y="201"/>
                    <a:pt x="15" y="205"/>
                    <a:pt x="81" y="2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3" name="Freeform 239"/>
            <p:cNvSpPr>
              <a:spLocks/>
            </p:cNvSpPr>
            <p:nvPr/>
          </p:nvSpPr>
          <p:spPr bwMode="auto">
            <a:xfrm>
              <a:off x="7049" y="776"/>
              <a:ext cx="74" cy="85"/>
            </a:xfrm>
            <a:custGeom>
              <a:avLst/>
              <a:gdLst>
                <a:gd name="T0" fmla="*/ 222 w 579"/>
                <a:gd name="T1" fmla="*/ 498 h 669"/>
                <a:gd name="T2" fmla="*/ 197 w 579"/>
                <a:gd name="T3" fmla="*/ 633 h 669"/>
                <a:gd name="T4" fmla="*/ 216 w 579"/>
                <a:gd name="T5" fmla="*/ 649 h 669"/>
                <a:gd name="T6" fmla="*/ 200 w 579"/>
                <a:gd name="T7" fmla="*/ 668 h 669"/>
                <a:gd name="T8" fmla="*/ 103 w 579"/>
                <a:gd name="T9" fmla="*/ 594 h 669"/>
                <a:gd name="T10" fmla="*/ 3 w 579"/>
                <a:gd name="T11" fmla="*/ 527 h 669"/>
                <a:gd name="T12" fmla="*/ 16 w 579"/>
                <a:gd name="T13" fmla="*/ 506 h 669"/>
                <a:gd name="T14" fmla="*/ 36 w 579"/>
                <a:gd name="T15" fmla="*/ 518 h 669"/>
                <a:gd name="T16" fmla="*/ 157 w 579"/>
                <a:gd name="T17" fmla="*/ 452 h 669"/>
                <a:gd name="T18" fmla="*/ 358 w 579"/>
                <a:gd name="T19" fmla="*/ 171 h 669"/>
                <a:gd name="T20" fmla="*/ 381 w 579"/>
                <a:gd name="T21" fmla="*/ 36 h 669"/>
                <a:gd name="T22" fmla="*/ 363 w 579"/>
                <a:gd name="T23" fmla="*/ 20 h 669"/>
                <a:gd name="T24" fmla="*/ 379 w 579"/>
                <a:gd name="T25" fmla="*/ 1 h 669"/>
                <a:gd name="T26" fmla="*/ 475 w 579"/>
                <a:gd name="T27" fmla="*/ 73 h 669"/>
                <a:gd name="T28" fmla="*/ 576 w 579"/>
                <a:gd name="T29" fmla="*/ 142 h 669"/>
                <a:gd name="T30" fmla="*/ 564 w 579"/>
                <a:gd name="T31" fmla="*/ 163 h 669"/>
                <a:gd name="T32" fmla="*/ 542 w 579"/>
                <a:gd name="T33" fmla="*/ 151 h 669"/>
                <a:gd name="T34" fmla="*/ 422 w 579"/>
                <a:gd name="T35" fmla="*/ 217 h 669"/>
                <a:gd name="T36" fmla="*/ 222 w 579"/>
                <a:gd name="T37" fmla="*/ 49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9" h="669">
                  <a:moveTo>
                    <a:pt x="222" y="498"/>
                  </a:moveTo>
                  <a:cubicBezTo>
                    <a:pt x="162" y="582"/>
                    <a:pt x="154" y="596"/>
                    <a:pt x="197" y="633"/>
                  </a:cubicBezTo>
                  <a:cubicBezTo>
                    <a:pt x="216" y="649"/>
                    <a:pt x="216" y="649"/>
                    <a:pt x="216" y="649"/>
                  </a:cubicBezTo>
                  <a:cubicBezTo>
                    <a:pt x="219" y="656"/>
                    <a:pt x="207" y="669"/>
                    <a:pt x="200" y="668"/>
                  </a:cubicBezTo>
                  <a:cubicBezTo>
                    <a:pt x="162" y="638"/>
                    <a:pt x="136" y="618"/>
                    <a:pt x="103" y="594"/>
                  </a:cubicBezTo>
                  <a:cubicBezTo>
                    <a:pt x="71" y="572"/>
                    <a:pt x="44" y="553"/>
                    <a:pt x="3" y="527"/>
                  </a:cubicBezTo>
                  <a:cubicBezTo>
                    <a:pt x="0" y="521"/>
                    <a:pt x="9" y="506"/>
                    <a:pt x="16" y="506"/>
                  </a:cubicBezTo>
                  <a:cubicBezTo>
                    <a:pt x="36" y="518"/>
                    <a:pt x="36" y="518"/>
                    <a:pt x="36" y="518"/>
                  </a:cubicBezTo>
                  <a:cubicBezTo>
                    <a:pt x="86" y="548"/>
                    <a:pt x="97" y="535"/>
                    <a:pt x="157" y="452"/>
                  </a:cubicBezTo>
                  <a:cubicBezTo>
                    <a:pt x="358" y="171"/>
                    <a:pt x="358" y="171"/>
                    <a:pt x="358" y="171"/>
                  </a:cubicBezTo>
                  <a:cubicBezTo>
                    <a:pt x="417" y="87"/>
                    <a:pt x="424" y="75"/>
                    <a:pt x="381" y="36"/>
                  </a:cubicBezTo>
                  <a:cubicBezTo>
                    <a:pt x="363" y="20"/>
                    <a:pt x="363" y="20"/>
                    <a:pt x="363" y="20"/>
                  </a:cubicBezTo>
                  <a:cubicBezTo>
                    <a:pt x="361" y="13"/>
                    <a:pt x="372" y="0"/>
                    <a:pt x="379" y="1"/>
                  </a:cubicBezTo>
                  <a:cubicBezTo>
                    <a:pt x="417" y="31"/>
                    <a:pt x="443" y="51"/>
                    <a:pt x="475" y="73"/>
                  </a:cubicBezTo>
                  <a:cubicBezTo>
                    <a:pt x="508" y="97"/>
                    <a:pt x="535" y="115"/>
                    <a:pt x="576" y="142"/>
                  </a:cubicBezTo>
                  <a:cubicBezTo>
                    <a:pt x="579" y="148"/>
                    <a:pt x="572" y="162"/>
                    <a:pt x="564" y="163"/>
                  </a:cubicBezTo>
                  <a:cubicBezTo>
                    <a:pt x="542" y="151"/>
                    <a:pt x="542" y="151"/>
                    <a:pt x="542" y="151"/>
                  </a:cubicBezTo>
                  <a:cubicBezTo>
                    <a:pt x="492" y="123"/>
                    <a:pt x="482" y="133"/>
                    <a:pt x="422" y="217"/>
                  </a:cubicBezTo>
                  <a:lnTo>
                    <a:pt x="222" y="4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4" name="Freeform 240"/>
            <p:cNvSpPr>
              <a:spLocks/>
            </p:cNvSpPr>
            <p:nvPr/>
          </p:nvSpPr>
          <p:spPr bwMode="auto">
            <a:xfrm>
              <a:off x="7006" y="747"/>
              <a:ext cx="84" cy="80"/>
            </a:xfrm>
            <a:custGeom>
              <a:avLst/>
              <a:gdLst>
                <a:gd name="T0" fmla="*/ 576 w 662"/>
                <a:gd name="T1" fmla="*/ 87 h 627"/>
                <a:gd name="T2" fmla="*/ 662 w 662"/>
                <a:gd name="T3" fmla="*/ 216 h 627"/>
                <a:gd name="T4" fmla="*/ 589 w 662"/>
                <a:gd name="T5" fmla="*/ 334 h 627"/>
                <a:gd name="T6" fmla="*/ 570 w 662"/>
                <a:gd name="T7" fmla="*/ 320 h 627"/>
                <a:gd name="T8" fmla="*/ 546 w 662"/>
                <a:gd name="T9" fmla="*/ 100 h 627"/>
                <a:gd name="T10" fmla="*/ 381 w 662"/>
                <a:gd name="T11" fmla="*/ 100 h 627"/>
                <a:gd name="T12" fmla="*/ 347 w 662"/>
                <a:gd name="T13" fmla="*/ 254 h 627"/>
                <a:gd name="T14" fmla="*/ 374 w 662"/>
                <a:gd name="T15" fmla="*/ 360 h 627"/>
                <a:gd name="T16" fmla="*/ 338 w 662"/>
                <a:gd name="T17" fmla="*/ 554 h 627"/>
                <a:gd name="T18" fmla="*/ 79 w 662"/>
                <a:gd name="T19" fmla="*/ 542 h 627"/>
                <a:gd name="T20" fmla="*/ 21 w 662"/>
                <a:gd name="T21" fmla="*/ 471 h 627"/>
                <a:gd name="T22" fmla="*/ 0 w 662"/>
                <a:gd name="T23" fmla="*/ 444 h 627"/>
                <a:gd name="T24" fmla="*/ 68 w 662"/>
                <a:gd name="T25" fmla="*/ 345 h 627"/>
                <a:gd name="T26" fmla="*/ 88 w 662"/>
                <a:gd name="T27" fmla="*/ 360 h 627"/>
                <a:gd name="T28" fmla="*/ 110 w 662"/>
                <a:gd name="T29" fmla="*/ 530 h 627"/>
                <a:gd name="T30" fmla="*/ 268 w 662"/>
                <a:gd name="T31" fmla="*/ 529 h 627"/>
                <a:gd name="T32" fmla="*/ 288 w 662"/>
                <a:gd name="T33" fmla="*/ 386 h 627"/>
                <a:gd name="T34" fmla="*/ 265 w 662"/>
                <a:gd name="T35" fmla="*/ 297 h 627"/>
                <a:gd name="T36" fmla="*/ 302 w 662"/>
                <a:gd name="T37" fmla="*/ 78 h 627"/>
                <a:gd name="T38" fmla="*/ 576 w 662"/>
                <a:gd name="T39"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2" h="627">
                  <a:moveTo>
                    <a:pt x="576" y="87"/>
                  </a:moveTo>
                  <a:cubicBezTo>
                    <a:pt x="636" y="142"/>
                    <a:pt x="656" y="196"/>
                    <a:pt x="662" y="216"/>
                  </a:cubicBezTo>
                  <a:cubicBezTo>
                    <a:pt x="657" y="240"/>
                    <a:pt x="619" y="299"/>
                    <a:pt x="589" y="334"/>
                  </a:cubicBezTo>
                  <a:cubicBezTo>
                    <a:pt x="581" y="335"/>
                    <a:pt x="569" y="327"/>
                    <a:pt x="570" y="320"/>
                  </a:cubicBezTo>
                  <a:cubicBezTo>
                    <a:pt x="593" y="274"/>
                    <a:pt x="629" y="177"/>
                    <a:pt x="546" y="100"/>
                  </a:cubicBezTo>
                  <a:cubicBezTo>
                    <a:pt x="486" y="45"/>
                    <a:pt x="421" y="57"/>
                    <a:pt x="381" y="100"/>
                  </a:cubicBezTo>
                  <a:cubicBezTo>
                    <a:pt x="352" y="131"/>
                    <a:pt x="326" y="172"/>
                    <a:pt x="347" y="254"/>
                  </a:cubicBezTo>
                  <a:cubicBezTo>
                    <a:pt x="374" y="360"/>
                    <a:pt x="374" y="360"/>
                    <a:pt x="374" y="360"/>
                  </a:cubicBezTo>
                  <a:cubicBezTo>
                    <a:pt x="388" y="417"/>
                    <a:pt x="392" y="496"/>
                    <a:pt x="338" y="554"/>
                  </a:cubicBezTo>
                  <a:cubicBezTo>
                    <a:pt x="275" y="622"/>
                    <a:pt x="171" y="627"/>
                    <a:pt x="79" y="542"/>
                  </a:cubicBezTo>
                  <a:cubicBezTo>
                    <a:pt x="57" y="521"/>
                    <a:pt x="35" y="494"/>
                    <a:pt x="21" y="471"/>
                  </a:cubicBezTo>
                  <a:cubicBezTo>
                    <a:pt x="14" y="460"/>
                    <a:pt x="6" y="449"/>
                    <a:pt x="0" y="444"/>
                  </a:cubicBezTo>
                  <a:cubicBezTo>
                    <a:pt x="10" y="421"/>
                    <a:pt x="40" y="375"/>
                    <a:pt x="68" y="345"/>
                  </a:cubicBezTo>
                  <a:cubicBezTo>
                    <a:pt x="75" y="343"/>
                    <a:pt x="88" y="352"/>
                    <a:pt x="88" y="360"/>
                  </a:cubicBezTo>
                  <a:cubicBezTo>
                    <a:pt x="65" y="402"/>
                    <a:pt x="42" y="466"/>
                    <a:pt x="110" y="530"/>
                  </a:cubicBezTo>
                  <a:cubicBezTo>
                    <a:pt x="180" y="594"/>
                    <a:pt x="238" y="562"/>
                    <a:pt x="268" y="529"/>
                  </a:cubicBezTo>
                  <a:cubicBezTo>
                    <a:pt x="306" y="488"/>
                    <a:pt x="299" y="427"/>
                    <a:pt x="288" y="386"/>
                  </a:cubicBezTo>
                  <a:cubicBezTo>
                    <a:pt x="265" y="297"/>
                    <a:pt x="265" y="297"/>
                    <a:pt x="265" y="297"/>
                  </a:cubicBezTo>
                  <a:cubicBezTo>
                    <a:pt x="245" y="228"/>
                    <a:pt x="240" y="146"/>
                    <a:pt x="302" y="78"/>
                  </a:cubicBezTo>
                  <a:cubicBezTo>
                    <a:pt x="375" y="0"/>
                    <a:pt x="483" y="1"/>
                    <a:pt x="576"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5" name="Freeform 241"/>
            <p:cNvSpPr>
              <a:spLocks/>
            </p:cNvSpPr>
            <p:nvPr/>
          </p:nvSpPr>
          <p:spPr bwMode="auto">
            <a:xfrm>
              <a:off x="6943" y="699"/>
              <a:ext cx="103" cy="93"/>
            </a:xfrm>
            <a:custGeom>
              <a:avLst/>
              <a:gdLst>
                <a:gd name="T0" fmla="*/ 582 w 806"/>
                <a:gd name="T1" fmla="*/ 161 h 727"/>
                <a:gd name="T2" fmla="*/ 644 w 806"/>
                <a:gd name="T3" fmla="*/ 42 h 727"/>
                <a:gd name="T4" fmla="*/ 628 w 806"/>
                <a:gd name="T5" fmla="*/ 15 h 727"/>
                <a:gd name="T6" fmla="*/ 648 w 806"/>
                <a:gd name="T7" fmla="*/ 2 h 727"/>
                <a:gd name="T8" fmla="*/ 722 w 806"/>
                <a:gd name="T9" fmla="*/ 106 h 727"/>
                <a:gd name="T10" fmla="*/ 805 w 806"/>
                <a:gd name="T11" fmla="*/ 212 h 727"/>
                <a:gd name="T12" fmla="*/ 786 w 806"/>
                <a:gd name="T13" fmla="*/ 227 h 727"/>
                <a:gd name="T14" fmla="*/ 763 w 806"/>
                <a:gd name="T15" fmla="*/ 201 h 727"/>
                <a:gd name="T16" fmla="*/ 629 w 806"/>
                <a:gd name="T17" fmla="*/ 225 h 727"/>
                <a:gd name="T18" fmla="*/ 282 w 806"/>
                <a:gd name="T19" fmla="*/ 485 h 727"/>
                <a:gd name="T20" fmla="*/ 275 w 806"/>
                <a:gd name="T21" fmla="*/ 526 h 727"/>
                <a:gd name="T22" fmla="*/ 307 w 806"/>
                <a:gd name="T23" fmla="*/ 569 h 727"/>
                <a:gd name="T24" fmla="*/ 397 w 806"/>
                <a:gd name="T25" fmla="*/ 650 h 727"/>
                <a:gd name="T26" fmla="*/ 477 w 806"/>
                <a:gd name="T27" fmla="*/ 645 h 727"/>
                <a:gd name="T28" fmla="*/ 487 w 806"/>
                <a:gd name="T29" fmla="*/ 670 h 727"/>
                <a:gd name="T30" fmla="*/ 349 w 806"/>
                <a:gd name="T31" fmla="*/ 727 h 727"/>
                <a:gd name="T32" fmla="*/ 338 w 806"/>
                <a:gd name="T33" fmla="*/ 712 h 727"/>
                <a:gd name="T34" fmla="*/ 313 w 806"/>
                <a:gd name="T35" fmla="*/ 628 h 727"/>
                <a:gd name="T36" fmla="*/ 77 w 806"/>
                <a:gd name="T37" fmla="*/ 313 h 727"/>
                <a:gd name="T38" fmla="*/ 10 w 806"/>
                <a:gd name="T39" fmla="*/ 268 h 727"/>
                <a:gd name="T40" fmla="*/ 2 w 806"/>
                <a:gd name="T41" fmla="*/ 253 h 727"/>
                <a:gd name="T42" fmla="*/ 129 w 806"/>
                <a:gd name="T43" fmla="*/ 176 h 727"/>
                <a:gd name="T44" fmla="*/ 146 w 806"/>
                <a:gd name="T45" fmla="*/ 195 h 727"/>
                <a:gd name="T46" fmla="*/ 104 w 806"/>
                <a:gd name="T47" fmla="*/ 257 h 727"/>
                <a:gd name="T48" fmla="*/ 152 w 806"/>
                <a:gd name="T49" fmla="*/ 362 h 727"/>
                <a:gd name="T50" fmla="*/ 193 w 806"/>
                <a:gd name="T51" fmla="*/ 417 h 727"/>
                <a:gd name="T52" fmla="*/ 236 w 806"/>
                <a:gd name="T53" fmla="*/ 420 h 727"/>
                <a:gd name="T54" fmla="*/ 582 w 806"/>
                <a:gd name="T55" fmla="*/ 1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6" h="727">
                  <a:moveTo>
                    <a:pt x="582" y="161"/>
                  </a:moveTo>
                  <a:cubicBezTo>
                    <a:pt x="663" y="100"/>
                    <a:pt x="673" y="91"/>
                    <a:pt x="644" y="42"/>
                  </a:cubicBezTo>
                  <a:cubicBezTo>
                    <a:pt x="628" y="15"/>
                    <a:pt x="628" y="15"/>
                    <a:pt x="628" y="15"/>
                  </a:cubicBezTo>
                  <a:cubicBezTo>
                    <a:pt x="627" y="9"/>
                    <a:pt x="643" y="0"/>
                    <a:pt x="648" y="2"/>
                  </a:cubicBezTo>
                  <a:cubicBezTo>
                    <a:pt x="680" y="48"/>
                    <a:pt x="699" y="75"/>
                    <a:pt x="722" y="106"/>
                  </a:cubicBezTo>
                  <a:cubicBezTo>
                    <a:pt x="746" y="137"/>
                    <a:pt x="766" y="164"/>
                    <a:pt x="805" y="212"/>
                  </a:cubicBezTo>
                  <a:cubicBezTo>
                    <a:pt x="806" y="219"/>
                    <a:pt x="794" y="230"/>
                    <a:pt x="786" y="227"/>
                  </a:cubicBezTo>
                  <a:cubicBezTo>
                    <a:pt x="763" y="201"/>
                    <a:pt x="763" y="201"/>
                    <a:pt x="763" y="201"/>
                  </a:cubicBezTo>
                  <a:cubicBezTo>
                    <a:pt x="726" y="159"/>
                    <a:pt x="711" y="164"/>
                    <a:pt x="629" y="225"/>
                  </a:cubicBezTo>
                  <a:cubicBezTo>
                    <a:pt x="282" y="485"/>
                    <a:pt x="282" y="485"/>
                    <a:pt x="282" y="485"/>
                  </a:cubicBezTo>
                  <a:cubicBezTo>
                    <a:pt x="258" y="503"/>
                    <a:pt x="257" y="503"/>
                    <a:pt x="275" y="526"/>
                  </a:cubicBezTo>
                  <a:cubicBezTo>
                    <a:pt x="307" y="569"/>
                    <a:pt x="307" y="569"/>
                    <a:pt x="307" y="569"/>
                  </a:cubicBezTo>
                  <a:cubicBezTo>
                    <a:pt x="332" y="603"/>
                    <a:pt x="365" y="644"/>
                    <a:pt x="397" y="650"/>
                  </a:cubicBezTo>
                  <a:cubicBezTo>
                    <a:pt x="428" y="656"/>
                    <a:pt x="451" y="651"/>
                    <a:pt x="477" y="645"/>
                  </a:cubicBezTo>
                  <a:cubicBezTo>
                    <a:pt x="487" y="648"/>
                    <a:pt x="491" y="662"/>
                    <a:pt x="487" y="670"/>
                  </a:cubicBezTo>
                  <a:cubicBezTo>
                    <a:pt x="443" y="683"/>
                    <a:pt x="384" y="709"/>
                    <a:pt x="349" y="727"/>
                  </a:cubicBezTo>
                  <a:cubicBezTo>
                    <a:pt x="346" y="725"/>
                    <a:pt x="337" y="716"/>
                    <a:pt x="338" y="712"/>
                  </a:cubicBezTo>
                  <a:cubicBezTo>
                    <a:pt x="359" y="688"/>
                    <a:pt x="339" y="663"/>
                    <a:pt x="313" y="628"/>
                  </a:cubicBezTo>
                  <a:cubicBezTo>
                    <a:pt x="77" y="313"/>
                    <a:pt x="77" y="313"/>
                    <a:pt x="77" y="313"/>
                  </a:cubicBezTo>
                  <a:cubicBezTo>
                    <a:pt x="46" y="271"/>
                    <a:pt x="39" y="265"/>
                    <a:pt x="10" y="268"/>
                  </a:cubicBezTo>
                  <a:cubicBezTo>
                    <a:pt x="6" y="266"/>
                    <a:pt x="0" y="256"/>
                    <a:pt x="2" y="253"/>
                  </a:cubicBezTo>
                  <a:cubicBezTo>
                    <a:pt x="41" y="237"/>
                    <a:pt x="108" y="196"/>
                    <a:pt x="129" y="176"/>
                  </a:cubicBezTo>
                  <a:cubicBezTo>
                    <a:pt x="138" y="175"/>
                    <a:pt x="148" y="188"/>
                    <a:pt x="146" y="195"/>
                  </a:cubicBezTo>
                  <a:cubicBezTo>
                    <a:pt x="128" y="212"/>
                    <a:pt x="103" y="239"/>
                    <a:pt x="104" y="257"/>
                  </a:cubicBezTo>
                  <a:cubicBezTo>
                    <a:pt x="104" y="285"/>
                    <a:pt x="120" y="319"/>
                    <a:pt x="152" y="362"/>
                  </a:cubicBezTo>
                  <a:cubicBezTo>
                    <a:pt x="193" y="417"/>
                    <a:pt x="193" y="417"/>
                    <a:pt x="193" y="417"/>
                  </a:cubicBezTo>
                  <a:cubicBezTo>
                    <a:pt x="210" y="440"/>
                    <a:pt x="210" y="439"/>
                    <a:pt x="236" y="420"/>
                  </a:cubicBezTo>
                  <a:lnTo>
                    <a:pt x="582" y="1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6" name="Freeform 242"/>
            <p:cNvSpPr>
              <a:spLocks/>
            </p:cNvSpPr>
            <p:nvPr/>
          </p:nvSpPr>
          <p:spPr bwMode="auto">
            <a:xfrm>
              <a:off x="6927" y="653"/>
              <a:ext cx="87" cy="67"/>
            </a:xfrm>
            <a:custGeom>
              <a:avLst/>
              <a:gdLst>
                <a:gd name="T0" fmla="*/ 208 w 685"/>
                <a:gd name="T1" fmla="*/ 377 h 523"/>
                <a:gd name="T2" fmla="*/ 126 w 685"/>
                <a:gd name="T3" fmla="*/ 487 h 523"/>
                <a:gd name="T4" fmla="*/ 136 w 685"/>
                <a:gd name="T5" fmla="*/ 510 h 523"/>
                <a:gd name="T6" fmla="*/ 113 w 685"/>
                <a:gd name="T7" fmla="*/ 519 h 523"/>
                <a:gd name="T8" fmla="*/ 59 w 685"/>
                <a:gd name="T9" fmla="*/ 410 h 523"/>
                <a:gd name="T10" fmla="*/ 0 w 685"/>
                <a:gd name="T11" fmla="*/ 305 h 523"/>
                <a:gd name="T12" fmla="*/ 21 w 685"/>
                <a:gd name="T13" fmla="*/ 292 h 523"/>
                <a:gd name="T14" fmla="*/ 34 w 685"/>
                <a:gd name="T15" fmla="*/ 312 h 523"/>
                <a:gd name="T16" fmla="*/ 171 w 685"/>
                <a:gd name="T17" fmla="*/ 307 h 523"/>
                <a:gd name="T18" fmla="*/ 477 w 685"/>
                <a:gd name="T19" fmla="*/ 146 h 523"/>
                <a:gd name="T20" fmla="*/ 558 w 685"/>
                <a:gd name="T21" fmla="*/ 36 h 523"/>
                <a:gd name="T22" fmla="*/ 549 w 685"/>
                <a:gd name="T23" fmla="*/ 13 h 523"/>
                <a:gd name="T24" fmla="*/ 572 w 685"/>
                <a:gd name="T25" fmla="*/ 3 h 523"/>
                <a:gd name="T26" fmla="*/ 625 w 685"/>
                <a:gd name="T27" fmla="*/ 111 h 523"/>
                <a:gd name="T28" fmla="*/ 685 w 685"/>
                <a:gd name="T29" fmla="*/ 218 h 523"/>
                <a:gd name="T30" fmla="*/ 664 w 685"/>
                <a:gd name="T31" fmla="*/ 231 h 523"/>
                <a:gd name="T32" fmla="*/ 650 w 685"/>
                <a:gd name="T33" fmla="*/ 211 h 523"/>
                <a:gd name="T34" fmla="*/ 514 w 685"/>
                <a:gd name="T35" fmla="*/ 216 h 523"/>
                <a:gd name="T36" fmla="*/ 208 w 685"/>
                <a:gd name="T37" fmla="*/ 37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523">
                  <a:moveTo>
                    <a:pt x="208" y="377"/>
                  </a:moveTo>
                  <a:cubicBezTo>
                    <a:pt x="117" y="425"/>
                    <a:pt x="104" y="434"/>
                    <a:pt x="126" y="487"/>
                  </a:cubicBezTo>
                  <a:cubicBezTo>
                    <a:pt x="136" y="510"/>
                    <a:pt x="136" y="510"/>
                    <a:pt x="136" y="510"/>
                  </a:cubicBezTo>
                  <a:cubicBezTo>
                    <a:pt x="135" y="517"/>
                    <a:pt x="119" y="523"/>
                    <a:pt x="113" y="519"/>
                  </a:cubicBezTo>
                  <a:cubicBezTo>
                    <a:pt x="93" y="476"/>
                    <a:pt x="78" y="446"/>
                    <a:pt x="59" y="410"/>
                  </a:cubicBezTo>
                  <a:cubicBezTo>
                    <a:pt x="41" y="376"/>
                    <a:pt x="25" y="347"/>
                    <a:pt x="0" y="305"/>
                  </a:cubicBezTo>
                  <a:cubicBezTo>
                    <a:pt x="0" y="298"/>
                    <a:pt x="15" y="288"/>
                    <a:pt x="21" y="292"/>
                  </a:cubicBezTo>
                  <a:cubicBezTo>
                    <a:pt x="34" y="312"/>
                    <a:pt x="34" y="312"/>
                    <a:pt x="34" y="312"/>
                  </a:cubicBezTo>
                  <a:cubicBezTo>
                    <a:pt x="65" y="361"/>
                    <a:pt x="80" y="355"/>
                    <a:pt x="171" y="307"/>
                  </a:cubicBezTo>
                  <a:cubicBezTo>
                    <a:pt x="477" y="146"/>
                    <a:pt x="477" y="146"/>
                    <a:pt x="477" y="146"/>
                  </a:cubicBezTo>
                  <a:cubicBezTo>
                    <a:pt x="568" y="98"/>
                    <a:pt x="579" y="90"/>
                    <a:pt x="558" y="36"/>
                  </a:cubicBezTo>
                  <a:cubicBezTo>
                    <a:pt x="549" y="13"/>
                    <a:pt x="549" y="13"/>
                    <a:pt x="549" y="13"/>
                  </a:cubicBezTo>
                  <a:cubicBezTo>
                    <a:pt x="550" y="6"/>
                    <a:pt x="566" y="0"/>
                    <a:pt x="572" y="3"/>
                  </a:cubicBezTo>
                  <a:cubicBezTo>
                    <a:pt x="593" y="47"/>
                    <a:pt x="607" y="77"/>
                    <a:pt x="625" y="111"/>
                  </a:cubicBezTo>
                  <a:cubicBezTo>
                    <a:pt x="644" y="147"/>
                    <a:pt x="661" y="176"/>
                    <a:pt x="685" y="218"/>
                  </a:cubicBezTo>
                  <a:cubicBezTo>
                    <a:pt x="685" y="224"/>
                    <a:pt x="672" y="233"/>
                    <a:pt x="664" y="231"/>
                  </a:cubicBezTo>
                  <a:cubicBezTo>
                    <a:pt x="650" y="211"/>
                    <a:pt x="650" y="211"/>
                    <a:pt x="650" y="211"/>
                  </a:cubicBezTo>
                  <a:cubicBezTo>
                    <a:pt x="618" y="163"/>
                    <a:pt x="605" y="168"/>
                    <a:pt x="514" y="216"/>
                  </a:cubicBezTo>
                  <a:lnTo>
                    <a:pt x="208" y="3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7" name="Freeform 243"/>
            <p:cNvSpPr>
              <a:spLocks/>
            </p:cNvSpPr>
            <p:nvPr/>
          </p:nvSpPr>
          <p:spPr bwMode="auto">
            <a:xfrm>
              <a:off x="6892" y="603"/>
              <a:ext cx="100" cy="77"/>
            </a:xfrm>
            <a:custGeom>
              <a:avLst/>
              <a:gdLst>
                <a:gd name="T0" fmla="*/ 583 w 779"/>
                <a:gd name="T1" fmla="*/ 135 h 601"/>
                <a:gd name="T2" fmla="*/ 679 w 779"/>
                <a:gd name="T3" fmla="*/ 41 h 601"/>
                <a:gd name="T4" fmla="*/ 671 w 779"/>
                <a:gd name="T5" fmla="*/ 11 h 601"/>
                <a:gd name="T6" fmla="*/ 695 w 779"/>
                <a:gd name="T7" fmla="*/ 5 h 601"/>
                <a:gd name="T8" fmla="*/ 733 w 779"/>
                <a:gd name="T9" fmla="*/ 126 h 601"/>
                <a:gd name="T10" fmla="*/ 779 w 779"/>
                <a:gd name="T11" fmla="*/ 253 h 601"/>
                <a:gd name="T12" fmla="*/ 756 w 779"/>
                <a:gd name="T13" fmla="*/ 261 h 601"/>
                <a:gd name="T14" fmla="*/ 742 w 779"/>
                <a:gd name="T15" fmla="*/ 229 h 601"/>
                <a:gd name="T16" fmla="*/ 608 w 779"/>
                <a:gd name="T17" fmla="*/ 211 h 601"/>
                <a:gd name="T18" fmla="*/ 197 w 779"/>
                <a:gd name="T19" fmla="*/ 350 h 601"/>
                <a:gd name="T20" fmla="*/ 178 w 779"/>
                <a:gd name="T21" fmla="*/ 388 h 601"/>
                <a:gd name="T22" fmla="*/ 195 w 779"/>
                <a:gd name="T23" fmla="*/ 438 h 601"/>
                <a:gd name="T24" fmla="*/ 256 w 779"/>
                <a:gd name="T25" fmla="*/ 543 h 601"/>
                <a:gd name="T26" fmla="*/ 334 w 779"/>
                <a:gd name="T27" fmla="*/ 563 h 601"/>
                <a:gd name="T28" fmla="*/ 335 w 779"/>
                <a:gd name="T29" fmla="*/ 589 h 601"/>
                <a:gd name="T30" fmla="*/ 187 w 779"/>
                <a:gd name="T31" fmla="*/ 601 h 601"/>
                <a:gd name="T32" fmla="*/ 181 w 779"/>
                <a:gd name="T33" fmla="*/ 584 h 601"/>
                <a:gd name="T34" fmla="*/ 183 w 779"/>
                <a:gd name="T35" fmla="*/ 496 h 601"/>
                <a:gd name="T36" fmla="*/ 56 w 779"/>
                <a:gd name="T37" fmla="*/ 123 h 601"/>
                <a:gd name="T38" fmla="*/ 6 w 779"/>
                <a:gd name="T39" fmla="*/ 61 h 601"/>
                <a:gd name="T40" fmla="*/ 3 w 779"/>
                <a:gd name="T41" fmla="*/ 43 h 601"/>
                <a:gd name="T42" fmla="*/ 147 w 779"/>
                <a:gd name="T43" fmla="*/ 9 h 601"/>
                <a:gd name="T44" fmla="*/ 157 w 779"/>
                <a:gd name="T45" fmla="*/ 33 h 601"/>
                <a:gd name="T46" fmla="*/ 98 w 779"/>
                <a:gd name="T47" fmla="*/ 78 h 601"/>
                <a:gd name="T48" fmla="*/ 111 w 779"/>
                <a:gd name="T49" fmla="*/ 193 h 601"/>
                <a:gd name="T50" fmla="*/ 134 w 779"/>
                <a:gd name="T51" fmla="*/ 258 h 601"/>
                <a:gd name="T52" fmla="*/ 174 w 779"/>
                <a:gd name="T53" fmla="*/ 274 h 601"/>
                <a:gd name="T54" fmla="*/ 583 w 779"/>
                <a:gd name="T55" fmla="*/ 13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9" h="601">
                  <a:moveTo>
                    <a:pt x="583" y="135"/>
                  </a:moveTo>
                  <a:cubicBezTo>
                    <a:pt x="679" y="103"/>
                    <a:pt x="691" y="96"/>
                    <a:pt x="679" y="41"/>
                  </a:cubicBezTo>
                  <a:cubicBezTo>
                    <a:pt x="671" y="11"/>
                    <a:pt x="671" y="11"/>
                    <a:pt x="671" y="11"/>
                  </a:cubicBezTo>
                  <a:cubicBezTo>
                    <a:pt x="673" y="4"/>
                    <a:pt x="690" y="0"/>
                    <a:pt x="695" y="5"/>
                  </a:cubicBezTo>
                  <a:cubicBezTo>
                    <a:pt x="711" y="58"/>
                    <a:pt x="721" y="89"/>
                    <a:pt x="733" y="126"/>
                  </a:cubicBezTo>
                  <a:cubicBezTo>
                    <a:pt x="746" y="163"/>
                    <a:pt x="757" y="195"/>
                    <a:pt x="779" y="253"/>
                  </a:cubicBezTo>
                  <a:cubicBezTo>
                    <a:pt x="778" y="259"/>
                    <a:pt x="763" y="267"/>
                    <a:pt x="756" y="261"/>
                  </a:cubicBezTo>
                  <a:cubicBezTo>
                    <a:pt x="742" y="229"/>
                    <a:pt x="742" y="229"/>
                    <a:pt x="742" y="229"/>
                  </a:cubicBezTo>
                  <a:cubicBezTo>
                    <a:pt x="720" y="178"/>
                    <a:pt x="705" y="178"/>
                    <a:pt x="608" y="211"/>
                  </a:cubicBezTo>
                  <a:cubicBezTo>
                    <a:pt x="197" y="350"/>
                    <a:pt x="197" y="350"/>
                    <a:pt x="197" y="350"/>
                  </a:cubicBezTo>
                  <a:cubicBezTo>
                    <a:pt x="169" y="360"/>
                    <a:pt x="168" y="360"/>
                    <a:pt x="178" y="388"/>
                  </a:cubicBezTo>
                  <a:cubicBezTo>
                    <a:pt x="195" y="438"/>
                    <a:pt x="195" y="438"/>
                    <a:pt x="195" y="438"/>
                  </a:cubicBezTo>
                  <a:cubicBezTo>
                    <a:pt x="208" y="478"/>
                    <a:pt x="227" y="528"/>
                    <a:pt x="256" y="543"/>
                  </a:cubicBezTo>
                  <a:cubicBezTo>
                    <a:pt x="284" y="559"/>
                    <a:pt x="307" y="561"/>
                    <a:pt x="334" y="563"/>
                  </a:cubicBezTo>
                  <a:cubicBezTo>
                    <a:pt x="342" y="569"/>
                    <a:pt x="341" y="583"/>
                    <a:pt x="335" y="589"/>
                  </a:cubicBezTo>
                  <a:cubicBezTo>
                    <a:pt x="289" y="589"/>
                    <a:pt x="225" y="595"/>
                    <a:pt x="187" y="601"/>
                  </a:cubicBezTo>
                  <a:cubicBezTo>
                    <a:pt x="184" y="599"/>
                    <a:pt x="179" y="587"/>
                    <a:pt x="181" y="584"/>
                  </a:cubicBezTo>
                  <a:cubicBezTo>
                    <a:pt x="208" y="568"/>
                    <a:pt x="197" y="538"/>
                    <a:pt x="183" y="496"/>
                  </a:cubicBezTo>
                  <a:cubicBezTo>
                    <a:pt x="56" y="123"/>
                    <a:pt x="56" y="123"/>
                    <a:pt x="56" y="123"/>
                  </a:cubicBezTo>
                  <a:cubicBezTo>
                    <a:pt x="39" y="74"/>
                    <a:pt x="35" y="66"/>
                    <a:pt x="6" y="61"/>
                  </a:cubicBezTo>
                  <a:cubicBezTo>
                    <a:pt x="3" y="57"/>
                    <a:pt x="0" y="46"/>
                    <a:pt x="3" y="43"/>
                  </a:cubicBezTo>
                  <a:cubicBezTo>
                    <a:pt x="44" y="40"/>
                    <a:pt x="121" y="22"/>
                    <a:pt x="147" y="9"/>
                  </a:cubicBezTo>
                  <a:cubicBezTo>
                    <a:pt x="156" y="11"/>
                    <a:pt x="161" y="26"/>
                    <a:pt x="157" y="33"/>
                  </a:cubicBezTo>
                  <a:cubicBezTo>
                    <a:pt x="135" y="43"/>
                    <a:pt x="104" y="61"/>
                    <a:pt x="98" y="78"/>
                  </a:cubicBezTo>
                  <a:cubicBezTo>
                    <a:pt x="90" y="105"/>
                    <a:pt x="94" y="142"/>
                    <a:pt x="111" y="193"/>
                  </a:cubicBezTo>
                  <a:cubicBezTo>
                    <a:pt x="134" y="258"/>
                    <a:pt x="134" y="258"/>
                    <a:pt x="134" y="258"/>
                  </a:cubicBezTo>
                  <a:cubicBezTo>
                    <a:pt x="143" y="286"/>
                    <a:pt x="143" y="284"/>
                    <a:pt x="174" y="274"/>
                  </a:cubicBezTo>
                  <a:lnTo>
                    <a:pt x="583" y="1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8" name="Freeform 244"/>
            <p:cNvSpPr>
              <a:spLocks/>
            </p:cNvSpPr>
            <p:nvPr/>
          </p:nvSpPr>
          <p:spPr bwMode="auto">
            <a:xfrm>
              <a:off x="6884" y="512"/>
              <a:ext cx="88" cy="88"/>
            </a:xfrm>
            <a:custGeom>
              <a:avLst/>
              <a:gdLst>
                <a:gd name="T0" fmla="*/ 170 w 694"/>
                <a:gd name="T1" fmla="*/ 573 h 686"/>
                <a:gd name="T2" fmla="*/ 100 w 694"/>
                <a:gd name="T3" fmla="*/ 660 h 686"/>
                <a:gd name="T4" fmla="*/ 100 w 694"/>
                <a:gd name="T5" fmla="*/ 678 h 686"/>
                <a:gd name="T6" fmla="*/ 75 w 694"/>
                <a:gd name="T7" fmla="*/ 679 h 686"/>
                <a:gd name="T8" fmla="*/ 67 w 694"/>
                <a:gd name="T9" fmla="*/ 578 h 686"/>
                <a:gd name="T10" fmla="*/ 51 w 694"/>
                <a:gd name="T11" fmla="*/ 462 h 686"/>
                <a:gd name="T12" fmla="*/ 75 w 694"/>
                <a:gd name="T13" fmla="*/ 457 h 686"/>
                <a:gd name="T14" fmla="*/ 79 w 694"/>
                <a:gd name="T15" fmla="*/ 471 h 686"/>
                <a:gd name="T16" fmla="*/ 102 w 694"/>
                <a:gd name="T17" fmla="*/ 515 h 686"/>
                <a:gd name="T18" fmla="*/ 231 w 694"/>
                <a:gd name="T19" fmla="*/ 451 h 686"/>
                <a:gd name="T20" fmla="*/ 549 w 694"/>
                <a:gd name="T21" fmla="*/ 277 h 686"/>
                <a:gd name="T22" fmla="*/ 324 w 694"/>
                <a:gd name="T23" fmla="*/ 208 h 686"/>
                <a:gd name="T24" fmla="*/ 98 w 694"/>
                <a:gd name="T25" fmla="*/ 143 h 686"/>
                <a:gd name="T26" fmla="*/ 60 w 694"/>
                <a:gd name="T27" fmla="*/ 139 h 686"/>
                <a:gd name="T28" fmla="*/ 46 w 694"/>
                <a:gd name="T29" fmla="*/ 184 h 686"/>
                <a:gd name="T30" fmla="*/ 46 w 694"/>
                <a:gd name="T31" fmla="*/ 202 h 686"/>
                <a:gd name="T32" fmla="*/ 22 w 694"/>
                <a:gd name="T33" fmla="*/ 202 h 686"/>
                <a:gd name="T34" fmla="*/ 13 w 694"/>
                <a:gd name="T35" fmla="*/ 102 h 686"/>
                <a:gd name="T36" fmla="*/ 0 w 694"/>
                <a:gd name="T37" fmla="*/ 8 h 686"/>
                <a:gd name="T38" fmla="*/ 24 w 694"/>
                <a:gd name="T39" fmla="*/ 4 h 686"/>
                <a:gd name="T40" fmla="*/ 29 w 694"/>
                <a:gd name="T41" fmla="*/ 33 h 686"/>
                <a:gd name="T42" fmla="*/ 68 w 694"/>
                <a:gd name="T43" fmla="*/ 79 h 686"/>
                <a:gd name="T44" fmla="*/ 302 w 694"/>
                <a:gd name="T45" fmla="*/ 162 h 686"/>
                <a:gd name="T46" fmla="*/ 427 w 694"/>
                <a:gd name="T47" fmla="*/ 201 h 686"/>
                <a:gd name="T48" fmla="*/ 690 w 694"/>
                <a:gd name="T49" fmla="*/ 273 h 686"/>
                <a:gd name="T50" fmla="*/ 694 w 694"/>
                <a:gd name="T51" fmla="*/ 283 h 686"/>
                <a:gd name="T52" fmla="*/ 692 w 694"/>
                <a:gd name="T53" fmla="*/ 298 h 686"/>
                <a:gd name="T54" fmla="*/ 569 w 694"/>
                <a:gd name="T55" fmla="*/ 357 h 686"/>
                <a:gd name="T56" fmla="*/ 170 w 694"/>
                <a:gd name="T57" fmla="*/ 57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4" h="686">
                  <a:moveTo>
                    <a:pt x="170" y="573"/>
                  </a:moveTo>
                  <a:cubicBezTo>
                    <a:pt x="119" y="602"/>
                    <a:pt x="100" y="618"/>
                    <a:pt x="100" y="660"/>
                  </a:cubicBezTo>
                  <a:cubicBezTo>
                    <a:pt x="100" y="678"/>
                    <a:pt x="100" y="678"/>
                    <a:pt x="100" y="678"/>
                  </a:cubicBezTo>
                  <a:cubicBezTo>
                    <a:pt x="95" y="685"/>
                    <a:pt x="81" y="686"/>
                    <a:pt x="75" y="679"/>
                  </a:cubicBezTo>
                  <a:cubicBezTo>
                    <a:pt x="74" y="651"/>
                    <a:pt x="72" y="620"/>
                    <a:pt x="67" y="578"/>
                  </a:cubicBezTo>
                  <a:cubicBezTo>
                    <a:pt x="62" y="536"/>
                    <a:pt x="57" y="502"/>
                    <a:pt x="51" y="462"/>
                  </a:cubicBezTo>
                  <a:cubicBezTo>
                    <a:pt x="54" y="455"/>
                    <a:pt x="68" y="451"/>
                    <a:pt x="75" y="457"/>
                  </a:cubicBezTo>
                  <a:cubicBezTo>
                    <a:pt x="79" y="471"/>
                    <a:pt x="79" y="471"/>
                    <a:pt x="79" y="471"/>
                  </a:cubicBezTo>
                  <a:cubicBezTo>
                    <a:pt x="87" y="507"/>
                    <a:pt x="94" y="515"/>
                    <a:pt x="102" y="515"/>
                  </a:cubicBezTo>
                  <a:cubicBezTo>
                    <a:pt x="111" y="512"/>
                    <a:pt x="162" y="489"/>
                    <a:pt x="231" y="451"/>
                  </a:cubicBezTo>
                  <a:cubicBezTo>
                    <a:pt x="338" y="394"/>
                    <a:pt x="444" y="337"/>
                    <a:pt x="549" y="277"/>
                  </a:cubicBezTo>
                  <a:cubicBezTo>
                    <a:pt x="482" y="254"/>
                    <a:pt x="378" y="224"/>
                    <a:pt x="324" y="208"/>
                  </a:cubicBezTo>
                  <a:cubicBezTo>
                    <a:pt x="255" y="187"/>
                    <a:pt x="141" y="155"/>
                    <a:pt x="98" y="143"/>
                  </a:cubicBezTo>
                  <a:cubicBezTo>
                    <a:pt x="77" y="137"/>
                    <a:pt x="66" y="138"/>
                    <a:pt x="60" y="139"/>
                  </a:cubicBezTo>
                  <a:cubicBezTo>
                    <a:pt x="53" y="139"/>
                    <a:pt x="46" y="150"/>
                    <a:pt x="46" y="184"/>
                  </a:cubicBezTo>
                  <a:cubicBezTo>
                    <a:pt x="46" y="202"/>
                    <a:pt x="46" y="202"/>
                    <a:pt x="46" y="202"/>
                  </a:cubicBezTo>
                  <a:cubicBezTo>
                    <a:pt x="41" y="209"/>
                    <a:pt x="26" y="209"/>
                    <a:pt x="22" y="202"/>
                  </a:cubicBezTo>
                  <a:cubicBezTo>
                    <a:pt x="21" y="175"/>
                    <a:pt x="18" y="138"/>
                    <a:pt x="13" y="102"/>
                  </a:cubicBezTo>
                  <a:cubicBezTo>
                    <a:pt x="10" y="70"/>
                    <a:pt x="6" y="40"/>
                    <a:pt x="0" y="8"/>
                  </a:cubicBezTo>
                  <a:cubicBezTo>
                    <a:pt x="3" y="1"/>
                    <a:pt x="19" y="0"/>
                    <a:pt x="24" y="4"/>
                  </a:cubicBezTo>
                  <a:cubicBezTo>
                    <a:pt x="29" y="33"/>
                    <a:pt x="29" y="33"/>
                    <a:pt x="29" y="33"/>
                  </a:cubicBezTo>
                  <a:cubicBezTo>
                    <a:pt x="34" y="56"/>
                    <a:pt x="47" y="69"/>
                    <a:pt x="68" y="79"/>
                  </a:cubicBezTo>
                  <a:cubicBezTo>
                    <a:pt x="117" y="101"/>
                    <a:pt x="199" y="130"/>
                    <a:pt x="302" y="162"/>
                  </a:cubicBezTo>
                  <a:cubicBezTo>
                    <a:pt x="427" y="201"/>
                    <a:pt x="427" y="201"/>
                    <a:pt x="427" y="201"/>
                  </a:cubicBezTo>
                  <a:cubicBezTo>
                    <a:pt x="520" y="229"/>
                    <a:pt x="637" y="262"/>
                    <a:pt x="690" y="273"/>
                  </a:cubicBezTo>
                  <a:cubicBezTo>
                    <a:pt x="692" y="275"/>
                    <a:pt x="693" y="279"/>
                    <a:pt x="694" y="283"/>
                  </a:cubicBezTo>
                  <a:cubicBezTo>
                    <a:pt x="694" y="288"/>
                    <a:pt x="694" y="293"/>
                    <a:pt x="692" y="298"/>
                  </a:cubicBezTo>
                  <a:cubicBezTo>
                    <a:pt x="653" y="313"/>
                    <a:pt x="608" y="335"/>
                    <a:pt x="569" y="357"/>
                  </a:cubicBezTo>
                  <a:lnTo>
                    <a:pt x="170" y="5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9" name="Freeform 245"/>
            <p:cNvSpPr>
              <a:spLocks/>
            </p:cNvSpPr>
            <p:nvPr/>
          </p:nvSpPr>
          <p:spPr bwMode="auto">
            <a:xfrm>
              <a:off x="6881" y="428"/>
              <a:ext cx="91" cy="81"/>
            </a:xfrm>
            <a:custGeom>
              <a:avLst/>
              <a:gdLst>
                <a:gd name="T0" fmla="*/ 555 w 711"/>
                <a:gd name="T1" fmla="*/ 324 h 634"/>
                <a:gd name="T2" fmla="*/ 681 w 711"/>
                <a:gd name="T3" fmla="*/ 278 h 634"/>
                <a:gd name="T4" fmla="*/ 687 w 711"/>
                <a:gd name="T5" fmla="*/ 248 h 634"/>
                <a:gd name="T6" fmla="*/ 711 w 711"/>
                <a:gd name="T7" fmla="*/ 252 h 634"/>
                <a:gd name="T8" fmla="*/ 696 w 711"/>
                <a:gd name="T9" fmla="*/ 378 h 634"/>
                <a:gd name="T10" fmla="*/ 685 w 711"/>
                <a:gd name="T11" fmla="*/ 513 h 634"/>
                <a:gd name="T12" fmla="*/ 661 w 711"/>
                <a:gd name="T13" fmla="*/ 510 h 634"/>
                <a:gd name="T14" fmla="*/ 662 w 711"/>
                <a:gd name="T15" fmla="*/ 475 h 634"/>
                <a:gd name="T16" fmla="*/ 547 w 711"/>
                <a:gd name="T17" fmla="*/ 403 h 634"/>
                <a:gd name="T18" fmla="*/ 116 w 711"/>
                <a:gd name="T19" fmla="*/ 360 h 634"/>
                <a:gd name="T20" fmla="*/ 82 w 711"/>
                <a:gd name="T21" fmla="*/ 386 h 634"/>
                <a:gd name="T22" fmla="*/ 76 w 711"/>
                <a:gd name="T23" fmla="*/ 439 h 634"/>
                <a:gd name="T24" fmla="*/ 88 w 711"/>
                <a:gd name="T25" fmla="*/ 560 h 634"/>
                <a:gd name="T26" fmla="*/ 151 w 711"/>
                <a:gd name="T27" fmla="*/ 610 h 634"/>
                <a:gd name="T28" fmla="*/ 141 w 711"/>
                <a:gd name="T29" fmla="*/ 634 h 634"/>
                <a:gd name="T30" fmla="*/ 1 w 711"/>
                <a:gd name="T31" fmla="*/ 583 h 634"/>
                <a:gd name="T32" fmla="*/ 3 w 711"/>
                <a:gd name="T33" fmla="*/ 565 h 634"/>
                <a:gd name="T34" fmla="*/ 41 w 711"/>
                <a:gd name="T35" fmla="*/ 486 h 634"/>
                <a:gd name="T36" fmla="*/ 81 w 711"/>
                <a:gd name="T37" fmla="*/ 95 h 634"/>
                <a:gd name="T38" fmla="*/ 61 w 711"/>
                <a:gd name="T39" fmla="*/ 17 h 634"/>
                <a:gd name="T40" fmla="*/ 66 w 711"/>
                <a:gd name="T41" fmla="*/ 0 h 634"/>
                <a:gd name="T42" fmla="*/ 211 w 711"/>
                <a:gd name="T43" fmla="*/ 29 h 634"/>
                <a:gd name="T44" fmla="*/ 211 w 711"/>
                <a:gd name="T45" fmla="*/ 54 h 634"/>
                <a:gd name="T46" fmla="*/ 138 w 711"/>
                <a:gd name="T47" fmla="*/ 71 h 634"/>
                <a:gd name="T48" fmla="*/ 102 w 711"/>
                <a:gd name="T49" fmla="*/ 181 h 634"/>
                <a:gd name="T50" fmla="*/ 95 w 711"/>
                <a:gd name="T51" fmla="*/ 249 h 634"/>
                <a:gd name="T52" fmla="*/ 125 w 711"/>
                <a:gd name="T53" fmla="*/ 281 h 634"/>
                <a:gd name="T54" fmla="*/ 555 w 711"/>
                <a:gd name="T55" fmla="*/ 3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1" h="634">
                  <a:moveTo>
                    <a:pt x="555" y="324"/>
                  </a:moveTo>
                  <a:cubicBezTo>
                    <a:pt x="656" y="334"/>
                    <a:pt x="670" y="334"/>
                    <a:pt x="681" y="278"/>
                  </a:cubicBezTo>
                  <a:cubicBezTo>
                    <a:pt x="687" y="248"/>
                    <a:pt x="687" y="248"/>
                    <a:pt x="687" y="248"/>
                  </a:cubicBezTo>
                  <a:cubicBezTo>
                    <a:pt x="692" y="242"/>
                    <a:pt x="709" y="246"/>
                    <a:pt x="711" y="252"/>
                  </a:cubicBezTo>
                  <a:cubicBezTo>
                    <a:pt x="704" y="307"/>
                    <a:pt x="700" y="340"/>
                    <a:pt x="696" y="378"/>
                  </a:cubicBezTo>
                  <a:cubicBezTo>
                    <a:pt x="692" y="417"/>
                    <a:pt x="689" y="451"/>
                    <a:pt x="685" y="513"/>
                  </a:cubicBezTo>
                  <a:cubicBezTo>
                    <a:pt x="682" y="518"/>
                    <a:pt x="665" y="519"/>
                    <a:pt x="661" y="510"/>
                  </a:cubicBezTo>
                  <a:cubicBezTo>
                    <a:pt x="662" y="475"/>
                    <a:pt x="662" y="475"/>
                    <a:pt x="662" y="475"/>
                  </a:cubicBezTo>
                  <a:cubicBezTo>
                    <a:pt x="662" y="420"/>
                    <a:pt x="648" y="413"/>
                    <a:pt x="547" y="403"/>
                  </a:cubicBezTo>
                  <a:cubicBezTo>
                    <a:pt x="116" y="360"/>
                    <a:pt x="116" y="360"/>
                    <a:pt x="116" y="360"/>
                  </a:cubicBezTo>
                  <a:cubicBezTo>
                    <a:pt x="86" y="357"/>
                    <a:pt x="85" y="357"/>
                    <a:pt x="82" y="386"/>
                  </a:cubicBezTo>
                  <a:cubicBezTo>
                    <a:pt x="76" y="439"/>
                    <a:pt x="76" y="439"/>
                    <a:pt x="76" y="439"/>
                  </a:cubicBezTo>
                  <a:cubicBezTo>
                    <a:pt x="72" y="480"/>
                    <a:pt x="69" y="533"/>
                    <a:pt x="88" y="560"/>
                  </a:cubicBezTo>
                  <a:cubicBezTo>
                    <a:pt x="107" y="585"/>
                    <a:pt x="128" y="597"/>
                    <a:pt x="151" y="610"/>
                  </a:cubicBezTo>
                  <a:cubicBezTo>
                    <a:pt x="156" y="618"/>
                    <a:pt x="150" y="631"/>
                    <a:pt x="141" y="634"/>
                  </a:cubicBezTo>
                  <a:cubicBezTo>
                    <a:pt x="100" y="615"/>
                    <a:pt x="39" y="594"/>
                    <a:pt x="1" y="583"/>
                  </a:cubicBezTo>
                  <a:cubicBezTo>
                    <a:pt x="0" y="580"/>
                    <a:pt x="0" y="567"/>
                    <a:pt x="3" y="565"/>
                  </a:cubicBezTo>
                  <a:cubicBezTo>
                    <a:pt x="35" y="562"/>
                    <a:pt x="37" y="530"/>
                    <a:pt x="41" y="486"/>
                  </a:cubicBezTo>
                  <a:cubicBezTo>
                    <a:pt x="81" y="95"/>
                    <a:pt x="81" y="95"/>
                    <a:pt x="81" y="95"/>
                  </a:cubicBezTo>
                  <a:cubicBezTo>
                    <a:pt x="86" y="43"/>
                    <a:pt x="85" y="34"/>
                    <a:pt x="61" y="17"/>
                  </a:cubicBezTo>
                  <a:cubicBezTo>
                    <a:pt x="60" y="12"/>
                    <a:pt x="62" y="1"/>
                    <a:pt x="66" y="0"/>
                  </a:cubicBezTo>
                  <a:cubicBezTo>
                    <a:pt x="105" y="14"/>
                    <a:pt x="182" y="29"/>
                    <a:pt x="211" y="29"/>
                  </a:cubicBezTo>
                  <a:cubicBezTo>
                    <a:pt x="219" y="33"/>
                    <a:pt x="217" y="50"/>
                    <a:pt x="211" y="54"/>
                  </a:cubicBezTo>
                  <a:cubicBezTo>
                    <a:pt x="186" y="55"/>
                    <a:pt x="150" y="58"/>
                    <a:pt x="138" y="71"/>
                  </a:cubicBezTo>
                  <a:cubicBezTo>
                    <a:pt x="119" y="92"/>
                    <a:pt x="108" y="128"/>
                    <a:pt x="102" y="181"/>
                  </a:cubicBezTo>
                  <a:cubicBezTo>
                    <a:pt x="95" y="249"/>
                    <a:pt x="95" y="249"/>
                    <a:pt x="95" y="249"/>
                  </a:cubicBezTo>
                  <a:cubicBezTo>
                    <a:pt x="93" y="278"/>
                    <a:pt x="94" y="278"/>
                    <a:pt x="125" y="281"/>
                  </a:cubicBezTo>
                  <a:lnTo>
                    <a:pt x="55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0" name="Freeform 246"/>
            <p:cNvSpPr>
              <a:spLocks noEditPoints="1"/>
            </p:cNvSpPr>
            <p:nvPr/>
          </p:nvSpPr>
          <p:spPr bwMode="auto">
            <a:xfrm>
              <a:off x="6900" y="337"/>
              <a:ext cx="97" cy="97"/>
            </a:xfrm>
            <a:custGeom>
              <a:avLst/>
              <a:gdLst>
                <a:gd name="T0" fmla="*/ 275 w 762"/>
                <a:gd name="T1" fmla="*/ 704 h 762"/>
                <a:gd name="T2" fmla="*/ 66 w 762"/>
                <a:gd name="T3" fmla="*/ 264 h 762"/>
                <a:gd name="T4" fmla="*/ 492 w 762"/>
                <a:gd name="T5" fmla="*/ 57 h 762"/>
                <a:gd name="T6" fmla="*/ 699 w 762"/>
                <a:gd name="T7" fmla="*/ 487 h 762"/>
                <a:gd name="T8" fmla="*/ 275 w 762"/>
                <a:gd name="T9" fmla="*/ 704 h 762"/>
                <a:gd name="T10" fmla="*/ 488 w 762"/>
                <a:gd name="T11" fmla="*/ 158 h 762"/>
                <a:gd name="T12" fmla="*/ 89 w 762"/>
                <a:gd name="T13" fmla="*/ 290 h 762"/>
                <a:gd name="T14" fmla="*/ 278 w 762"/>
                <a:gd name="T15" fmla="*/ 602 h 762"/>
                <a:gd name="T16" fmla="*/ 675 w 762"/>
                <a:gd name="T17" fmla="*/ 465 h 762"/>
                <a:gd name="T18" fmla="*/ 488 w 762"/>
                <a:gd name="T19" fmla="*/ 15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275" y="704"/>
                  </a:moveTo>
                  <a:cubicBezTo>
                    <a:pt x="92" y="640"/>
                    <a:pt x="0" y="453"/>
                    <a:pt x="66" y="264"/>
                  </a:cubicBezTo>
                  <a:cubicBezTo>
                    <a:pt x="140" y="53"/>
                    <a:pt x="331" y="0"/>
                    <a:pt x="492" y="57"/>
                  </a:cubicBezTo>
                  <a:cubicBezTo>
                    <a:pt x="676" y="122"/>
                    <a:pt x="762" y="310"/>
                    <a:pt x="699" y="487"/>
                  </a:cubicBezTo>
                  <a:cubicBezTo>
                    <a:pt x="628" y="690"/>
                    <a:pt x="440" y="762"/>
                    <a:pt x="275" y="704"/>
                  </a:cubicBezTo>
                  <a:close/>
                  <a:moveTo>
                    <a:pt x="488" y="158"/>
                  </a:moveTo>
                  <a:cubicBezTo>
                    <a:pt x="337" y="105"/>
                    <a:pt x="151" y="115"/>
                    <a:pt x="89" y="290"/>
                  </a:cubicBezTo>
                  <a:cubicBezTo>
                    <a:pt x="56" y="385"/>
                    <a:pt x="77" y="532"/>
                    <a:pt x="278" y="602"/>
                  </a:cubicBezTo>
                  <a:cubicBezTo>
                    <a:pt x="413" y="650"/>
                    <a:pt x="612" y="645"/>
                    <a:pt x="675" y="465"/>
                  </a:cubicBezTo>
                  <a:cubicBezTo>
                    <a:pt x="714" y="355"/>
                    <a:pt x="668" y="222"/>
                    <a:pt x="488"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1" name="Freeform 247"/>
            <p:cNvSpPr>
              <a:spLocks/>
            </p:cNvSpPr>
            <p:nvPr/>
          </p:nvSpPr>
          <p:spPr bwMode="auto">
            <a:xfrm>
              <a:off x="6977" y="224"/>
              <a:ext cx="82" cy="83"/>
            </a:xfrm>
            <a:custGeom>
              <a:avLst/>
              <a:gdLst>
                <a:gd name="T0" fmla="*/ 558 w 640"/>
                <a:gd name="T1" fmla="*/ 560 h 652"/>
                <a:gd name="T2" fmla="*/ 433 w 640"/>
                <a:gd name="T3" fmla="*/ 652 h 652"/>
                <a:gd name="T4" fmla="*/ 312 w 640"/>
                <a:gd name="T5" fmla="*/ 584 h 652"/>
                <a:gd name="T6" fmla="*/ 325 w 640"/>
                <a:gd name="T7" fmla="*/ 564 h 652"/>
                <a:gd name="T8" fmla="*/ 543 w 640"/>
                <a:gd name="T9" fmla="*/ 531 h 652"/>
                <a:gd name="T10" fmla="*/ 537 w 640"/>
                <a:gd name="T11" fmla="*/ 366 h 652"/>
                <a:gd name="T12" fmla="*/ 382 w 640"/>
                <a:gd name="T13" fmla="*/ 339 h 652"/>
                <a:gd name="T14" fmla="*/ 276 w 640"/>
                <a:gd name="T15" fmla="*/ 370 h 652"/>
                <a:gd name="T16" fmla="*/ 81 w 640"/>
                <a:gd name="T17" fmla="*/ 342 h 652"/>
                <a:gd name="T18" fmla="*/ 82 w 640"/>
                <a:gd name="T19" fmla="*/ 83 h 652"/>
                <a:gd name="T20" fmla="*/ 150 w 640"/>
                <a:gd name="T21" fmla="*/ 22 h 652"/>
                <a:gd name="T22" fmla="*/ 177 w 640"/>
                <a:gd name="T23" fmla="*/ 0 h 652"/>
                <a:gd name="T24" fmla="*/ 278 w 640"/>
                <a:gd name="T25" fmla="*/ 64 h 652"/>
                <a:gd name="T26" fmla="*/ 265 w 640"/>
                <a:gd name="T27" fmla="*/ 84 h 652"/>
                <a:gd name="T28" fmla="*/ 95 w 640"/>
                <a:gd name="T29" fmla="*/ 114 h 652"/>
                <a:gd name="T30" fmla="*/ 103 w 640"/>
                <a:gd name="T31" fmla="*/ 271 h 652"/>
                <a:gd name="T32" fmla="*/ 247 w 640"/>
                <a:gd name="T33" fmla="*/ 286 h 652"/>
                <a:gd name="T34" fmla="*/ 334 w 640"/>
                <a:gd name="T35" fmla="*/ 258 h 652"/>
                <a:gd name="T36" fmla="*/ 555 w 640"/>
                <a:gd name="T37" fmla="*/ 286 h 652"/>
                <a:gd name="T38" fmla="*/ 558 w 640"/>
                <a:gd name="T39" fmla="*/ 56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0" h="652">
                  <a:moveTo>
                    <a:pt x="558" y="560"/>
                  </a:moveTo>
                  <a:cubicBezTo>
                    <a:pt x="505" y="622"/>
                    <a:pt x="453" y="645"/>
                    <a:pt x="433" y="652"/>
                  </a:cubicBezTo>
                  <a:cubicBezTo>
                    <a:pt x="409" y="647"/>
                    <a:pt x="348" y="612"/>
                    <a:pt x="312" y="584"/>
                  </a:cubicBezTo>
                  <a:cubicBezTo>
                    <a:pt x="310" y="576"/>
                    <a:pt x="318" y="564"/>
                    <a:pt x="325" y="564"/>
                  </a:cubicBezTo>
                  <a:cubicBezTo>
                    <a:pt x="372" y="585"/>
                    <a:pt x="470" y="617"/>
                    <a:pt x="543" y="531"/>
                  </a:cubicBezTo>
                  <a:cubicBezTo>
                    <a:pt x="596" y="469"/>
                    <a:pt x="581" y="404"/>
                    <a:pt x="537" y="366"/>
                  </a:cubicBezTo>
                  <a:cubicBezTo>
                    <a:pt x="504" y="338"/>
                    <a:pt x="462" y="314"/>
                    <a:pt x="382" y="339"/>
                  </a:cubicBezTo>
                  <a:cubicBezTo>
                    <a:pt x="276" y="370"/>
                    <a:pt x="276" y="370"/>
                    <a:pt x="276" y="370"/>
                  </a:cubicBezTo>
                  <a:cubicBezTo>
                    <a:pt x="220" y="386"/>
                    <a:pt x="142" y="393"/>
                    <a:pt x="81" y="342"/>
                  </a:cubicBezTo>
                  <a:cubicBezTo>
                    <a:pt x="11" y="282"/>
                    <a:pt x="0" y="179"/>
                    <a:pt x="82" y="83"/>
                  </a:cubicBezTo>
                  <a:cubicBezTo>
                    <a:pt x="102" y="60"/>
                    <a:pt x="128" y="37"/>
                    <a:pt x="150" y="22"/>
                  </a:cubicBezTo>
                  <a:cubicBezTo>
                    <a:pt x="160" y="15"/>
                    <a:pt x="171" y="6"/>
                    <a:pt x="177" y="0"/>
                  </a:cubicBezTo>
                  <a:cubicBezTo>
                    <a:pt x="200" y="9"/>
                    <a:pt x="247" y="37"/>
                    <a:pt x="278" y="64"/>
                  </a:cubicBezTo>
                  <a:cubicBezTo>
                    <a:pt x="280" y="70"/>
                    <a:pt x="272" y="84"/>
                    <a:pt x="265" y="84"/>
                  </a:cubicBezTo>
                  <a:cubicBezTo>
                    <a:pt x="221" y="63"/>
                    <a:pt x="156" y="43"/>
                    <a:pt x="95" y="114"/>
                  </a:cubicBezTo>
                  <a:cubicBezTo>
                    <a:pt x="34" y="186"/>
                    <a:pt x="69" y="242"/>
                    <a:pt x="103" y="271"/>
                  </a:cubicBezTo>
                  <a:cubicBezTo>
                    <a:pt x="146" y="308"/>
                    <a:pt x="206" y="298"/>
                    <a:pt x="247" y="286"/>
                  </a:cubicBezTo>
                  <a:cubicBezTo>
                    <a:pt x="334" y="258"/>
                    <a:pt x="334" y="258"/>
                    <a:pt x="334" y="258"/>
                  </a:cubicBezTo>
                  <a:cubicBezTo>
                    <a:pt x="403" y="236"/>
                    <a:pt x="485" y="226"/>
                    <a:pt x="555" y="286"/>
                  </a:cubicBezTo>
                  <a:cubicBezTo>
                    <a:pt x="636" y="355"/>
                    <a:pt x="640" y="464"/>
                    <a:pt x="558" y="5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2" name="Freeform 248"/>
            <p:cNvSpPr>
              <a:spLocks/>
            </p:cNvSpPr>
            <p:nvPr/>
          </p:nvSpPr>
          <p:spPr bwMode="auto">
            <a:xfrm>
              <a:off x="7008" y="156"/>
              <a:ext cx="87" cy="95"/>
            </a:xfrm>
            <a:custGeom>
              <a:avLst/>
              <a:gdLst>
                <a:gd name="T0" fmla="*/ 142 w 676"/>
                <a:gd name="T1" fmla="*/ 449 h 740"/>
                <a:gd name="T2" fmla="*/ 31 w 676"/>
                <a:gd name="T3" fmla="*/ 437 h 740"/>
                <a:gd name="T4" fmla="*/ 17 w 676"/>
                <a:gd name="T5" fmla="*/ 446 h 740"/>
                <a:gd name="T6" fmla="*/ 3 w 676"/>
                <a:gd name="T7" fmla="*/ 426 h 740"/>
                <a:gd name="T8" fmla="*/ 83 w 676"/>
                <a:gd name="T9" fmla="*/ 365 h 740"/>
                <a:gd name="T10" fmla="*/ 172 w 676"/>
                <a:gd name="T11" fmla="*/ 289 h 740"/>
                <a:gd name="T12" fmla="*/ 189 w 676"/>
                <a:gd name="T13" fmla="*/ 306 h 740"/>
                <a:gd name="T14" fmla="*/ 179 w 676"/>
                <a:gd name="T15" fmla="*/ 317 h 740"/>
                <a:gd name="T16" fmla="*/ 155 w 676"/>
                <a:gd name="T17" fmla="*/ 360 h 740"/>
                <a:gd name="T18" fmla="*/ 278 w 676"/>
                <a:gd name="T19" fmla="*/ 435 h 740"/>
                <a:gd name="T20" fmla="*/ 596 w 676"/>
                <a:gd name="T21" fmla="*/ 608 h 740"/>
                <a:gd name="T22" fmla="*/ 533 w 676"/>
                <a:gd name="T23" fmla="*/ 382 h 740"/>
                <a:gd name="T24" fmla="*/ 466 w 676"/>
                <a:gd name="T25" fmla="*/ 156 h 740"/>
                <a:gd name="T26" fmla="*/ 449 w 676"/>
                <a:gd name="T27" fmla="*/ 122 h 740"/>
                <a:gd name="T28" fmla="*/ 403 w 676"/>
                <a:gd name="T29" fmla="*/ 135 h 740"/>
                <a:gd name="T30" fmla="*/ 389 w 676"/>
                <a:gd name="T31" fmla="*/ 144 h 740"/>
                <a:gd name="T32" fmla="*/ 375 w 676"/>
                <a:gd name="T33" fmla="*/ 124 h 740"/>
                <a:gd name="T34" fmla="*/ 455 w 676"/>
                <a:gd name="T35" fmla="*/ 63 h 740"/>
                <a:gd name="T36" fmla="*/ 526 w 676"/>
                <a:gd name="T37" fmla="*/ 1 h 740"/>
                <a:gd name="T38" fmla="*/ 543 w 676"/>
                <a:gd name="T39" fmla="*/ 19 h 740"/>
                <a:gd name="T40" fmla="*/ 522 w 676"/>
                <a:gd name="T41" fmla="*/ 39 h 740"/>
                <a:gd name="T42" fmla="*/ 504 w 676"/>
                <a:gd name="T43" fmla="*/ 97 h 740"/>
                <a:gd name="T44" fmla="*/ 560 w 676"/>
                <a:gd name="T45" fmla="*/ 339 h 740"/>
                <a:gd name="T46" fmla="*/ 595 w 676"/>
                <a:gd name="T47" fmla="*/ 464 h 740"/>
                <a:gd name="T48" fmla="*/ 676 w 676"/>
                <a:gd name="T49" fmla="*/ 724 h 740"/>
                <a:gd name="T50" fmla="*/ 669 w 676"/>
                <a:gd name="T51" fmla="*/ 733 h 740"/>
                <a:gd name="T52" fmla="*/ 656 w 676"/>
                <a:gd name="T53" fmla="*/ 740 h 740"/>
                <a:gd name="T54" fmla="*/ 540 w 676"/>
                <a:gd name="T55" fmla="*/ 668 h 740"/>
                <a:gd name="T56" fmla="*/ 142 w 676"/>
                <a:gd name="T57" fmla="*/ 44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6" h="740">
                  <a:moveTo>
                    <a:pt x="142" y="449"/>
                  </a:moveTo>
                  <a:cubicBezTo>
                    <a:pt x="91" y="421"/>
                    <a:pt x="67" y="414"/>
                    <a:pt x="31" y="437"/>
                  </a:cubicBezTo>
                  <a:cubicBezTo>
                    <a:pt x="17" y="446"/>
                    <a:pt x="17" y="446"/>
                    <a:pt x="17" y="446"/>
                  </a:cubicBezTo>
                  <a:cubicBezTo>
                    <a:pt x="8" y="446"/>
                    <a:pt x="0" y="435"/>
                    <a:pt x="3" y="426"/>
                  </a:cubicBezTo>
                  <a:cubicBezTo>
                    <a:pt x="26" y="410"/>
                    <a:pt x="51" y="391"/>
                    <a:pt x="83" y="365"/>
                  </a:cubicBezTo>
                  <a:cubicBezTo>
                    <a:pt x="116" y="338"/>
                    <a:pt x="142" y="316"/>
                    <a:pt x="172" y="289"/>
                  </a:cubicBezTo>
                  <a:cubicBezTo>
                    <a:pt x="180" y="287"/>
                    <a:pt x="191" y="297"/>
                    <a:pt x="189" y="306"/>
                  </a:cubicBezTo>
                  <a:cubicBezTo>
                    <a:pt x="179" y="317"/>
                    <a:pt x="179" y="317"/>
                    <a:pt x="179" y="317"/>
                  </a:cubicBezTo>
                  <a:cubicBezTo>
                    <a:pt x="153" y="344"/>
                    <a:pt x="151" y="353"/>
                    <a:pt x="155" y="360"/>
                  </a:cubicBezTo>
                  <a:cubicBezTo>
                    <a:pt x="163" y="366"/>
                    <a:pt x="209" y="397"/>
                    <a:pt x="278" y="435"/>
                  </a:cubicBezTo>
                  <a:cubicBezTo>
                    <a:pt x="384" y="494"/>
                    <a:pt x="489" y="553"/>
                    <a:pt x="596" y="608"/>
                  </a:cubicBezTo>
                  <a:cubicBezTo>
                    <a:pt x="579" y="539"/>
                    <a:pt x="549" y="435"/>
                    <a:pt x="533" y="382"/>
                  </a:cubicBezTo>
                  <a:cubicBezTo>
                    <a:pt x="514" y="312"/>
                    <a:pt x="480" y="199"/>
                    <a:pt x="466" y="156"/>
                  </a:cubicBezTo>
                  <a:cubicBezTo>
                    <a:pt x="459" y="136"/>
                    <a:pt x="453" y="127"/>
                    <a:pt x="449" y="122"/>
                  </a:cubicBezTo>
                  <a:cubicBezTo>
                    <a:pt x="445" y="116"/>
                    <a:pt x="432" y="116"/>
                    <a:pt x="403" y="135"/>
                  </a:cubicBezTo>
                  <a:cubicBezTo>
                    <a:pt x="389" y="144"/>
                    <a:pt x="389" y="144"/>
                    <a:pt x="389" y="144"/>
                  </a:cubicBezTo>
                  <a:cubicBezTo>
                    <a:pt x="380" y="144"/>
                    <a:pt x="372" y="131"/>
                    <a:pt x="375" y="124"/>
                  </a:cubicBezTo>
                  <a:cubicBezTo>
                    <a:pt x="397" y="109"/>
                    <a:pt x="427" y="86"/>
                    <a:pt x="455" y="63"/>
                  </a:cubicBezTo>
                  <a:cubicBezTo>
                    <a:pt x="480" y="43"/>
                    <a:pt x="503" y="23"/>
                    <a:pt x="526" y="1"/>
                  </a:cubicBezTo>
                  <a:cubicBezTo>
                    <a:pt x="534" y="0"/>
                    <a:pt x="544" y="12"/>
                    <a:pt x="543" y="19"/>
                  </a:cubicBezTo>
                  <a:cubicBezTo>
                    <a:pt x="522" y="39"/>
                    <a:pt x="522" y="39"/>
                    <a:pt x="522" y="39"/>
                  </a:cubicBezTo>
                  <a:cubicBezTo>
                    <a:pt x="505" y="55"/>
                    <a:pt x="501" y="73"/>
                    <a:pt x="504" y="97"/>
                  </a:cubicBezTo>
                  <a:cubicBezTo>
                    <a:pt x="512" y="149"/>
                    <a:pt x="532" y="234"/>
                    <a:pt x="560" y="339"/>
                  </a:cubicBezTo>
                  <a:cubicBezTo>
                    <a:pt x="595" y="464"/>
                    <a:pt x="595" y="464"/>
                    <a:pt x="595" y="464"/>
                  </a:cubicBezTo>
                  <a:cubicBezTo>
                    <a:pt x="621" y="558"/>
                    <a:pt x="656" y="674"/>
                    <a:pt x="676" y="724"/>
                  </a:cubicBezTo>
                  <a:cubicBezTo>
                    <a:pt x="675" y="728"/>
                    <a:pt x="672" y="731"/>
                    <a:pt x="669" y="733"/>
                  </a:cubicBezTo>
                  <a:cubicBezTo>
                    <a:pt x="666" y="736"/>
                    <a:pt x="661" y="739"/>
                    <a:pt x="656" y="740"/>
                  </a:cubicBezTo>
                  <a:cubicBezTo>
                    <a:pt x="622" y="715"/>
                    <a:pt x="580" y="689"/>
                    <a:pt x="540" y="668"/>
                  </a:cubicBezTo>
                  <a:lnTo>
                    <a:pt x="142" y="4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3" name="Freeform 249"/>
            <p:cNvSpPr>
              <a:spLocks/>
            </p:cNvSpPr>
            <p:nvPr/>
          </p:nvSpPr>
          <p:spPr bwMode="auto">
            <a:xfrm>
              <a:off x="7084" y="134"/>
              <a:ext cx="68" cy="92"/>
            </a:xfrm>
            <a:custGeom>
              <a:avLst/>
              <a:gdLst>
                <a:gd name="T0" fmla="*/ 374 w 532"/>
                <a:gd name="T1" fmla="*/ 512 h 716"/>
                <a:gd name="T2" fmla="*/ 487 w 532"/>
                <a:gd name="T3" fmla="*/ 589 h 716"/>
                <a:gd name="T4" fmla="*/ 512 w 532"/>
                <a:gd name="T5" fmla="*/ 579 h 716"/>
                <a:gd name="T6" fmla="*/ 522 w 532"/>
                <a:gd name="T7" fmla="*/ 601 h 716"/>
                <a:gd name="T8" fmla="*/ 409 w 532"/>
                <a:gd name="T9" fmla="*/ 658 h 716"/>
                <a:gd name="T10" fmla="*/ 305 w 532"/>
                <a:gd name="T11" fmla="*/ 716 h 716"/>
                <a:gd name="T12" fmla="*/ 292 w 532"/>
                <a:gd name="T13" fmla="*/ 695 h 716"/>
                <a:gd name="T14" fmla="*/ 309 w 532"/>
                <a:gd name="T15" fmla="*/ 683 h 716"/>
                <a:gd name="T16" fmla="*/ 304 w 532"/>
                <a:gd name="T17" fmla="*/ 549 h 716"/>
                <a:gd name="T18" fmla="*/ 136 w 532"/>
                <a:gd name="T19" fmla="*/ 233 h 716"/>
                <a:gd name="T20" fmla="*/ 47 w 532"/>
                <a:gd name="T21" fmla="*/ 162 h 716"/>
                <a:gd name="T22" fmla="*/ 14 w 532"/>
                <a:gd name="T23" fmla="*/ 175 h 716"/>
                <a:gd name="T24" fmla="*/ 5 w 532"/>
                <a:gd name="T25" fmla="*/ 153 h 716"/>
                <a:gd name="T26" fmla="*/ 171 w 532"/>
                <a:gd name="T27" fmla="*/ 56 h 716"/>
                <a:gd name="T28" fmla="*/ 354 w 532"/>
                <a:gd name="T29" fmla="*/ 3 h 716"/>
                <a:gd name="T30" fmla="*/ 491 w 532"/>
                <a:gd name="T31" fmla="*/ 95 h 716"/>
                <a:gd name="T32" fmla="*/ 477 w 532"/>
                <a:gd name="T33" fmla="*/ 277 h 716"/>
                <a:gd name="T34" fmla="*/ 372 w 532"/>
                <a:gd name="T35" fmla="*/ 365 h 716"/>
                <a:gd name="T36" fmla="*/ 362 w 532"/>
                <a:gd name="T37" fmla="*/ 349 h 716"/>
                <a:gd name="T38" fmla="*/ 412 w 532"/>
                <a:gd name="T39" fmla="*/ 138 h 716"/>
                <a:gd name="T40" fmla="*/ 201 w 532"/>
                <a:gd name="T41" fmla="*/ 74 h 716"/>
                <a:gd name="T42" fmla="*/ 171 w 532"/>
                <a:gd name="T43" fmla="*/ 129 h 716"/>
                <a:gd name="T44" fmla="*/ 374 w 532"/>
                <a:gd name="T45" fmla="*/ 51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16">
                  <a:moveTo>
                    <a:pt x="374" y="512"/>
                  </a:moveTo>
                  <a:cubicBezTo>
                    <a:pt x="422" y="602"/>
                    <a:pt x="429" y="612"/>
                    <a:pt x="487" y="589"/>
                  </a:cubicBezTo>
                  <a:cubicBezTo>
                    <a:pt x="512" y="579"/>
                    <a:pt x="512" y="579"/>
                    <a:pt x="512" y="579"/>
                  </a:cubicBezTo>
                  <a:cubicBezTo>
                    <a:pt x="519" y="581"/>
                    <a:pt x="525" y="596"/>
                    <a:pt x="522" y="601"/>
                  </a:cubicBezTo>
                  <a:cubicBezTo>
                    <a:pt x="472" y="626"/>
                    <a:pt x="443" y="640"/>
                    <a:pt x="409" y="658"/>
                  </a:cubicBezTo>
                  <a:cubicBezTo>
                    <a:pt x="373" y="677"/>
                    <a:pt x="342" y="694"/>
                    <a:pt x="305" y="716"/>
                  </a:cubicBezTo>
                  <a:cubicBezTo>
                    <a:pt x="299" y="716"/>
                    <a:pt x="290" y="703"/>
                    <a:pt x="292" y="695"/>
                  </a:cubicBezTo>
                  <a:cubicBezTo>
                    <a:pt x="309" y="683"/>
                    <a:pt x="309" y="683"/>
                    <a:pt x="309" y="683"/>
                  </a:cubicBezTo>
                  <a:cubicBezTo>
                    <a:pt x="355" y="650"/>
                    <a:pt x="351" y="639"/>
                    <a:pt x="304" y="549"/>
                  </a:cubicBezTo>
                  <a:cubicBezTo>
                    <a:pt x="136" y="233"/>
                    <a:pt x="136" y="233"/>
                    <a:pt x="136" y="233"/>
                  </a:cubicBezTo>
                  <a:cubicBezTo>
                    <a:pt x="97" y="160"/>
                    <a:pt x="87" y="145"/>
                    <a:pt x="47" y="162"/>
                  </a:cubicBezTo>
                  <a:cubicBezTo>
                    <a:pt x="14" y="175"/>
                    <a:pt x="14" y="175"/>
                    <a:pt x="14" y="175"/>
                  </a:cubicBezTo>
                  <a:cubicBezTo>
                    <a:pt x="6" y="173"/>
                    <a:pt x="0" y="160"/>
                    <a:pt x="5" y="153"/>
                  </a:cubicBezTo>
                  <a:cubicBezTo>
                    <a:pt x="47" y="123"/>
                    <a:pt x="100" y="94"/>
                    <a:pt x="171" y="56"/>
                  </a:cubicBezTo>
                  <a:cubicBezTo>
                    <a:pt x="242" y="18"/>
                    <a:pt x="300" y="0"/>
                    <a:pt x="354" y="3"/>
                  </a:cubicBezTo>
                  <a:cubicBezTo>
                    <a:pt x="406" y="7"/>
                    <a:pt x="459" y="36"/>
                    <a:pt x="491" y="95"/>
                  </a:cubicBezTo>
                  <a:cubicBezTo>
                    <a:pt x="532" y="174"/>
                    <a:pt x="504" y="240"/>
                    <a:pt x="477" y="277"/>
                  </a:cubicBezTo>
                  <a:cubicBezTo>
                    <a:pt x="449" y="315"/>
                    <a:pt x="407" y="347"/>
                    <a:pt x="372" y="365"/>
                  </a:cubicBezTo>
                  <a:cubicBezTo>
                    <a:pt x="365" y="366"/>
                    <a:pt x="358" y="353"/>
                    <a:pt x="362" y="349"/>
                  </a:cubicBezTo>
                  <a:cubicBezTo>
                    <a:pt x="446" y="283"/>
                    <a:pt x="452" y="213"/>
                    <a:pt x="412" y="138"/>
                  </a:cubicBezTo>
                  <a:cubicBezTo>
                    <a:pt x="368" y="55"/>
                    <a:pt x="291" y="27"/>
                    <a:pt x="201" y="74"/>
                  </a:cubicBezTo>
                  <a:cubicBezTo>
                    <a:pt x="156" y="98"/>
                    <a:pt x="157" y="102"/>
                    <a:pt x="171" y="129"/>
                  </a:cubicBezTo>
                  <a:lnTo>
                    <a:pt x="374" y="5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4" name="Freeform 250"/>
            <p:cNvSpPr>
              <a:spLocks/>
            </p:cNvSpPr>
            <p:nvPr/>
          </p:nvSpPr>
          <p:spPr bwMode="auto">
            <a:xfrm>
              <a:off x="7150" y="103"/>
              <a:ext cx="82" cy="96"/>
            </a:xfrm>
            <a:custGeom>
              <a:avLst/>
              <a:gdLst>
                <a:gd name="T0" fmla="*/ 119 w 645"/>
                <a:gd name="T1" fmla="*/ 248 h 750"/>
                <a:gd name="T2" fmla="*/ 26 w 645"/>
                <a:gd name="T3" fmla="*/ 150 h 750"/>
                <a:gd name="T4" fmla="*/ 10 w 645"/>
                <a:gd name="T5" fmla="*/ 153 h 750"/>
                <a:gd name="T6" fmla="*/ 5 w 645"/>
                <a:gd name="T7" fmla="*/ 129 h 750"/>
                <a:gd name="T8" fmla="*/ 115 w 645"/>
                <a:gd name="T9" fmla="*/ 97 h 750"/>
                <a:gd name="T10" fmla="*/ 289 w 645"/>
                <a:gd name="T11" fmla="*/ 42 h 750"/>
                <a:gd name="T12" fmla="*/ 413 w 645"/>
                <a:gd name="T13" fmla="*/ 0 h 750"/>
                <a:gd name="T14" fmla="*/ 467 w 645"/>
                <a:gd name="T15" fmla="*/ 118 h 750"/>
                <a:gd name="T16" fmla="*/ 444 w 645"/>
                <a:gd name="T17" fmla="*/ 127 h 750"/>
                <a:gd name="T18" fmla="*/ 346 w 645"/>
                <a:gd name="T19" fmla="*/ 62 h 750"/>
                <a:gd name="T20" fmla="*/ 254 w 645"/>
                <a:gd name="T21" fmla="*/ 84 h 750"/>
                <a:gd name="T22" fmla="*/ 188 w 645"/>
                <a:gd name="T23" fmla="*/ 105 h 750"/>
                <a:gd name="T24" fmla="*/ 172 w 645"/>
                <a:gd name="T25" fmla="*/ 151 h 750"/>
                <a:gd name="T26" fmla="*/ 230 w 645"/>
                <a:gd name="T27" fmla="*/ 336 h 750"/>
                <a:gd name="T28" fmla="*/ 269 w 645"/>
                <a:gd name="T29" fmla="*/ 353 h 750"/>
                <a:gd name="T30" fmla="*/ 323 w 645"/>
                <a:gd name="T31" fmla="*/ 336 h 750"/>
                <a:gd name="T32" fmla="*/ 400 w 645"/>
                <a:gd name="T33" fmla="*/ 305 h 750"/>
                <a:gd name="T34" fmla="*/ 412 w 645"/>
                <a:gd name="T35" fmla="*/ 266 h 750"/>
                <a:gd name="T36" fmla="*/ 407 w 645"/>
                <a:gd name="T37" fmla="*/ 225 h 750"/>
                <a:gd name="T38" fmla="*/ 431 w 645"/>
                <a:gd name="T39" fmla="*/ 219 h 750"/>
                <a:gd name="T40" fmla="*/ 457 w 645"/>
                <a:gd name="T41" fmla="*/ 313 h 750"/>
                <a:gd name="T42" fmla="*/ 489 w 645"/>
                <a:gd name="T43" fmla="*/ 401 h 750"/>
                <a:gd name="T44" fmla="*/ 465 w 645"/>
                <a:gd name="T45" fmla="*/ 410 h 750"/>
                <a:gd name="T46" fmla="*/ 445 w 645"/>
                <a:gd name="T47" fmla="*/ 376 h 750"/>
                <a:gd name="T48" fmla="*/ 406 w 645"/>
                <a:gd name="T49" fmla="*/ 350 h 750"/>
                <a:gd name="T50" fmla="*/ 333 w 645"/>
                <a:gd name="T51" fmla="*/ 368 h 750"/>
                <a:gd name="T52" fmla="*/ 279 w 645"/>
                <a:gd name="T53" fmla="*/ 385 h 750"/>
                <a:gd name="T54" fmla="*/ 257 w 645"/>
                <a:gd name="T55" fmla="*/ 420 h 750"/>
                <a:gd name="T56" fmla="*/ 298 w 645"/>
                <a:gd name="T57" fmla="*/ 550 h 750"/>
                <a:gd name="T58" fmla="*/ 346 w 645"/>
                <a:gd name="T59" fmla="*/ 641 h 750"/>
                <a:gd name="T60" fmla="*/ 465 w 645"/>
                <a:gd name="T61" fmla="*/ 626 h 750"/>
                <a:gd name="T62" fmla="*/ 579 w 645"/>
                <a:gd name="T63" fmla="*/ 575 h 750"/>
                <a:gd name="T64" fmla="*/ 616 w 645"/>
                <a:gd name="T65" fmla="*/ 465 h 750"/>
                <a:gd name="T66" fmla="*/ 641 w 645"/>
                <a:gd name="T67" fmla="*/ 464 h 750"/>
                <a:gd name="T68" fmla="*/ 640 w 645"/>
                <a:gd name="T69" fmla="*/ 606 h 750"/>
                <a:gd name="T70" fmla="*/ 391 w 645"/>
                <a:gd name="T71" fmla="*/ 681 h 750"/>
                <a:gd name="T72" fmla="*/ 308 w 645"/>
                <a:gd name="T73" fmla="*/ 708 h 750"/>
                <a:gd name="T74" fmla="*/ 183 w 645"/>
                <a:gd name="T75" fmla="*/ 750 h 750"/>
                <a:gd name="T76" fmla="*/ 174 w 645"/>
                <a:gd name="T77" fmla="*/ 728 h 750"/>
                <a:gd name="T78" fmla="*/ 203 w 645"/>
                <a:gd name="T79" fmla="*/ 715 h 750"/>
                <a:gd name="T80" fmla="*/ 224 w 645"/>
                <a:gd name="T81" fmla="*/ 581 h 750"/>
                <a:gd name="T82" fmla="*/ 119 w 645"/>
                <a:gd name="T83" fmla="*/ 24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5" h="750">
                  <a:moveTo>
                    <a:pt x="119" y="248"/>
                  </a:moveTo>
                  <a:cubicBezTo>
                    <a:pt x="89" y="152"/>
                    <a:pt x="82" y="139"/>
                    <a:pt x="26" y="150"/>
                  </a:cubicBezTo>
                  <a:cubicBezTo>
                    <a:pt x="10" y="153"/>
                    <a:pt x="10" y="153"/>
                    <a:pt x="10" y="153"/>
                  </a:cubicBezTo>
                  <a:cubicBezTo>
                    <a:pt x="4" y="151"/>
                    <a:pt x="0" y="133"/>
                    <a:pt x="5" y="129"/>
                  </a:cubicBezTo>
                  <a:cubicBezTo>
                    <a:pt x="45" y="118"/>
                    <a:pt x="77" y="109"/>
                    <a:pt x="115" y="97"/>
                  </a:cubicBezTo>
                  <a:cubicBezTo>
                    <a:pt x="289" y="42"/>
                    <a:pt x="289" y="42"/>
                    <a:pt x="289" y="42"/>
                  </a:cubicBezTo>
                  <a:cubicBezTo>
                    <a:pt x="348" y="23"/>
                    <a:pt x="403" y="6"/>
                    <a:pt x="413" y="0"/>
                  </a:cubicBezTo>
                  <a:cubicBezTo>
                    <a:pt x="423" y="14"/>
                    <a:pt x="450" y="79"/>
                    <a:pt x="467" y="118"/>
                  </a:cubicBezTo>
                  <a:cubicBezTo>
                    <a:pt x="465" y="125"/>
                    <a:pt x="450" y="131"/>
                    <a:pt x="444" y="127"/>
                  </a:cubicBezTo>
                  <a:cubicBezTo>
                    <a:pt x="417" y="88"/>
                    <a:pt x="398" y="58"/>
                    <a:pt x="346" y="62"/>
                  </a:cubicBezTo>
                  <a:cubicBezTo>
                    <a:pt x="325" y="63"/>
                    <a:pt x="295" y="72"/>
                    <a:pt x="254" y="84"/>
                  </a:cubicBezTo>
                  <a:cubicBezTo>
                    <a:pt x="188" y="105"/>
                    <a:pt x="188" y="105"/>
                    <a:pt x="188" y="105"/>
                  </a:cubicBezTo>
                  <a:cubicBezTo>
                    <a:pt x="160" y="114"/>
                    <a:pt x="161" y="116"/>
                    <a:pt x="172" y="151"/>
                  </a:cubicBezTo>
                  <a:cubicBezTo>
                    <a:pt x="230" y="336"/>
                    <a:pt x="230" y="336"/>
                    <a:pt x="230" y="336"/>
                  </a:cubicBezTo>
                  <a:cubicBezTo>
                    <a:pt x="238" y="362"/>
                    <a:pt x="241" y="361"/>
                    <a:pt x="269" y="353"/>
                  </a:cubicBezTo>
                  <a:cubicBezTo>
                    <a:pt x="323" y="336"/>
                    <a:pt x="323" y="336"/>
                    <a:pt x="323" y="336"/>
                  </a:cubicBezTo>
                  <a:cubicBezTo>
                    <a:pt x="362" y="323"/>
                    <a:pt x="390" y="312"/>
                    <a:pt x="400" y="305"/>
                  </a:cubicBezTo>
                  <a:cubicBezTo>
                    <a:pt x="409" y="298"/>
                    <a:pt x="414" y="290"/>
                    <a:pt x="412" y="266"/>
                  </a:cubicBezTo>
                  <a:cubicBezTo>
                    <a:pt x="407" y="225"/>
                    <a:pt x="407" y="225"/>
                    <a:pt x="407" y="225"/>
                  </a:cubicBezTo>
                  <a:cubicBezTo>
                    <a:pt x="410" y="218"/>
                    <a:pt x="426" y="213"/>
                    <a:pt x="431" y="219"/>
                  </a:cubicBezTo>
                  <a:cubicBezTo>
                    <a:pt x="438" y="241"/>
                    <a:pt x="446" y="278"/>
                    <a:pt x="457" y="313"/>
                  </a:cubicBezTo>
                  <a:cubicBezTo>
                    <a:pt x="468" y="347"/>
                    <a:pt x="482" y="381"/>
                    <a:pt x="489" y="401"/>
                  </a:cubicBezTo>
                  <a:cubicBezTo>
                    <a:pt x="487" y="409"/>
                    <a:pt x="471" y="414"/>
                    <a:pt x="465" y="410"/>
                  </a:cubicBezTo>
                  <a:cubicBezTo>
                    <a:pt x="445" y="376"/>
                    <a:pt x="445" y="376"/>
                    <a:pt x="445" y="376"/>
                  </a:cubicBezTo>
                  <a:cubicBezTo>
                    <a:pt x="436" y="361"/>
                    <a:pt x="426" y="349"/>
                    <a:pt x="406" y="350"/>
                  </a:cubicBezTo>
                  <a:cubicBezTo>
                    <a:pt x="391" y="350"/>
                    <a:pt x="369" y="356"/>
                    <a:pt x="333" y="368"/>
                  </a:cubicBezTo>
                  <a:cubicBezTo>
                    <a:pt x="279" y="385"/>
                    <a:pt x="279" y="385"/>
                    <a:pt x="279" y="385"/>
                  </a:cubicBezTo>
                  <a:cubicBezTo>
                    <a:pt x="251" y="394"/>
                    <a:pt x="249" y="395"/>
                    <a:pt x="257" y="420"/>
                  </a:cubicBezTo>
                  <a:cubicBezTo>
                    <a:pt x="298" y="550"/>
                    <a:pt x="298" y="550"/>
                    <a:pt x="298" y="550"/>
                  </a:cubicBezTo>
                  <a:cubicBezTo>
                    <a:pt x="313" y="599"/>
                    <a:pt x="326" y="630"/>
                    <a:pt x="346" y="641"/>
                  </a:cubicBezTo>
                  <a:cubicBezTo>
                    <a:pt x="360" y="648"/>
                    <a:pt x="383" y="652"/>
                    <a:pt x="465" y="626"/>
                  </a:cubicBezTo>
                  <a:cubicBezTo>
                    <a:pt x="536" y="604"/>
                    <a:pt x="561" y="592"/>
                    <a:pt x="579" y="575"/>
                  </a:cubicBezTo>
                  <a:cubicBezTo>
                    <a:pt x="592" y="561"/>
                    <a:pt x="607" y="520"/>
                    <a:pt x="616" y="465"/>
                  </a:cubicBezTo>
                  <a:cubicBezTo>
                    <a:pt x="621" y="458"/>
                    <a:pt x="635" y="457"/>
                    <a:pt x="641" y="464"/>
                  </a:cubicBezTo>
                  <a:cubicBezTo>
                    <a:pt x="645" y="498"/>
                    <a:pt x="644" y="577"/>
                    <a:pt x="640" y="606"/>
                  </a:cubicBezTo>
                  <a:cubicBezTo>
                    <a:pt x="556" y="630"/>
                    <a:pt x="474" y="655"/>
                    <a:pt x="391" y="681"/>
                  </a:cubicBezTo>
                  <a:cubicBezTo>
                    <a:pt x="308" y="708"/>
                    <a:pt x="308" y="708"/>
                    <a:pt x="308" y="708"/>
                  </a:cubicBezTo>
                  <a:cubicBezTo>
                    <a:pt x="268" y="720"/>
                    <a:pt x="237" y="731"/>
                    <a:pt x="183" y="750"/>
                  </a:cubicBezTo>
                  <a:cubicBezTo>
                    <a:pt x="177" y="749"/>
                    <a:pt x="170" y="735"/>
                    <a:pt x="174" y="728"/>
                  </a:cubicBezTo>
                  <a:cubicBezTo>
                    <a:pt x="203" y="715"/>
                    <a:pt x="203" y="715"/>
                    <a:pt x="203" y="715"/>
                  </a:cubicBezTo>
                  <a:cubicBezTo>
                    <a:pt x="255" y="694"/>
                    <a:pt x="255" y="678"/>
                    <a:pt x="224" y="581"/>
                  </a:cubicBezTo>
                  <a:lnTo>
                    <a:pt x="119" y="2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5" name="Freeform 251"/>
            <p:cNvSpPr>
              <a:spLocks noEditPoints="1"/>
            </p:cNvSpPr>
            <p:nvPr/>
          </p:nvSpPr>
          <p:spPr bwMode="auto">
            <a:xfrm>
              <a:off x="7225" y="93"/>
              <a:ext cx="88" cy="86"/>
            </a:xfrm>
            <a:custGeom>
              <a:avLst/>
              <a:gdLst>
                <a:gd name="T0" fmla="*/ 95 w 683"/>
                <a:gd name="T1" fmla="*/ 172 h 675"/>
                <a:gd name="T2" fmla="*/ 40 w 683"/>
                <a:gd name="T3" fmla="*/ 64 h 675"/>
                <a:gd name="T4" fmla="*/ 9 w 683"/>
                <a:gd name="T5" fmla="*/ 64 h 675"/>
                <a:gd name="T6" fmla="*/ 7 w 683"/>
                <a:gd name="T7" fmla="*/ 40 h 675"/>
                <a:gd name="T8" fmla="*/ 221 w 683"/>
                <a:gd name="T9" fmla="*/ 8 h 675"/>
                <a:gd name="T10" fmla="*/ 385 w 683"/>
                <a:gd name="T11" fmla="*/ 19 h 675"/>
                <a:gd name="T12" fmla="*/ 480 w 683"/>
                <a:gd name="T13" fmla="*/ 146 h 675"/>
                <a:gd name="T14" fmla="*/ 378 w 683"/>
                <a:gd name="T15" fmla="*/ 320 h 675"/>
                <a:gd name="T16" fmla="*/ 385 w 683"/>
                <a:gd name="T17" fmla="*/ 343 h 675"/>
                <a:gd name="T18" fmla="*/ 607 w 683"/>
                <a:gd name="T19" fmla="*/ 578 h 675"/>
                <a:gd name="T20" fmla="*/ 677 w 683"/>
                <a:gd name="T21" fmla="*/ 598 h 675"/>
                <a:gd name="T22" fmla="*/ 679 w 683"/>
                <a:gd name="T23" fmla="*/ 611 h 675"/>
                <a:gd name="T24" fmla="*/ 637 w 683"/>
                <a:gd name="T25" fmla="*/ 620 h 675"/>
                <a:gd name="T26" fmla="*/ 424 w 683"/>
                <a:gd name="T27" fmla="*/ 521 h 675"/>
                <a:gd name="T28" fmla="*/ 313 w 683"/>
                <a:gd name="T29" fmla="*/ 386 h 675"/>
                <a:gd name="T30" fmla="*/ 242 w 683"/>
                <a:gd name="T31" fmla="*/ 362 h 675"/>
                <a:gd name="T32" fmla="*/ 199 w 683"/>
                <a:gd name="T33" fmla="*/ 388 h 675"/>
                <a:gd name="T34" fmla="*/ 212 w 683"/>
                <a:gd name="T35" fmla="*/ 510 h 675"/>
                <a:gd name="T36" fmla="*/ 283 w 683"/>
                <a:gd name="T37" fmla="*/ 624 h 675"/>
                <a:gd name="T38" fmla="*/ 303 w 683"/>
                <a:gd name="T39" fmla="*/ 625 h 675"/>
                <a:gd name="T40" fmla="*/ 304 w 683"/>
                <a:gd name="T41" fmla="*/ 649 h 675"/>
                <a:gd name="T42" fmla="*/ 189 w 683"/>
                <a:gd name="T43" fmla="*/ 659 h 675"/>
                <a:gd name="T44" fmla="*/ 69 w 683"/>
                <a:gd name="T45" fmla="*/ 675 h 675"/>
                <a:gd name="T46" fmla="*/ 64 w 683"/>
                <a:gd name="T47" fmla="*/ 651 h 675"/>
                <a:gd name="T48" fmla="*/ 88 w 683"/>
                <a:gd name="T49" fmla="*/ 645 h 675"/>
                <a:gd name="T50" fmla="*/ 133 w 683"/>
                <a:gd name="T51" fmla="*/ 519 h 675"/>
                <a:gd name="T52" fmla="*/ 95 w 683"/>
                <a:gd name="T53" fmla="*/ 172 h 675"/>
                <a:gd name="T54" fmla="*/ 189 w 683"/>
                <a:gd name="T55" fmla="*/ 302 h 675"/>
                <a:gd name="T56" fmla="*/ 195 w 683"/>
                <a:gd name="T57" fmla="*/ 333 h 675"/>
                <a:gd name="T58" fmla="*/ 262 w 683"/>
                <a:gd name="T59" fmla="*/ 331 h 675"/>
                <a:gd name="T60" fmla="*/ 359 w 683"/>
                <a:gd name="T61" fmla="*/ 295 h 675"/>
                <a:gd name="T62" fmla="*/ 394 w 683"/>
                <a:gd name="T63" fmla="*/ 170 h 675"/>
                <a:gd name="T64" fmla="*/ 223 w 683"/>
                <a:gd name="T65" fmla="*/ 38 h 675"/>
                <a:gd name="T66" fmla="*/ 164 w 683"/>
                <a:gd name="T67" fmla="*/ 76 h 675"/>
                <a:gd name="T68" fmla="*/ 189 w 683"/>
                <a:gd name="T69" fmla="*/ 30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3" h="675">
                  <a:moveTo>
                    <a:pt x="95" y="172"/>
                  </a:moveTo>
                  <a:cubicBezTo>
                    <a:pt x="85" y="81"/>
                    <a:pt x="80" y="65"/>
                    <a:pt x="40" y="64"/>
                  </a:cubicBezTo>
                  <a:cubicBezTo>
                    <a:pt x="9" y="64"/>
                    <a:pt x="9" y="64"/>
                    <a:pt x="9" y="64"/>
                  </a:cubicBezTo>
                  <a:cubicBezTo>
                    <a:pt x="1" y="60"/>
                    <a:pt x="0" y="44"/>
                    <a:pt x="7" y="40"/>
                  </a:cubicBezTo>
                  <a:cubicBezTo>
                    <a:pt x="61" y="29"/>
                    <a:pt x="127" y="18"/>
                    <a:pt x="221" y="8"/>
                  </a:cubicBezTo>
                  <a:cubicBezTo>
                    <a:pt x="281" y="2"/>
                    <a:pt x="339" y="0"/>
                    <a:pt x="385" y="19"/>
                  </a:cubicBezTo>
                  <a:cubicBezTo>
                    <a:pt x="434" y="39"/>
                    <a:pt x="473" y="78"/>
                    <a:pt x="480" y="146"/>
                  </a:cubicBezTo>
                  <a:cubicBezTo>
                    <a:pt x="490" y="237"/>
                    <a:pt x="424" y="295"/>
                    <a:pt x="378" y="320"/>
                  </a:cubicBezTo>
                  <a:cubicBezTo>
                    <a:pt x="373" y="326"/>
                    <a:pt x="379" y="335"/>
                    <a:pt x="385" y="343"/>
                  </a:cubicBezTo>
                  <a:cubicBezTo>
                    <a:pt x="476" y="459"/>
                    <a:pt x="535" y="530"/>
                    <a:pt x="607" y="578"/>
                  </a:cubicBezTo>
                  <a:cubicBezTo>
                    <a:pt x="625" y="590"/>
                    <a:pt x="650" y="598"/>
                    <a:pt x="677" y="598"/>
                  </a:cubicBezTo>
                  <a:cubicBezTo>
                    <a:pt x="682" y="599"/>
                    <a:pt x="683" y="607"/>
                    <a:pt x="679" y="611"/>
                  </a:cubicBezTo>
                  <a:cubicBezTo>
                    <a:pt x="671" y="615"/>
                    <a:pt x="655" y="618"/>
                    <a:pt x="637" y="620"/>
                  </a:cubicBezTo>
                  <a:cubicBezTo>
                    <a:pt x="555" y="629"/>
                    <a:pt x="503" y="611"/>
                    <a:pt x="424" y="521"/>
                  </a:cubicBezTo>
                  <a:cubicBezTo>
                    <a:pt x="395" y="488"/>
                    <a:pt x="348" y="426"/>
                    <a:pt x="313" y="386"/>
                  </a:cubicBezTo>
                  <a:cubicBezTo>
                    <a:pt x="297" y="366"/>
                    <a:pt x="280" y="358"/>
                    <a:pt x="242" y="362"/>
                  </a:cubicBezTo>
                  <a:cubicBezTo>
                    <a:pt x="198" y="367"/>
                    <a:pt x="196" y="368"/>
                    <a:pt x="199" y="388"/>
                  </a:cubicBezTo>
                  <a:cubicBezTo>
                    <a:pt x="212" y="510"/>
                    <a:pt x="212" y="510"/>
                    <a:pt x="212" y="510"/>
                  </a:cubicBezTo>
                  <a:cubicBezTo>
                    <a:pt x="223" y="611"/>
                    <a:pt x="226" y="622"/>
                    <a:pt x="283" y="624"/>
                  </a:cubicBezTo>
                  <a:cubicBezTo>
                    <a:pt x="303" y="625"/>
                    <a:pt x="303" y="625"/>
                    <a:pt x="303" y="625"/>
                  </a:cubicBezTo>
                  <a:cubicBezTo>
                    <a:pt x="310" y="629"/>
                    <a:pt x="310" y="646"/>
                    <a:pt x="304" y="649"/>
                  </a:cubicBezTo>
                  <a:cubicBezTo>
                    <a:pt x="261" y="652"/>
                    <a:pt x="228" y="655"/>
                    <a:pt x="189" y="659"/>
                  </a:cubicBezTo>
                  <a:cubicBezTo>
                    <a:pt x="149" y="663"/>
                    <a:pt x="114" y="668"/>
                    <a:pt x="69" y="675"/>
                  </a:cubicBezTo>
                  <a:cubicBezTo>
                    <a:pt x="63" y="673"/>
                    <a:pt x="59" y="658"/>
                    <a:pt x="64" y="651"/>
                  </a:cubicBezTo>
                  <a:cubicBezTo>
                    <a:pt x="88" y="645"/>
                    <a:pt x="88" y="645"/>
                    <a:pt x="88" y="645"/>
                  </a:cubicBezTo>
                  <a:cubicBezTo>
                    <a:pt x="143" y="633"/>
                    <a:pt x="144" y="620"/>
                    <a:pt x="133" y="519"/>
                  </a:cubicBezTo>
                  <a:lnTo>
                    <a:pt x="95" y="172"/>
                  </a:lnTo>
                  <a:close/>
                  <a:moveTo>
                    <a:pt x="189" y="302"/>
                  </a:moveTo>
                  <a:cubicBezTo>
                    <a:pt x="191" y="319"/>
                    <a:pt x="192" y="330"/>
                    <a:pt x="195" y="333"/>
                  </a:cubicBezTo>
                  <a:cubicBezTo>
                    <a:pt x="199" y="336"/>
                    <a:pt x="213" y="336"/>
                    <a:pt x="262" y="331"/>
                  </a:cubicBezTo>
                  <a:cubicBezTo>
                    <a:pt x="297" y="327"/>
                    <a:pt x="334" y="319"/>
                    <a:pt x="359" y="295"/>
                  </a:cubicBezTo>
                  <a:cubicBezTo>
                    <a:pt x="383" y="272"/>
                    <a:pt x="401" y="235"/>
                    <a:pt x="394" y="170"/>
                  </a:cubicBezTo>
                  <a:cubicBezTo>
                    <a:pt x="386" y="94"/>
                    <a:pt x="331" y="26"/>
                    <a:pt x="223" y="38"/>
                  </a:cubicBezTo>
                  <a:cubicBezTo>
                    <a:pt x="164" y="45"/>
                    <a:pt x="161" y="49"/>
                    <a:pt x="164" y="76"/>
                  </a:cubicBezTo>
                  <a:lnTo>
                    <a:pt x="189" y="3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6" name="Freeform 252"/>
            <p:cNvSpPr>
              <a:spLocks/>
            </p:cNvSpPr>
            <p:nvPr/>
          </p:nvSpPr>
          <p:spPr bwMode="auto">
            <a:xfrm>
              <a:off x="7305" y="91"/>
              <a:ext cx="36" cy="84"/>
            </a:xfrm>
            <a:custGeom>
              <a:avLst/>
              <a:gdLst>
                <a:gd name="T0" fmla="*/ 111 w 286"/>
                <a:gd name="T1" fmla="*/ 153 h 656"/>
                <a:gd name="T2" fmla="*/ 58 w 286"/>
                <a:gd name="T3" fmla="*/ 27 h 656"/>
                <a:gd name="T4" fmla="*/ 34 w 286"/>
                <a:gd name="T5" fmla="*/ 24 h 656"/>
                <a:gd name="T6" fmla="*/ 37 w 286"/>
                <a:gd name="T7" fmla="*/ 0 h 656"/>
                <a:gd name="T8" fmla="*/ 159 w 286"/>
                <a:gd name="T9" fmla="*/ 8 h 656"/>
                <a:gd name="T10" fmla="*/ 279 w 286"/>
                <a:gd name="T11" fmla="*/ 11 h 656"/>
                <a:gd name="T12" fmla="*/ 280 w 286"/>
                <a:gd name="T13" fmla="*/ 35 h 656"/>
                <a:gd name="T14" fmla="*/ 256 w 286"/>
                <a:gd name="T15" fmla="*/ 36 h 656"/>
                <a:gd name="T16" fmla="*/ 191 w 286"/>
                <a:gd name="T17" fmla="*/ 157 h 656"/>
                <a:gd name="T18" fmla="*/ 175 w 286"/>
                <a:gd name="T19" fmla="*/ 502 h 656"/>
                <a:gd name="T20" fmla="*/ 229 w 286"/>
                <a:gd name="T21" fmla="*/ 628 h 656"/>
                <a:gd name="T22" fmla="*/ 253 w 286"/>
                <a:gd name="T23" fmla="*/ 632 h 656"/>
                <a:gd name="T24" fmla="*/ 250 w 286"/>
                <a:gd name="T25" fmla="*/ 656 h 656"/>
                <a:gd name="T26" fmla="*/ 130 w 286"/>
                <a:gd name="T27" fmla="*/ 648 h 656"/>
                <a:gd name="T28" fmla="*/ 7 w 286"/>
                <a:gd name="T29" fmla="*/ 645 h 656"/>
                <a:gd name="T30" fmla="*/ 6 w 286"/>
                <a:gd name="T31" fmla="*/ 621 h 656"/>
                <a:gd name="T32" fmla="*/ 31 w 286"/>
                <a:gd name="T33" fmla="*/ 619 h 656"/>
                <a:gd name="T34" fmla="*/ 96 w 286"/>
                <a:gd name="T35" fmla="*/ 498 h 656"/>
                <a:gd name="T36" fmla="*/ 111 w 286"/>
                <a:gd name="T37" fmla="*/ 1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656">
                  <a:moveTo>
                    <a:pt x="111" y="153"/>
                  </a:moveTo>
                  <a:cubicBezTo>
                    <a:pt x="116" y="51"/>
                    <a:pt x="115" y="34"/>
                    <a:pt x="58" y="27"/>
                  </a:cubicBezTo>
                  <a:cubicBezTo>
                    <a:pt x="34" y="24"/>
                    <a:pt x="34" y="24"/>
                    <a:pt x="34" y="24"/>
                  </a:cubicBezTo>
                  <a:cubicBezTo>
                    <a:pt x="28" y="20"/>
                    <a:pt x="31" y="2"/>
                    <a:pt x="37" y="0"/>
                  </a:cubicBezTo>
                  <a:cubicBezTo>
                    <a:pt x="85" y="4"/>
                    <a:pt x="118" y="6"/>
                    <a:pt x="159" y="8"/>
                  </a:cubicBezTo>
                  <a:cubicBezTo>
                    <a:pt x="198" y="10"/>
                    <a:pt x="231" y="10"/>
                    <a:pt x="279" y="11"/>
                  </a:cubicBezTo>
                  <a:cubicBezTo>
                    <a:pt x="285" y="14"/>
                    <a:pt x="286" y="31"/>
                    <a:pt x="280" y="35"/>
                  </a:cubicBezTo>
                  <a:cubicBezTo>
                    <a:pt x="256" y="36"/>
                    <a:pt x="256" y="36"/>
                    <a:pt x="256" y="36"/>
                  </a:cubicBezTo>
                  <a:cubicBezTo>
                    <a:pt x="198" y="38"/>
                    <a:pt x="196" y="54"/>
                    <a:pt x="191" y="157"/>
                  </a:cubicBezTo>
                  <a:cubicBezTo>
                    <a:pt x="175" y="502"/>
                    <a:pt x="175" y="502"/>
                    <a:pt x="175" y="502"/>
                  </a:cubicBezTo>
                  <a:cubicBezTo>
                    <a:pt x="170" y="605"/>
                    <a:pt x="172" y="618"/>
                    <a:pt x="229" y="628"/>
                  </a:cubicBezTo>
                  <a:cubicBezTo>
                    <a:pt x="253" y="632"/>
                    <a:pt x="253" y="632"/>
                    <a:pt x="253" y="632"/>
                  </a:cubicBezTo>
                  <a:cubicBezTo>
                    <a:pt x="258" y="636"/>
                    <a:pt x="256" y="653"/>
                    <a:pt x="250" y="656"/>
                  </a:cubicBezTo>
                  <a:cubicBezTo>
                    <a:pt x="201" y="652"/>
                    <a:pt x="168" y="649"/>
                    <a:pt x="130" y="648"/>
                  </a:cubicBezTo>
                  <a:cubicBezTo>
                    <a:pt x="89" y="646"/>
                    <a:pt x="56" y="645"/>
                    <a:pt x="7" y="645"/>
                  </a:cubicBezTo>
                  <a:cubicBezTo>
                    <a:pt x="2" y="642"/>
                    <a:pt x="0" y="626"/>
                    <a:pt x="6" y="621"/>
                  </a:cubicBezTo>
                  <a:cubicBezTo>
                    <a:pt x="31" y="619"/>
                    <a:pt x="31" y="619"/>
                    <a:pt x="31" y="619"/>
                  </a:cubicBezTo>
                  <a:cubicBezTo>
                    <a:pt x="88" y="615"/>
                    <a:pt x="91" y="601"/>
                    <a:pt x="96" y="498"/>
                  </a:cubicBezTo>
                  <a:lnTo>
                    <a:pt x="111" y="1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7" name="Freeform 253"/>
            <p:cNvSpPr>
              <a:spLocks noEditPoints="1"/>
            </p:cNvSpPr>
            <p:nvPr/>
          </p:nvSpPr>
          <p:spPr bwMode="auto">
            <a:xfrm>
              <a:off x="7343" y="95"/>
              <a:ext cx="95" cy="94"/>
            </a:xfrm>
            <a:custGeom>
              <a:avLst/>
              <a:gdLst>
                <a:gd name="T0" fmla="*/ 39 w 744"/>
                <a:gd name="T1" fmla="*/ 301 h 741"/>
                <a:gd name="T2" fmla="*/ 452 w 744"/>
                <a:gd name="T3" fmla="*/ 45 h 741"/>
                <a:gd name="T4" fmla="*/ 706 w 744"/>
                <a:gd name="T5" fmla="*/ 445 h 741"/>
                <a:gd name="T6" fmla="*/ 302 w 744"/>
                <a:gd name="T7" fmla="*/ 699 h 741"/>
                <a:gd name="T8" fmla="*/ 39 w 744"/>
                <a:gd name="T9" fmla="*/ 301 h 741"/>
                <a:gd name="T10" fmla="*/ 605 w 744"/>
                <a:gd name="T11" fmla="*/ 452 h 741"/>
                <a:gd name="T12" fmla="*/ 430 w 744"/>
                <a:gd name="T13" fmla="*/ 70 h 741"/>
                <a:gd name="T14" fmla="*/ 141 w 744"/>
                <a:gd name="T15" fmla="*/ 293 h 741"/>
                <a:gd name="T16" fmla="*/ 321 w 744"/>
                <a:gd name="T17" fmla="*/ 673 h 741"/>
                <a:gd name="T18" fmla="*/ 605 w 744"/>
                <a:gd name="T19" fmla="*/ 45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1">
                  <a:moveTo>
                    <a:pt x="39" y="301"/>
                  </a:moveTo>
                  <a:cubicBezTo>
                    <a:pt x="83" y="112"/>
                    <a:pt x="258" y="0"/>
                    <a:pt x="452" y="45"/>
                  </a:cubicBezTo>
                  <a:cubicBezTo>
                    <a:pt x="671" y="95"/>
                    <a:pt x="744" y="278"/>
                    <a:pt x="706" y="445"/>
                  </a:cubicBezTo>
                  <a:cubicBezTo>
                    <a:pt x="662" y="635"/>
                    <a:pt x="485" y="741"/>
                    <a:pt x="302" y="699"/>
                  </a:cubicBezTo>
                  <a:cubicBezTo>
                    <a:pt x="92" y="651"/>
                    <a:pt x="0" y="471"/>
                    <a:pt x="39" y="301"/>
                  </a:cubicBezTo>
                  <a:close/>
                  <a:moveTo>
                    <a:pt x="605" y="452"/>
                  </a:moveTo>
                  <a:cubicBezTo>
                    <a:pt x="641" y="296"/>
                    <a:pt x="610" y="112"/>
                    <a:pt x="430" y="70"/>
                  </a:cubicBezTo>
                  <a:cubicBezTo>
                    <a:pt x="331" y="48"/>
                    <a:pt x="188" y="86"/>
                    <a:pt x="141" y="293"/>
                  </a:cubicBezTo>
                  <a:cubicBezTo>
                    <a:pt x="108" y="432"/>
                    <a:pt x="135" y="630"/>
                    <a:pt x="321" y="673"/>
                  </a:cubicBezTo>
                  <a:cubicBezTo>
                    <a:pt x="435" y="699"/>
                    <a:pt x="562" y="638"/>
                    <a:pt x="605" y="4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8" name="Freeform 254"/>
            <p:cNvSpPr>
              <a:spLocks noEditPoints="1"/>
            </p:cNvSpPr>
            <p:nvPr/>
          </p:nvSpPr>
          <p:spPr bwMode="auto">
            <a:xfrm>
              <a:off x="7423" y="120"/>
              <a:ext cx="85" cy="108"/>
            </a:xfrm>
            <a:custGeom>
              <a:avLst/>
              <a:gdLst>
                <a:gd name="T0" fmla="*/ 296 w 665"/>
                <a:gd name="T1" fmla="*/ 160 h 844"/>
                <a:gd name="T2" fmla="*/ 308 w 665"/>
                <a:gd name="T3" fmla="*/ 39 h 844"/>
                <a:gd name="T4" fmla="*/ 282 w 665"/>
                <a:gd name="T5" fmla="*/ 22 h 844"/>
                <a:gd name="T6" fmla="*/ 294 w 665"/>
                <a:gd name="T7" fmla="*/ 0 h 844"/>
                <a:gd name="T8" fmla="*/ 491 w 665"/>
                <a:gd name="T9" fmla="*/ 90 h 844"/>
                <a:gd name="T10" fmla="*/ 623 w 665"/>
                <a:gd name="T11" fmla="*/ 188 h 844"/>
                <a:gd name="T12" fmla="*/ 635 w 665"/>
                <a:gd name="T13" fmla="*/ 345 h 844"/>
                <a:gd name="T14" fmla="*/ 455 w 665"/>
                <a:gd name="T15" fmla="*/ 436 h 844"/>
                <a:gd name="T16" fmla="*/ 449 w 665"/>
                <a:gd name="T17" fmla="*/ 459 h 844"/>
                <a:gd name="T18" fmla="*/ 509 w 665"/>
                <a:gd name="T19" fmla="*/ 777 h 844"/>
                <a:gd name="T20" fmla="*/ 557 w 665"/>
                <a:gd name="T21" fmla="*/ 831 h 844"/>
                <a:gd name="T22" fmla="*/ 552 w 665"/>
                <a:gd name="T23" fmla="*/ 844 h 844"/>
                <a:gd name="T24" fmla="*/ 512 w 665"/>
                <a:gd name="T25" fmla="*/ 829 h 844"/>
                <a:gd name="T26" fmla="*/ 386 w 665"/>
                <a:gd name="T27" fmla="*/ 631 h 844"/>
                <a:gd name="T28" fmla="*/ 365 w 665"/>
                <a:gd name="T29" fmla="*/ 457 h 844"/>
                <a:gd name="T30" fmla="*/ 317 w 665"/>
                <a:gd name="T31" fmla="*/ 399 h 844"/>
                <a:gd name="T32" fmla="*/ 267 w 665"/>
                <a:gd name="T33" fmla="*/ 398 h 844"/>
                <a:gd name="T34" fmla="*/ 213 w 665"/>
                <a:gd name="T35" fmla="*/ 507 h 844"/>
                <a:gd name="T36" fmla="*/ 211 w 665"/>
                <a:gd name="T37" fmla="*/ 642 h 844"/>
                <a:gd name="T38" fmla="*/ 228 w 665"/>
                <a:gd name="T39" fmla="*/ 653 h 844"/>
                <a:gd name="T40" fmla="*/ 216 w 665"/>
                <a:gd name="T41" fmla="*/ 674 h 844"/>
                <a:gd name="T42" fmla="*/ 114 w 665"/>
                <a:gd name="T43" fmla="*/ 620 h 844"/>
                <a:gd name="T44" fmla="*/ 3 w 665"/>
                <a:gd name="T45" fmla="*/ 569 h 844"/>
                <a:gd name="T46" fmla="*/ 13 w 665"/>
                <a:gd name="T47" fmla="*/ 547 h 844"/>
                <a:gd name="T48" fmla="*/ 36 w 665"/>
                <a:gd name="T49" fmla="*/ 555 h 844"/>
                <a:gd name="T50" fmla="*/ 142 w 665"/>
                <a:gd name="T51" fmla="*/ 472 h 844"/>
                <a:gd name="T52" fmla="*/ 296 w 665"/>
                <a:gd name="T53" fmla="*/ 160 h 844"/>
                <a:gd name="T54" fmla="*/ 306 w 665"/>
                <a:gd name="T55" fmla="*/ 319 h 844"/>
                <a:gd name="T56" fmla="*/ 294 w 665"/>
                <a:gd name="T57" fmla="*/ 349 h 844"/>
                <a:gd name="T58" fmla="*/ 352 w 665"/>
                <a:gd name="T59" fmla="*/ 383 h 844"/>
                <a:gd name="T60" fmla="*/ 453 w 665"/>
                <a:gd name="T61" fmla="*/ 405 h 844"/>
                <a:gd name="T62" fmla="*/ 550 w 665"/>
                <a:gd name="T63" fmla="*/ 319 h 844"/>
                <a:gd name="T64" fmla="*/ 477 w 665"/>
                <a:gd name="T65" fmla="*/ 116 h 844"/>
                <a:gd name="T66" fmla="*/ 406 w 665"/>
                <a:gd name="T67" fmla="*/ 116 h 844"/>
                <a:gd name="T68" fmla="*/ 306 w 665"/>
                <a:gd name="T69" fmla="*/ 31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5" h="844">
                  <a:moveTo>
                    <a:pt x="296" y="160"/>
                  </a:moveTo>
                  <a:cubicBezTo>
                    <a:pt x="337" y="77"/>
                    <a:pt x="342" y="61"/>
                    <a:pt x="308" y="39"/>
                  </a:cubicBezTo>
                  <a:cubicBezTo>
                    <a:pt x="282" y="22"/>
                    <a:pt x="282" y="22"/>
                    <a:pt x="282" y="22"/>
                  </a:cubicBezTo>
                  <a:cubicBezTo>
                    <a:pt x="278" y="15"/>
                    <a:pt x="285" y="1"/>
                    <a:pt x="294" y="0"/>
                  </a:cubicBezTo>
                  <a:cubicBezTo>
                    <a:pt x="344" y="20"/>
                    <a:pt x="406" y="47"/>
                    <a:pt x="491" y="90"/>
                  </a:cubicBezTo>
                  <a:cubicBezTo>
                    <a:pt x="545" y="116"/>
                    <a:pt x="594" y="146"/>
                    <a:pt x="623" y="188"/>
                  </a:cubicBezTo>
                  <a:cubicBezTo>
                    <a:pt x="654" y="230"/>
                    <a:pt x="665" y="284"/>
                    <a:pt x="635" y="345"/>
                  </a:cubicBezTo>
                  <a:cubicBezTo>
                    <a:pt x="594" y="428"/>
                    <a:pt x="507" y="441"/>
                    <a:pt x="455" y="436"/>
                  </a:cubicBezTo>
                  <a:cubicBezTo>
                    <a:pt x="448" y="439"/>
                    <a:pt x="448" y="450"/>
                    <a:pt x="449" y="459"/>
                  </a:cubicBezTo>
                  <a:cubicBezTo>
                    <a:pt x="463" y="606"/>
                    <a:pt x="475" y="698"/>
                    <a:pt x="509" y="777"/>
                  </a:cubicBezTo>
                  <a:cubicBezTo>
                    <a:pt x="517" y="798"/>
                    <a:pt x="534" y="818"/>
                    <a:pt x="557" y="831"/>
                  </a:cubicBezTo>
                  <a:cubicBezTo>
                    <a:pt x="561" y="835"/>
                    <a:pt x="558" y="843"/>
                    <a:pt x="552" y="844"/>
                  </a:cubicBezTo>
                  <a:cubicBezTo>
                    <a:pt x="543" y="843"/>
                    <a:pt x="528" y="837"/>
                    <a:pt x="512" y="829"/>
                  </a:cubicBezTo>
                  <a:cubicBezTo>
                    <a:pt x="438" y="793"/>
                    <a:pt x="404" y="749"/>
                    <a:pt x="386" y="631"/>
                  </a:cubicBezTo>
                  <a:cubicBezTo>
                    <a:pt x="379" y="587"/>
                    <a:pt x="373" y="510"/>
                    <a:pt x="365" y="457"/>
                  </a:cubicBezTo>
                  <a:cubicBezTo>
                    <a:pt x="362" y="431"/>
                    <a:pt x="352" y="416"/>
                    <a:pt x="317" y="399"/>
                  </a:cubicBezTo>
                  <a:cubicBezTo>
                    <a:pt x="278" y="379"/>
                    <a:pt x="276" y="379"/>
                    <a:pt x="267" y="398"/>
                  </a:cubicBezTo>
                  <a:cubicBezTo>
                    <a:pt x="213" y="507"/>
                    <a:pt x="213" y="507"/>
                    <a:pt x="213" y="507"/>
                  </a:cubicBezTo>
                  <a:cubicBezTo>
                    <a:pt x="168" y="598"/>
                    <a:pt x="164" y="610"/>
                    <a:pt x="211" y="642"/>
                  </a:cubicBezTo>
                  <a:cubicBezTo>
                    <a:pt x="228" y="653"/>
                    <a:pt x="228" y="653"/>
                    <a:pt x="228" y="653"/>
                  </a:cubicBezTo>
                  <a:cubicBezTo>
                    <a:pt x="231" y="660"/>
                    <a:pt x="222" y="674"/>
                    <a:pt x="216" y="674"/>
                  </a:cubicBezTo>
                  <a:cubicBezTo>
                    <a:pt x="178" y="653"/>
                    <a:pt x="148" y="638"/>
                    <a:pt x="114" y="620"/>
                  </a:cubicBezTo>
                  <a:cubicBezTo>
                    <a:pt x="77" y="602"/>
                    <a:pt x="45" y="588"/>
                    <a:pt x="3" y="569"/>
                  </a:cubicBezTo>
                  <a:cubicBezTo>
                    <a:pt x="0" y="564"/>
                    <a:pt x="4" y="550"/>
                    <a:pt x="13" y="547"/>
                  </a:cubicBezTo>
                  <a:cubicBezTo>
                    <a:pt x="36" y="555"/>
                    <a:pt x="36" y="555"/>
                    <a:pt x="36" y="555"/>
                  </a:cubicBezTo>
                  <a:cubicBezTo>
                    <a:pt x="89" y="574"/>
                    <a:pt x="96" y="563"/>
                    <a:pt x="142" y="472"/>
                  </a:cubicBezTo>
                  <a:lnTo>
                    <a:pt x="296" y="160"/>
                  </a:lnTo>
                  <a:close/>
                  <a:moveTo>
                    <a:pt x="306" y="319"/>
                  </a:moveTo>
                  <a:cubicBezTo>
                    <a:pt x="298" y="335"/>
                    <a:pt x="293" y="345"/>
                    <a:pt x="294" y="349"/>
                  </a:cubicBezTo>
                  <a:cubicBezTo>
                    <a:pt x="295" y="353"/>
                    <a:pt x="308" y="362"/>
                    <a:pt x="352" y="383"/>
                  </a:cubicBezTo>
                  <a:cubicBezTo>
                    <a:pt x="383" y="399"/>
                    <a:pt x="418" y="412"/>
                    <a:pt x="453" y="405"/>
                  </a:cubicBezTo>
                  <a:cubicBezTo>
                    <a:pt x="485" y="398"/>
                    <a:pt x="520" y="378"/>
                    <a:pt x="550" y="319"/>
                  </a:cubicBezTo>
                  <a:cubicBezTo>
                    <a:pt x="584" y="250"/>
                    <a:pt x="573" y="164"/>
                    <a:pt x="477" y="116"/>
                  </a:cubicBezTo>
                  <a:cubicBezTo>
                    <a:pt x="423" y="89"/>
                    <a:pt x="418" y="92"/>
                    <a:pt x="406" y="116"/>
                  </a:cubicBezTo>
                  <a:lnTo>
                    <a:pt x="306" y="3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9" name="Freeform 255"/>
            <p:cNvSpPr>
              <a:spLocks/>
            </p:cNvSpPr>
            <p:nvPr/>
          </p:nvSpPr>
          <p:spPr bwMode="auto">
            <a:xfrm>
              <a:off x="7485" y="160"/>
              <a:ext cx="96" cy="101"/>
            </a:xfrm>
            <a:custGeom>
              <a:avLst/>
              <a:gdLst>
                <a:gd name="T0" fmla="*/ 378 w 750"/>
                <a:gd name="T1" fmla="*/ 163 h 795"/>
                <a:gd name="T2" fmla="*/ 405 w 750"/>
                <a:gd name="T3" fmla="*/ 30 h 795"/>
                <a:gd name="T4" fmla="*/ 394 w 750"/>
                <a:gd name="T5" fmla="*/ 19 h 795"/>
                <a:gd name="T6" fmla="*/ 411 w 750"/>
                <a:gd name="T7" fmla="*/ 1 h 795"/>
                <a:gd name="T8" fmla="*/ 500 w 750"/>
                <a:gd name="T9" fmla="*/ 73 h 795"/>
                <a:gd name="T10" fmla="*/ 644 w 750"/>
                <a:gd name="T11" fmla="*/ 185 h 795"/>
                <a:gd name="T12" fmla="*/ 750 w 750"/>
                <a:gd name="T13" fmla="*/ 262 h 795"/>
                <a:gd name="T14" fmla="*/ 684 w 750"/>
                <a:gd name="T15" fmla="*/ 374 h 795"/>
                <a:gd name="T16" fmla="*/ 663 w 750"/>
                <a:gd name="T17" fmla="*/ 361 h 795"/>
                <a:gd name="T18" fmla="*/ 661 w 750"/>
                <a:gd name="T19" fmla="*/ 243 h 795"/>
                <a:gd name="T20" fmla="*/ 590 w 750"/>
                <a:gd name="T21" fmla="*/ 181 h 795"/>
                <a:gd name="T22" fmla="*/ 535 w 750"/>
                <a:gd name="T23" fmla="*/ 138 h 795"/>
                <a:gd name="T24" fmla="*/ 488 w 750"/>
                <a:gd name="T25" fmla="*/ 151 h 795"/>
                <a:gd name="T26" fmla="*/ 369 w 750"/>
                <a:gd name="T27" fmla="*/ 305 h 795"/>
                <a:gd name="T28" fmla="*/ 378 w 750"/>
                <a:gd name="T29" fmla="*/ 346 h 795"/>
                <a:gd name="T30" fmla="*/ 423 w 750"/>
                <a:gd name="T31" fmla="*/ 380 h 795"/>
                <a:gd name="T32" fmla="*/ 492 w 750"/>
                <a:gd name="T33" fmla="*/ 426 h 795"/>
                <a:gd name="T34" fmla="*/ 531 w 750"/>
                <a:gd name="T35" fmla="*/ 413 h 795"/>
                <a:gd name="T36" fmla="*/ 561 w 750"/>
                <a:gd name="T37" fmla="*/ 386 h 795"/>
                <a:gd name="T38" fmla="*/ 581 w 750"/>
                <a:gd name="T39" fmla="*/ 402 h 795"/>
                <a:gd name="T40" fmla="*/ 518 w 750"/>
                <a:gd name="T41" fmla="*/ 478 h 795"/>
                <a:gd name="T42" fmla="*/ 464 w 750"/>
                <a:gd name="T43" fmla="*/ 554 h 795"/>
                <a:gd name="T44" fmla="*/ 444 w 750"/>
                <a:gd name="T45" fmla="*/ 539 h 795"/>
                <a:gd name="T46" fmla="*/ 460 w 750"/>
                <a:gd name="T47" fmla="*/ 504 h 795"/>
                <a:gd name="T48" fmla="*/ 458 w 750"/>
                <a:gd name="T49" fmla="*/ 456 h 795"/>
                <a:gd name="T50" fmla="*/ 402 w 750"/>
                <a:gd name="T51" fmla="*/ 407 h 795"/>
                <a:gd name="T52" fmla="*/ 358 w 750"/>
                <a:gd name="T53" fmla="*/ 373 h 795"/>
                <a:gd name="T54" fmla="*/ 316 w 750"/>
                <a:gd name="T55" fmla="*/ 374 h 795"/>
                <a:gd name="T56" fmla="*/ 233 w 750"/>
                <a:gd name="T57" fmla="*/ 482 h 795"/>
                <a:gd name="T58" fmla="*/ 186 w 750"/>
                <a:gd name="T59" fmla="*/ 574 h 795"/>
                <a:gd name="T60" fmla="*/ 266 w 750"/>
                <a:gd name="T61" fmla="*/ 663 h 795"/>
                <a:gd name="T62" fmla="*/ 373 w 750"/>
                <a:gd name="T63" fmla="*/ 727 h 795"/>
                <a:gd name="T64" fmla="*/ 485 w 750"/>
                <a:gd name="T65" fmla="*/ 694 h 795"/>
                <a:gd name="T66" fmla="*/ 500 w 750"/>
                <a:gd name="T67" fmla="*/ 715 h 795"/>
                <a:gd name="T68" fmla="*/ 383 w 750"/>
                <a:gd name="T69" fmla="*/ 795 h 795"/>
                <a:gd name="T70" fmla="*/ 179 w 750"/>
                <a:gd name="T71" fmla="*/ 634 h 795"/>
                <a:gd name="T72" fmla="*/ 109 w 750"/>
                <a:gd name="T73" fmla="*/ 581 h 795"/>
                <a:gd name="T74" fmla="*/ 3 w 750"/>
                <a:gd name="T75" fmla="*/ 503 h 795"/>
                <a:gd name="T76" fmla="*/ 16 w 750"/>
                <a:gd name="T77" fmla="*/ 482 h 795"/>
                <a:gd name="T78" fmla="*/ 43 w 750"/>
                <a:gd name="T79" fmla="*/ 499 h 795"/>
                <a:gd name="T80" fmla="*/ 165 w 750"/>
                <a:gd name="T81" fmla="*/ 440 h 795"/>
                <a:gd name="T82" fmla="*/ 378 w 750"/>
                <a:gd name="T83" fmla="*/ 16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795">
                  <a:moveTo>
                    <a:pt x="378" y="163"/>
                  </a:moveTo>
                  <a:cubicBezTo>
                    <a:pt x="440" y="83"/>
                    <a:pt x="447" y="70"/>
                    <a:pt x="405" y="30"/>
                  </a:cubicBezTo>
                  <a:cubicBezTo>
                    <a:pt x="394" y="19"/>
                    <a:pt x="394" y="19"/>
                    <a:pt x="394" y="19"/>
                  </a:cubicBezTo>
                  <a:cubicBezTo>
                    <a:pt x="392" y="13"/>
                    <a:pt x="404" y="0"/>
                    <a:pt x="411" y="1"/>
                  </a:cubicBezTo>
                  <a:cubicBezTo>
                    <a:pt x="442" y="28"/>
                    <a:pt x="468" y="49"/>
                    <a:pt x="500" y="73"/>
                  </a:cubicBezTo>
                  <a:cubicBezTo>
                    <a:pt x="644" y="185"/>
                    <a:pt x="644" y="185"/>
                    <a:pt x="644" y="185"/>
                  </a:cubicBezTo>
                  <a:cubicBezTo>
                    <a:pt x="694" y="222"/>
                    <a:pt x="739" y="257"/>
                    <a:pt x="750" y="262"/>
                  </a:cubicBezTo>
                  <a:cubicBezTo>
                    <a:pt x="744" y="279"/>
                    <a:pt x="707" y="338"/>
                    <a:pt x="684" y="374"/>
                  </a:cubicBezTo>
                  <a:cubicBezTo>
                    <a:pt x="677" y="376"/>
                    <a:pt x="664" y="368"/>
                    <a:pt x="663" y="361"/>
                  </a:cubicBezTo>
                  <a:cubicBezTo>
                    <a:pt x="680" y="316"/>
                    <a:pt x="693" y="283"/>
                    <a:pt x="661" y="243"/>
                  </a:cubicBezTo>
                  <a:cubicBezTo>
                    <a:pt x="648" y="226"/>
                    <a:pt x="624" y="206"/>
                    <a:pt x="590" y="181"/>
                  </a:cubicBezTo>
                  <a:cubicBezTo>
                    <a:pt x="535" y="138"/>
                    <a:pt x="535" y="138"/>
                    <a:pt x="535" y="138"/>
                  </a:cubicBezTo>
                  <a:cubicBezTo>
                    <a:pt x="511" y="120"/>
                    <a:pt x="510" y="122"/>
                    <a:pt x="488" y="151"/>
                  </a:cubicBezTo>
                  <a:cubicBezTo>
                    <a:pt x="369" y="305"/>
                    <a:pt x="369" y="305"/>
                    <a:pt x="369" y="305"/>
                  </a:cubicBezTo>
                  <a:cubicBezTo>
                    <a:pt x="353" y="326"/>
                    <a:pt x="355" y="328"/>
                    <a:pt x="378" y="346"/>
                  </a:cubicBezTo>
                  <a:cubicBezTo>
                    <a:pt x="423" y="380"/>
                    <a:pt x="423" y="380"/>
                    <a:pt x="423" y="380"/>
                  </a:cubicBezTo>
                  <a:cubicBezTo>
                    <a:pt x="455" y="405"/>
                    <a:pt x="480" y="422"/>
                    <a:pt x="492" y="426"/>
                  </a:cubicBezTo>
                  <a:cubicBezTo>
                    <a:pt x="504" y="430"/>
                    <a:pt x="512" y="429"/>
                    <a:pt x="531" y="413"/>
                  </a:cubicBezTo>
                  <a:cubicBezTo>
                    <a:pt x="561" y="386"/>
                    <a:pt x="561" y="386"/>
                    <a:pt x="561" y="386"/>
                  </a:cubicBezTo>
                  <a:cubicBezTo>
                    <a:pt x="569" y="385"/>
                    <a:pt x="582" y="395"/>
                    <a:pt x="581" y="402"/>
                  </a:cubicBezTo>
                  <a:cubicBezTo>
                    <a:pt x="567" y="421"/>
                    <a:pt x="541" y="449"/>
                    <a:pt x="518" y="478"/>
                  </a:cubicBezTo>
                  <a:cubicBezTo>
                    <a:pt x="497" y="505"/>
                    <a:pt x="477" y="537"/>
                    <a:pt x="464" y="554"/>
                  </a:cubicBezTo>
                  <a:cubicBezTo>
                    <a:pt x="457" y="557"/>
                    <a:pt x="444" y="547"/>
                    <a:pt x="444" y="539"/>
                  </a:cubicBezTo>
                  <a:cubicBezTo>
                    <a:pt x="460" y="504"/>
                    <a:pt x="460" y="504"/>
                    <a:pt x="460" y="504"/>
                  </a:cubicBezTo>
                  <a:cubicBezTo>
                    <a:pt x="467" y="488"/>
                    <a:pt x="471" y="472"/>
                    <a:pt x="458" y="456"/>
                  </a:cubicBezTo>
                  <a:cubicBezTo>
                    <a:pt x="450" y="445"/>
                    <a:pt x="432" y="430"/>
                    <a:pt x="402" y="407"/>
                  </a:cubicBezTo>
                  <a:cubicBezTo>
                    <a:pt x="358" y="373"/>
                    <a:pt x="358" y="373"/>
                    <a:pt x="358" y="373"/>
                  </a:cubicBezTo>
                  <a:cubicBezTo>
                    <a:pt x="335" y="355"/>
                    <a:pt x="332" y="354"/>
                    <a:pt x="316" y="374"/>
                  </a:cubicBezTo>
                  <a:cubicBezTo>
                    <a:pt x="233" y="482"/>
                    <a:pt x="233" y="482"/>
                    <a:pt x="233" y="482"/>
                  </a:cubicBezTo>
                  <a:cubicBezTo>
                    <a:pt x="202" y="523"/>
                    <a:pt x="184" y="551"/>
                    <a:pt x="186" y="574"/>
                  </a:cubicBezTo>
                  <a:cubicBezTo>
                    <a:pt x="188" y="590"/>
                    <a:pt x="198" y="611"/>
                    <a:pt x="266" y="663"/>
                  </a:cubicBezTo>
                  <a:cubicBezTo>
                    <a:pt x="325" y="708"/>
                    <a:pt x="349" y="723"/>
                    <a:pt x="373" y="727"/>
                  </a:cubicBezTo>
                  <a:cubicBezTo>
                    <a:pt x="393" y="730"/>
                    <a:pt x="434" y="719"/>
                    <a:pt x="485" y="694"/>
                  </a:cubicBezTo>
                  <a:cubicBezTo>
                    <a:pt x="493" y="695"/>
                    <a:pt x="502" y="705"/>
                    <a:pt x="500" y="715"/>
                  </a:cubicBezTo>
                  <a:cubicBezTo>
                    <a:pt x="474" y="737"/>
                    <a:pt x="409" y="782"/>
                    <a:pt x="383" y="795"/>
                  </a:cubicBezTo>
                  <a:cubicBezTo>
                    <a:pt x="315" y="740"/>
                    <a:pt x="247" y="687"/>
                    <a:pt x="179" y="634"/>
                  </a:cubicBezTo>
                  <a:cubicBezTo>
                    <a:pt x="109" y="581"/>
                    <a:pt x="109" y="581"/>
                    <a:pt x="109" y="581"/>
                  </a:cubicBezTo>
                  <a:cubicBezTo>
                    <a:pt x="76" y="555"/>
                    <a:pt x="50" y="536"/>
                    <a:pt x="3" y="503"/>
                  </a:cubicBezTo>
                  <a:cubicBezTo>
                    <a:pt x="0" y="497"/>
                    <a:pt x="8" y="483"/>
                    <a:pt x="16" y="482"/>
                  </a:cubicBezTo>
                  <a:cubicBezTo>
                    <a:pt x="43" y="499"/>
                    <a:pt x="43" y="499"/>
                    <a:pt x="43" y="499"/>
                  </a:cubicBezTo>
                  <a:cubicBezTo>
                    <a:pt x="90" y="529"/>
                    <a:pt x="103" y="521"/>
                    <a:pt x="165" y="440"/>
                  </a:cubicBezTo>
                  <a:lnTo>
                    <a:pt x="378"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0" name="Freeform 256"/>
            <p:cNvSpPr>
              <a:spLocks noEditPoints="1"/>
            </p:cNvSpPr>
            <p:nvPr/>
          </p:nvSpPr>
          <p:spPr bwMode="auto">
            <a:xfrm>
              <a:off x="7574" y="261"/>
              <a:ext cx="101" cy="102"/>
            </a:xfrm>
            <a:custGeom>
              <a:avLst/>
              <a:gdLst>
                <a:gd name="T0" fmla="*/ 485 w 796"/>
                <a:gd name="T1" fmla="*/ 125 h 792"/>
                <a:gd name="T2" fmla="*/ 543 w 796"/>
                <a:gd name="T3" fmla="*/ 38 h 792"/>
                <a:gd name="T4" fmla="*/ 534 w 796"/>
                <a:gd name="T5" fmla="*/ 18 h 792"/>
                <a:gd name="T6" fmla="*/ 556 w 796"/>
                <a:gd name="T7" fmla="*/ 6 h 792"/>
                <a:gd name="T8" fmla="*/ 687 w 796"/>
                <a:gd name="T9" fmla="*/ 212 h 792"/>
                <a:gd name="T10" fmla="*/ 770 w 796"/>
                <a:gd name="T11" fmla="*/ 410 h 792"/>
                <a:gd name="T12" fmla="*/ 625 w 796"/>
                <a:gd name="T13" fmla="*/ 726 h 792"/>
                <a:gd name="T14" fmla="*/ 290 w 796"/>
                <a:gd name="T15" fmla="*/ 727 h 792"/>
                <a:gd name="T16" fmla="*/ 139 w 796"/>
                <a:gd name="T17" fmla="*/ 564 h 792"/>
                <a:gd name="T18" fmla="*/ 65 w 796"/>
                <a:gd name="T19" fmla="*/ 424 h 792"/>
                <a:gd name="T20" fmla="*/ 0 w 796"/>
                <a:gd name="T21" fmla="*/ 321 h 792"/>
                <a:gd name="T22" fmla="*/ 20 w 796"/>
                <a:gd name="T23" fmla="*/ 307 h 792"/>
                <a:gd name="T24" fmla="*/ 34 w 796"/>
                <a:gd name="T25" fmla="*/ 325 h 792"/>
                <a:gd name="T26" fmla="*/ 168 w 796"/>
                <a:gd name="T27" fmla="*/ 313 h 792"/>
                <a:gd name="T28" fmla="*/ 485 w 796"/>
                <a:gd name="T29" fmla="*/ 125 h 792"/>
                <a:gd name="T30" fmla="*/ 228 w 796"/>
                <a:gd name="T31" fmla="*/ 370 h 792"/>
                <a:gd name="T32" fmla="*/ 147 w 796"/>
                <a:gd name="T33" fmla="*/ 441 h 792"/>
                <a:gd name="T34" fmla="*/ 174 w 796"/>
                <a:gd name="T35" fmla="*/ 564 h 792"/>
                <a:gd name="T36" fmla="*/ 574 w 796"/>
                <a:gd name="T37" fmla="*/ 643 h 792"/>
                <a:gd name="T38" fmla="*/ 665 w 796"/>
                <a:gd name="T39" fmla="*/ 234 h 792"/>
                <a:gd name="T40" fmla="*/ 604 w 796"/>
                <a:gd name="T41" fmla="*/ 158 h 792"/>
                <a:gd name="T42" fmla="*/ 536 w 796"/>
                <a:gd name="T43" fmla="*/ 187 h 792"/>
                <a:gd name="T44" fmla="*/ 228 w 796"/>
                <a:gd name="T45" fmla="*/ 37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 h="792">
                  <a:moveTo>
                    <a:pt x="485" y="125"/>
                  </a:moveTo>
                  <a:cubicBezTo>
                    <a:pt x="543" y="90"/>
                    <a:pt x="558" y="76"/>
                    <a:pt x="543" y="38"/>
                  </a:cubicBezTo>
                  <a:cubicBezTo>
                    <a:pt x="534" y="18"/>
                    <a:pt x="534" y="18"/>
                    <a:pt x="534" y="18"/>
                  </a:cubicBezTo>
                  <a:cubicBezTo>
                    <a:pt x="535" y="9"/>
                    <a:pt x="547" y="0"/>
                    <a:pt x="556" y="6"/>
                  </a:cubicBezTo>
                  <a:cubicBezTo>
                    <a:pt x="602" y="75"/>
                    <a:pt x="644" y="141"/>
                    <a:pt x="687" y="212"/>
                  </a:cubicBezTo>
                  <a:cubicBezTo>
                    <a:pt x="728" y="282"/>
                    <a:pt x="758" y="344"/>
                    <a:pt x="770" y="410"/>
                  </a:cubicBezTo>
                  <a:cubicBezTo>
                    <a:pt x="796" y="547"/>
                    <a:pt x="735" y="660"/>
                    <a:pt x="625" y="726"/>
                  </a:cubicBezTo>
                  <a:cubicBezTo>
                    <a:pt x="519" y="789"/>
                    <a:pt x="398" y="792"/>
                    <a:pt x="290" y="727"/>
                  </a:cubicBezTo>
                  <a:cubicBezTo>
                    <a:pt x="228" y="690"/>
                    <a:pt x="177" y="628"/>
                    <a:pt x="139" y="564"/>
                  </a:cubicBezTo>
                  <a:cubicBezTo>
                    <a:pt x="107" y="511"/>
                    <a:pt x="82" y="453"/>
                    <a:pt x="65" y="424"/>
                  </a:cubicBezTo>
                  <a:cubicBezTo>
                    <a:pt x="44" y="389"/>
                    <a:pt x="25" y="360"/>
                    <a:pt x="0" y="321"/>
                  </a:cubicBezTo>
                  <a:cubicBezTo>
                    <a:pt x="0" y="315"/>
                    <a:pt x="12" y="305"/>
                    <a:pt x="20" y="307"/>
                  </a:cubicBezTo>
                  <a:cubicBezTo>
                    <a:pt x="34" y="325"/>
                    <a:pt x="34" y="325"/>
                    <a:pt x="34" y="325"/>
                  </a:cubicBezTo>
                  <a:cubicBezTo>
                    <a:pt x="70" y="369"/>
                    <a:pt x="81" y="365"/>
                    <a:pt x="168" y="313"/>
                  </a:cubicBezTo>
                  <a:lnTo>
                    <a:pt x="485" y="125"/>
                  </a:lnTo>
                  <a:close/>
                  <a:moveTo>
                    <a:pt x="228" y="370"/>
                  </a:moveTo>
                  <a:cubicBezTo>
                    <a:pt x="184" y="396"/>
                    <a:pt x="158" y="415"/>
                    <a:pt x="147" y="441"/>
                  </a:cubicBezTo>
                  <a:cubicBezTo>
                    <a:pt x="132" y="474"/>
                    <a:pt x="142" y="511"/>
                    <a:pt x="174" y="564"/>
                  </a:cubicBezTo>
                  <a:cubicBezTo>
                    <a:pt x="270" y="726"/>
                    <a:pt x="419" y="735"/>
                    <a:pt x="574" y="643"/>
                  </a:cubicBezTo>
                  <a:cubicBezTo>
                    <a:pt x="666" y="589"/>
                    <a:pt x="794" y="452"/>
                    <a:pt x="665" y="234"/>
                  </a:cubicBezTo>
                  <a:cubicBezTo>
                    <a:pt x="635" y="185"/>
                    <a:pt x="613" y="162"/>
                    <a:pt x="604" y="158"/>
                  </a:cubicBezTo>
                  <a:cubicBezTo>
                    <a:pt x="595" y="154"/>
                    <a:pt x="573" y="165"/>
                    <a:pt x="536" y="187"/>
                  </a:cubicBezTo>
                  <a:lnTo>
                    <a:pt x="228" y="3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1" name="Freeform 257"/>
            <p:cNvSpPr>
              <a:spLocks/>
            </p:cNvSpPr>
            <p:nvPr/>
          </p:nvSpPr>
          <p:spPr bwMode="auto">
            <a:xfrm>
              <a:off x="7616" y="348"/>
              <a:ext cx="88" cy="60"/>
            </a:xfrm>
            <a:custGeom>
              <a:avLst/>
              <a:gdLst>
                <a:gd name="T0" fmla="*/ 493 w 691"/>
                <a:gd name="T1" fmla="*/ 134 h 463"/>
                <a:gd name="T2" fmla="*/ 589 w 691"/>
                <a:gd name="T3" fmla="*/ 35 h 463"/>
                <a:gd name="T4" fmla="*/ 582 w 691"/>
                <a:gd name="T5" fmla="*/ 11 h 463"/>
                <a:gd name="T6" fmla="*/ 605 w 691"/>
                <a:gd name="T7" fmla="*/ 4 h 463"/>
                <a:gd name="T8" fmla="*/ 645 w 691"/>
                <a:gd name="T9" fmla="*/ 120 h 463"/>
                <a:gd name="T10" fmla="*/ 691 w 691"/>
                <a:gd name="T11" fmla="*/ 232 h 463"/>
                <a:gd name="T12" fmla="*/ 668 w 691"/>
                <a:gd name="T13" fmla="*/ 242 h 463"/>
                <a:gd name="T14" fmla="*/ 658 w 691"/>
                <a:gd name="T15" fmla="*/ 220 h 463"/>
                <a:gd name="T16" fmla="*/ 521 w 691"/>
                <a:gd name="T17" fmla="*/ 208 h 463"/>
                <a:gd name="T18" fmla="*/ 198 w 691"/>
                <a:gd name="T19" fmla="*/ 329 h 463"/>
                <a:gd name="T20" fmla="*/ 103 w 691"/>
                <a:gd name="T21" fmla="*/ 428 h 463"/>
                <a:gd name="T22" fmla="*/ 109 w 691"/>
                <a:gd name="T23" fmla="*/ 452 h 463"/>
                <a:gd name="T24" fmla="*/ 85 w 691"/>
                <a:gd name="T25" fmla="*/ 458 h 463"/>
                <a:gd name="T26" fmla="*/ 46 w 691"/>
                <a:gd name="T27" fmla="*/ 345 h 463"/>
                <a:gd name="T28" fmla="*/ 0 w 691"/>
                <a:gd name="T29" fmla="*/ 231 h 463"/>
                <a:gd name="T30" fmla="*/ 22 w 691"/>
                <a:gd name="T31" fmla="*/ 221 h 463"/>
                <a:gd name="T32" fmla="*/ 34 w 691"/>
                <a:gd name="T33" fmla="*/ 243 h 463"/>
                <a:gd name="T34" fmla="*/ 170 w 691"/>
                <a:gd name="T35" fmla="*/ 255 h 463"/>
                <a:gd name="T36" fmla="*/ 493 w 691"/>
                <a:gd name="T37"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1" h="463">
                  <a:moveTo>
                    <a:pt x="493" y="134"/>
                  </a:moveTo>
                  <a:cubicBezTo>
                    <a:pt x="589" y="98"/>
                    <a:pt x="604" y="90"/>
                    <a:pt x="589" y="35"/>
                  </a:cubicBezTo>
                  <a:cubicBezTo>
                    <a:pt x="582" y="11"/>
                    <a:pt x="582" y="11"/>
                    <a:pt x="582" y="11"/>
                  </a:cubicBezTo>
                  <a:cubicBezTo>
                    <a:pt x="583" y="4"/>
                    <a:pt x="601" y="0"/>
                    <a:pt x="605" y="4"/>
                  </a:cubicBezTo>
                  <a:cubicBezTo>
                    <a:pt x="621" y="51"/>
                    <a:pt x="631" y="82"/>
                    <a:pt x="645" y="120"/>
                  </a:cubicBezTo>
                  <a:cubicBezTo>
                    <a:pt x="659" y="156"/>
                    <a:pt x="672" y="187"/>
                    <a:pt x="691" y="232"/>
                  </a:cubicBezTo>
                  <a:cubicBezTo>
                    <a:pt x="690" y="238"/>
                    <a:pt x="674" y="246"/>
                    <a:pt x="668" y="242"/>
                  </a:cubicBezTo>
                  <a:cubicBezTo>
                    <a:pt x="658" y="220"/>
                    <a:pt x="658" y="220"/>
                    <a:pt x="658" y="220"/>
                  </a:cubicBezTo>
                  <a:cubicBezTo>
                    <a:pt x="633" y="168"/>
                    <a:pt x="617" y="172"/>
                    <a:pt x="521" y="208"/>
                  </a:cubicBezTo>
                  <a:cubicBezTo>
                    <a:pt x="198" y="329"/>
                    <a:pt x="198" y="329"/>
                    <a:pt x="198" y="329"/>
                  </a:cubicBezTo>
                  <a:cubicBezTo>
                    <a:pt x="101" y="365"/>
                    <a:pt x="89" y="372"/>
                    <a:pt x="103" y="428"/>
                  </a:cubicBezTo>
                  <a:cubicBezTo>
                    <a:pt x="109" y="452"/>
                    <a:pt x="109" y="452"/>
                    <a:pt x="109" y="452"/>
                  </a:cubicBezTo>
                  <a:cubicBezTo>
                    <a:pt x="107" y="459"/>
                    <a:pt x="90" y="463"/>
                    <a:pt x="85" y="458"/>
                  </a:cubicBezTo>
                  <a:cubicBezTo>
                    <a:pt x="70" y="412"/>
                    <a:pt x="60" y="381"/>
                    <a:pt x="46" y="345"/>
                  </a:cubicBezTo>
                  <a:cubicBezTo>
                    <a:pt x="32" y="306"/>
                    <a:pt x="19" y="276"/>
                    <a:pt x="0" y="231"/>
                  </a:cubicBezTo>
                  <a:cubicBezTo>
                    <a:pt x="1" y="225"/>
                    <a:pt x="15" y="217"/>
                    <a:pt x="22" y="221"/>
                  </a:cubicBezTo>
                  <a:cubicBezTo>
                    <a:pt x="34" y="243"/>
                    <a:pt x="34" y="243"/>
                    <a:pt x="34" y="243"/>
                  </a:cubicBezTo>
                  <a:cubicBezTo>
                    <a:pt x="60" y="294"/>
                    <a:pt x="74" y="291"/>
                    <a:pt x="170" y="255"/>
                  </a:cubicBezTo>
                  <a:lnTo>
                    <a:pt x="493"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2" name="Freeform 258"/>
            <p:cNvSpPr>
              <a:spLocks/>
            </p:cNvSpPr>
            <p:nvPr/>
          </p:nvSpPr>
          <p:spPr bwMode="auto">
            <a:xfrm>
              <a:off x="7639" y="460"/>
              <a:ext cx="87" cy="50"/>
            </a:xfrm>
            <a:custGeom>
              <a:avLst/>
              <a:gdLst>
                <a:gd name="T0" fmla="*/ 6 w 682"/>
                <a:gd name="T1" fmla="*/ 189 h 391"/>
                <a:gd name="T2" fmla="*/ 31 w 682"/>
                <a:gd name="T3" fmla="*/ 36 h 391"/>
                <a:gd name="T4" fmla="*/ 165 w 682"/>
                <a:gd name="T5" fmla="*/ 0 h 391"/>
                <a:gd name="T6" fmla="*/ 170 w 682"/>
                <a:gd name="T7" fmla="*/ 23 h 391"/>
                <a:gd name="T8" fmla="*/ 37 w 682"/>
                <a:gd name="T9" fmla="*/ 200 h 391"/>
                <a:gd name="T10" fmla="*/ 157 w 682"/>
                <a:gd name="T11" fmla="*/ 313 h 391"/>
                <a:gd name="T12" fmla="*/ 287 w 682"/>
                <a:gd name="T13" fmla="*/ 225 h 391"/>
                <a:gd name="T14" fmla="*/ 340 w 682"/>
                <a:gd name="T15" fmla="*/ 128 h 391"/>
                <a:gd name="T16" fmla="*/ 499 w 682"/>
                <a:gd name="T17" fmla="*/ 12 h 391"/>
                <a:gd name="T18" fmla="*/ 680 w 682"/>
                <a:gd name="T19" fmla="*/ 198 h 391"/>
                <a:gd name="T20" fmla="*/ 673 w 682"/>
                <a:gd name="T21" fmla="*/ 289 h 391"/>
                <a:gd name="T22" fmla="*/ 670 w 682"/>
                <a:gd name="T23" fmla="*/ 324 h 391"/>
                <a:gd name="T24" fmla="*/ 553 w 682"/>
                <a:gd name="T25" fmla="*/ 349 h 391"/>
                <a:gd name="T26" fmla="*/ 548 w 682"/>
                <a:gd name="T27" fmla="*/ 325 h 391"/>
                <a:gd name="T28" fmla="*/ 649 w 682"/>
                <a:gd name="T29" fmla="*/ 186 h 391"/>
                <a:gd name="T30" fmla="*/ 533 w 682"/>
                <a:gd name="T31" fmla="*/ 78 h 391"/>
                <a:gd name="T32" fmla="*/ 420 w 682"/>
                <a:gd name="T33" fmla="*/ 169 h 391"/>
                <a:gd name="T34" fmla="*/ 377 w 682"/>
                <a:gd name="T35" fmla="*/ 249 h 391"/>
                <a:gd name="T36" fmla="*/ 199 w 682"/>
                <a:gd name="T37" fmla="*/ 383 h 391"/>
                <a:gd name="T38" fmla="*/ 6 w 682"/>
                <a:gd name="T39" fmla="*/ 18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 h="391">
                  <a:moveTo>
                    <a:pt x="6" y="189"/>
                  </a:moveTo>
                  <a:cubicBezTo>
                    <a:pt x="0" y="108"/>
                    <a:pt x="22" y="55"/>
                    <a:pt x="31" y="36"/>
                  </a:cubicBezTo>
                  <a:cubicBezTo>
                    <a:pt x="52" y="23"/>
                    <a:pt x="120" y="6"/>
                    <a:pt x="165" y="0"/>
                  </a:cubicBezTo>
                  <a:cubicBezTo>
                    <a:pt x="172" y="5"/>
                    <a:pt x="175" y="19"/>
                    <a:pt x="170" y="23"/>
                  </a:cubicBezTo>
                  <a:cubicBezTo>
                    <a:pt x="121" y="41"/>
                    <a:pt x="29" y="88"/>
                    <a:pt x="37" y="200"/>
                  </a:cubicBezTo>
                  <a:cubicBezTo>
                    <a:pt x="43" y="281"/>
                    <a:pt x="98" y="317"/>
                    <a:pt x="157" y="313"/>
                  </a:cubicBezTo>
                  <a:cubicBezTo>
                    <a:pt x="199" y="310"/>
                    <a:pt x="246" y="298"/>
                    <a:pt x="287" y="225"/>
                  </a:cubicBezTo>
                  <a:cubicBezTo>
                    <a:pt x="340" y="128"/>
                    <a:pt x="340" y="128"/>
                    <a:pt x="340" y="128"/>
                  </a:cubicBezTo>
                  <a:cubicBezTo>
                    <a:pt x="369" y="78"/>
                    <a:pt x="420" y="18"/>
                    <a:pt x="499" y="12"/>
                  </a:cubicBezTo>
                  <a:cubicBezTo>
                    <a:pt x="592" y="6"/>
                    <a:pt x="671" y="73"/>
                    <a:pt x="680" y="198"/>
                  </a:cubicBezTo>
                  <a:cubicBezTo>
                    <a:pt x="682" y="228"/>
                    <a:pt x="679" y="264"/>
                    <a:pt x="673" y="289"/>
                  </a:cubicBezTo>
                  <a:cubicBezTo>
                    <a:pt x="671" y="302"/>
                    <a:pt x="669" y="316"/>
                    <a:pt x="670" y="324"/>
                  </a:cubicBezTo>
                  <a:cubicBezTo>
                    <a:pt x="647" y="334"/>
                    <a:pt x="593" y="346"/>
                    <a:pt x="553" y="349"/>
                  </a:cubicBezTo>
                  <a:cubicBezTo>
                    <a:pt x="547" y="346"/>
                    <a:pt x="543" y="330"/>
                    <a:pt x="548" y="325"/>
                  </a:cubicBezTo>
                  <a:cubicBezTo>
                    <a:pt x="594" y="309"/>
                    <a:pt x="655" y="279"/>
                    <a:pt x="649" y="186"/>
                  </a:cubicBezTo>
                  <a:cubicBezTo>
                    <a:pt x="642" y="91"/>
                    <a:pt x="578" y="75"/>
                    <a:pt x="533" y="78"/>
                  </a:cubicBezTo>
                  <a:cubicBezTo>
                    <a:pt x="477" y="82"/>
                    <a:pt x="441" y="131"/>
                    <a:pt x="420" y="169"/>
                  </a:cubicBezTo>
                  <a:cubicBezTo>
                    <a:pt x="377" y="249"/>
                    <a:pt x="377" y="249"/>
                    <a:pt x="377" y="249"/>
                  </a:cubicBezTo>
                  <a:cubicBezTo>
                    <a:pt x="343" y="313"/>
                    <a:pt x="291" y="377"/>
                    <a:pt x="199" y="383"/>
                  </a:cubicBezTo>
                  <a:cubicBezTo>
                    <a:pt x="93" y="391"/>
                    <a:pt x="15" y="315"/>
                    <a:pt x="6" y="1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3" name="Freeform 259"/>
            <p:cNvSpPr>
              <a:spLocks noEditPoints="1"/>
            </p:cNvSpPr>
            <p:nvPr/>
          </p:nvSpPr>
          <p:spPr bwMode="auto">
            <a:xfrm>
              <a:off x="7635" y="509"/>
              <a:ext cx="88" cy="83"/>
            </a:xfrm>
            <a:custGeom>
              <a:avLst/>
              <a:gdLst>
                <a:gd name="T0" fmla="*/ 253 w 689"/>
                <a:gd name="T1" fmla="*/ 444 h 649"/>
                <a:gd name="T2" fmla="*/ 281 w 689"/>
                <a:gd name="T3" fmla="*/ 407 h 649"/>
                <a:gd name="T4" fmla="*/ 299 w 689"/>
                <a:gd name="T5" fmla="*/ 262 h 649"/>
                <a:gd name="T6" fmla="*/ 280 w 689"/>
                <a:gd name="T7" fmla="*/ 222 h 649"/>
                <a:gd name="T8" fmla="*/ 183 w 689"/>
                <a:gd name="T9" fmla="*/ 176 h 649"/>
                <a:gd name="T10" fmla="*/ 105 w 689"/>
                <a:gd name="T11" fmla="*/ 146 h 649"/>
                <a:gd name="T12" fmla="*/ 83 w 689"/>
                <a:gd name="T13" fmla="*/ 171 h 649"/>
                <a:gd name="T14" fmla="*/ 76 w 689"/>
                <a:gd name="T15" fmla="*/ 203 h 649"/>
                <a:gd name="T16" fmla="*/ 52 w 689"/>
                <a:gd name="T17" fmla="*/ 198 h 649"/>
                <a:gd name="T18" fmla="*/ 67 w 689"/>
                <a:gd name="T19" fmla="*/ 98 h 649"/>
                <a:gd name="T20" fmla="*/ 75 w 689"/>
                <a:gd name="T21" fmla="*/ 5 h 649"/>
                <a:gd name="T22" fmla="*/ 99 w 689"/>
                <a:gd name="T23" fmla="*/ 6 h 649"/>
                <a:gd name="T24" fmla="*/ 98 w 689"/>
                <a:gd name="T25" fmla="*/ 38 h 649"/>
                <a:gd name="T26" fmla="*/ 139 w 689"/>
                <a:gd name="T27" fmla="*/ 102 h 649"/>
                <a:gd name="T28" fmla="*/ 344 w 689"/>
                <a:gd name="T29" fmla="*/ 212 h 649"/>
                <a:gd name="T30" fmla="*/ 592 w 689"/>
                <a:gd name="T31" fmla="*/ 341 h 649"/>
                <a:gd name="T32" fmla="*/ 658 w 689"/>
                <a:gd name="T33" fmla="*/ 366 h 649"/>
                <a:gd name="T34" fmla="*/ 689 w 689"/>
                <a:gd name="T35" fmla="*/ 420 h 649"/>
                <a:gd name="T36" fmla="*/ 679 w 689"/>
                <a:gd name="T37" fmla="*/ 434 h 649"/>
                <a:gd name="T38" fmla="*/ 545 w 689"/>
                <a:gd name="T39" fmla="*/ 461 h 649"/>
                <a:gd name="T40" fmla="*/ 142 w 689"/>
                <a:gd name="T41" fmla="*/ 547 h 649"/>
                <a:gd name="T42" fmla="*/ 30 w 689"/>
                <a:gd name="T43" fmla="*/ 617 h 649"/>
                <a:gd name="T44" fmla="*/ 24 w 689"/>
                <a:gd name="T45" fmla="*/ 642 h 649"/>
                <a:gd name="T46" fmla="*/ 0 w 689"/>
                <a:gd name="T47" fmla="*/ 640 h 649"/>
                <a:gd name="T48" fmla="*/ 17 w 689"/>
                <a:gd name="T49" fmla="*/ 523 h 649"/>
                <a:gd name="T50" fmla="*/ 27 w 689"/>
                <a:gd name="T51" fmla="*/ 412 h 649"/>
                <a:gd name="T52" fmla="*/ 51 w 689"/>
                <a:gd name="T53" fmla="*/ 413 h 649"/>
                <a:gd name="T54" fmla="*/ 51 w 689"/>
                <a:gd name="T55" fmla="*/ 441 h 649"/>
                <a:gd name="T56" fmla="*/ 64 w 689"/>
                <a:gd name="T57" fmla="*/ 477 h 649"/>
                <a:gd name="T58" fmla="*/ 117 w 689"/>
                <a:gd name="T59" fmla="*/ 471 h 649"/>
                <a:gd name="T60" fmla="*/ 253 w 689"/>
                <a:gd name="T61" fmla="*/ 444 h 649"/>
                <a:gd name="T62" fmla="*/ 361 w 689"/>
                <a:gd name="T63" fmla="*/ 263 h 649"/>
                <a:gd name="T64" fmla="*/ 335 w 689"/>
                <a:gd name="T65" fmla="*/ 281 h 649"/>
                <a:gd name="T66" fmla="*/ 321 w 689"/>
                <a:gd name="T67" fmla="*/ 399 h 649"/>
                <a:gd name="T68" fmla="*/ 349 w 689"/>
                <a:gd name="T69" fmla="*/ 424 h 649"/>
                <a:gd name="T70" fmla="*/ 512 w 689"/>
                <a:gd name="T71" fmla="*/ 390 h 649"/>
                <a:gd name="T72" fmla="*/ 575 w 689"/>
                <a:gd name="T73" fmla="*/ 375 h 649"/>
                <a:gd name="T74" fmla="*/ 576 w 689"/>
                <a:gd name="T75" fmla="*/ 373 h 649"/>
                <a:gd name="T76" fmla="*/ 521 w 689"/>
                <a:gd name="T77" fmla="*/ 343 h 649"/>
                <a:gd name="T78" fmla="*/ 361 w 689"/>
                <a:gd name="T79" fmla="*/ 26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9" h="649">
                  <a:moveTo>
                    <a:pt x="253" y="444"/>
                  </a:moveTo>
                  <a:cubicBezTo>
                    <a:pt x="275" y="439"/>
                    <a:pt x="278" y="436"/>
                    <a:pt x="281" y="407"/>
                  </a:cubicBezTo>
                  <a:cubicBezTo>
                    <a:pt x="299" y="262"/>
                    <a:pt x="299" y="262"/>
                    <a:pt x="299" y="262"/>
                  </a:cubicBezTo>
                  <a:cubicBezTo>
                    <a:pt x="301" y="237"/>
                    <a:pt x="299" y="231"/>
                    <a:pt x="280" y="222"/>
                  </a:cubicBezTo>
                  <a:cubicBezTo>
                    <a:pt x="183" y="176"/>
                    <a:pt x="183" y="176"/>
                    <a:pt x="183" y="176"/>
                  </a:cubicBezTo>
                  <a:cubicBezTo>
                    <a:pt x="141" y="157"/>
                    <a:pt x="116" y="147"/>
                    <a:pt x="105" y="146"/>
                  </a:cubicBezTo>
                  <a:cubicBezTo>
                    <a:pt x="93" y="144"/>
                    <a:pt x="87" y="149"/>
                    <a:pt x="83" y="171"/>
                  </a:cubicBezTo>
                  <a:cubicBezTo>
                    <a:pt x="76" y="203"/>
                    <a:pt x="76" y="203"/>
                    <a:pt x="76" y="203"/>
                  </a:cubicBezTo>
                  <a:cubicBezTo>
                    <a:pt x="70" y="209"/>
                    <a:pt x="55" y="207"/>
                    <a:pt x="52" y="198"/>
                  </a:cubicBezTo>
                  <a:cubicBezTo>
                    <a:pt x="57" y="173"/>
                    <a:pt x="61" y="143"/>
                    <a:pt x="67" y="98"/>
                  </a:cubicBezTo>
                  <a:cubicBezTo>
                    <a:pt x="71" y="66"/>
                    <a:pt x="73" y="32"/>
                    <a:pt x="75" y="5"/>
                  </a:cubicBezTo>
                  <a:cubicBezTo>
                    <a:pt x="79" y="0"/>
                    <a:pt x="95" y="0"/>
                    <a:pt x="99" y="6"/>
                  </a:cubicBezTo>
                  <a:cubicBezTo>
                    <a:pt x="98" y="38"/>
                    <a:pt x="98" y="38"/>
                    <a:pt x="98" y="38"/>
                  </a:cubicBezTo>
                  <a:cubicBezTo>
                    <a:pt x="98" y="62"/>
                    <a:pt x="106" y="84"/>
                    <a:pt x="139" y="102"/>
                  </a:cubicBezTo>
                  <a:cubicBezTo>
                    <a:pt x="181" y="125"/>
                    <a:pt x="240" y="159"/>
                    <a:pt x="344" y="212"/>
                  </a:cubicBezTo>
                  <a:cubicBezTo>
                    <a:pt x="592" y="341"/>
                    <a:pt x="592" y="341"/>
                    <a:pt x="592" y="341"/>
                  </a:cubicBezTo>
                  <a:cubicBezTo>
                    <a:pt x="625" y="359"/>
                    <a:pt x="643" y="367"/>
                    <a:pt x="658" y="366"/>
                  </a:cubicBezTo>
                  <a:cubicBezTo>
                    <a:pt x="662" y="390"/>
                    <a:pt x="678" y="408"/>
                    <a:pt x="689" y="420"/>
                  </a:cubicBezTo>
                  <a:cubicBezTo>
                    <a:pt x="688" y="426"/>
                    <a:pt x="686" y="432"/>
                    <a:pt x="679" y="434"/>
                  </a:cubicBezTo>
                  <a:cubicBezTo>
                    <a:pt x="635" y="441"/>
                    <a:pt x="589" y="451"/>
                    <a:pt x="545" y="461"/>
                  </a:cubicBezTo>
                  <a:cubicBezTo>
                    <a:pt x="142" y="547"/>
                    <a:pt x="142" y="547"/>
                    <a:pt x="142" y="547"/>
                  </a:cubicBezTo>
                  <a:cubicBezTo>
                    <a:pt x="56" y="565"/>
                    <a:pt x="40" y="576"/>
                    <a:pt x="30" y="617"/>
                  </a:cubicBezTo>
                  <a:cubicBezTo>
                    <a:pt x="24" y="642"/>
                    <a:pt x="24" y="642"/>
                    <a:pt x="24" y="642"/>
                  </a:cubicBezTo>
                  <a:cubicBezTo>
                    <a:pt x="18" y="649"/>
                    <a:pt x="3" y="645"/>
                    <a:pt x="0" y="640"/>
                  </a:cubicBezTo>
                  <a:cubicBezTo>
                    <a:pt x="7" y="600"/>
                    <a:pt x="11" y="567"/>
                    <a:pt x="17" y="523"/>
                  </a:cubicBezTo>
                  <a:cubicBezTo>
                    <a:pt x="22" y="477"/>
                    <a:pt x="25" y="440"/>
                    <a:pt x="27" y="412"/>
                  </a:cubicBezTo>
                  <a:cubicBezTo>
                    <a:pt x="32" y="405"/>
                    <a:pt x="47" y="406"/>
                    <a:pt x="51" y="413"/>
                  </a:cubicBezTo>
                  <a:cubicBezTo>
                    <a:pt x="51" y="441"/>
                    <a:pt x="51" y="441"/>
                    <a:pt x="51" y="441"/>
                  </a:cubicBezTo>
                  <a:cubicBezTo>
                    <a:pt x="50" y="462"/>
                    <a:pt x="55" y="476"/>
                    <a:pt x="64" y="477"/>
                  </a:cubicBezTo>
                  <a:cubicBezTo>
                    <a:pt x="75" y="478"/>
                    <a:pt x="93" y="476"/>
                    <a:pt x="117" y="471"/>
                  </a:cubicBezTo>
                  <a:lnTo>
                    <a:pt x="253" y="444"/>
                  </a:lnTo>
                  <a:close/>
                  <a:moveTo>
                    <a:pt x="361" y="263"/>
                  </a:moveTo>
                  <a:cubicBezTo>
                    <a:pt x="340" y="253"/>
                    <a:pt x="339" y="253"/>
                    <a:pt x="335" y="281"/>
                  </a:cubicBezTo>
                  <a:cubicBezTo>
                    <a:pt x="321" y="399"/>
                    <a:pt x="321" y="399"/>
                    <a:pt x="321" y="399"/>
                  </a:cubicBezTo>
                  <a:cubicBezTo>
                    <a:pt x="318" y="427"/>
                    <a:pt x="322" y="429"/>
                    <a:pt x="349" y="424"/>
                  </a:cubicBezTo>
                  <a:cubicBezTo>
                    <a:pt x="512" y="390"/>
                    <a:pt x="512" y="390"/>
                    <a:pt x="512" y="390"/>
                  </a:cubicBezTo>
                  <a:cubicBezTo>
                    <a:pt x="536" y="385"/>
                    <a:pt x="563" y="380"/>
                    <a:pt x="575" y="375"/>
                  </a:cubicBezTo>
                  <a:cubicBezTo>
                    <a:pt x="576" y="373"/>
                    <a:pt x="576" y="373"/>
                    <a:pt x="576" y="373"/>
                  </a:cubicBezTo>
                  <a:cubicBezTo>
                    <a:pt x="571" y="370"/>
                    <a:pt x="549" y="358"/>
                    <a:pt x="521" y="343"/>
                  </a:cubicBezTo>
                  <a:lnTo>
                    <a:pt x="361" y="2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4" name="Freeform 260"/>
            <p:cNvSpPr>
              <a:spLocks/>
            </p:cNvSpPr>
            <p:nvPr/>
          </p:nvSpPr>
          <p:spPr bwMode="auto">
            <a:xfrm>
              <a:off x="7608" y="588"/>
              <a:ext cx="106" cy="112"/>
            </a:xfrm>
            <a:custGeom>
              <a:avLst/>
              <a:gdLst>
                <a:gd name="T0" fmla="*/ 167 w 832"/>
                <a:gd name="T1" fmla="*/ 628 h 877"/>
                <a:gd name="T2" fmla="*/ 7 w 832"/>
                <a:gd name="T3" fmla="*/ 572 h 877"/>
                <a:gd name="T4" fmla="*/ 4 w 832"/>
                <a:gd name="T5" fmla="*/ 551 h 877"/>
                <a:gd name="T6" fmla="*/ 184 w 832"/>
                <a:gd name="T7" fmla="*/ 486 h 877"/>
                <a:gd name="T8" fmla="*/ 503 w 832"/>
                <a:gd name="T9" fmla="*/ 364 h 877"/>
                <a:gd name="T10" fmla="*/ 665 w 832"/>
                <a:gd name="T11" fmla="*/ 305 h 877"/>
                <a:gd name="T12" fmla="*/ 666 w 832"/>
                <a:gd name="T13" fmla="*/ 303 h 877"/>
                <a:gd name="T14" fmla="*/ 608 w 832"/>
                <a:gd name="T15" fmla="*/ 276 h 877"/>
                <a:gd name="T16" fmla="*/ 410 w 832"/>
                <a:gd name="T17" fmla="*/ 202 h 877"/>
                <a:gd name="T18" fmla="*/ 216 w 832"/>
                <a:gd name="T19" fmla="*/ 148 h 877"/>
                <a:gd name="T20" fmla="*/ 182 w 832"/>
                <a:gd name="T21" fmla="*/ 188 h 877"/>
                <a:gd name="T22" fmla="*/ 168 w 832"/>
                <a:gd name="T23" fmla="*/ 215 h 877"/>
                <a:gd name="T24" fmla="*/ 146 w 832"/>
                <a:gd name="T25" fmla="*/ 205 h 877"/>
                <a:gd name="T26" fmla="*/ 189 w 832"/>
                <a:gd name="T27" fmla="*/ 100 h 877"/>
                <a:gd name="T28" fmla="*/ 221 w 832"/>
                <a:gd name="T29" fmla="*/ 4 h 877"/>
                <a:gd name="T30" fmla="*/ 245 w 832"/>
                <a:gd name="T31" fmla="*/ 11 h 877"/>
                <a:gd name="T32" fmla="*/ 238 w 832"/>
                <a:gd name="T33" fmla="*/ 36 h 877"/>
                <a:gd name="T34" fmla="*/ 242 w 832"/>
                <a:gd name="T35" fmla="*/ 83 h 877"/>
                <a:gd name="T36" fmla="*/ 424 w 832"/>
                <a:gd name="T37" fmla="*/ 165 h 877"/>
                <a:gd name="T38" fmla="*/ 687 w 832"/>
                <a:gd name="T39" fmla="*/ 263 h 877"/>
                <a:gd name="T40" fmla="*/ 760 w 832"/>
                <a:gd name="T41" fmla="*/ 268 h 877"/>
                <a:gd name="T42" fmla="*/ 803 w 832"/>
                <a:gd name="T43" fmla="*/ 220 h 877"/>
                <a:gd name="T44" fmla="*/ 810 w 832"/>
                <a:gd name="T45" fmla="*/ 205 h 877"/>
                <a:gd name="T46" fmla="*/ 832 w 832"/>
                <a:gd name="T47" fmla="*/ 215 h 877"/>
                <a:gd name="T48" fmla="*/ 791 w 832"/>
                <a:gd name="T49" fmla="*/ 317 h 877"/>
                <a:gd name="T50" fmla="*/ 778 w 832"/>
                <a:gd name="T51" fmla="*/ 360 h 877"/>
                <a:gd name="T52" fmla="*/ 520 w 832"/>
                <a:gd name="T53" fmla="*/ 440 h 877"/>
                <a:gd name="T54" fmla="*/ 388 w 832"/>
                <a:gd name="T55" fmla="*/ 491 h 877"/>
                <a:gd name="T56" fmla="*/ 168 w 832"/>
                <a:gd name="T57" fmla="*/ 580 h 877"/>
                <a:gd name="T58" fmla="*/ 167 w 832"/>
                <a:gd name="T59" fmla="*/ 582 h 877"/>
                <a:gd name="T60" fmla="*/ 204 w 832"/>
                <a:gd name="T61" fmla="*/ 599 h 877"/>
                <a:gd name="T62" fmla="*/ 398 w 832"/>
                <a:gd name="T63" fmla="*/ 672 h 877"/>
                <a:gd name="T64" fmla="*/ 593 w 832"/>
                <a:gd name="T65" fmla="*/ 724 h 877"/>
                <a:gd name="T66" fmla="*/ 632 w 832"/>
                <a:gd name="T67" fmla="*/ 675 h 877"/>
                <a:gd name="T68" fmla="*/ 640 w 832"/>
                <a:gd name="T69" fmla="*/ 660 h 877"/>
                <a:gd name="T70" fmla="*/ 662 w 832"/>
                <a:gd name="T71" fmla="*/ 670 h 877"/>
                <a:gd name="T72" fmla="*/ 619 w 832"/>
                <a:gd name="T73" fmla="*/ 777 h 877"/>
                <a:gd name="T74" fmla="*/ 587 w 832"/>
                <a:gd name="T75" fmla="*/ 871 h 877"/>
                <a:gd name="T76" fmla="*/ 563 w 832"/>
                <a:gd name="T77" fmla="*/ 865 h 877"/>
                <a:gd name="T78" fmla="*/ 566 w 832"/>
                <a:gd name="T79" fmla="*/ 851 h 877"/>
                <a:gd name="T80" fmla="*/ 566 w 832"/>
                <a:gd name="T81" fmla="*/ 793 h 877"/>
                <a:gd name="T82" fmla="*/ 384 w 832"/>
                <a:gd name="T83" fmla="*/ 710 h 877"/>
                <a:gd name="T84" fmla="*/ 167 w 832"/>
                <a:gd name="T85" fmla="*/ 62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2" h="877">
                  <a:moveTo>
                    <a:pt x="167" y="628"/>
                  </a:moveTo>
                  <a:cubicBezTo>
                    <a:pt x="140" y="618"/>
                    <a:pt x="32" y="578"/>
                    <a:pt x="7" y="572"/>
                  </a:cubicBezTo>
                  <a:cubicBezTo>
                    <a:pt x="2" y="568"/>
                    <a:pt x="0" y="561"/>
                    <a:pt x="4" y="551"/>
                  </a:cubicBezTo>
                  <a:cubicBezTo>
                    <a:pt x="23" y="545"/>
                    <a:pt x="65" y="531"/>
                    <a:pt x="184" y="486"/>
                  </a:cubicBezTo>
                  <a:cubicBezTo>
                    <a:pt x="503" y="364"/>
                    <a:pt x="503" y="364"/>
                    <a:pt x="503" y="364"/>
                  </a:cubicBezTo>
                  <a:cubicBezTo>
                    <a:pt x="541" y="350"/>
                    <a:pt x="638" y="316"/>
                    <a:pt x="665" y="305"/>
                  </a:cubicBezTo>
                  <a:cubicBezTo>
                    <a:pt x="666" y="303"/>
                    <a:pt x="666" y="303"/>
                    <a:pt x="666" y="303"/>
                  </a:cubicBezTo>
                  <a:cubicBezTo>
                    <a:pt x="656" y="295"/>
                    <a:pt x="636" y="287"/>
                    <a:pt x="608" y="276"/>
                  </a:cubicBezTo>
                  <a:cubicBezTo>
                    <a:pt x="410" y="202"/>
                    <a:pt x="410" y="202"/>
                    <a:pt x="410" y="202"/>
                  </a:cubicBezTo>
                  <a:cubicBezTo>
                    <a:pt x="368" y="186"/>
                    <a:pt x="249" y="144"/>
                    <a:pt x="216" y="148"/>
                  </a:cubicBezTo>
                  <a:cubicBezTo>
                    <a:pt x="204" y="151"/>
                    <a:pt x="192" y="166"/>
                    <a:pt x="182" y="188"/>
                  </a:cubicBezTo>
                  <a:cubicBezTo>
                    <a:pt x="168" y="215"/>
                    <a:pt x="168" y="215"/>
                    <a:pt x="168" y="215"/>
                  </a:cubicBezTo>
                  <a:cubicBezTo>
                    <a:pt x="159" y="218"/>
                    <a:pt x="148" y="213"/>
                    <a:pt x="146" y="205"/>
                  </a:cubicBezTo>
                  <a:cubicBezTo>
                    <a:pt x="163" y="165"/>
                    <a:pt x="176" y="133"/>
                    <a:pt x="189" y="100"/>
                  </a:cubicBezTo>
                  <a:cubicBezTo>
                    <a:pt x="203" y="61"/>
                    <a:pt x="211" y="37"/>
                    <a:pt x="221" y="4"/>
                  </a:cubicBezTo>
                  <a:cubicBezTo>
                    <a:pt x="228" y="0"/>
                    <a:pt x="241" y="3"/>
                    <a:pt x="245" y="11"/>
                  </a:cubicBezTo>
                  <a:cubicBezTo>
                    <a:pt x="238" y="36"/>
                    <a:pt x="238" y="36"/>
                    <a:pt x="238" y="36"/>
                  </a:cubicBezTo>
                  <a:cubicBezTo>
                    <a:pt x="232" y="58"/>
                    <a:pt x="233" y="75"/>
                    <a:pt x="242" y="83"/>
                  </a:cubicBezTo>
                  <a:cubicBezTo>
                    <a:pt x="270" y="108"/>
                    <a:pt x="381" y="149"/>
                    <a:pt x="424" y="165"/>
                  </a:cubicBezTo>
                  <a:cubicBezTo>
                    <a:pt x="687" y="263"/>
                    <a:pt x="687" y="263"/>
                    <a:pt x="687" y="263"/>
                  </a:cubicBezTo>
                  <a:cubicBezTo>
                    <a:pt x="712" y="273"/>
                    <a:pt x="732" y="279"/>
                    <a:pt x="760" y="268"/>
                  </a:cubicBezTo>
                  <a:cubicBezTo>
                    <a:pt x="777" y="260"/>
                    <a:pt x="792" y="240"/>
                    <a:pt x="803" y="220"/>
                  </a:cubicBezTo>
                  <a:cubicBezTo>
                    <a:pt x="810" y="205"/>
                    <a:pt x="810" y="205"/>
                    <a:pt x="810" y="205"/>
                  </a:cubicBezTo>
                  <a:cubicBezTo>
                    <a:pt x="818" y="201"/>
                    <a:pt x="831" y="206"/>
                    <a:pt x="832" y="215"/>
                  </a:cubicBezTo>
                  <a:cubicBezTo>
                    <a:pt x="816" y="252"/>
                    <a:pt x="797" y="300"/>
                    <a:pt x="791" y="317"/>
                  </a:cubicBezTo>
                  <a:cubicBezTo>
                    <a:pt x="786" y="331"/>
                    <a:pt x="781" y="347"/>
                    <a:pt x="778" y="360"/>
                  </a:cubicBezTo>
                  <a:cubicBezTo>
                    <a:pt x="725" y="360"/>
                    <a:pt x="565" y="424"/>
                    <a:pt x="520" y="440"/>
                  </a:cubicBezTo>
                  <a:cubicBezTo>
                    <a:pt x="388" y="491"/>
                    <a:pt x="388" y="491"/>
                    <a:pt x="388" y="491"/>
                  </a:cubicBezTo>
                  <a:cubicBezTo>
                    <a:pt x="294" y="527"/>
                    <a:pt x="227" y="554"/>
                    <a:pt x="168" y="580"/>
                  </a:cubicBezTo>
                  <a:cubicBezTo>
                    <a:pt x="167" y="582"/>
                    <a:pt x="167" y="582"/>
                    <a:pt x="167" y="582"/>
                  </a:cubicBezTo>
                  <a:cubicBezTo>
                    <a:pt x="170" y="587"/>
                    <a:pt x="185" y="592"/>
                    <a:pt x="204" y="599"/>
                  </a:cubicBezTo>
                  <a:cubicBezTo>
                    <a:pt x="398" y="672"/>
                    <a:pt x="398" y="672"/>
                    <a:pt x="398" y="672"/>
                  </a:cubicBezTo>
                  <a:cubicBezTo>
                    <a:pt x="441" y="688"/>
                    <a:pt x="559" y="732"/>
                    <a:pt x="593" y="724"/>
                  </a:cubicBezTo>
                  <a:cubicBezTo>
                    <a:pt x="603" y="722"/>
                    <a:pt x="614" y="710"/>
                    <a:pt x="632" y="675"/>
                  </a:cubicBezTo>
                  <a:cubicBezTo>
                    <a:pt x="640" y="660"/>
                    <a:pt x="640" y="660"/>
                    <a:pt x="640" y="660"/>
                  </a:cubicBezTo>
                  <a:cubicBezTo>
                    <a:pt x="648" y="656"/>
                    <a:pt x="662" y="662"/>
                    <a:pt x="662" y="670"/>
                  </a:cubicBezTo>
                  <a:cubicBezTo>
                    <a:pt x="644" y="712"/>
                    <a:pt x="632" y="742"/>
                    <a:pt x="619" y="777"/>
                  </a:cubicBezTo>
                  <a:cubicBezTo>
                    <a:pt x="604" y="816"/>
                    <a:pt x="597" y="840"/>
                    <a:pt x="587" y="871"/>
                  </a:cubicBezTo>
                  <a:cubicBezTo>
                    <a:pt x="579" y="877"/>
                    <a:pt x="567" y="872"/>
                    <a:pt x="563" y="865"/>
                  </a:cubicBezTo>
                  <a:cubicBezTo>
                    <a:pt x="566" y="851"/>
                    <a:pt x="566" y="851"/>
                    <a:pt x="566" y="851"/>
                  </a:cubicBezTo>
                  <a:cubicBezTo>
                    <a:pt x="573" y="821"/>
                    <a:pt x="572" y="800"/>
                    <a:pt x="566" y="793"/>
                  </a:cubicBezTo>
                  <a:cubicBezTo>
                    <a:pt x="539" y="766"/>
                    <a:pt x="426" y="725"/>
                    <a:pt x="384" y="710"/>
                  </a:cubicBezTo>
                  <a:lnTo>
                    <a:pt x="167" y="6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5" name="Freeform 261"/>
            <p:cNvSpPr>
              <a:spLocks/>
            </p:cNvSpPr>
            <p:nvPr/>
          </p:nvSpPr>
          <p:spPr bwMode="auto">
            <a:xfrm>
              <a:off x="7585" y="672"/>
              <a:ext cx="87" cy="70"/>
            </a:xfrm>
            <a:custGeom>
              <a:avLst/>
              <a:gdLst>
                <a:gd name="T0" fmla="*/ 508 w 679"/>
                <a:gd name="T1" fmla="*/ 331 h 550"/>
                <a:gd name="T2" fmla="*/ 645 w 679"/>
                <a:gd name="T3" fmla="*/ 345 h 550"/>
                <a:gd name="T4" fmla="*/ 659 w 679"/>
                <a:gd name="T5" fmla="*/ 325 h 550"/>
                <a:gd name="T6" fmla="*/ 679 w 679"/>
                <a:gd name="T7" fmla="*/ 339 h 550"/>
                <a:gd name="T8" fmla="*/ 613 w 679"/>
                <a:gd name="T9" fmla="*/ 442 h 550"/>
                <a:gd name="T10" fmla="*/ 552 w 679"/>
                <a:gd name="T11" fmla="*/ 546 h 550"/>
                <a:gd name="T12" fmla="*/ 531 w 679"/>
                <a:gd name="T13" fmla="*/ 536 h 550"/>
                <a:gd name="T14" fmla="*/ 542 w 679"/>
                <a:gd name="T15" fmla="*/ 514 h 550"/>
                <a:gd name="T16" fmla="*/ 466 w 679"/>
                <a:gd name="T17" fmla="*/ 399 h 550"/>
                <a:gd name="T18" fmla="*/ 172 w 679"/>
                <a:gd name="T19" fmla="*/ 219 h 550"/>
                <a:gd name="T20" fmla="*/ 36 w 679"/>
                <a:gd name="T21" fmla="*/ 205 h 550"/>
                <a:gd name="T22" fmla="*/ 21 w 679"/>
                <a:gd name="T23" fmla="*/ 224 h 550"/>
                <a:gd name="T24" fmla="*/ 1 w 679"/>
                <a:gd name="T25" fmla="*/ 210 h 550"/>
                <a:gd name="T26" fmla="*/ 66 w 679"/>
                <a:gd name="T27" fmla="*/ 109 h 550"/>
                <a:gd name="T28" fmla="*/ 127 w 679"/>
                <a:gd name="T29" fmla="*/ 3 h 550"/>
                <a:gd name="T30" fmla="*/ 149 w 679"/>
                <a:gd name="T31" fmla="*/ 14 h 550"/>
                <a:gd name="T32" fmla="*/ 139 w 679"/>
                <a:gd name="T33" fmla="*/ 36 h 550"/>
                <a:gd name="T34" fmla="*/ 213 w 679"/>
                <a:gd name="T35" fmla="*/ 151 h 550"/>
                <a:gd name="T36" fmla="*/ 508 w 679"/>
                <a:gd name="T37" fmla="*/ 33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9" h="550">
                  <a:moveTo>
                    <a:pt x="508" y="331"/>
                  </a:moveTo>
                  <a:cubicBezTo>
                    <a:pt x="596" y="384"/>
                    <a:pt x="611" y="391"/>
                    <a:pt x="645" y="345"/>
                  </a:cubicBezTo>
                  <a:cubicBezTo>
                    <a:pt x="659" y="325"/>
                    <a:pt x="659" y="325"/>
                    <a:pt x="659" y="325"/>
                  </a:cubicBezTo>
                  <a:cubicBezTo>
                    <a:pt x="666" y="322"/>
                    <a:pt x="679" y="333"/>
                    <a:pt x="679" y="339"/>
                  </a:cubicBezTo>
                  <a:cubicBezTo>
                    <a:pt x="652" y="380"/>
                    <a:pt x="634" y="407"/>
                    <a:pt x="613" y="442"/>
                  </a:cubicBezTo>
                  <a:cubicBezTo>
                    <a:pt x="592" y="475"/>
                    <a:pt x="576" y="504"/>
                    <a:pt x="552" y="546"/>
                  </a:cubicBezTo>
                  <a:cubicBezTo>
                    <a:pt x="547" y="550"/>
                    <a:pt x="531" y="543"/>
                    <a:pt x="531" y="536"/>
                  </a:cubicBezTo>
                  <a:cubicBezTo>
                    <a:pt x="542" y="514"/>
                    <a:pt x="542" y="514"/>
                    <a:pt x="542" y="514"/>
                  </a:cubicBezTo>
                  <a:cubicBezTo>
                    <a:pt x="567" y="462"/>
                    <a:pt x="554" y="452"/>
                    <a:pt x="466" y="399"/>
                  </a:cubicBezTo>
                  <a:cubicBezTo>
                    <a:pt x="172" y="219"/>
                    <a:pt x="172" y="219"/>
                    <a:pt x="172" y="219"/>
                  </a:cubicBezTo>
                  <a:cubicBezTo>
                    <a:pt x="84" y="165"/>
                    <a:pt x="71" y="160"/>
                    <a:pt x="36" y="205"/>
                  </a:cubicBezTo>
                  <a:cubicBezTo>
                    <a:pt x="21" y="224"/>
                    <a:pt x="21" y="224"/>
                    <a:pt x="21" y="224"/>
                  </a:cubicBezTo>
                  <a:cubicBezTo>
                    <a:pt x="14" y="227"/>
                    <a:pt x="0" y="217"/>
                    <a:pt x="1" y="210"/>
                  </a:cubicBezTo>
                  <a:cubicBezTo>
                    <a:pt x="28" y="170"/>
                    <a:pt x="46" y="142"/>
                    <a:pt x="66" y="109"/>
                  </a:cubicBezTo>
                  <a:cubicBezTo>
                    <a:pt x="87" y="74"/>
                    <a:pt x="104" y="46"/>
                    <a:pt x="127" y="3"/>
                  </a:cubicBezTo>
                  <a:cubicBezTo>
                    <a:pt x="133" y="0"/>
                    <a:pt x="147" y="6"/>
                    <a:pt x="149" y="14"/>
                  </a:cubicBezTo>
                  <a:cubicBezTo>
                    <a:pt x="139" y="36"/>
                    <a:pt x="139" y="36"/>
                    <a:pt x="139" y="36"/>
                  </a:cubicBezTo>
                  <a:cubicBezTo>
                    <a:pt x="115" y="89"/>
                    <a:pt x="125" y="97"/>
                    <a:pt x="213" y="151"/>
                  </a:cubicBezTo>
                  <a:lnTo>
                    <a:pt x="508" y="3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6" name="Freeform 262"/>
            <p:cNvSpPr>
              <a:spLocks/>
            </p:cNvSpPr>
            <p:nvPr/>
          </p:nvSpPr>
          <p:spPr bwMode="auto">
            <a:xfrm>
              <a:off x="7549" y="718"/>
              <a:ext cx="99" cy="100"/>
            </a:xfrm>
            <a:custGeom>
              <a:avLst/>
              <a:gdLst>
                <a:gd name="T0" fmla="*/ 171 w 773"/>
                <a:gd name="T1" fmla="*/ 232 h 780"/>
                <a:gd name="T2" fmla="*/ 41 w 773"/>
                <a:gd name="T3" fmla="*/ 196 h 780"/>
                <a:gd name="T4" fmla="*/ 19 w 773"/>
                <a:gd name="T5" fmla="*/ 218 h 780"/>
                <a:gd name="T6" fmla="*/ 2 w 773"/>
                <a:gd name="T7" fmla="*/ 200 h 780"/>
                <a:gd name="T8" fmla="*/ 88 w 773"/>
                <a:gd name="T9" fmla="*/ 106 h 780"/>
                <a:gd name="T10" fmla="*/ 174 w 773"/>
                <a:gd name="T11" fmla="*/ 3 h 780"/>
                <a:gd name="T12" fmla="*/ 192 w 773"/>
                <a:gd name="T13" fmla="*/ 19 h 780"/>
                <a:gd name="T14" fmla="*/ 171 w 773"/>
                <a:gd name="T15" fmla="*/ 47 h 780"/>
                <a:gd name="T16" fmla="*/ 223 w 773"/>
                <a:gd name="T17" fmla="*/ 172 h 780"/>
                <a:gd name="T18" fmla="*/ 550 w 773"/>
                <a:gd name="T19" fmla="*/ 457 h 780"/>
                <a:gd name="T20" fmla="*/ 593 w 773"/>
                <a:gd name="T21" fmla="*/ 455 h 780"/>
                <a:gd name="T22" fmla="*/ 628 w 773"/>
                <a:gd name="T23" fmla="*/ 415 h 780"/>
                <a:gd name="T24" fmla="*/ 688 w 773"/>
                <a:gd name="T25" fmla="*/ 309 h 780"/>
                <a:gd name="T26" fmla="*/ 666 w 773"/>
                <a:gd name="T27" fmla="*/ 232 h 780"/>
                <a:gd name="T28" fmla="*/ 688 w 773"/>
                <a:gd name="T29" fmla="*/ 217 h 780"/>
                <a:gd name="T30" fmla="*/ 773 w 773"/>
                <a:gd name="T31" fmla="*/ 340 h 780"/>
                <a:gd name="T32" fmla="*/ 760 w 773"/>
                <a:gd name="T33" fmla="*/ 354 h 780"/>
                <a:gd name="T34" fmla="*/ 684 w 773"/>
                <a:gd name="T35" fmla="*/ 396 h 780"/>
                <a:gd name="T36" fmla="*/ 426 w 773"/>
                <a:gd name="T37" fmla="*/ 693 h 780"/>
                <a:gd name="T38" fmla="*/ 396 w 773"/>
                <a:gd name="T39" fmla="*/ 768 h 780"/>
                <a:gd name="T40" fmla="*/ 383 w 773"/>
                <a:gd name="T41" fmla="*/ 779 h 780"/>
                <a:gd name="T42" fmla="*/ 281 w 773"/>
                <a:gd name="T43" fmla="*/ 671 h 780"/>
                <a:gd name="T44" fmla="*/ 296 w 773"/>
                <a:gd name="T45" fmla="*/ 651 h 780"/>
                <a:gd name="T46" fmla="*/ 366 w 773"/>
                <a:gd name="T47" fmla="*/ 679 h 780"/>
                <a:gd name="T48" fmla="*/ 458 w 773"/>
                <a:gd name="T49" fmla="*/ 610 h 780"/>
                <a:gd name="T50" fmla="*/ 503 w 773"/>
                <a:gd name="T51" fmla="*/ 558 h 780"/>
                <a:gd name="T52" fmla="*/ 497 w 773"/>
                <a:gd name="T53" fmla="*/ 515 h 780"/>
                <a:gd name="T54" fmla="*/ 171 w 773"/>
                <a:gd name="T55" fmla="*/ 232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3" h="780">
                  <a:moveTo>
                    <a:pt x="171" y="232"/>
                  </a:moveTo>
                  <a:cubicBezTo>
                    <a:pt x="94" y="165"/>
                    <a:pt x="83" y="157"/>
                    <a:pt x="41" y="196"/>
                  </a:cubicBezTo>
                  <a:cubicBezTo>
                    <a:pt x="19" y="218"/>
                    <a:pt x="19" y="218"/>
                    <a:pt x="19" y="218"/>
                  </a:cubicBezTo>
                  <a:cubicBezTo>
                    <a:pt x="12" y="220"/>
                    <a:pt x="0" y="206"/>
                    <a:pt x="2" y="200"/>
                  </a:cubicBezTo>
                  <a:cubicBezTo>
                    <a:pt x="40" y="160"/>
                    <a:pt x="62" y="136"/>
                    <a:pt x="88" y="106"/>
                  </a:cubicBezTo>
                  <a:cubicBezTo>
                    <a:pt x="113" y="77"/>
                    <a:pt x="134" y="51"/>
                    <a:pt x="174" y="3"/>
                  </a:cubicBezTo>
                  <a:cubicBezTo>
                    <a:pt x="180" y="0"/>
                    <a:pt x="193" y="9"/>
                    <a:pt x="192" y="19"/>
                  </a:cubicBezTo>
                  <a:cubicBezTo>
                    <a:pt x="171" y="47"/>
                    <a:pt x="171" y="47"/>
                    <a:pt x="171" y="47"/>
                  </a:cubicBezTo>
                  <a:cubicBezTo>
                    <a:pt x="139" y="92"/>
                    <a:pt x="146" y="105"/>
                    <a:pt x="223" y="172"/>
                  </a:cubicBezTo>
                  <a:cubicBezTo>
                    <a:pt x="550" y="457"/>
                    <a:pt x="550" y="457"/>
                    <a:pt x="550" y="457"/>
                  </a:cubicBezTo>
                  <a:cubicBezTo>
                    <a:pt x="573" y="476"/>
                    <a:pt x="574" y="477"/>
                    <a:pt x="593" y="455"/>
                  </a:cubicBezTo>
                  <a:cubicBezTo>
                    <a:pt x="628" y="415"/>
                    <a:pt x="628" y="415"/>
                    <a:pt x="628" y="415"/>
                  </a:cubicBezTo>
                  <a:cubicBezTo>
                    <a:pt x="655" y="383"/>
                    <a:pt x="689" y="342"/>
                    <a:pt x="688" y="309"/>
                  </a:cubicBezTo>
                  <a:cubicBezTo>
                    <a:pt x="687" y="277"/>
                    <a:pt x="677" y="256"/>
                    <a:pt x="666" y="232"/>
                  </a:cubicBezTo>
                  <a:cubicBezTo>
                    <a:pt x="667" y="222"/>
                    <a:pt x="680" y="215"/>
                    <a:pt x="688" y="217"/>
                  </a:cubicBezTo>
                  <a:cubicBezTo>
                    <a:pt x="710" y="257"/>
                    <a:pt x="748" y="309"/>
                    <a:pt x="773" y="340"/>
                  </a:cubicBezTo>
                  <a:cubicBezTo>
                    <a:pt x="772" y="343"/>
                    <a:pt x="764" y="354"/>
                    <a:pt x="760" y="354"/>
                  </a:cubicBezTo>
                  <a:cubicBezTo>
                    <a:pt x="733" y="338"/>
                    <a:pt x="713" y="363"/>
                    <a:pt x="684" y="396"/>
                  </a:cubicBezTo>
                  <a:cubicBezTo>
                    <a:pt x="426" y="693"/>
                    <a:pt x="426" y="693"/>
                    <a:pt x="426" y="693"/>
                  </a:cubicBezTo>
                  <a:cubicBezTo>
                    <a:pt x="391" y="732"/>
                    <a:pt x="387" y="740"/>
                    <a:pt x="396" y="768"/>
                  </a:cubicBezTo>
                  <a:cubicBezTo>
                    <a:pt x="395" y="773"/>
                    <a:pt x="387" y="780"/>
                    <a:pt x="383" y="779"/>
                  </a:cubicBezTo>
                  <a:cubicBezTo>
                    <a:pt x="360" y="745"/>
                    <a:pt x="305" y="688"/>
                    <a:pt x="281" y="671"/>
                  </a:cubicBezTo>
                  <a:cubicBezTo>
                    <a:pt x="278" y="663"/>
                    <a:pt x="289" y="651"/>
                    <a:pt x="296" y="651"/>
                  </a:cubicBezTo>
                  <a:cubicBezTo>
                    <a:pt x="316" y="665"/>
                    <a:pt x="348" y="683"/>
                    <a:pt x="366" y="679"/>
                  </a:cubicBezTo>
                  <a:cubicBezTo>
                    <a:pt x="393" y="673"/>
                    <a:pt x="423" y="650"/>
                    <a:pt x="458" y="610"/>
                  </a:cubicBezTo>
                  <a:cubicBezTo>
                    <a:pt x="503" y="558"/>
                    <a:pt x="503" y="558"/>
                    <a:pt x="503" y="558"/>
                  </a:cubicBezTo>
                  <a:cubicBezTo>
                    <a:pt x="522" y="536"/>
                    <a:pt x="521" y="536"/>
                    <a:pt x="497" y="515"/>
                  </a:cubicBezTo>
                  <a:lnTo>
                    <a:pt x="171" y="2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7" name="Freeform 263"/>
            <p:cNvSpPr>
              <a:spLocks noEditPoints="1"/>
            </p:cNvSpPr>
            <p:nvPr/>
          </p:nvSpPr>
          <p:spPr bwMode="auto">
            <a:xfrm>
              <a:off x="7473" y="757"/>
              <a:ext cx="111" cy="98"/>
            </a:xfrm>
            <a:custGeom>
              <a:avLst/>
              <a:gdLst>
                <a:gd name="T0" fmla="*/ 317 w 865"/>
                <a:gd name="T1" fmla="*/ 431 h 772"/>
                <a:gd name="T2" fmla="*/ 364 w 865"/>
                <a:gd name="T3" fmla="*/ 426 h 772"/>
                <a:gd name="T4" fmla="*/ 481 w 865"/>
                <a:gd name="T5" fmla="*/ 339 h 772"/>
                <a:gd name="T6" fmla="*/ 497 w 865"/>
                <a:gd name="T7" fmla="*/ 298 h 772"/>
                <a:gd name="T8" fmla="*/ 464 w 865"/>
                <a:gd name="T9" fmla="*/ 196 h 772"/>
                <a:gd name="T10" fmla="*/ 433 w 865"/>
                <a:gd name="T11" fmla="*/ 119 h 772"/>
                <a:gd name="T12" fmla="*/ 399 w 865"/>
                <a:gd name="T13" fmla="*/ 120 h 772"/>
                <a:gd name="T14" fmla="*/ 371 w 865"/>
                <a:gd name="T15" fmla="*/ 137 h 772"/>
                <a:gd name="T16" fmla="*/ 359 w 865"/>
                <a:gd name="T17" fmla="*/ 116 h 772"/>
                <a:gd name="T18" fmla="*/ 441 w 865"/>
                <a:gd name="T19" fmla="*/ 59 h 772"/>
                <a:gd name="T20" fmla="*/ 514 w 865"/>
                <a:gd name="T21" fmla="*/ 1 h 772"/>
                <a:gd name="T22" fmla="*/ 530 w 865"/>
                <a:gd name="T23" fmla="*/ 19 h 772"/>
                <a:gd name="T24" fmla="*/ 506 w 865"/>
                <a:gd name="T25" fmla="*/ 41 h 772"/>
                <a:gd name="T26" fmla="*/ 488 w 865"/>
                <a:gd name="T27" fmla="*/ 113 h 772"/>
                <a:gd name="T28" fmla="*/ 548 w 865"/>
                <a:gd name="T29" fmla="*/ 338 h 772"/>
                <a:gd name="T30" fmla="*/ 625 w 865"/>
                <a:gd name="T31" fmla="*/ 607 h 772"/>
                <a:gd name="T32" fmla="*/ 653 w 865"/>
                <a:gd name="T33" fmla="*/ 672 h 772"/>
                <a:gd name="T34" fmla="*/ 634 w 865"/>
                <a:gd name="T35" fmla="*/ 732 h 772"/>
                <a:gd name="T36" fmla="*/ 617 w 865"/>
                <a:gd name="T37" fmla="*/ 734 h 772"/>
                <a:gd name="T38" fmla="*/ 505 w 865"/>
                <a:gd name="T39" fmla="*/ 655 h 772"/>
                <a:gd name="T40" fmla="*/ 166 w 865"/>
                <a:gd name="T41" fmla="*/ 421 h 772"/>
                <a:gd name="T42" fmla="*/ 39 w 865"/>
                <a:gd name="T43" fmla="*/ 388 h 772"/>
                <a:gd name="T44" fmla="*/ 16 w 865"/>
                <a:gd name="T45" fmla="*/ 401 h 772"/>
                <a:gd name="T46" fmla="*/ 1 w 865"/>
                <a:gd name="T47" fmla="*/ 381 h 772"/>
                <a:gd name="T48" fmla="*/ 98 w 865"/>
                <a:gd name="T49" fmla="*/ 314 h 772"/>
                <a:gd name="T50" fmla="*/ 185 w 865"/>
                <a:gd name="T51" fmla="*/ 245 h 772"/>
                <a:gd name="T52" fmla="*/ 201 w 865"/>
                <a:gd name="T53" fmla="*/ 263 h 772"/>
                <a:gd name="T54" fmla="*/ 181 w 865"/>
                <a:gd name="T55" fmla="*/ 282 h 772"/>
                <a:gd name="T56" fmla="*/ 164 w 865"/>
                <a:gd name="T57" fmla="*/ 316 h 772"/>
                <a:gd name="T58" fmla="*/ 204 w 865"/>
                <a:gd name="T59" fmla="*/ 350 h 772"/>
                <a:gd name="T60" fmla="*/ 317 w 865"/>
                <a:gd name="T61" fmla="*/ 431 h 772"/>
                <a:gd name="T62" fmla="*/ 523 w 865"/>
                <a:gd name="T63" fmla="*/ 386 h 772"/>
                <a:gd name="T64" fmla="*/ 493 w 865"/>
                <a:gd name="T65" fmla="*/ 379 h 772"/>
                <a:gd name="T66" fmla="*/ 397 w 865"/>
                <a:gd name="T67" fmla="*/ 450 h 772"/>
                <a:gd name="T68" fmla="*/ 398 w 865"/>
                <a:gd name="T69" fmla="*/ 487 h 772"/>
                <a:gd name="T70" fmla="*/ 534 w 865"/>
                <a:gd name="T71" fmla="*/ 583 h 772"/>
                <a:gd name="T72" fmla="*/ 589 w 865"/>
                <a:gd name="T73" fmla="*/ 619 h 772"/>
                <a:gd name="T74" fmla="*/ 590 w 865"/>
                <a:gd name="T75" fmla="*/ 617 h 772"/>
                <a:gd name="T76" fmla="*/ 575 w 865"/>
                <a:gd name="T77" fmla="*/ 558 h 772"/>
                <a:gd name="T78" fmla="*/ 523 w 865"/>
                <a:gd name="T79" fmla="*/ 386 h 772"/>
                <a:gd name="T80" fmla="*/ 821 w 865"/>
                <a:gd name="T81" fmla="*/ 707 h 772"/>
                <a:gd name="T82" fmla="*/ 851 w 865"/>
                <a:gd name="T83" fmla="*/ 705 h 772"/>
                <a:gd name="T84" fmla="*/ 863 w 865"/>
                <a:gd name="T85" fmla="*/ 734 h 772"/>
                <a:gd name="T86" fmla="*/ 857 w 865"/>
                <a:gd name="T87" fmla="*/ 766 h 772"/>
                <a:gd name="T88" fmla="*/ 828 w 865"/>
                <a:gd name="T89" fmla="*/ 772 h 772"/>
                <a:gd name="T90" fmla="*/ 638 w 865"/>
                <a:gd name="T91" fmla="*/ 769 h 772"/>
                <a:gd name="T92" fmla="*/ 634 w 865"/>
                <a:gd name="T93" fmla="*/ 750 h 772"/>
                <a:gd name="T94" fmla="*/ 821 w 865"/>
                <a:gd name="T95" fmla="*/ 70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5" h="772">
                  <a:moveTo>
                    <a:pt x="317" y="431"/>
                  </a:moveTo>
                  <a:cubicBezTo>
                    <a:pt x="336" y="444"/>
                    <a:pt x="340" y="444"/>
                    <a:pt x="364" y="426"/>
                  </a:cubicBezTo>
                  <a:cubicBezTo>
                    <a:pt x="481" y="339"/>
                    <a:pt x="481" y="339"/>
                    <a:pt x="481" y="339"/>
                  </a:cubicBezTo>
                  <a:cubicBezTo>
                    <a:pt x="501" y="325"/>
                    <a:pt x="504" y="319"/>
                    <a:pt x="497" y="298"/>
                  </a:cubicBezTo>
                  <a:cubicBezTo>
                    <a:pt x="464" y="196"/>
                    <a:pt x="464" y="196"/>
                    <a:pt x="464" y="196"/>
                  </a:cubicBezTo>
                  <a:cubicBezTo>
                    <a:pt x="450" y="153"/>
                    <a:pt x="439" y="128"/>
                    <a:pt x="433" y="119"/>
                  </a:cubicBezTo>
                  <a:cubicBezTo>
                    <a:pt x="426" y="110"/>
                    <a:pt x="419" y="108"/>
                    <a:pt x="399" y="120"/>
                  </a:cubicBezTo>
                  <a:cubicBezTo>
                    <a:pt x="371" y="137"/>
                    <a:pt x="371" y="137"/>
                    <a:pt x="371" y="137"/>
                  </a:cubicBezTo>
                  <a:cubicBezTo>
                    <a:pt x="363" y="137"/>
                    <a:pt x="354" y="125"/>
                    <a:pt x="359" y="116"/>
                  </a:cubicBezTo>
                  <a:cubicBezTo>
                    <a:pt x="380" y="103"/>
                    <a:pt x="404" y="85"/>
                    <a:pt x="441" y="59"/>
                  </a:cubicBezTo>
                  <a:cubicBezTo>
                    <a:pt x="467" y="40"/>
                    <a:pt x="494" y="17"/>
                    <a:pt x="514" y="1"/>
                  </a:cubicBezTo>
                  <a:cubicBezTo>
                    <a:pt x="521" y="0"/>
                    <a:pt x="532" y="12"/>
                    <a:pt x="530" y="19"/>
                  </a:cubicBezTo>
                  <a:cubicBezTo>
                    <a:pt x="506" y="41"/>
                    <a:pt x="506" y="41"/>
                    <a:pt x="506" y="41"/>
                  </a:cubicBezTo>
                  <a:cubicBezTo>
                    <a:pt x="489" y="56"/>
                    <a:pt x="478" y="77"/>
                    <a:pt x="488" y="113"/>
                  </a:cubicBezTo>
                  <a:cubicBezTo>
                    <a:pt x="500" y="160"/>
                    <a:pt x="516" y="226"/>
                    <a:pt x="548" y="338"/>
                  </a:cubicBezTo>
                  <a:cubicBezTo>
                    <a:pt x="625" y="607"/>
                    <a:pt x="625" y="607"/>
                    <a:pt x="625" y="607"/>
                  </a:cubicBezTo>
                  <a:cubicBezTo>
                    <a:pt x="635" y="644"/>
                    <a:pt x="641" y="662"/>
                    <a:pt x="653" y="672"/>
                  </a:cubicBezTo>
                  <a:cubicBezTo>
                    <a:pt x="638" y="692"/>
                    <a:pt x="635" y="716"/>
                    <a:pt x="634" y="732"/>
                  </a:cubicBezTo>
                  <a:cubicBezTo>
                    <a:pt x="629" y="736"/>
                    <a:pt x="623" y="738"/>
                    <a:pt x="617" y="734"/>
                  </a:cubicBezTo>
                  <a:cubicBezTo>
                    <a:pt x="582" y="707"/>
                    <a:pt x="542" y="680"/>
                    <a:pt x="505" y="655"/>
                  </a:cubicBezTo>
                  <a:cubicBezTo>
                    <a:pt x="166" y="421"/>
                    <a:pt x="166" y="421"/>
                    <a:pt x="166" y="421"/>
                  </a:cubicBezTo>
                  <a:cubicBezTo>
                    <a:pt x="94" y="371"/>
                    <a:pt x="75" y="367"/>
                    <a:pt x="39" y="388"/>
                  </a:cubicBezTo>
                  <a:cubicBezTo>
                    <a:pt x="16" y="401"/>
                    <a:pt x="16" y="401"/>
                    <a:pt x="16" y="401"/>
                  </a:cubicBezTo>
                  <a:cubicBezTo>
                    <a:pt x="8" y="401"/>
                    <a:pt x="0" y="387"/>
                    <a:pt x="1" y="381"/>
                  </a:cubicBezTo>
                  <a:cubicBezTo>
                    <a:pt x="35" y="359"/>
                    <a:pt x="63" y="340"/>
                    <a:pt x="98" y="314"/>
                  </a:cubicBezTo>
                  <a:cubicBezTo>
                    <a:pt x="135" y="286"/>
                    <a:pt x="163" y="262"/>
                    <a:pt x="185" y="245"/>
                  </a:cubicBezTo>
                  <a:cubicBezTo>
                    <a:pt x="194" y="243"/>
                    <a:pt x="204" y="255"/>
                    <a:pt x="201" y="263"/>
                  </a:cubicBezTo>
                  <a:cubicBezTo>
                    <a:pt x="181" y="282"/>
                    <a:pt x="181" y="282"/>
                    <a:pt x="181" y="282"/>
                  </a:cubicBezTo>
                  <a:cubicBezTo>
                    <a:pt x="165" y="296"/>
                    <a:pt x="158" y="309"/>
                    <a:pt x="164" y="316"/>
                  </a:cubicBezTo>
                  <a:cubicBezTo>
                    <a:pt x="170" y="325"/>
                    <a:pt x="184" y="336"/>
                    <a:pt x="204" y="350"/>
                  </a:cubicBezTo>
                  <a:lnTo>
                    <a:pt x="317" y="431"/>
                  </a:lnTo>
                  <a:close/>
                  <a:moveTo>
                    <a:pt x="523" y="386"/>
                  </a:moveTo>
                  <a:cubicBezTo>
                    <a:pt x="516" y="363"/>
                    <a:pt x="515" y="363"/>
                    <a:pt x="493" y="379"/>
                  </a:cubicBezTo>
                  <a:cubicBezTo>
                    <a:pt x="397" y="450"/>
                    <a:pt x="397" y="450"/>
                    <a:pt x="397" y="450"/>
                  </a:cubicBezTo>
                  <a:cubicBezTo>
                    <a:pt x="375" y="467"/>
                    <a:pt x="375" y="471"/>
                    <a:pt x="398" y="487"/>
                  </a:cubicBezTo>
                  <a:cubicBezTo>
                    <a:pt x="534" y="583"/>
                    <a:pt x="534" y="583"/>
                    <a:pt x="534" y="583"/>
                  </a:cubicBezTo>
                  <a:cubicBezTo>
                    <a:pt x="554" y="597"/>
                    <a:pt x="577" y="613"/>
                    <a:pt x="589" y="619"/>
                  </a:cubicBezTo>
                  <a:cubicBezTo>
                    <a:pt x="590" y="617"/>
                    <a:pt x="590" y="617"/>
                    <a:pt x="590" y="617"/>
                  </a:cubicBezTo>
                  <a:cubicBezTo>
                    <a:pt x="590" y="612"/>
                    <a:pt x="583" y="587"/>
                    <a:pt x="575" y="558"/>
                  </a:cubicBezTo>
                  <a:lnTo>
                    <a:pt x="523" y="386"/>
                  </a:lnTo>
                  <a:close/>
                  <a:moveTo>
                    <a:pt x="821" y="707"/>
                  </a:moveTo>
                  <a:cubicBezTo>
                    <a:pt x="835" y="704"/>
                    <a:pt x="844" y="702"/>
                    <a:pt x="851" y="705"/>
                  </a:cubicBezTo>
                  <a:cubicBezTo>
                    <a:pt x="857" y="708"/>
                    <a:pt x="862" y="719"/>
                    <a:pt x="863" y="734"/>
                  </a:cubicBezTo>
                  <a:cubicBezTo>
                    <a:pt x="865" y="748"/>
                    <a:pt x="862" y="762"/>
                    <a:pt x="857" y="766"/>
                  </a:cubicBezTo>
                  <a:cubicBezTo>
                    <a:pt x="851" y="770"/>
                    <a:pt x="842" y="772"/>
                    <a:pt x="828" y="772"/>
                  </a:cubicBezTo>
                  <a:cubicBezTo>
                    <a:pt x="638" y="769"/>
                    <a:pt x="638" y="769"/>
                    <a:pt x="638" y="769"/>
                  </a:cubicBezTo>
                  <a:cubicBezTo>
                    <a:pt x="630" y="764"/>
                    <a:pt x="630" y="756"/>
                    <a:pt x="634" y="750"/>
                  </a:cubicBezTo>
                  <a:lnTo>
                    <a:pt x="821" y="70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grpSp>
      <p:pic>
        <p:nvPicPr>
          <p:cNvPr id="48" name="Picture 2" descr="https://www.agenziafarmaco.gov.it/registri/resources/AIFA.gif"/>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50000" r="2799"/>
          <a:stretch/>
        </p:blipFill>
        <p:spPr bwMode="auto">
          <a:xfrm>
            <a:off x="-78437" y="6275579"/>
            <a:ext cx="2014458" cy="518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81572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3256" y="-6294064"/>
            <a:ext cx="7765662" cy="16476125"/>
          </a:xfrm>
          <a:prstGeom prst="rect">
            <a:avLst/>
          </a:prstGeom>
        </p:spPr>
      </p:pic>
      <p:sp>
        <p:nvSpPr>
          <p:cNvPr id="4" name="CasellaDiTesto 3"/>
          <p:cNvSpPr txBox="1"/>
          <p:nvPr/>
        </p:nvSpPr>
        <p:spPr>
          <a:xfrm>
            <a:off x="683568" y="856027"/>
            <a:ext cx="8280920" cy="6124754"/>
          </a:xfrm>
          <a:prstGeom prst="rect">
            <a:avLst/>
          </a:prstGeom>
          <a:noFill/>
        </p:spPr>
        <p:txBody>
          <a:bodyPr wrap="square" rtlCol="0">
            <a:spAutoFit/>
          </a:bodyPr>
          <a:lstStyle/>
          <a:p>
            <a:pPr marL="285750" lvl="0" indent="-285750">
              <a:buFont typeface="Arial" panose="020B0604020202020204" pitchFamily="34" charset="0"/>
              <a:buChar char="•"/>
            </a:pPr>
            <a:r>
              <a:rPr lang="it-IT" sz="2200" dirty="0"/>
              <a:t>Chi esegue l’</a:t>
            </a:r>
            <a:r>
              <a:rPr lang="it-IT" sz="2200" b="1" u="sng" cap="small" dirty="0">
                <a:solidFill>
                  <a:schemeClr val="accent1">
                    <a:lumMod val="75000"/>
                  </a:schemeClr>
                </a:solidFill>
                <a:effectLst>
                  <a:outerShdw blurRad="50800" dist="38100" dir="16200000">
                    <a:srgbClr val="000000">
                      <a:alpha val="40000"/>
                    </a:srgbClr>
                  </a:outerShdw>
                </a:effectLst>
              </a:rPr>
              <a:t>archiviazione</a:t>
            </a:r>
            <a:r>
              <a:rPr lang="it-IT" sz="2200" dirty="0"/>
              <a:t> dei dati, dove vengono conservati i dati archiviati,  per quanto tempo e in che formato; effettuazione del test per verificare l’efficacia del recupero dei dati; Tempi necessari al recupero. Valutazione del rischio di danneggiamento dei </a:t>
            </a:r>
            <a:r>
              <a:rPr lang="it-IT" sz="2200" dirty="0" err="1"/>
              <a:t>files</a:t>
            </a:r>
            <a:r>
              <a:rPr lang="it-IT" sz="2200" dirty="0"/>
              <a:t>. Deve essere chiaramente indicato che il dato che si conserva è quello originale, con tutte le informazioni associate; deve essere anche specificato che si conserva l’audit </a:t>
            </a:r>
            <a:r>
              <a:rPr lang="it-IT" sz="2200" dirty="0" err="1"/>
              <a:t>trail</a:t>
            </a:r>
            <a:endParaRPr lang="it-IT" sz="2200" dirty="0"/>
          </a:p>
          <a:p>
            <a:pPr marL="285750" lvl="0" indent="-285750">
              <a:buFont typeface="Arial" panose="020B0604020202020204" pitchFamily="34" charset="0"/>
              <a:buChar char="•"/>
            </a:pPr>
            <a:r>
              <a:rPr lang="it-IT" sz="2200" dirty="0"/>
              <a:t>Informazioni riportate sull’audit </a:t>
            </a:r>
            <a:r>
              <a:rPr lang="it-IT" sz="2200" dirty="0" err="1" smtClean="0"/>
              <a:t>trail</a:t>
            </a:r>
            <a:r>
              <a:rPr lang="it-IT" sz="2200" dirty="0" smtClean="0"/>
              <a:t>: </a:t>
            </a:r>
            <a:r>
              <a:rPr lang="it-IT" sz="2200" dirty="0"/>
              <a:t>evidenza che non possa essere temporaneamente bloccato dagli utenti; eventuale necessità di effettuare delle “</a:t>
            </a:r>
            <a:r>
              <a:rPr lang="it-IT" sz="2200" b="1" u="sng" cap="small" dirty="0" err="1">
                <a:solidFill>
                  <a:schemeClr val="accent1">
                    <a:lumMod val="75000"/>
                  </a:schemeClr>
                </a:solidFill>
                <a:effectLst>
                  <a:outerShdw blurRad="50800" dist="38100" dir="16200000">
                    <a:srgbClr val="000000">
                      <a:alpha val="40000"/>
                    </a:srgbClr>
                  </a:outerShdw>
                </a:effectLst>
              </a:rPr>
              <a:t>query</a:t>
            </a:r>
            <a:r>
              <a:rPr lang="it-IT" sz="2200" dirty="0"/>
              <a:t>” tramite il software stesso per ottenere informazioni che non vengono riportate esplicitamente sull’audit </a:t>
            </a:r>
            <a:r>
              <a:rPr lang="it-IT" sz="2200" dirty="0" err="1"/>
              <a:t>trail</a:t>
            </a:r>
            <a:r>
              <a:rPr lang="it-IT" sz="2200" dirty="0"/>
              <a:t> </a:t>
            </a:r>
          </a:p>
          <a:p>
            <a:pPr marL="285750" lvl="0" indent="-285750">
              <a:buFont typeface="Arial" panose="020B0604020202020204" pitchFamily="34" charset="0"/>
              <a:buChar char="•"/>
            </a:pPr>
            <a:r>
              <a:rPr lang="it-IT" sz="2200" dirty="0"/>
              <a:t>elenco dei </a:t>
            </a:r>
            <a:r>
              <a:rPr lang="it-IT" sz="2200" b="1" u="sng" cap="small" dirty="0">
                <a:solidFill>
                  <a:schemeClr val="accent1">
                    <a:lumMod val="75000"/>
                  </a:schemeClr>
                </a:solidFill>
                <a:effectLst>
                  <a:outerShdw blurRad="50800" dist="38100" dir="16200000">
                    <a:srgbClr val="000000">
                      <a:alpha val="40000"/>
                    </a:srgbClr>
                  </a:outerShdw>
                </a:effectLst>
              </a:rPr>
              <a:t>falliment</a:t>
            </a:r>
            <a:r>
              <a:rPr lang="it-IT" sz="2200" dirty="0"/>
              <a:t>i rispetto al piano iniziale di convalida ed evidenza della loro investigazione e risoluzione</a:t>
            </a:r>
          </a:p>
          <a:p>
            <a:pPr marL="285750" lvl="0" indent="-285750">
              <a:buFont typeface="Arial" panose="020B0604020202020204" pitchFamily="34" charset="0"/>
              <a:buChar char="•"/>
            </a:pPr>
            <a:r>
              <a:rPr lang="it-IT" sz="2200" dirty="0"/>
              <a:t>elenco chiaro e dettagliato delle </a:t>
            </a:r>
            <a:r>
              <a:rPr lang="it-IT" sz="2200" b="1" u="sng" cap="small" dirty="0">
                <a:solidFill>
                  <a:schemeClr val="accent1">
                    <a:lumMod val="75000"/>
                  </a:schemeClr>
                </a:solidFill>
                <a:effectLst>
                  <a:outerShdw blurRad="50800" dist="38100" dir="16200000">
                    <a:srgbClr val="000000">
                      <a:alpha val="40000"/>
                    </a:srgbClr>
                  </a:outerShdw>
                </a:effectLst>
              </a:rPr>
              <a:t>criticità residue </a:t>
            </a:r>
            <a:r>
              <a:rPr lang="it-IT" sz="2200" dirty="0"/>
              <a:t>dopo la convalida con eventuale </a:t>
            </a:r>
            <a:r>
              <a:rPr lang="it-IT" sz="2200" b="1" u="sng" cap="small" dirty="0">
                <a:solidFill>
                  <a:schemeClr val="accent1">
                    <a:lumMod val="75000"/>
                  </a:schemeClr>
                </a:solidFill>
                <a:effectLst>
                  <a:outerShdw blurRad="50800" dist="38100" dir="16200000">
                    <a:srgbClr val="000000">
                      <a:alpha val="40000"/>
                    </a:srgbClr>
                  </a:outerShdw>
                </a:effectLst>
              </a:rPr>
              <a:t>analisi del rischio </a:t>
            </a:r>
            <a:r>
              <a:rPr lang="it-IT" sz="2200" dirty="0"/>
              <a:t>associata</a:t>
            </a:r>
          </a:p>
          <a:p>
            <a:pPr marL="285750" lvl="0" indent="-285750">
              <a:buFont typeface="Arial" panose="020B0604020202020204" pitchFamily="34" charset="0"/>
              <a:buChar char="•"/>
            </a:pPr>
            <a:r>
              <a:rPr lang="it-IT" sz="2200" dirty="0"/>
              <a:t>Necessità e frequenza delle </a:t>
            </a:r>
            <a:r>
              <a:rPr lang="it-IT" sz="2200" b="1" u="sng" cap="small" dirty="0" err="1">
                <a:solidFill>
                  <a:schemeClr val="accent1">
                    <a:lumMod val="75000"/>
                  </a:schemeClr>
                </a:solidFill>
                <a:effectLst>
                  <a:outerShdw blurRad="50800" dist="38100" dir="16200000">
                    <a:srgbClr val="000000">
                      <a:alpha val="40000"/>
                    </a:srgbClr>
                  </a:outerShdw>
                </a:effectLst>
              </a:rPr>
              <a:t>riconvalide</a:t>
            </a:r>
            <a:r>
              <a:rPr lang="it-IT" sz="2200" dirty="0"/>
              <a:t> future</a:t>
            </a:r>
          </a:p>
          <a:p>
            <a:endParaRPr lang="it-IT" dirty="0"/>
          </a:p>
        </p:txBody>
      </p:sp>
      <p:sp>
        <p:nvSpPr>
          <p:cNvPr id="7" name="CasellaDiTesto 6"/>
          <p:cNvSpPr txBox="1"/>
          <p:nvPr/>
        </p:nvSpPr>
        <p:spPr>
          <a:xfrm>
            <a:off x="1187624" y="39931"/>
            <a:ext cx="6260422" cy="769441"/>
          </a:xfrm>
          <a:prstGeom prst="rect">
            <a:avLst/>
          </a:prstGeom>
          <a:noFill/>
        </p:spPr>
        <p:txBody>
          <a:bodyPr wrap="square" rtlCol="0">
            <a:spAutoFit/>
          </a:bodyPr>
          <a:lstStyle/>
          <a:p>
            <a:r>
              <a:rPr lang="en-US" sz="4400" dirty="0" err="1">
                <a:solidFill>
                  <a:prstClr val="black"/>
                </a:solidFill>
                <a:ea typeface="+mj-ea"/>
                <a:cs typeface="+mj-cs"/>
              </a:rPr>
              <a:t>Convalida</a:t>
            </a:r>
            <a:endParaRPr lang="it-IT" dirty="0"/>
          </a:p>
        </p:txBody>
      </p:sp>
      <p:grpSp>
        <p:nvGrpSpPr>
          <p:cNvPr id="8" name="Group 223"/>
          <p:cNvGrpSpPr>
            <a:grpSpLocks/>
          </p:cNvGrpSpPr>
          <p:nvPr/>
        </p:nvGrpSpPr>
        <p:grpSpPr bwMode="auto">
          <a:xfrm>
            <a:off x="7977344" y="114188"/>
            <a:ext cx="831972" cy="844728"/>
            <a:chOff x="6881" y="91"/>
            <a:chExt cx="845" cy="835"/>
          </a:xfrm>
        </p:grpSpPr>
        <p:sp>
          <p:nvSpPr>
            <p:cNvPr id="9" name="Freeform 224"/>
            <p:cNvSpPr>
              <a:spLocks/>
            </p:cNvSpPr>
            <p:nvPr/>
          </p:nvSpPr>
          <p:spPr bwMode="auto">
            <a:xfrm>
              <a:off x="7256" y="675"/>
              <a:ext cx="96" cy="251"/>
            </a:xfrm>
            <a:custGeom>
              <a:avLst/>
              <a:gdLst>
                <a:gd name="T0" fmla="*/ 72 w 96"/>
                <a:gd name="T1" fmla="*/ 21 h 251"/>
                <a:gd name="T2" fmla="*/ 72 w 96"/>
                <a:gd name="T3" fmla="*/ 237 h 251"/>
                <a:gd name="T4" fmla="*/ 96 w 96"/>
                <a:gd name="T5" fmla="*/ 237 h 251"/>
                <a:gd name="T6" fmla="*/ 96 w 96"/>
                <a:gd name="T7" fmla="*/ 251 h 251"/>
                <a:gd name="T8" fmla="*/ 0 w 96"/>
                <a:gd name="T9" fmla="*/ 251 h 251"/>
                <a:gd name="T10" fmla="*/ 0 w 96"/>
                <a:gd name="T11" fmla="*/ 237 h 251"/>
                <a:gd name="T12" fmla="*/ 25 w 96"/>
                <a:gd name="T13" fmla="*/ 237 h 251"/>
                <a:gd name="T14" fmla="*/ 25 w 96"/>
                <a:gd name="T15" fmla="*/ 0 h 251"/>
                <a:gd name="T16" fmla="*/ 72 w 96"/>
                <a:gd name="T17" fmla="*/ 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1">
                  <a:moveTo>
                    <a:pt x="72" y="21"/>
                  </a:moveTo>
                  <a:lnTo>
                    <a:pt x="72" y="237"/>
                  </a:lnTo>
                  <a:lnTo>
                    <a:pt x="96" y="237"/>
                  </a:lnTo>
                  <a:lnTo>
                    <a:pt x="96" y="251"/>
                  </a:lnTo>
                  <a:lnTo>
                    <a:pt x="0" y="251"/>
                  </a:lnTo>
                  <a:lnTo>
                    <a:pt x="0" y="237"/>
                  </a:lnTo>
                  <a:lnTo>
                    <a:pt x="25" y="237"/>
                  </a:lnTo>
                  <a:lnTo>
                    <a:pt x="25" y="0"/>
                  </a:lnTo>
                  <a:lnTo>
                    <a:pt x="72"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0" name="Freeform 225"/>
            <p:cNvSpPr>
              <a:spLocks/>
            </p:cNvSpPr>
            <p:nvPr/>
          </p:nvSpPr>
          <p:spPr bwMode="auto">
            <a:xfrm>
              <a:off x="7281" y="539"/>
              <a:ext cx="47" cy="90"/>
            </a:xfrm>
            <a:custGeom>
              <a:avLst/>
              <a:gdLst>
                <a:gd name="T0" fmla="*/ 366 w 366"/>
                <a:gd name="T1" fmla="*/ 703 h 703"/>
                <a:gd name="T2" fmla="*/ 366 w 366"/>
                <a:gd name="T3" fmla="*/ 173 h 703"/>
                <a:gd name="T4" fmla="*/ 0 w 366"/>
                <a:gd name="T5" fmla="*/ 0 h 703"/>
                <a:gd name="T6" fmla="*/ 0 w 366"/>
                <a:gd name="T7" fmla="*/ 530 h 703"/>
                <a:gd name="T8" fmla="*/ 366 w 366"/>
                <a:gd name="T9" fmla="*/ 703 h 703"/>
              </a:gdLst>
              <a:ahLst/>
              <a:cxnLst>
                <a:cxn ang="0">
                  <a:pos x="T0" y="T1"/>
                </a:cxn>
                <a:cxn ang="0">
                  <a:pos x="T2" y="T3"/>
                </a:cxn>
                <a:cxn ang="0">
                  <a:pos x="T4" y="T5"/>
                </a:cxn>
                <a:cxn ang="0">
                  <a:pos x="T6" y="T7"/>
                </a:cxn>
                <a:cxn ang="0">
                  <a:pos x="T8" y="T9"/>
                </a:cxn>
              </a:cxnLst>
              <a:rect l="0" t="0" r="r" b="b"/>
              <a:pathLst>
                <a:path w="366" h="703">
                  <a:moveTo>
                    <a:pt x="366" y="703"/>
                  </a:moveTo>
                  <a:cubicBezTo>
                    <a:pt x="366" y="173"/>
                    <a:pt x="366" y="173"/>
                    <a:pt x="366" y="173"/>
                  </a:cubicBezTo>
                  <a:cubicBezTo>
                    <a:pt x="326" y="153"/>
                    <a:pt x="0" y="0"/>
                    <a:pt x="0" y="0"/>
                  </a:cubicBezTo>
                  <a:cubicBezTo>
                    <a:pt x="0" y="530"/>
                    <a:pt x="0" y="530"/>
                    <a:pt x="0" y="530"/>
                  </a:cubicBezTo>
                  <a:lnTo>
                    <a:pt x="366" y="7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1" name="Freeform 226"/>
            <p:cNvSpPr>
              <a:spLocks/>
            </p:cNvSpPr>
            <p:nvPr/>
          </p:nvSpPr>
          <p:spPr bwMode="auto">
            <a:xfrm>
              <a:off x="7256" y="239"/>
              <a:ext cx="96" cy="255"/>
            </a:xfrm>
            <a:custGeom>
              <a:avLst/>
              <a:gdLst>
                <a:gd name="T0" fmla="*/ 72 w 96"/>
                <a:gd name="T1" fmla="*/ 255 h 255"/>
                <a:gd name="T2" fmla="*/ 72 w 96"/>
                <a:gd name="T3" fmla="*/ 14 h 255"/>
                <a:gd name="T4" fmla="*/ 96 w 96"/>
                <a:gd name="T5" fmla="*/ 14 h 255"/>
                <a:gd name="T6" fmla="*/ 96 w 96"/>
                <a:gd name="T7" fmla="*/ 0 h 255"/>
                <a:gd name="T8" fmla="*/ 0 w 96"/>
                <a:gd name="T9" fmla="*/ 0 h 255"/>
                <a:gd name="T10" fmla="*/ 0 w 96"/>
                <a:gd name="T11" fmla="*/ 14 h 255"/>
                <a:gd name="T12" fmla="*/ 25 w 96"/>
                <a:gd name="T13" fmla="*/ 14 h 255"/>
                <a:gd name="T14" fmla="*/ 25 w 96"/>
                <a:gd name="T15" fmla="*/ 231 h 255"/>
                <a:gd name="T16" fmla="*/ 72 w 9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5">
                  <a:moveTo>
                    <a:pt x="72" y="255"/>
                  </a:moveTo>
                  <a:lnTo>
                    <a:pt x="72" y="14"/>
                  </a:lnTo>
                  <a:lnTo>
                    <a:pt x="96" y="14"/>
                  </a:lnTo>
                  <a:lnTo>
                    <a:pt x="96" y="0"/>
                  </a:lnTo>
                  <a:lnTo>
                    <a:pt x="0" y="0"/>
                  </a:lnTo>
                  <a:lnTo>
                    <a:pt x="0" y="14"/>
                  </a:lnTo>
                  <a:lnTo>
                    <a:pt x="25" y="14"/>
                  </a:lnTo>
                  <a:lnTo>
                    <a:pt x="25" y="231"/>
                  </a:lnTo>
                  <a:lnTo>
                    <a:pt x="72" y="2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2" name="Freeform 227"/>
            <p:cNvSpPr>
              <a:spLocks/>
            </p:cNvSpPr>
            <p:nvPr/>
          </p:nvSpPr>
          <p:spPr bwMode="auto">
            <a:xfrm>
              <a:off x="7337" y="252"/>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3" name="Freeform 228"/>
            <p:cNvSpPr>
              <a:spLocks/>
            </p:cNvSpPr>
            <p:nvPr/>
          </p:nvSpPr>
          <p:spPr bwMode="auto">
            <a:xfrm>
              <a:off x="7210" y="70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4" name="Freeform 229"/>
            <p:cNvSpPr>
              <a:spLocks/>
            </p:cNvSpPr>
            <p:nvPr/>
          </p:nvSpPr>
          <p:spPr bwMode="auto">
            <a:xfrm>
              <a:off x="7210" y="83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5" name="Freeform 230"/>
            <p:cNvSpPr>
              <a:spLocks/>
            </p:cNvSpPr>
            <p:nvPr/>
          </p:nvSpPr>
          <p:spPr bwMode="auto">
            <a:xfrm>
              <a:off x="7337" y="381"/>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6" name="Freeform 231"/>
            <p:cNvSpPr>
              <a:spLocks/>
            </p:cNvSpPr>
            <p:nvPr/>
          </p:nvSpPr>
          <p:spPr bwMode="auto">
            <a:xfrm>
              <a:off x="7201" y="316"/>
              <a:ext cx="74" cy="93"/>
            </a:xfrm>
            <a:custGeom>
              <a:avLst/>
              <a:gdLst>
                <a:gd name="T0" fmla="*/ 558 w 577"/>
                <a:gd name="T1" fmla="*/ 0 h 730"/>
                <a:gd name="T2" fmla="*/ 111 w 577"/>
                <a:gd name="T3" fmla="*/ 327 h 730"/>
                <a:gd name="T4" fmla="*/ 45 w 577"/>
                <a:gd name="T5" fmla="*/ 730 h 730"/>
                <a:gd name="T6" fmla="*/ 401 w 577"/>
                <a:gd name="T7" fmla="*/ 442 h 730"/>
                <a:gd name="T8" fmla="*/ 558 w 577"/>
                <a:gd name="T9" fmla="*/ 369 h 730"/>
                <a:gd name="T10" fmla="*/ 558 w 577"/>
                <a:gd name="T11" fmla="*/ 0 h 730"/>
              </a:gdLst>
              <a:ahLst/>
              <a:cxnLst>
                <a:cxn ang="0">
                  <a:pos x="T0" y="T1"/>
                </a:cxn>
                <a:cxn ang="0">
                  <a:pos x="T2" y="T3"/>
                </a:cxn>
                <a:cxn ang="0">
                  <a:pos x="T4" y="T5"/>
                </a:cxn>
                <a:cxn ang="0">
                  <a:pos x="T6" y="T7"/>
                </a:cxn>
                <a:cxn ang="0">
                  <a:pos x="T8" y="T9"/>
                </a:cxn>
                <a:cxn ang="0">
                  <a:pos x="T10" y="T11"/>
                </a:cxn>
              </a:cxnLst>
              <a:rect l="0" t="0" r="r" b="b"/>
              <a:pathLst>
                <a:path w="577" h="730">
                  <a:moveTo>
                    <a:pt x="558" y="0"/>
                  </a:moveTo>
                  <a:cubicBezTo>
                    <a:pt x="558" y="0"/>
                    <a:pt x="221" y="106"/>
                    <a:pt x="111" y="327"/>
                  </a:cubicBezTo>
                  <a:cubicBezTo>
                    <a:pt x="0" y="547"/>
                    <a:pt x="45" y="730"/>
                    <a:pt x="45" y="730"/>
                  </a:cubicBezTo>
                  <a:cubicBezTo>
                    <a:pt x="45" y="730"/>
                    <a:pt x="224" y="526"/>
                    <a:pt x="401" y="442"/>
                  </a:cubicBezTo>
                  <a:cubicBezTo>
                    <a:pt x="577" y="357"/>
                    <a:pt x="558" y="369"/>
                    <a:pt x="558" y="369"/>
                  </a:cubicBezTo>
                  <a:lnTo>
                    <a:pt x="5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7" name="Freeform 232"/>
            <p:cNvSpPr>
              <a:spLocks/>
            </p:cNvSpPr>
            <p:nvPr/>
          </p:nvSpPr>
          <p:spPr bwMode="auto">
            <a:xfrm>
              <a:off x="7334" y="758"/>
              <a:ext cx="74" cy="94"/>
            </a:xfrm>
            <a:custGeom>
              <a:avLst/>
              <a:gdLst>
                <a:gd name="T0" fmla="*/ 19 w 578"/>
                <a:gd name="T1" fmla="*/ 730 h 730"/>
                <a:gd name="T2" fmla="*/ 467 w 578"/>
                <a:gd name="T3" fmla="*/ 403 h 730"/>
                <a:gd name="T4" fmla="*/ 532 w 578"/>
                <a:gd name="T5" fmla="*/ 0 h 730"/>
                <a:gd name="T6" fmla="*/ 177 w 578"/>
                <a:gd name="T7" fmla="*/ 288 h 730"/>
                <a:gd name="T8" fmla="*/ 19 w 578"/>
                <a:gd name="T9" fmla="*/ 361 h 730"/>
                <a:gd name="T10" fmla="*/ 19 w 578"/>
                <a:gd name="T11" fmla="*/ 730 h 730"/>
              </a:gdLst>
              <a:ahLst/>
              <a:cxnLst>
                <a:cxn ang="0">
                  <a:pos x="T0" y="T1"/>
                </a:cxn>
                <a:cxn ang="0">
                  <a:pos x="T2" y="T3"/>
                </a:cxn>
                <a:cxn ang="0">
                  <a:pos x="T4" y="T5"/>
                </a:cxn>
                <a:cxn ang="0">
                  <a:pos x="T6" y="T7"/>
                </a:cxn>
                <a:cxn ang="0">
                  <a:pos x="T8" y="T9"/>
                </a:cxn>
                <a:cxn ang="0">
                  <a:pos x="T10" y="T11"/>
                </a:cxn>
              </a:cxnLst>
              <a:rect l="0" t="0" r="r" b="b"/>
              <a:pathLst>
                <a:path w="578" h="730">
                  <a:moveTo>
                    <a:pt x="19" y="730"/>
                  </a:moveTo>
                  <a:cubicBezTo>
                    <a:pt x="19" y="730"/>
                    <a:pt x="356" y="623"/>
                    <a:pt x="467" y="403"/>
                  </a:cubicBezTo>
                  <a:cubicBezTo>
                    <a:pt x="578" y="183"/>
                    <a:pt x="532" y="0"/>
                    <a:pt x="532" y="0"/>
                  </a:cubicBezTo>
                  <a:cubicBezTo>
                    <a:pt x="532" y="0"/>
                    <a:pt x="353" y="204"/>
                    <a:pt x="177" y="288"/>
                  </a:cubicBezTo>
                  <a:cubicBezTo>
                    <a:pt x="0" y="373"/>
                    <a:pt x="19" y="361"/>
                    <a:pt x="19" y="361"/>
                  </a:cubicBezTo>
                  <a:lnTo>
                    <a:pt x="19" y="7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8" name="Freeform 233"/>
            <p:cNvSpPr>
              <a:spLocks/>
            </p:cNvSpPr>
            <p:nvPr/>
          </p:nvSpPr>
          <p:spPr bwMode="auto">
            <a:xfrm>
              <a:off x="7256" y="445"/>
              <a:ext cx="17" cy="20"/>
            </a:xfrm>
            <a:custGeom>
              <a:avLst/>
              <a:gdLst>
                <a:gd name="T0" fmla="*/ 17 w 17"/>
                <a:gd name="T1" fmla="*/ 0 h 20"/>
                <a:gd name="T2" fmla="*/ 17 w 17"/>
                <a:gd name="T3" fmla="*/ 20 h 20"/>
                <a:gd name="T4" fmla="*/ 0 w 17"/>
                <a:gd name="T5" fmla="*/ 10 h 20"/>
                <a:gd name="T6" fmla="*/ 17 w 17"/>
                <a:gd name="T7" fmla="*/ 0 h 20"/>
              </a:gdLst>
              <a:ahLst/>
              <a:cxnLst>
                <a:cxn ang="0">
                  <a:pos x="T0" y="T1"/>
                </a:cxn>
                <a:cxn ang="0">
                  <a:pos x="T2" y="T3"/>
                </a:cxn>
                <a:cxn ang="0">
                  <a:pos x="T4" y="T5"/>
                </a:cxn>
                <a:cxn ang="0">
                  <a:pos x="T6" y="T7"/>
                </a:cxn>
              </a:cxnLst>
              <a:rect l="0" t="0" r="r" b="b"/>
              <a:pathLst>
                <a:path w="17" h="20">
                  <a:moveTo>
                    <a:pt x="17" y="0"/>
                  </a:moveTo>
                  <a:lnTo>
                    <a:pt x="17" y="20"/>
                  </a:lnTo>
                  <a:lnTo>
                    <a:pt x="0" y="10"/>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9" name="Freeform 234"/>
            <p:cNvSpPr>
              <a:spLocks/>
            </p:cNvSpPr>
            <p:nvPr/>
          </p:nvSpPr>
          <p:spPr bwMode="auto">
            <a:xfrm>
              <a:off x="7337" y="701"/>
              <a:ext cx="18" cy="19"/>
            </a:xfrm>
            <a:custGeom>
              <a:avLst/>
              <a:gdLst>
                <a:gd name="T0" fmla="*/ 0 w 18"/>
                <a:gd name="T1" fmla="*/ 19 h 19"/>
                <a:gd name="T2" fmla="*/ 0 w 18"/>
                <a:gd name="T3" fmla="*/ 0 h 19"/>
                <a:gd name="T4" fmla="*/ 18 w 18"/>
                <a:gd name="T5" fmla="*/ 9 h 19"/>
                <a:gd name="T6" fmla="*/ 0 w 18"/>
                <a:gd name="T7" fmla="*/ 19 h 19"/>
              </a:gdLst>
              <a:ahLst/>
              <a:cxnLst>
                <a:cxn ang="0">
                  <a:pos x="T0" y="T1"/>
                </a:cxn>
                <a:cxn ang="0">
                  <a:pos x="T2" y="T3"/>
                </a:cxn>
                <a:cxn ang="0">
                  <a:pos x="T4" y="T5"/>
                </a:cxn>
                <a:cxn ang="0">
                  <a:pos x="T6" y="T7"/>
                </a:cxn>
              </a:cxnLst>
              <a:rect l="0" t="0" r="r" b="b"/>
              <a:pathLst>
                <a:path w="18" h="19">
                  <a:moveTo>
                    <a:pt x="0" y="19"/>
                  </a:moveTo>
                  <a:lnTo>
                    <a:pt x="0" y="0"/>
                  </a:lnTo>
                  <a:lnTo>
                    <a:pt x="18" y="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0" name="Freeform 235"/>
            <p:cNvSpPr>
              <a:spLocks/>
            </p:cNvSpPr>
            <p:nvPr/>
          </p:nvSpPr>
          <p:spPr bwMode="auto">
            <a:xfrm>
              <a:off x="7207" y="432"/>
              <a:ext cx="198" cy="174"/>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49"/>
                    <a:pt x="1208" y="1062"/>
                  </a:cubicBezTo>
                  <a:cubicBezTo>
                    <a:pt x="970" y="916"/>
                    <a:pt x="656" y="817"/>
                    <a:pt x="491" y="727"/>
                  </a:cubicBezTo>
                  <a:cubicBezTo>
                    <a:pt x="366" y="658"/>
                    <a:pt x="263" y="595"/>
                    <a:pt x="186" y="521"/>
                  </a:cubicBezTo>
                  <a:cubicBezTo>
                    <a:pt x="57" y="398"/>
                    <a:pt x="0" y="247"/>
                    <a:pt x="18" y="0"/>
                  </a:cubicBezTo>
                  <a:cubicBezTo>
                    <a:pt x="197" y="207"/>
                    <a:pt x="524" y="341"/>
                    <a:pt x="828" y="491"/>
                  </a:cubicBezTo>
                  <a:cubicBezTo>
                    <a:pt x="1193" y="672"/>
                    <a:pt x="1544" y="851"/>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1" name="Freeform 236"/>
            <p:cNvSpPr>
              <a:spLocks/>
            </p:cNvSpPr>
            <p:nvPr/>
          </p:nvSpPr>
          <p:spPr bwMode="auto">
            <a:xfrm>
              <a:off x="7207" y="567"/>
              <a:ext cx="198" cy="173"/>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50"/>
                    <a:pt x="1208" y="1062"/>
                  </a:cubicBezTo>
                  <a:cubicBezTo>
                    <a:pt x="970" y="916"/>
                    <a:pt x="656" y="817"/>
                    <a:pt x="491" y="727"/>
                  </a:cubicBezTo>
                  <a:cubicBezTo>
                    <a:pt x="366" y="658"/>
                    <a:pt x="263" y="595"/>
                    <a:pt x="186" y="521"/>
                  </a:cubicBezTo>
                  <a:cubicBezTo>
                    <a:pt x="57" y="398"/>
                    <a:pt x="0" y="247"/>
                    <a:pt x="18" y="0"/>
                  </a:cubicBezTo>
                  <a:cubicBezTo>
                    <a:pt x="197" y="207"/>
                    <a:pt x="524" y="342"/>
                    <a:pt x="828" y="491"/>
                  </a:cubicBezTo>
                  <a:cubicBezTo>
                    <a:pt x="1193" y="672"/>
                    <a:pt x="1544" y="852"/>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2" name="Freeform 237"/>
            <p:cNvSpPr>
              <a:spLocks/>
            </p:cNvSpPr>
            <p:nvPr/>
          </p:nvSpPr>
          <p:spPr bwMode="auto">
            <a:xfrm>
              <a:off x="7207" y="492"/>
              <a:ext cx="27" cy="46"/>
            </a:xfrm>
            <a:custGeom>
              <a:avLst/>
              <a:gdLst>
                <a:gd name="T0" fmla="*/ 132 w 213"/>
                <a:gd name="T1" fmla="*/ 91 h 362"/>
                <a:gd name="T2" fmla="*/ 52 w 213"/>
                <a:gd name="T3" fmla="*/ 0 h 362"/>
                <a:gd name="T4" fmla="*/ 11 w 213"/>
                <a:gd name="T5" fmla="*/ 158 h 362"/>
                <a:gd name="T6" fmla="*/ 3 w 213"/>
                <a:gd name="T7" fmla="*/ 362 h 362"/>
                <a:gd name="T8" fmla="*/ 114 w 213"/>
                <a:gd name="T9" fmla="*/ 246 h 362"/>
                <a:gd name="T10" fmla="*/ 213 w 213"/>
                <a:gd name="T11" fmla="*/ 161 h 362"/>
                <a:gd name="T12" fmla="*/ 132 w 213"/>
                <a:gd name="T13" fmla="*/ 91 h 362"/>
              </a:gdLst>
              <a:ahLst/>
              <a:cxnLst>
                <a:cxn ang="0">
                  <a:pos x="T0" y="T1"/>
                </a:cxn>
                <a:cxn ang="0">
                  <a:pos x="T2" y="T3"/>
                </a:cxn>
                <a:cxn ang="0">
                  <a:pos x="T4" y="T5"/>
                </a:cxn>
                <a:cxn ang="0">
                  <a:pos x="T6" y="T7"/>
                </a:cxn>
                <a:cxn ang="0">
                  <a:pos x="T8" y="T9"/>
                </a:cxn>
                <a:cxn ang="0">
                  <a:pos x="T10" y="T11"/>
                </a:cxn>
                <a:cxn ang="0">
                  <a:pos x="T12" y="T13"/>
                </a:cxn>
              </a:cxnLst>
              <a:rect l="0" t="0" r="r" b="b"/>
              <a:pathLst>
                <a:path w="213" h="362">
                  <a:moveTo>
                    <a:pt x="132" y="91"/>
                  </a:moveTo>
                  <a:cubicBezTo>
                    <a:pt x="66" y="25"/>
                    <a:pt x="52" y="0"/>
                    <a:pt x="52" y="0"/>
                  </a:cubicBezTo>
                  <a:cubicBezTo>
                    <a:pt x="52" y="0"/>
                    <a:pt x="23" y="72"/>
                    <a:pt x="11" y="158"/>
                  </a:cubicBezTo>
                  <a:cubicBezTo>
                    <a:pt x="0" y="245"/>
                    <a:pt x="3" y="362"/>
                    <a:pt x="3" y="362"/>
                  </a:cubicBezTo>
                  <a:cubicBezTo>
                    <a:pt x="3" y="362"/>
                    <a:pt x="45" y="315"/>
                    <a:pt x="114" y="246"/>
                  </a:cubicBezTo>
                  <a:cubicBezTo>
                    <a:pt x="184" y="176"/>
                    <a:pt x="213" y="161"/>
                    <a:pt x="213" y="161"/>
                  </a:cubicBezTo>
                  <a:cubicBezTo>
                    <a:pt x="213" y="161"/>
                    <a:pt x="198" y="157"/>
                    <a:pt x="132" y="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3" name="Freeform 238"/>
            <p:cNvSpPr>
              <a:spLocks/>
            </p:cNvSpPr>
            <p:nvPr/>
          </p:nvSpPr>
          <p:spPr bwMode="auto">
            <a:xfrm>
              <a:off x="7376" y="627"/>
              <a:ext cx="27" cy="47"/>
            </a:xfrm>
            <a:custGeom>
              <a:avLst/>
              <a:gdLst>
                <a:gd name="T0" fmla="*/ 81 w 214"/>
                <a:gd name="T1" fmla="*/ 270 h 362"/>
                <a:gd name="T2" fmla="*/ 161 w 214"/>
                <a:gd name="T3" fmla="*/ 362 h 362"/>
                <a:gd name="T4" fmla="*/ 201 w 214"/>
                <a:gd name="T5" fmla="*/ 203 h 362"/>
                <a:gd name="T6" fmla="*/ 211 w 214"/>
                <a:gd name="T7" fmla="*/ 0 h 362"/>
                <a:gd name="T8" fmla="*/ 99 w 214"/>
                <a:gd name="T9" fmla="*/ 116 h 362"/>
                <a:gd name="T10" fmla="*/ 0 w 214"/>
                <a:gd name="T11" fmla="*/ 201 h 362"/>
                <a:gd name="T12" fmla="*/ 81 w 214"/>
                <a:gd name="T13" fmla="*/ 270 h 362"/>
              </a:gdLst>
              <a:ahLst/>
              <a:cxnLst>
                <a:cxn ang="0">
                  <a:pos x="T0" y="T1"/>
                </a:cxn>
                <a:cxn ang="0">
                  <a:pos x="T2" y="T3"/>
                </a:cxn>
                <a:cxn ang="0">
                  <a:pos x="T4" y="T5"/>
                </a:cxn>
                <a:cxn ang="0">
                  <a:pos x="T6" y="T7"/>
                </a:cxn>
                <a:cxn ang="0">
                  <a:pos x="T8" y="T9"/>
                </a:cxn>
                <a:cxn ang="0">
                  <a:pos x="T10" y="T11"/>
                </a:cxn>
                <a:cxn ang="0">
                  <a:pos x="T12" y="T13"/>
                </a:cxn>
              </a:cxnLst>
              <a:rect l="0" t="0" r="r" b="b"/>
              <a:pathLst>
                <a:path w="214" h="362">
                  <a:moveTo>
                    <a:pt x="81" y="270"/>
                  </a:moveTo>
                  <a:cubicBezTo>
                    <a:pt x="147" y="336"/>
                    <a:pt x="161" y="362"/>
                    <a:pt x="161" y="362"/>
                  </a:cubicBezTo>
                  <a:cubicBezTo>
                    <a:pt x="161" y="362"/>
                    <a:pt x="190" y="290"/>
                    <a:pt x="201" y="203"/>
                  </a:cubicBezTo>
                  <a:cubicBezTo>
                    <a:pt x="214" y="117"/>
                    <a:pt x="211" y="0"/>
                    <a:pt x="211" y="0"/>
                  </a:cubicBezTo>
                  <a:cubicBezTo>
                    <a:pt x="211" y="0"/>
                    <a:pt x="168" y="47"/>
                    <a:pt x="99" y="116"/>
                  </a:cubicBezTo>
                  <a:cubicBezTo>
                    <a:pt x="29" y="186"/>
                    <a:pt x="0" y="201"/>
                    <a:pt x="0" y="201"/>
                  </a:cubicBezTo>
                  <a:cubicBezTo>
                    <a:pt x="0" y="201"/>
                    <a:pt x="15" y="205"/>
                    <a:pt x="81" y="2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4" name="Freeform 239"/>
            <p:cNvSpPr>
              <a:spLocks/>
            </p:cNvSpPr>
            <p:nvPr/>
          </p:nvSpPr>
          <p:spPr bwMode="auto">
            <a:xfrm>
              <a:off x="7049" y="776"/>
              <a:ext cx="74" cy="85"/>
            </a:xfrm>
            <a:custGeom>
              <a:avLst/>
              <a:gdLst>
                <a:gd name="T0" fmla="*/ 222 w 579"/>
                <a:gd name="T1" fmla="*/ 498 h 669"/>
                <a:gd name="T2" fmla="*/ 197 w 579"/>
                <a:gd name="T3" fmla="*/ 633 h 669"/>
                <a:gd name="T4" fmla="*/ 216 w 579"/>
                <a:gd name="T5" fmla="*/ 649 h 669"/>
                <a:gd name="T6" fmla="*/ 200 w 579"/>
                <a:gd name="T7" fmla="*/ 668 h 669"/>
                <a:gd name="T8" fmla="*/ 103 w 579"/>
                <a:gd name="T9" fmla="*/ 594 h 669"/>
                <a:gd name="T10" fmla="*/ 3 w 579"/>
                <a:gd name="T11" fmla="*/ 527 h 669"/>
                <a:gd name="T12" fmla="*/ 16 w 579"/>
                <a:gd name="T13" fmla="*/ 506 h 669"/>
                <a:gd name="T14" fmla="*/ 36 w 579"/>
                <a:gd name="T15" fmla="*/ 518 h 669"/>
                <a:gd name="T16" fmla="*/ 157 w 579"/>
                <a:gd name="T17" fmla="*/ 452 h 669"/>
                <a:gd name="T18" fmla="*/ 358 w 579"/>
                <a:gd name="T19" fmla="*/ 171 h 669"/>
                <a:gd name="T20" fmla="*/ 381 w 579"/>
                <a:gd name="T21" fmla="*/ 36 h 669"/>
                <a:gd name="T22" fmla="*/ 363 w 579"/>
                <a:gd name="T23" fmla="*/ 20 h 669"/>
                <a:gd name="T24" fmla="*/ 379 w 579"/>
                <a:gd name="T25" fmla="*/ 1 h 669"/>
                <a:gd name="T26" fmla="*/ 475 w 579"/>
                <a:gd name="T27" fmla="*/ 73 h 669"/>
                <a:gd name="T28" fmla="*/ 576 w 579"/>
                <a:gd name="T29" fmla="*/ 142 h 669"/>
                <a:gd name="T30" fmla="*/ 564 w 579"/>
                <a:gd name="T31" fmla="*/ 163 h 669"/>
                <a:gd name="T32" fmla="*/ 542 w 579"/>
                <a:gd name="T33" fmla="*/ 151 h 669"/>
                <a:gd name="T34" fmla="*/ 422 w 579"/>
                <a:gd name="T35" fmla="*/ 217 h 669"/>
                <a:gd name="T36" fmla="*/ 222 w 579"/>
                <a:gd name="T37" fmla="*/ 49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9" h="669">
                  <a:moveTo>
                    <a:pt x="222" y="498"/>
                  </a:moveTo>
                  <a:cubicBezTo>
                    <a:pt x="162" y="582"/>
                    <a:pt x="154" y="596"/>
                    <a:pt x="197" y="633"/>
                  </a:cubicBezTo>
                  <a:cubicBezTo>
                    <a:pt x="216" y="649"/>
                    <a:pt x="216" y="649"/>
                    <a:pt x="216" y="649"/>
                  </a:cubicBezTo>
                  <a:cubicBezTo>
                    <a:pt x="219" y="656"/>
                    <a:pt x="207" y="669"/>
                    <a:pt x="200" y="668"/>
                  </a:cubicBezTo>
                  <a:cubicBezTo>
                    <a:pt x="162" y="638"/>
                    <a:pt x="136" y="618"/>
                    <a:pt x="103" y="594"/>
                  </a:cubicBezTo>
                  <a:cubicBezTo>
                    <a:pt x="71" y="572"/>
                    <a:pt x="44" y="553"/>
                    <a:pt x="3" y="527"/>
                  </a:cubicBezTo>
                  <a:cubicBezTo>
                    <a:pt x="0" y="521"/>
                    <a:pt x="9" y="506"/>
                    <a:pt x="16" y="506"/>
                  </a:cubicBezTo>
                  <a:cubicBezTo>
                    <a:pt x="36" y="518"/>
                    <a:pt x="36" y="518"/>
                    <a:pt x="36" y="518"/>
                  </a:cubicBezTo>
                  <a:cubicBezTo>
                    <a:pt x="86" y="548"/>
                    <a:pt x="97" y="535"/>
                    <a:pt x="157" y="452"/>
                  </a:cubicBezTo>
                  <a:cubicBezTo>
                    <a:pt x="358" y="171"/>
                    <a:pt x="358" y="171"/>
                    <a:pt x="358" y="171"/>
                  </a:cubicBezTo>
                  <a:cubicBezTo>
                    <a:pt x="417" y="87"/>
                    <a:pt x="424" y="75"/>
                    <a:pt x="381" y="36"/>
                  </a:cubicBezTo>
                  <a:cubicBezTo>
                    <a:pt x="363" y="20"/>
                    <a:pt x="363" y="20"/>
                    <a:pt x="363" y="20"/>
                  </a:cubicBezTo>
                  <a:cubicBezTo>
                    <a:pt x="361" y="13"/>
                    <a:pt x="372" y="0"/>
                    <a:pt x="379" y="1"/>
                  </a:cubicBezTo>
                  <a:cubicBezTo>
                    <a:pt x="417" y="31"/>
                    <a:pt x="443" y="51"/>
                    <a:pt x="475" y="73"/>
                  </a:cubicBezTo>
                  <a:cubicBezTo>
                    <a:pt x="508" y="97"/>
                    <a:pt x="535" y="115"/>
                    <a:pt x="576" y="142"/>
                  </a:cubicBezTo>
                  <a:cubicBezTo>
                    <a:pt x="579" y="148"/>
                    <a:pt x="572" y="162"/>
                    <a:pt x="564" y="163"/>
                  </a:cubicBezTo>
                  <a:cubicBezTo>
                    <a:pt x="542" y="151"/>
                    <a:pt x="542" y="151"/>
                    <a:pt x="542" y="151"/>
                  </a:cubicBezTo>
                  <a:cubicBezTo>
                    <a:pt x="492" y="123"/>
                    <a:pt x="482" y="133"/>
                    <a:pt x="422" y="217"/>
                  </a:cubicBezTo>
                  <a:lnTo>
                    <a:pt x="222" y="4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5" name="Freeform 240"/>
            <p:cNvSpPr>
              <a:spLocks/>
            </p:cNvSpPr>
            <p:nvPr/>
          </p:nvSpPr>
          <p:spPr bwMode="auto">
            <a:xfrm>
              <a:off x="7006" y="747"/>
              <a:ext cx="84" cy="80"/>
            </a:xfrm>
            <a:custGeom>
              <a:avLst/>
              <a:gdLst>
                <a:gd name="T0" fmla="*/ 576 w 662"/>
                <a:gd name="T1" fmla="*/ 87 h 627"/>
                <a:gd name="T2" fmla="*/ 662 w 662"/>
                <a:gd name="T3" fmla="*/ 216 h 627"/>
                <a:gd name="T4" fmla="*/ 589 w 662"/>
                <a:gd name="T5" fmla="*/ 334 h 627"/>
                <a:gd name="T6" fmla="*/ 570 w 662"/>
                <a:gd name="T7" fmla="*/ 320 h 627"/>
                <a:gd name="T8" fmla="*/ 546 w 662"/>
                <a:gd name="T9" fmla="*/ 100 h 627"/>
                <a:gd name="T10" fmla="*/ 381 w 662"/>
                <a:gd name="T11" fmla="*/ 100 h 627"/>
                <a:gd name="T12" fmla="*/ 347 w 662"/>
                <a:gd name="T13" fmla="*/ 254 h 627"/>
                <a:gd name="T14" fmla="*/ 374 w 662"/>
                <a:gd name="T15" fmla="*/ 360 h 627"/>
                <a:gd name="T16" fmla="*/ 338 w 662"/>
                <a:gd name="T17" fmla="*/ 554 h 627"/>
                <a:gd name="T18" fmla="*/ 79 w 662"/>
                <a:gd name="T19" fmla="*/ 542 h 627"/>
                <a:gd name="T20" fmla="*/ 21 w 662"/>
                <a:gd name="T21" fmla="*/ 471 h 627"/>
                <a:gd name="T22" fmla="*/ 0 w 662"/>
                <a:gd name="T23" fmla="*/ 444 h 627"/>
                <a:gd name="T24" fmla="*/ 68 w 662"/>
                <a:gd name="T25" fmla="*/ 345 h 627"/>
                <a:gd name="T26" fmla="*/ 88 w 662"/>
                <a:gd name="T27" fmla="*/ 360 h 627"/>
                <a:gd name="T28" fmla="*/ 110 w 662"/>
                <a:gd name="T29" fmla="*/ 530 h 627"/>
                <a:gd name="T30" fmla="*/ 268 w 662"/>
                <a:gd name="T31" fmla="*/ 529 h 627"/>
                <a:gd name="T32" fmla="*/ 288 w 662"/>
                <a:gd name="T33" fmla="*/ 386 h 627"/>
                <a:gd name="T34" fmla="*/ 265 w 662"/>
                <a:gd name="T35" fmla="*/ 297 h 627"/>
                <a:gd name="T36" fmla="*/ 302 w 662"/>
                <a:gd name="T37" fmla="*/ 78 h 627"/>
                <a:gd name="T38" fmla="*/ 576 w 662"/>
                <a:gd name="T39"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2" h="627">
                  <a:moveTo>
                    <a:pt x="576" y="87"/>
                  </a:moveTo>
                  <a:cubicBezTo>
                    <a:pt x="636" y="142"/>
                    <a:pt x="656" y="196"/>
                    <a:pt x="662" y="216"/>
                  </a:cubicBezTo>
                  <a:cubicBezTo>
                    <a:pt x="657" y="240"/>
                    <a:pt x="619" y="299"/>
                    <a:pt x="589" y="334"/>
                  </a:cubicBezTo>
                  <a:cubicBezTo>
                    <a:pt x="581" y="335"/>
                    <a:pt x="569" y="327"/>
                    <a:pt x="570" y="320"/>
                  </a:cubicBezTo>
                  <a:cubicBezTo>
                    <a:pt x="593" y="274"/>
                    <a:pt x="629" y="177"/>
                    <a:pt x="546" y="100"/>
                  </a:cubicBezTo>
                  <a:cubicBezTo>
                    <a:pt x="486" y="45"/>
                    <a:pt x="421" y="57"/>
                    <a:pt x="381" y="100"/>
                  </a:cubicBezTo>
                  <a:cubicBezTo>
                    <a:pt x="352" y="131"/>
                    <a:pt x="326" y="172"/>
                    <a:pt x="347" y="254"/>
                  </a:cubicBezTo>
                  <a:cubicBezTo>
                    <a:pt x="374" y="360"/>
                    <a:pt x="374" y="360"/>
                    <a:pt x="374" y="360"/>
                  </a:cubicBezTo>
                  <a:cubicBezTo>
                    <a:pt x="388" y="417"/>
                    <a:pt x="392" y="496"/>
                    <a:pt x="338" y="554"/>
                  </a:cubicBezTo>
                  <a:cubicBezTo>
                    <a:pt x="275" y="622"/>
                    <a:pt x="171" y="627"/>
                    <a:pt x="79" y="542"/>
                  </a:cubicBezTo>
                  <a:cubicBezTo>
                    <a:pt x="57" y="521"/>
                    <a:pt x="35" y="494"/>
                    <a:pt x="21" y="471"/>
                  </a:cubicBezTo>
                  <a:cubicBezTo>
                    <a:pt x="14" y="460"/>
                    <a:pt x="6" y="449"/>
                    <a:pt x="0" y="444"/>
                  </a:cubicBezTo>
                  <a:cubicBezTo>
                    <a:pt x="10" y="421"/>
                    <a:pt x="40" y="375"/>
                    <a:pt x="68" y="345"/>
                  </a:cubicBezTo>
                  <a:cubicBezTo>
                    <a:pt x="75" y="343"/>
                    <a:pt x="88" y="352"/>
                    <a:pt x="88" y="360"/>
                  </a:cubicBezTo>
                  <a:cubicBezTo>
                    <a:pt x="65" y="402"/>
                    <a:pt x="42" y="466"/>
                    <a:pt x="110" y="530"/>
                  </a:cubicBezTo>
                  <a:cubicBezTo>
                    <a:pt x="180" y="594"/>
                    <a:pt x="238" y="562"/>
                    <a:pt x="268" y="529"/>
                  </a:cubicBezTo>
                  <a:cubicBezTo>
                    <a:pt x="306" y="488"/>
                    <a:pt x="299" y="427"/>
                    <a:pt x="288" y="386"/>
                  </a:cubicBezTo>
                  <a:cubicBezTo>
                    <a:pt x="265" y="297"/>
                    <a:pt x="265" y="297"/>
                    <a:pt x="265" y="297"/>
                  </a:cubicBezTo>
                  <a:cubicBezTo>
                    <a:pt x="245" y="228"/>
                    <a:pt x="240" y="146"/>
                    <a:pt x="302" y="78"/>
                  </a:cubicBezTo>
                  <a:cubicBezTo>
                    <a:pt x="375" y="0"/>
                    <a:pt x="483" y="1"/>
                    <a:pt x="576"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6" name="Freeform 241"/>
            <p:cNvSpPr>
              <a:spLocks/>
            </p:cNvSpPr>
            <p:nvPr/>
          </p:nvSpPr>
          <p:spPr bwMode="auto">
            <a:xfrm>
              <a:off x="6943" y="699"/>
              <a:ext cx="103" cy="93"/>
            </a:xfrm>
            <a:custGeom>
              <a:avLst/>
              <a:gdLst>
                <a:gd name="T0" fmla="*/ 582 w 806"/>
                <a:gd name="T1" fmla="*/ 161 h 727"/>
                <a:gd name="T2" fmla="*/ 644 w 806"/>
                <a:gd name="T3" fmla="*/ 42 h 727"/>
                <a:gd name="T4" fmla="*/ 628 w 806"/>
                <a:gd name="T5" fmla="*/ 15 h 727"/>
                <a:gd name="T6" fmla="*/ 648 w 806"/>
                <a:gd name="T7" fmla="*/ 2 h 727"/>
                <a:gd name="T8" fmla="*/ 722 w 806"/>
                <a:gd name="T9" fmla="*/ 106 h 727"/>
                <a:gd name="T10" fmla="*/ 805 w 806"/>
                <a:gd name="T11" fmla="*/ 212 h 727"/>
                <a:gd name="T12" fmla="*/ 786 w 806"/>
                <a:gd name="T13" fmla="*/ 227 h 727"/>
                <a:gd name="T14" fmla="*/ 763 w 806"/>
                <a:gd name="T15" fmla="*/ 201 h 727"/>
                <a:gd name="T16" fmla="*/ 629 w 806"/>
                <a:gd name="T17" fmla="*/ 225 h 727"/>
                <a:gd name="T18" fmla="*/ 282 w 806"/>
                <a:gd name="T19" fmla="*/ 485 h 727"/>
                <a:gd name="T20" fmla="*/ 275 w 806"/>
                <a:gd name="T21" fmla="*/ 526 h 727"/>
                <a:gd name="T22" fmla="*/ 307 w 806"/>
                <a:gd name="T23" fmla="*/ 569 h 727"/>
                <a:gd name="T24" fmla="*/ 397 w 806"/>
                <a:gd name="T25" fmla="*/ 650 h 727"/>
                <a:gd name="T26" fmla="*/ 477 w 806"/>
                <a:gd name="T27" fmla="*/ 645 h 727"/>
                <a:gd name="T28" fmla="*/ 487 w 806"/>
                <a:gd name="T29" fmla="*/ 670 h 727"/>
                <a:gd name="T30" fmla="*/ 349 w 806"/>
                <a:gd name="T31" fmla="*/ 727 h 727"/>
                <a:gd name="T32" fmla="*/ 338 w 806"/>
                <a:gd name="T33" fmla="*/ 712 h 727"/>
                <a:gd name="T34" fmla="*/ 313 w 806"/>
                <a:gd name="T35" fmla="*/ 628 h 727"/>
                <a:gd name="T36" fmla="*/ 77 w 806"/>
                <a:gd name="T37" fmla="*/ 313 h 727"/>
                <a:gd name="T38" fmla="*/ 10 w 806"/>
                <a:gd name="T39" fmla="*/ 268 h 727"/>
                <a:gd name="T40" fmla="*/ 2 w 806"/>
                <a:gd name="T41" fmla="*/ 253 h 727"/>
                <a:gd name="T42" fmla="*/ 129 w 806"/>
                <a:gd name="T43" fmla="*/ 176 h 727"/>
                <a:gd name="T44" fmla="*/ 146 w 806"/>
                <a:gd name="T45" fmla="*/ 195 h 727"/>
                <a:gd name="T46" fmla="*/ 104 w 806"/>
                <a:gd name="T47" fmla="*/ 257 h 727"/>
                <a:gd name="T48" fmla="*/ 152 w 806"/>
                <a:gd name="T49" fmla="*/ 362 h 727"/>
                <a:gd name="T50" fmla="*/ 193 w 806"/>
                <a:gd name="T51" fmla="*/ 417 h 727"/>
                <a:gd name="T52" fmla="*/ 236 w 806"/>
                <a:gd name="T53" fmla="*/ 420 h 727"/>
                <a:gd name="T54" fmla="*/ 582 w 806"/>
                <a:gd name="T55" fmla="*/ 1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6" h="727">
                  <a:moveTo>
                    <a:pt x="582" y="161"/>
                  </a:moveTo>
                  <a:cubicBezTo>
                    <a:pt x="663" y="100"/>
                    <a:pt x="673" y="91"/>
                    <a:pt x="644" y="42"/>
                  </a:cubicBezTo>
                  <a:cubicBezTo>
                    <a:pt x="628" y="15"/>
                    <a:pt x="628" y="15"/>
                    <a:pt x="628" y="15"/>
                  </a:cubicBezTo>
                  <a:cubicBezTo>
                    <a:pt x="627" y="9"/>
                    <a:pt x="643" y="0"/>
                    <a:pt x="648" y="2"/>
                  </a:cubicBezTo>
                  <a:cubicBezTo>
                    <a:pt x="680" y="48"/>
                    <a:pt x="699" y="75"/>
                    <a:pt x="722" y="106"/>
                  </a:cubicBezTo>
                  <a:cubicBezTo>
                    <a:pt x="746" y="137"/>
                    <a:pt x="766" y="164"/>
                    <a:pt x="805" y="212"/>
                  </a:cubicBezTo>
                  <a:cubicBezTo>
                    <a:pt x="806" y="219"/>
                    <a:pt x="794" y="230"/>
                    <a:pt x="786" y="227"/>
                  </a:cubicBezTo>
                  <a:cubicBezTo>
                    <a:pt x="763" y="201"/>
                    <a:pt x="763" y="201"/>
                    <a:pt x="763" y="201"/>
                  </a:cubicBezTo>
                  <a:cubicBezTo>
                    <a:pt x="726" y="159"/>
                    <a:pt x="711" y="164"/>
                    <a:pt x="629" y="225"/>
                  </a:cubicBezTo>
                  <a:cubicBezTo>
                    <a:pt x="282" y="485"/>
                    <a:pt x="282" y="485"/>
                    <a:pt x="282" y="485"/>
                  </a:cubicBezTo>
                  <a:cubicBezTo>
                    <a:pt x="258" y="503"/>
                    <a:pt x="257" y="503"/>
                    <a:pt x="275" y="526"/>
                  </a:cubicBezTo>
                  <a:cubicBezTo>
                    <a:pt x="307" y="569"/>
                    <a:pt x="307" y="569"/>
                    <a:pt x="307" y="569"/>
                  </a:cubicBezTo>
                  <a:cubicBezTo>
                    <a:pt x="332" y="603"/>
                    <a:pt x="365" y="644"/>
                    <a:pt x="397" y="650"/>
                  </a:cubicBezTo>
                  <a:cubicBezTo>
                    <a:pt x="428" y="656"/>
                    <a:pt x="451" y="651"/>
                    <a:pt x="477" y="645"/>
                  </a:cubicBezTo>
                  <a:cubicBezTo>
                    <a:pt x="487" y="648"/>
                    <a:pt x="491" y="662"/>
                    <a:pt x="487" y="670"/>
                  </a:cubicBezTo>
                  <a:cubicBezTo>
                    <a:pt x="443" y="683"/>
                    <a:pt x="384" y="709"/>
                    <a:pt x="349" y="727"/>
                  </a:cubicBezTo>
                  <a:cubicBezTo>
                    <a:pt x="346" y="725"/>
                    <a:pt x="337" y="716"/>
                    <a:pt x="338" y="712"/>
                  </a:cubicBezTo>
                  <a:cubicBezTo>
                    <a:pt x="359" y="688"/>
                    <a:pt x="339" y="663"/>
                    <a:pt x="313" y="628"/>
                  </a:cubicBezTo>
                  <a:cubicBezTo>
                    <a:pt x="77" y="313"/>
                    <a:pt x="77" y="313"/>
                    <a:pt x="77" y="313"/>
                  </a:cubicBezTo>
                  <a:cubicBezTo>
                    <a:pt x="46" y="271"/>
                    <a:pt x="39" y="265"/>
                    <a:pt x="10" y="268"/>
                  </a:cubicBezTo>
                  <a:cubicBezTo>
                    <a:pt x="6" y="266"/>
                    <a:pt x="0" y="256"/>
                    <a:pt x="2" y="253"/>
                  </a:cubicBezTo>
                  <a:cubicBezTo>
                    <a:pt x="41" y="237"/>
                    <a:pt x="108" y="196"/>
                    <a:pt x="129" y="176"/>
                  </a:cubicBezTo>
                  <a:cubicBezTo>
                    <a:pt x="138" y="175"/>
                    <a:pt x="148" y="188"/>
                    <a:pt x="146" y="195"/>
                  </a:cubicBezTo>
                  <a:cubicBezTo>
                    <a:pt x="128" y="212"/>
                    <a:pt x="103" y="239"/>
                    <a:pt x="104" y="257"/>
                  </a:cubicBezTo>
                  <a:cubicBezTo>
                    <a:pt x="104" y="285"/>
                    <a:pt x="120" y="319"/>
                    <a:pt x="152" y="362"/>
                  </a:cubicBezTo>
                  <a:cubicBezTo>
                    <a:pt x="193" y="417"/>
                    <a:pt x="193" y="417"/>
                    <a:pt x="193" y="417"/>
                  </a:cubicBezTo>
                  <a:cubicBezTo>
                    <a:pt x="210" y="440"/>
                    <a:pt x="210" y="439"/>
                    <a:pt x="236" y="420"/>
                  </a:cubicBezTo>
                  <a:lnTo>
                    <a:pt x="582" y="1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7" name="Freeform 242"/>
            <p:cNvSpPr>
              <a:spLocks/>
            </p:cNvSpPr>
            <p:nvPr/>
          </p:nvSpPr>
          <p:spPr bwMode="auto">
            <a:xfrm>
              <a:off x="6927" y="653"/>
              <a:ext cx="87" cy="67"/>
            </a:xfrm>
            <a:custGeom>
              <a:avLst/>
              <a:gdLst>
                <a:gd name="T0" fmla="*/ 208 w 685"/>
                <a:gd name="T1" fmla="*/ 377 h 523"/>
                <a:gd name="T2" fmla="*/ 126 w 685"/>
                <a:gd name="T3" fmla="*/ 487 h 523"/>
                <a:gd name="T4" fmla="*/ 136 w 685"/>
                <a:gd name="T5" fmla="*/ 510 h 523"/>
                <a:gd name="T6" fmla="*/ 113 w 685"/>
                <a:gd name="T7" fmla="*/ 519 h 523"/>
                <a:gd name="T8" fmla="*/ 59 w 685"/>
                <a:gd name="T9" fmla="*/ 410 h 523"/>
                <a:gd name="T10" fmla="*/ 0 w 685"/>
                <a:gd name="T11" fmla="*/ 305 h 523"/>
                <a:gd name="T12" fmla="*/ 21 w 685"/>
                <a:gd name="T13" fmla="*/ 292 h 523"/>
                <a:gd name="T14" fmla="*/ 34 w 685"/>
                <a:gd name="T15" fmla="*/ 312 h 523"/>
                <a:gd name="T16" fmla="*/ 171 w 685"/>
                <a:gd name="T17" fmla="*/ 307 h 523"/>
                <a:gd name="T18" fmla="*/ 477 w 685"/>
                <a:gd name="T19" fmla="*/ 146 h 523"/>
                <a:gd name="T20" fmla="*/ 558 w 685"/>
                <a:gd name="T21" fmla="*/ 36 h 523"/>
                <a:gd name="T22" fmla="*/ 549 w 685"/>
                <a:gd name="T23" fmla="*/ 13 h 523"/>
                <a:gd name="T24" fmla="*/ 572 w 685"/>
                <a:gd name="T25" fmla="*/ 3 h 523"/>
                <a:gd name="T26" fmla="*/ 625 w 685"/>
                <a:gd name="T27" fmla="*/ 111 h 523"/>
                <a:gd name="T28" fmla="*/ 685 w 685"/>
                <a:gd name="T29" fmla="*/ 218 h 523"/>
                <a:gd name="T30" fmla="*/ 664 w 685"/>
                <a:gd name="T31" fmla="*/ 231 h 523"/>
                <a:gd name="T32" fmla="*/ 650 w 685"/>
                <a:gd name="T33" fmla="*/ 211 h 523"/>
                <a:gd name="T34" fmla="*/ 514 w 685"/>
                <a:gd name="T35" fmla="*/ 216 h 523"/>
                <a:gd name="T36" fmla="*/ 208 w 685"/>
                <a:gd name="T37" fmla="*/ 37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523">
                  <a:moveTo>
                    <a:pt x="208" y="377"/>
                  </a:moveTo>
                  <a:cubicBezTo>
                    <a:pt x="117" y="425"/>
                    <a:pt x="104" y="434"/>
                    <a:pt x="126" y="487"/>
                  </a:cubicBezTo>
                  <a:cubicBezTo>
                    <a:pt x="136" y="510"/>
                    <a:pt x="136" y="510"/>
                    <a:pt x="136" y="510"/>
                  </a:cubicBezTo>
                  <a:cubicBezTo>
                    <a:pt x="135" y="517"/>
                    <a:pt x="119" y="523"/>
                    <a:pt x="113" y="519"/>
                  </a:cubicBezTo>
                  <a:cubicBezTo>
                    <a:pt x="93" y="476"/>
                    <a:pt x="78" y="446"/>
                    <a:pt x="59" y="410"/>
                  </a:cubicBezTo>
                  <a:cubicBezTo>
                    <a:pt x="41" y="376"/>
                    <a:pt x="25" y="347"/>
                    <a:pt x="0" y="305"/>
                  </a:cubicBezTo>
                  <a:cubicBezTo>
                    <a:pt x="0" y="298"/>
                    <a:pt x="15" y="288"/>
                    <a:pt x="21" y="292"/>
                  </a:cubicBezTo>
                  <a:cubicBezTo>
                    <a:pt x="34" y="312"/>
                    <a:pt x="34" y="312"/>
                    <a:pt x="34" y="312"/>
                  </a:cubicBezTo>
                  <a:cubicBezTo>
                    <a:pt x="65" y="361"/>
                    <a:pt x="80" y="355"/>
                    <a:pt x="171" y="307"/>
                  </a:cubicBezTo>
                  <a:cubicBezTo>
                    <a:pt x="477" y="146"/>
                    <a:pt x="477" y="146"/>
                    <a:pt x="477" y="146"/>
                  </a:cubicBezTo>
                  <a:cubicBezTo>
                    <a:pt x="568" y="98"/>
                    <a:pt x="579" y="90"/>
                    <a:pt x="558" y="36"/>
                  </a:cubicBezTo>
                  <a:cubicBezTo>
                    <a:pt x="549" y="13"/>
                    <a:pt x="549" y="13"/>
                    <a:pt x="549" y="13"/>
                  </a:cubicBezTo>
                  <a:cubicBezTo>
                    <a:pt x="550" y="6"/>
                    <a:pt x="566" y="0"/>
                    <a:pt x="572" y="3"/>
                  </a:cubicBezTo>
                  <a:cubicBezTo>
                    <a:pt x="593" y="47"/>
                    <a:pt x="607" y="77"/>
                    <a:pt x="625" y="111"/>
                  </a:cubicBezTo>
                  <a:cubicBezTo>
                    <a:pt x="644" y="147"/>
                    <a:pt x="661" y="176"/>
                    <a:pt x="685" y="218"/>
                  </a:cubicBezTo>
                  <a:cubicBezTo>
                    <a:pt x="685" y="224"/>
                    <a:pt x="672" y="233"/>
                    <a:pt x="664" y="231"/>
                  </a:cubicBezTo>
                  <a:cubicBezTo>
                    <a:pt x="650" y="211"/>
                    <a:pt x="650" y="211"/>
                    <a:pt x="650" y="211"/>
                  </a:cubicBezTo>
                  <a:cubicBezTo>
                    <a:pt x="618" y="163"/>
                    <a:pt x="605" y="168"/>
                    <a:pt x="514" y="216"/>
                  </a:cubicBezTo>
                  <a:lnTo>
                    <a:pt x="208" y="3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8" name="Freeform 243"/>
            <p:cNvSpPr>
              <a:spLocks/>
            </p:cNvSpPr>
            <p:nvPr/>
          </p:nvSpPr>
          <p:spPr bwMode="auto">
            <a:xfrm>
              <a:off x="6892" y="603"/>
              <a:ext cx="100" cy="77"/>
            </a:xfrm>
            <a:custGeom>
              <a:avLst/>
              <a:gdLst>
                <a:gd name="T0" fmla="*/ 583 w 779"/>
                <a:gd name="T1" fmla="*/ 135 h 601"/>
                <a:gd name="T2" fmla="*/ 679 w 779"/>
                <a:gd name="T3" fmla="*/ 41 h 601"/>
                <a:gd name="T4" fmla="*/ 671 w 779"/>
                <a:gd name="T5" fmla="*/ 11 h 601"/>
                <a:gd name="T6" fmla="*/ 695 w 779"/>
                <a:gd name="T7" fmla="*/ 5 h 601"/>
                <a:gd name="T8" fmla="*/ 733 w 779"/>
                <a:gd name="T9" fmla="*/ 126 h 601"/>
                <a:gd name="T10" fmla="*/ 779 w 779"/>
                <a:gd name="T11" fmla="*/ 253 h 601"/>
                <a:gd name="T12" fmla="*/ 756 w 779"/>
                <a:gd name="T13" fmla="*/ 261 h 601"/>
                <a:gd name="T14" fmla="*/ 742 w 779"/>
                <a:gd name="T15" fmla="*/ 229 h 601"/>
                <a:gd name="T16" fmla="*/ 608 w 779"/>
                <a:gd name="T17" fmla="*/ 211 h 601"/>
                <a:gd name="T18" fmla="*/ 197 w 779"/>
                <a:gd name="T19" fmla="*/ 350 h 601"/>
                <a:gd name="T20" fmla="*/ 178 w 779"/>
                <a:gd name="T21" fmla="*/ 388 h 601"/>
                <a:gd name="T22" fmla="*/ 195 w 779"/>
                <a:gd name="T23" fmla="*/ 438 h 601"/>
                <a:gd name="T24" fmla="*/ 256 w 779"/>
                <a:gd name="T25" fmla="*/ 543 h 601"/>
                <a:gd name="T26" fmla="*/ 334 w 779"/>
                <a:gd name="T27" fmla="*/ 563 h 601"/>
                <a:gd name="T28" fmla="*/ 335 w 779"/>
                <a:gd name="T29" fmla="*/ 589 h 601"/>
                <a:gd name="T30" fmla="*/ 187 w 779"/>
                <a:gd name="T31" fmla="*/ 601 h 601"/>
                <a:gd name="T32" fmla="*/ 181 w 779"/>
                <a:gd name="T33" fmla="*/ 584 h 601"/>
                <a:gd name="T34" fmla="*/ 183 w 779"/>
                <a:gd name="T35" fmla="*/ 496 h 601"/>
                <a:gd name="T36" fmla="*/ 56 w 779"/>
                <a:gd name="T37" fmla="*/ 123 h 601"/>
                <a:gd name="T38" fmla="*/ 6 w 779"/>
                <a:gd name="T39" fmla="*/ 61 h 601"/>
                <a:gd name="T40" fmla="*/ 3 w 779"/>
                <a:gd name="T41" fmla="*/ 43 h 601"/>
                <a:gd name="T42" fmla="*/ 147 w 779"/>
                <a:gd name="T43" fmla="*/ 9 h 601"/>
                <a:gd name="T44" fmla="*/ 157 w 779"/>
                <a:gd name="T45" fmla="*/ 33 h 601"/>
                <a:gd name="T46" fmla="*/ 98 w 779"/>
                <a:gd name="T47" fmla="*/ 78 h 601"/>
                <a:gd name="T48" fmla="*/ 111 w 779"/>
                <a:gd name="T49" fmla="*/ 193 h 601"/>
                <a:gd name="T50" fmla="*/ 134 w 779"/>
                <a:gd name="T51" fmla="*/ 258 h 601"/>
                <a:gd name="T52" fmla="*/ 174 w 779"/>
                <a:gd name="T53" fmla="*/ 274 h 601"/>
                <a:gd name="T54" fmla="*/ 583 w 779"/>
                <a:gd name="T55" fmla="*/ 13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9" h="601">
                  <a:moveTo>
                    <a:pt x="583" y="135"/>
                  </a:moveTo>
                  <a:cubicBezTo>
                    <a:pt x="679" y="103"/>
                    <a:pt x="691" y="96"/>
                    <a:pt x="679" y="41"/>
                  </a:cubicBezTo>
                  <a:cubicBezTo>
                    <a:pt x="671" y="11"/>
                    <a:pt x="671" y="11"/>
                    <a:pt x="671" y="11"/>
                  </a:cubicBezTo>
                  <a:cubicBezTo>
                    <a:pt x="673" y="4"/>
                    <a:pt x="690" y="0"/>
                    <a:pt x="695" y="5"/>
                  </a:cubicBezTo>
                  <a:cubicBezTo>
                    <a:pt x="711" y="58"/>
                    <a:pt x="721" y="89"/>
                    <a:pt x="733" y="126"/>
                  </a:cubicBezTo>
                  <a:cubicBezTo>
                    <a:pt x="746" y="163"/>
                    <a:pt x="757" y="195"/>
                    <a:pt x="779" y="253"/>
                  </a:cubicBezTo>
                  <a:cubicBezTo>
                    <a:pt x="778" y="259"/>
                    <a:pt x="763" y="267"/>
                    <a:pt x="756" y="261"/>
                  </a:cubicBezTo>
                  <a:cubicBezTo>
                    <a:pt x="742" y="229"/>
                    <a:pt x="742" y="229"/>
                    <a:pt x="742" y="229"/>
                  </a:cubicBezTo>
                  <a:cubicBezTo>
                    <a:pt x="720" y="178"/>
                    <a:pt x="705" y="178"/>
                    <a:pt x="608" y="211"/>
                  </a:cubicBezTo>
                  <a:cubicBezTo>
                    <a:pt x="197" y="350"/>
                    <a:pt x="197" y="350"/>
                    <a:pt x="197" y="350"/>
                  </a:cubicBezTo>
                  <a:cubicBezTo>
                    <a:pt x="169" y="360"/>
                    <a:pt x="168" y="360"/>
                    <a:pt x="178" y="388"/>
                  </a:cubicBezTo>
                  <a:cubicBezTo>
                    <a:pt x="195" y="438"/>
                    <a:pt x="195" y="438"/>
                    <a:pt x="195" y="438"/>
                  </a:cubicBezTo>
                  <a:cubicBezTo>
                    <a:pt x="208" y="478"/>
                    <a:pt x="227" y="528"/>
                    <a:pt x="256" y="543"/>
                  </a:cubicBezTo>
                  <a:cubicBezTo>
                    <a:pt x="284" y="559"/>
                    <a:pt x="307" y="561"/>
                    <a:pt x="334" y="563"/>
                  </a:cubicBezTo>
                  <a:cubicBezTo>
                    <a:pt x="342" y="569"/>
                    <a:pt x="341" y="583"/>
                    <a:pt x="335" y="589"/>
                  </a:cubicBezTo>
                  <a:cubicBezTo>
                    <a:pt x="289" y="589"/>
                    <a:pt x="225" y="595"/>
                    <a:pt x="187" y="601"/>
                  </a:cubicBezTo>
                  <a:cubicBezTo>
                    <a:pt x="184" y="599"/>
                    <a:pt x="179" y="587"/>
                    <a:pt x="181" y="584"/>
                  </a:cubicBezTo>
                  <a:cubicBezTo>
                    <a:pt x="208" y="568"/>
                    <a:pt x="197" y="538"/>
                    <a:pt x="183" y="496"/>
                  </a:cubicBezTo>
                  <a:cubicBezTo>
                    <a:pt x="56" y="123"/>
                    <a:pt x="56" y="123"/>
                    <a:pt x="56" y="123"/>
                  </a:cubicBezTo>
                  <a:cubicBezTo>
                    <a:pt x="39" y="74"/>
                    <a:pt x="35" y="66"/>
                    <a:pt x="6" y="61"/>
                  </a:cubicBezTo>
                  <a:cubicBezTo>
                    <a:pt x="3" y="57"/>
                    <a:pt x="0" y="46"/>
                    <a:pt x="3" y="43"/>
                  </a:cubicBezTo>
                  <a:cubicBezTo>
                    <a:pt x="44" y="40"/>
                    <a:pt x="121" y="22"/>
                    <a:pt x="147" y="9"/>
                  </a:cubicBezTo>
                  <a:cubicBezTo>
                    <a:pt x="156" y="11"/>
                    <a:pt x="161" y="26"/>
                    <a:pt x="157" y="33"/>
                  </a:cubicBezTo>
                  <a:cubicBezTo>
                    <a:pt x="135" y="43"/>
                    <a:pt x="104" y="61"/>
                    <a:pt x="98" y="78"/>
                  </a:cubicBezTo>
                  <a:cubicBezTo>
                    <a:pt x="90" y="105"/>
                    <a:pt x="94" y="142"/>
                    <a:pt x="111" y="193"/>
                  </a:cubicBezTo>
                  <a:cubicBezTo>
                    <a:pt x="134" y="258"/>
                    <a:pt x="134" y="258"/>
                    <a:pt x="134" y="258"/>
                  </a:cubicBezTo>
                  <a:cubicBezTo>
                    <a:pt x="143" y="286"/>
                    <a:pt x="143" y="284"/>
                    <a:pt x="174" y="274"/>
                  </a:cubicBezTo>
                  <a:lnTo>
                    <a:pt x="583" y="1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9" name="Freeform 244"/>
            <p:cNvSpPr>
              <a:spLocks/>
            </p:cNvSpPr>
            <p:nvPr/>
          </p:nvSpPr>
          <p:spPr bwMode="auto">
            <a:xfrm>
              <a:off x="6884" y="512"/>
              <a:ext cx="88" cy="88"/>
            </a:xfrm>
            <a:custGeom>
              <a:avLst/>
              <a:gdLst>
                <a:gd name="T0" fmla="*/ 170 w 694"/>
                <a:gd name="T1" fmla="*/ 573 h 686"/>
                <a:gd name="T2" fmla="*/ 100 w 694"/>
                <a:gd name="T3" fmla="*/ 660 h 686"/>
                <a:gd name="T4" fmla="*/ 100 w 694"/>
                <a:gd name="T5" fmla="*/ 678 h 686"/>
                <a:gd name="T6" fmla="*/ 75 w 694"/>
                <a:gd name="T7" fmla="*/ 679 h 686"/>
                <a:gd name="T8" fmla="*/ 67 w 694"/>
                <a:gd name="T9" fmla="*/ 578 h 686"/>
                <a:gd name="T10" fmla="*/ 51 w 694"/>
                <a:gd name="T11" fmla="*/ 462 h 686"/>
                <a:gd name="T12" fmla="*/ 75 w 694"/>
                <a:gd name="T13" fmla="*/ 457 h 686"/>
                <a:gd name="T14" fmla="*/ 79 w 694"/>
                <a:gd name="T15" fmla="*/ 471 h 686"/>
                <a:gd name="T16" fmla="*/ 102 w 694"/>
                <a:gd name="T17" fmla="*/ 515 h 686"/>
                <a:gd name="T18" fmla="*/ 231 w 694"/>
                <a:gd name="T19" fmla="*/ 451 h 686"/>
                <a:gd name="T20" fmla="*/ 549 w 694"/>
                <a:gd name="T21" fmla="*/ 277 h 686"/>
                <a:gd name="T22" fmla="*/ 324 w 694"/>
                <a:gd name="T23" fmla="*/ 208 h 686"/>
                <a:gd name="T24" fmla="*/ 98 w 694"/>
                <a:gd name="T25" fmla="*/ 143 h 686"/>
                <a:gd name="T26" fmla="*/ 60 w 694"/>
                <a:gd name="T27" fmla="*/ 139 h 686"/>
                <a:gd name="T28" fmla="*/ 46 w 694"/>
                <a:gd name="T29" fmla="*/ 184 h 686"/>
                <a:gd name="T30" fmla="*/ 46 w 694"/>
                <a:gd name="T31" fmla="*/ 202 h 686"/>
                <a:gd name="T32" fmla="*/ 22 w 694"/>
                <a:gd name="T33" fmla="*/ 202 h 686"/>
                <a:gd name="T34" fmla="*/ 13 w 694"/>
                <a:gd name="T35" fmla="*/ 102 h 686"/>
                <a:gd name="T36" fmla="*/ 0 w 694"/>
                <a:gd name="T37" fmla="*/ 8 h 686"/>
                <a:gd name="T38" fmla="*/ 24 w 694"/>
                <a:gd name="T39" fmla="*/ 4 h 686"/>
                <a:gd name="T40" fmla="*/ 29 w 694"/>
                <a:gd name="T41" fmla="*/ 33 h 686"/>
                <a:gd name="T42" fmla="*/ 68 w 694"/>
                <a:gd name="T43" fmla="*/ 79 h 686"/>
                <a:gd name="T44" fmla="*/ 302 w 694"/>
                <a:gd name="T45" fmla="*/ 162 h 686"/>
                <a:gd name="T46" fmla="*/ 427 w 694"/>
                <a:gd name="T47" fmla="*/ 201 h 686"/>
                <a:gd name="T48" fmla="*/ 690 w 694"/>
                <a:gd name="T49" fmla="*/ 273 h 686"/>
                <a:gd name="T50" fmla="*/ 694 w 694"/>
                <a:gd name="T51" fmla="*/ 283 h 686"/>
                <a:gd name="T52" fmla="*/ 692 w 694"/>
                <a:gd name="T53" fmla="*/ 298 h 686"/>
                <a:gd name="T54" fmla="*/ 569 w 694"/>
                <a:gd name="T55" fmla="*/ 357 h 686"/>
                <a:gd name="T56" fmla="*/ 170 w 694"/>
                <a:gd name="T57" fmla="*/ 57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4" h="686">
                  <a:moveTo>
                    <a:pt x="170" y="573"/>
                  </a:moveTo>
                  <a:cubicBezTo>
                    <a:pt x="119" y="602"/>
                    <a:pt x="100" y="618"/>
                    <a:pt x="100" y="660"/>
                  </a:cubicBezTo>
                  <a:cubicBezTo>
                    <a:pt x="100" y="678"/>
                    <a:pt x="100" y="678"/>
                    <a:pt x="100" y="678"/>
                  </a:cubicBezTo>
                  <a:cubicBezTo>
                    <a:pt x="95" y="685"/>
                    <a:pt x="81" y="686"/>
                    <a:pt x="75" y="679"/>
                  </a:cubicBezTo>
                  <a:cubicBezTo>
                    <a:pt x="74" y="651"/>
                    <a:pt x="72" y="620"/>
                    <a:pt x="67" y="578"/>
                  </a:cubicBezTo>
                  <a:cubicBezTo>
                    <a:pt x="62" y="536"/>
                    <a:pt x="57" y="502"/>
                    <a:pt x="51" y="462"/>
                  </a:cubicBezTo>
                  <a:cubicBezTo>
                    <a:pt x="54" y="455"/>
                    <a:pt x="68" y="451"/>
                    <a:pt x="75" y="457"/>
                  </a:cubicBezTo>
                  <a:cubicBezTo>
                    <a:pt x="79" y="471"/>
                    <a:pt x="79" y="471"/>
                    <a:pt x="79" y="471"/>
                  </a:cubicBezTo>
                  <a:cubicBezTo>
                    <a:pt x="87" y="507"/>
                    <a:pt x="94" y="515"/>
                    <a:pt x="102" y="515"/>
                  </a:cubicBezTo>
                  <a:cubicBezTo>
                    <a:pt x="111" y="512"/>
                    <a:pt x="162" y="489"/>
                    <a:pt x="231" y="451"/>
                  </a:cubicBezTo>
                  <a:cubicBezTo>
                    <a:pt x="338" y="394"/>
                    <a:pt x="444" y="337"/>
                    <a:pt x="549" y="277"/>
                  </a:cubicBezTo>
                  <a:cubicBezTo>
                    <a:pt x="482" y="254"/>
                    <a:pt x="378" y="224"/>
                    <a:pt x="324" y="208"/>
                  </a:cubicBezTo>
                  <a:cubicBezTo>
                    <a:pt x="255" y="187"/>
                    <a:pt x="141" y="155"/>
                    <a:pt x="98" y="143"/>
                  </a:cubicBezTo>
                  <a:cubicBezTo>
                    <a:pt x="77" y="137"/>
                    <a:pt x="66" y="138"/>
                    <a:pt x="60" y="139"/>
                  </a:cubicBezTo>
                  <a:cubicBezTo>
                    <a:pt x="53" y="139"/>
                    <a:pt x="46" y="150"/>
                    <a:pt x="46" y="184"/>
                  </a:cubicBezTo>
                  <a:cubicBezTo>
                    <a:pt x="46" y="202"/>
                    <a:pt x="46" y="202"/>
                    <a:pt x="46" y="202"/>
                  </a:cubicBezTo>
                  <a:cubicBezTo>
                    <a:pt x="41" y="209"/>
                    <a:pt x="26" y="209"/>
                    <a:pt x="22" y="202"/>
                  </a:cubicBezTo>
                  <a:cubicBezTo>
                    <a:pt x="21" y="175"/>
                    <a:pt x="18" y="138"/>
                    <a:pt x="13" y="102"/>
                  </a:cubicBezTo>
                  <a:cubicBezTo>
                    <a:pt x="10" y="70"/>
                    <a:pt x="6" y="40"/>
                    <a:pt x="0" y="8"/>
                  </a:cubicBezTo>
                  <a:cubicBezTo>
                    <a:pt x="3" y="1"/>
                    <a:pt x="19" y="0"/>
                    <a:pt x="24" y="4"/>
                  </a:cubicBezTo>
                  <a:cubicBezTo>
                    <a:pt x="29" y="33"/>
                    <a:pt x="29" y="33"/>
                    <a:pt x="29" y="33"/>
                  </a:cubicBezTo>
                  <a:cubicBezTo>
                    <a:pt x="34" y="56"/>
                    <a:pt x="47" y="69"/>
                    <a:pt x="68" y="79"/>
                  </a:cubicBezTo>
                  <a:cubicBezTo>
                    <a:pt x="117" y="101"/>
                    <a:pt x="199" y="130"/>
                    <a:pt x="302" y="162"/>
                  </a:cubicBezTo>
                  <a:cubicBezTo>
                    <a:pt x="427" y="201"/>
                    <a:pt x="427" y="201"/>
                    <a:pt x="427" y="201"/>
                  </a:cubicBezTo>
                  <a:cubicBezTo>
                    <a:pt x="520" y="229"/>
                    <a:pt x="637" y="262"/>
                    <a:pt x="690" y="273"/>
                  </a:cubicBezTo>
                  <a:cubicBezTo>
                    <a:pt x="692" y="275"/>
                    <a:pt x="693" y="279"/>
                    <a:pt x="694" y="283"/>
                  </a:cubicBezTo>
                  <a:cubicBezTo>
                    <a:pt x="694" y="288"/>
                    <a:pt x="694" y="293"/>
                    <a:pt x="692" y="298"/>
                  </a:cubicBezTo>
                  <a:cubicBezTo>
                    <a:pt x="653" y="313"/>
                    <a:pt x="608" y="335"/>
                    <a:pt x="569" y="357"/>
                  </a:cubicBezTo>
                  <a:lnTo>
                    <a:pt x="170" y="5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0" name="Freeform 245"/>
            <p:cNvSpPr>
              <a:spLocks/>
            </p:cNvSpPr>
            <p:nvPr/>
          </p:nvSpPr>
          <p:spPr bwMode="auto">
            <a:xfrm>
              <a:off x="6881" y="428"/>
              <a:ext cx="91" cy="81"/>
            </a:xfrm>
            <a:custGeom>
              <a:avLst/>
              <a:gdLst>
                <a:gd name="T0" fmla="*/ 555 w 711"/>
                <a:gd name="T1" fmla="*/ 324 h 634"/>
                <a:gd name="T2" fmla="*/ 681 w 711"/>
                <a:gd name="T3" fmla="*/ 278 h 634"/>
                <a:gd name="T4" fmla="*/ 687 w 711"/>
                <a:gd name="T5" fmla="*/ 248 h 634"/>
                <a:gd name="T6" fmla="*/ 711 w 711"/>
                <a:gd name="T7" fmla="*/ 252 h 634"/>
                <a:gd name="T8" fmla="*/ 696 w 711"/>
                <a:gd name="T9" fmla="*/ 378 h 634"/>
                <a:gd name="T10" fmla="*/ 685 w 711"/>
                <a:gd name="T11" fmla="*/ 513 h 634"/>
                <a:gd name="T12" fmla="*/ 661 w 711"/>
                <a:gd name="T13" fmla="*/ 510 h 634"/>
                <a:gd name="T14" fmla="*/ 662 w 711"/>
                <a:gd name="T15" fmla="*/ 475 h 634"/>
                <a:gd name="T16" fmla="*/ 547 w 711"/>
                <a:gd name="T17" fmla="*/ 403 h 634"/>
                <a:gd name="T18" fmla="*/ 116 w 711"/>
                <a:gd name="T19" fmla="*/ 360 h 634"/>
                <a:gd name="T20" fmla="*/ 82 w 711"/>
                <a:gd name="T21" fmla="*/ 386 h 634"/>
                <a:gd name="T22" fmla="*/ 76 w 711"/>
                <a:gd name="T23" fmla="*/ 439 h 634"/>
                <a:gd name="T24" fmla="*/ 88 w 711"/>
                <a:gd name="T25" fmla="*/ 560 h 634"/>
                <a:gd name="T26" fmla="*/ 151 w 711"/>
                <a:gd name="T27" fmla="*/ 610 h 634"/>
                <a:gd name="T28" fmla="*/ 141 w 711"/>
                <a:gd name="T29" fmla="*/ 634 h 634"/>
                <a:gd name="T30" fmla="*/ 1 w 711"/>
                <a:gd name="T31" fmla="*/ 583 h 634"/>
                <a:gd name="T32" fmla="*/ 3 w 711"/>
                <a:gd name="T33" fmla="*/ 565 h 634"/>
                <a:gd name="T34" fmla="*/ 41 w 711"/>
                <a:gd name="T35" fmla="*/ 486 h 634"/>
                <a:gd name="T36" fmla="*/ 81 w 711"/>
                <a:gd name="T37" fmla="*/ 95 h 634"/>
                <a:gd name="T38" fmla="*/ 61 w 711"/>
                <a:gd name="T39" fmla="*/ 17 h 634"/>
                <a:gd name="T40" fmla="*/ 66 w 711"/>
                <a:gd name="T41" fmla="*/ 0 h 634"/>
                <a:gd name="T42" fmla="*/ 211 w 711"/>
                <a:gd name="T43" fmla="*/ 29 h 634"/>
                <a:gd name="T44" fmla="*/ 211 w 711"/>
                <a:gd name="T45" fmla="*/ 54 h 634"/>
                <a:gd name="T46" fmla="*/ 138 w 711"/>
                <a:gd name="T47" fmla="*/ 71 h 634"/>
                <a:gd name="T48" fmla="*/ 102 w 711"/>
                <a:gd name="T49" fmla="*/ 181 h 634"/>
                <a:gd name="T50" fmla="*/ 95 w 711"/>
                <a:gd name="T51" fmla="*/ 249 h 634"/>
                <a:gd name="T52" fmla="*/ 125 w 711"/>
                <a:gd name="T53" fmla="*/ 281 h 634"/>
                <a:gd name="T54" fmla="*/ 555 w 711"/>
                <a:gd name="T55" fmla="*/ 3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1" h="634">
                  <a:moveTo>
                    <a:pt x="555" y="324"/>
                  </a:moveTo>
                  <a:cubicBezTo>
                    <a:pt x="656" y="334"/>
                    <a:pt x="670" y="334"/>
                    <a:pt x="681" y="278"/>
                  </a:cubicBezTo>
                  <a:cubicBezTo>
                    <a:pt x="687" y="248"/>
                    <a:pt x="687" y="248"/>
                    <a:pt x="687" y="248"/>
                  </a:cubicBezTo>
                  <a:cubicBezTo>
                    <a:pt x="692" y="242"/>
                    <a:pt x="709" y="246"/>
                    <a:pt x="711" y="252"/>
                  </a:cubicBezTo>
                  <a:cubicBezTo>
                    <a:pt x="704" y="307"/>
                    <a:pt x="700" y="340"/>
                    <a:pt x="696" y="378"/>
                  </a:cubicBezTo>
                  <a:cubicBezTo>
                    <a:pt x="692" y="417"/>
                    <a:pt x="689" y="451"/>
                    <a:pt x="685" y="513"/>
                  </a:cubicBezTo>
                  <a:cubicBezTo>
                    <a:pt x="682" y="518"/>
                    <a:pt x="665" y="519"/>
                    <a:pt x="661" y="510"/>
                  </a:cubicBezTo>
                  <a:cubicBezTo>
                    <a:pt x="662" y="475"/>
                    <a:pt x="662" y="475"/>
                    <a:pt x="662" y="475"/>
                  </a:cubicBezTo>
                  <a:cubicBezTo>
                    <a:pt x="662" y="420"/>
                    <a:pt x="648" y="413"/>
                    <a:pt x="547" y="403"/>
                  </a:cubicBezTo>
                  <a:cubicBezTo>
                    <a:pt x="116" y="360"/>
                    <a:pt x="116" y="360"/>
                    <a:pt x="116" y="360"/>
                  </a:cubicBezTo>
                  <a:cubicBezTo>
                    <a:pt x="86" y="357"/>
                    <a:pt x="85" y="357"/>
                    <a:pt x="82" y="386"/>
                  </a:cubicBezTo>
                  <a:cubicBezTo>
                    <a:pt x="76" y="439"/>
                    <a:pt x="76" y="439"/>
                    <a:pt x="76" y="439"/>
                  </a:cubicBezTo>
                  <a:cubicBezTo>
                    <a:pt x="72" y="480"/>
                    <a:pt x="69" y="533"/>
                    <a:pt x="88" y="560"/>
                  </a:cubicBezTo>
                  <a:cubicBezTo>
                    <a:pt x="107" y="585"/>
                    <a:pt x="128" y="597"/>
                    <a:pt x="151" y="610"/>
                  </a:cubicBezTo>
                  <a:cubicBezTo>
                    <a:pt x="156" y="618"/>
                    <a:pt x="150" y="631"/>
                    <a:pt x="141" y="634"/>
                  </a:cubicBezTo>
                  <a:cubicBezTo>
                    <a:pt x="100" y="615"/>
                    <a:pt x="39" y="594"/>
                    <a:pt x="1" y="583"/>
                  </a:cubicBezTo>
                  <a:cubicBezTo>
                    <a:pt x="0" y="580"/>
                    <a:pt x="0" y="567"/>
                    <a:pt x="3" y="565"/>
                  </a:cubicBezTo>
                  <a:cubicBezTo>
                    <a:pt x="35" y="562"/>
                    <a:pt x="37" y="530"/>
                    <a:pt x="41" y="486"/>
                  </a:cubicBezTo>
                  <a:cubicBezTo>
                    <a:pt x="81" y="95"/>
                    <a:pt x="81" y="95"/>
                    <a:pt x="81" y="95"/>
                  </a:cubicBezTo>
                  <a:cubicBezTo>
                    <a:pt x="86" y="43"/>
                    <a:pt x="85" y="34"/>
                    <a:pt x="61" y="17"/>
                  </a:cubicBezTo>
                  <a:cubicBezTo>
                    <a:pt x="60" y="12"/>
                    <a:pt x="62" y="1"/>
                    <a:pt x="66" y="0"/>
                  </a:cubicBezTo>
                  <a:cubicBezTo>
                    <a:pt x="105" y="14"/>
                    <a:pt x="182" y="29"/>
                    <a:pt x="211" y="29"/>
                  </a:cubicBezTo>
                  <a:cubicBezTo>
                    <a:pt x="219" y="33"/>
                    <a:pt x="217" y="50"/>
                    <a:pt x="211" y="54"/>
                  </a:cubicBezTo>
                  <a:cubicBezTo>
                    <a:pt x="186" y="55"/>
                    <a:pt x="150" y="58"/>
                    <a:pt x="138" y="71"/>
                  </a:cubicBezTo>
                  <a:cubicBezTo>
                    <a:pt x="119" y="92"/>
                    <a:pt x="108" y="128"/>
                    <a:pt x="102" y="181"/>
                  </a:cubicBezTo>
                  <a:cubicBezTo>
                    <a:pt x="95" y="249"/>
                    <a:pt x="95" y="249"/>
                    <a:pt x="95" y="249"/>
                  </a:cubicBezTo>
                  <a:cubicBezTo>
                    <a:pt x="93" y="278"/>
                    <a:pt x="94" y="278"/>
                    <a:pt x="125" y="281"/>
                  </a:cubicBezTo>
                  <a:lnTo>
                    <a:pt x="55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1" name="Freeform 246"/>
            <p:cNvSpPr>
              <a:spLocks noEditPoints="1"/>
            </p:cNvSpPr>
            <p:nvPr/>
          </p:nvSpPr>
          <p:spPr bwMode="auto">
            <a:xfrm>
              <a:off x="6900" y="337"/>
              <a:ext cx="97" cy="97"/>
            </a:xfrm>
            <a:custGeom>
              <a:avLst/>
              <a:gdLst>
                <a:gd name="T0" fmla="*/ 275 w 762"/>
                <a:gd name="T1" fmla="*/ 704 h 762"/>
                <a:gd name="T2" fmla="*/ 66 w 762"/>
                <a:gd name="T3" fmla="*/ 264 h 762"/>
                <a:gd name="T4" fmla="*/ 492 w 762"/>
                <a:gd name="T5" fmla="*/ 57 h 762"/>
                <a:gd name="T6" fmla="*/ 699 w 762"/>
                <a:gd name="T7" fmla="*/ 487 h 762"/>
                <a:gd name="T8" fmla="*/ 275 w 762"/>
                <a:gd name="T9" fmla="*/ 704 h 762"/>
                <a:gd name="T10" fmla="*/ 488 w 762"/>
                <a:gd name="T11" fmla="*/ 158 h 762"/>
                <a:gd name="T12" fmla="*/ 89 w 762"/>
                <a:gd name="T13" fmla="*/ 290 h 762"/>
                <a:gd name="T14" fmla="*/ 278 w 762"/>
                <a:gd name="T15" fmla="*/ 602 h 762"/>
                <a:gd name="T16" fmla="*/ 675 w 762"/>
                <a:gd name="T17" fmla="*/ 465 h 762"/>
                <a:gd name="T18" fmla="*/ 488 w 762"/>
                <a:gd name="T19" fmla="*/ 15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275" y="704"/>
                  </a:moveTo>
                  <a:cubicBezTo>
                    <a:pt x="92" y="640"/>
                    <a:pt x="0" y="453"/>
                    <a:pt x="66" y="264"/>
                  </a:cubicBezTo>
                  <a:cubicBezTo>
                    <a:pt x="140" y="53"/>
                    <a:pt x="331" y="0"/>
                    <a:pt x="492" y="57"/>
                  </a:cubicBezTo>
                  <a:cubicBezTo>
                    <a:pt x="676" y="122"/>
                    <a:pt x="762" y="310"/>
                    <a:pt x="699" y="487"/>
                  </a:cubicBezTo>
                  <a:cubicBezTo>
                    <a:pt x="628" y="690"/>
                    <a:pt x="440" y="762"/>
                    <a:pt x="275" y="704"/>
                  </a:cubicBezTo>
                  <a:close/>
                  <a:moveTo>
                    <a:pt x="488" y="158"/>
                  </a:moveTo>
                  <a:cubicBezTo>
                    <a:pt x="337" y="105"/>
                    <a:pt x="151" y="115"/>
                    <a:pt x="89" y="290"/>
                  </a:cubicBezTo>
                  <a:cubicBezTo>
                    <a:pt x="56" y="385"/>
                    <a:pt x="77" y="532"/>
                    <a:pt x="278" y="602"/>
                  </a:cubicBezTo>
                  <a:cubicBezTo>
                    <a:pt x="413" y="650"/>
                    <a:pt x="612" y="645"/>
                    <a:pt x="675" y="465"/>
                  </a:cubicBezTo>
                  <a:cubicBezTo>
                    <a:pt x="714" y="355"/>
                    <a:pt x="668" y="222"/>
                    <a:pt x="488"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2" name="Freeform 247"/>
            <p:cNvSpPr>
              <a:spLocks/>
            </p:cNvSpPr>
            <p:nvPr/>
          </p:nvSpPr>
          <p:spPr bwMode="auto">
            <a:xfrm>
              <a:off x="6977" y="224"/>
              <a:ext cx="82" cy="83"/>
            </a:xfrm>
            <a:custGeom>
              <a:avLst/>
              <a:gdLst>
                <a:gd name="T0" fmla="*/ 558 w 640"/>
                <a:gd name="T1" fmla="*/ 560 h 652"/>
                <a:gd name="T2" fmla="*/ 433 w 640"/>
                <a:gd name="T3" fmla="*/ 652 h 652"/>
                <a:gd name="T4" fmla="*/ 312 w 640"/>
                <a:gd name="T5" fmla="*/ 584 h 652"/>
                <a:gd name="T6" fmla="*/ 325 w 640"/>
                <a:gd name="T7" fmla="*/ 564 h 652"/>
                <a:gd name="T8" fmla="*/ 543 w 640"/>
                <a:gd name="T9" fmla="*/ 531 h 652"/>
                <a:gd name="T10" fmla="*/ 537 w 640"/>
                <a:gd name="T11" fmla="*/ 366 h 652"/>
                <a:gd name="T12" fmla="*/ 382 w 640"/>
                <a:gd name="T13" fmla="*/ 339 h 652"/>
                <a:gd name="T14" fmla="*/ 276 w 640"/>
                <a:gd name="T15" fmla="*/ 370 h 652"/>
                <a:gd name="T16" fmla="*/ 81 w 640"/>
                <a:gd name="T17" fmla="*/ 342 h 652"/>
                <a:gd name="T18" fmla="*/ 82 w 640"/>
                <a:gd name="T19" fmla="*/ 83 h 652"/>
                <a:gd name="T20" fmla="*/ 150 w 640"/>
                <a:gd name="T21" fmla="*/ 22 h 652"/>
                <a:gd name="T22" fmla="*/ 177 w 640"/>
                <a:gd name="T23" fmla="*/ 0 h 652"/>
                <a:gd name="T24" fmla="*/ 278 w 640"/>
                <a:gd name="T25" fmla="*/ 64 h 652"/>
                <a:gd name="T26" fmla="*/ 265 w 640"/>
                <a:gd name="T27" fmla="*/ 84 h 652"/>
                <a:gd name="T28" fmla="*/ 95 w 640"/>
                <a:gd name="T29" fmla="*/ 114 h 652"/>
                <a:gd name="T30" fmla="*/ 103 w 640"/>
                <a:gd name="T31" fmla="*/ 271 h 652"/>
                <a:gd name="T32" fmla="*/ 247 w 640"/>
                <a:gd name="T33" fmla="*/ 286 h 652"/>
                <a:gd name="T34" fmla="*/ 334 w 640"/>
                <a:gd name="T35" fmla="*/ 258 h 652"/>
                <a:gd name="T36" fmla="*/ 555 w 640"/>
                <a:gd name="T37" fmla="*/ 286 h 652"/>
                <a:gd name="T38" fmla="*/ 558 w 640"/>
                <a:gd name="T39" fmla="*/ 56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0" h="652">
                  <a:moveTo>
                    <a:pt x="558" y="560"/>
                  </a:moveTo>
                  <a:cubicBezTo>
                    <a:pt x="505" y="622"/>
                    <a:pt x="453" y="645"/>
                    <a:pt x="433" y="652"/>
                  </a:cubicBezTo>
                  <a:cubicBezTo>
                    <a:pt x="409" y="647"/>
                    <a:pt x="348" y="612"/>
                    <a:pt x="312" y="584"/>
                  </a:cubicBezTo>
                  <a:cubicBezTo>
                    <a:pt x="310" y="576"/>
                    <a:pt x="318" y="564"/>
                    <a:pt x="325" y="564"/>
                  </a:cubicBezTo>
                  <a:cubicBezTo>
                    <a:pt x="372" y="585"/>
                    <a:pt x="470" y="617"/>
                    <a:pt x="543" y="531"/>
                  </a:cubicBezTo>
                  <a:cubicBezTo>
                    <a:pt x="596" y="469"/>
                    <a:pt x="581" y="404"/>
                    <a:pt x="537" y="366"/>
                  </a:cubicBezTo>
                  <a:cubicBezTo>
                    <a:pt x="504" y="338"/>
                    <a:pt x="462" y="314"/>
                    <a:pt x="382" y="339"/>
                  </a:cubicBezTo>
                  <a:cubicBezTo>
                    <a:pt x="276" y="370"/>
                    <a:pt x="276" y="370"/>
                    <a:pt x="276" y="370"/>
                  </a:cubicBezTo>
                  <a:cubicBezTo>
                    <a:pt x="220" y="386"/>
                    <a:pt x="142" y="393"/>
                    <a:pt x="81" y="342"/>
                  </a:cubicBezTo>
                  <a:cubicBezTo>
                    <a:pt x="11" y="282"/>
                    <a:pt x="0" y="179"/>
                    <a:pt x="82" y="83"/>
                  </a:cubicBezTo>
                  <a:cubicBezTo>
                    <a:pt x="102" y="60"/>
                    <a:pt x="128" y="37"/>
                    <a:pt x="150" y="22"/>
                  </a:cubicBezTo>
                  <a:cubicBezTo>
                    <a:pt x="160" y="15"/>
                    <a:pt x="171" y="6"/>
                    <a:pt x="177" y="0"/>
                  </a:cubicBezTo>
                  <a:cubicBezTo>
                    <a:pt x="200" y="9"/>
                    <a:pt x="247" y="37"/>
                    <a:pt x="278" y="64"/>
                  </a:cubicBezTo>
                  <a:cubicBezTo>
                    <a:pt x="280" y="70"/>
                    <a:pt x="272" y="84"/>
                    <a:pt x="265" y="84"/>
                  </a:cubicBezTo>
                  <a:cubicBezTo>
                    <a:pt x="221" y="63"/>
                    <a:pt x="156" y="43"/>
                    <a:pt x="95" y="114"/>
                  </a:cubicBezTo>
                  <a:cubicBezTo>
                    <a:pt x="34" y="186"/>
                    <a:pt x="69" y="242"/>
                    <a:pt x="103" y="271"/>
                  </a:cubicBezTo>
                  <a:cubicBezTo>
                    <a:pt x="146" y="308"/>
                    <a:pt x="206" y="298"/>
                    <a:pt x="247" y="286"/>
                  </a:cubicBezTo>
                  <a:cubicBezTo>
                    <a:pt x="334" y="258"/>
                    <a:pt x="334" y="258"/>
                    <a:pt x="334" y="258"/>
                  </a:cubicBezTo>
                  <a:cubicBezTo>
                    <a:pt x="403" y="236"/>
                    <a:pt x="485" y="226"/>
                    <a:pt x="555" y="286"/>
                  </a:cubicBezTo>
                  <a:cubicBezTo>
                    <a:pt x="636" y="355"/>
                    <a:pt x="640" y="464"/>
                    <a:pt x="558" y="5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3" name="Freeform 248"/>
            <p:cNvSpPr>
              <a:spLocks/>
            </p:cNvSpPr>
            <p:nvPr/>
          </p:nvSpPr>
          <p:spPr bwMode="auto">
            <a:xfrm>
              <a:off x="7008" y="156"/>
              <a:ext cx="87" cy="95"/>
            </a:xfrm>
            <a:custGeom>
              <a:avLst/>
              <a:gdLst>
                <a:gd name="T0" fmla="*/ 142 w 676"/>
                <a:gd name="T1" fmla="*/ 449 h 740"/>
                <a:gd name="T2" fmla="*/ 31 w 676"/>
                <a:gd name="T3" fmla="*/ 437 h 740"/>
                <a:gd name="T4" fmla="*/ 17 w 676"/>
                <a:gd name="T5" fmla="*/ 446 h 740"/>
                <a:gd name="T6" fmla="*/ 3 w 676"/>
                <a:gd name="T7" fmla="*/ 426 h 740"/>
                <a:gd name="T8" fmla="*/ 83 w 676"/>
                <a:gd name="T9" fmla="*/ 365 h 740"/>
                <a:gd name="T10" fmla="*/ 172 w 676"/>
                <a:gd name="T11" fmla="*/ 289 h 740"/>
                <a:gd name="T12" fmla="*/ 189 w 676"/>
                <a:gd name="T13" fmla="*/ 306 h 740"/>
                <a:gd name="T14" fmla="*/ 179 w 676"/>
                <a:gd name="T15" fmla="*/ 317 h 740"/>
                <a:gd name="T16" fmla="*/ 155 w 676"/>
                <a:gd name="T17" fmla="*/ 360 h 740"/>
                <a:gd name="T18" fmla="*/ 278 w 676"/>
                <a:gd name="T19" fmla="*/ 435 h 740"/>
                <a:gd name="T20" fmla="*/ 596 w 676"/>
                <a:gd name="T21" fmla="*/ 608 h 740"/>
                <a:gd name="T22" fmla="*/ 533 w 676"/>
                <a:gd name="T23" fmla="*/ 382 h 740"/>
                <a:gd name="T24" fmla="*/ 466 w 676"/>
                <a:gd name="T25" fmla="*/ 156 h 740"/>
                <a:gd name="T26" fmla="*/ 449 w 676"/>
                <a:gd name="T27" fmla="*/ 122 h 740"/>
                <a:gd name="T28" fmla="*/ 403 w 676"/>
                <a:gd name="T29" fmla="*/ 135 h 740"/>
                <a:gd name="T30" fmla="*/ 389 w 676"/>
                <a:gd name="T31" fmla="*/ 144 h 740"/>
                <a:gd name="T32" fmla="*/ 375 w 676"/>
                <a:gd name="T33" fmla="*/ 124 h 740"/>
                <a:gd name="T34" fmla="*/ 455 w 676"/>
                <a:gd name="T35" fmla="*/ 63 h 740"/>
                <a:gd name="T36" fmla="*/ 526 w 676"/>
                <a:gd name="T37" fmla="*/ 1 h 740"/>
                <a:gd name="T38" fmla="*/ 543 w 676"/>
                <a:gd name="T39" fmla="*/ 19 h 740"/>
                <a:gd name="T40" fmla="*/ 522 w 676"/>
                <a:gd name="T41" fmla="*/ 39 h 740"/>
                <a:gd name="T42" fmla="*/ 504 w 676"/>
                <a:gd name="T43" fmla="*/ 97 h 740"/>
                <a:gd name="T44" fmla="*/ 560 w 676"/>
                <a:gd name="T45" fmla="*/ 339 h 740"/>
                <a:gd name="T46" fmla="*/ 595 w 676"/>
                <a:gd name="T47" fmla="*/ 464 h 740"/>
                <a:gd name="T48" fmla="*/ 676 w 676"/>
                <a:gd name="T49" fmla="*/ 724 h 740"/>
                <a:gd name="T50" fmla="*/ 669 w 676"/>
                <a:gd name="T51" fmla="*/ 733 h 740"/>
                <a:gd name="T52" fmla="*/ 656 w 676"/>
                <a:gd name="T53" fmla="*/ 740 h 740"/>
                <a:gd name="T54" fmla="*/ 540 w 676"/>
                <a:gd name="T55" fmla="*/ 668 h 740"/>
                <a:gd name="T56" fmla="*/ 142 w 676"/>
                <a:gd name="T57" fmla="*/ 44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6" h="740">
                  <a:moveTo>
                    <a:pt x="142" y="449"/>
                  </a:moveTo>
                  <a:cubicBezTo>
                    <a:pt x="91" y="421"/>
                    <a:pt x="67" y="414"/>
                    <a:pt x="31" y="437"/>
                  </a:cubicBezTo>
                  <a:cubicBezTo>
                    <a:pt x="17" y="446"/>
                    <a:pt x="17" y="446"/>
                    <a:pt x="17" y="446"/>
                  </a:cubicBezTo>
                  <a:cubicBezTo>
                    <a:pt x="8" y="446"/>
                    <a:pt x="0" y="435"/>
                    <a:pt x="3" y="426"/>
                  </a:cubicBezTo>
                  <a:cubicBezTo>
                    <a:pt x="26" y="410"/>
                    <a:pt x="51" y="391"/>
                    <a:pt x="83" y="365"/>
                  </a:cubicBezTo>
                  <a:cubicBezTo>
                    <a:pt x="116" y="338"/>
                    <a:pt x="142" y="316"/>
                    <a:pt x="172" y="289"/>
                  </a:cubicBezTo>
                  <a:cubicBezTo>
                    <a:pt x="180" y="287"/>
                    <a:pt x="191" y="297"/>
                    <a:pt x="189" y="306"/>
                  </a:cubicBezTo>
                  <a:cubicBezTo>
                    <a:pt x="179" y="317"/>
                    <a:pt x="179" y="317"/>
                    <a:pt x="179" y="317"/>
                  </a:cubicBezTo>
                  <a:cubicBezTo>
                    <a:pt x="153" y="344"/>
                    <a:pt x="151" y="353"/>
                    <a:pt x="155" y="360"/>
                  </a:cubicBezTo>
                  <a:cubicBezTo>
                    <a:pt x="163" y="366"/>
                    <a:pt x="209" y="397"/>
                    <a:pt x="278" y="435"/>
                  </a:cubicBezTo>
                  <a:cubicBezTo>
                    <a:pt x="384" y="494"/>
                    <a:pt x="489" y="553"/>
                    <a:pt x="596" y="608"/>
                  </a:cubicBezTo>
                  <a:cubicBezTo>
                    <a:pt x="579" y="539"/>
                    <a:pt x="549" y="435"/>
                    <a:pt x="533" y="382"/>
                  </a:cubicBezTo>
                  <a:cubicBezTo>
                    <a:pt x="514" y="312"/>
                    <a:pt x="480" y="199"/>
                    <a:pt x="466" y="156"/>
                  </a:cubicBezTo>
                  <a:cubicBezTo>
                    <a:pt x="459" y="136"/>
                    <a:pt x="453" y="127"/>
                    <a:pt x="449" y="122"/>
                  </a:cubicBezTo>
                  <a:cubicBezTo>
                    <a:pt x="445" y="116"/>
                    <a:pt x="432" y="116"/>
                    <a:pt x="403" y="135"/>
                  </a:cubicBezTo>
                  <a:cubicBezTo>
                    <a:pt x="389" y="144"/>
                    <a:pt x="389" y="144"/>
                    <a:pt x="389" y="144"/>
                  </a:cubicBezTo>
                  <a:cubicBezTo>
                    <a:pt x="380" y="144"/>
                    <a:pt x="372" y="131"/>
                    <a:pt x="375" y="124"/>
                  </a:cubicBezTo>
                  <a:cubicBezTo>
                    <a:pt x="397" y="109"/>
                    <a:pt x="427" y="86"/>
                    <a:pt x="455" y="63"/>
                  </a:cubicBezTo>
                  <a:cubicBezTo>
                    <a:pt x="480" y="43"/>
                    <a:pt x="503" y="23"/>
                    <a:pt x="526" y="1"/>
                  </a:cubicBezTo>
                  <a:cubicBezTo>
                    <a:pt x="534" y="0"/>
                    <a:pt x="544" y="12"/>
                    <a:pt x="543" y="19"/>
                  </a:cubicBezTo>
                  <a:cubicBezTo>
                    <a:pt x="522" y="39"/>
                    <a:pt x="522" y="39"/>
                    <a:pt x="522" y="39"/>
                  </a:cubicBezTo>
                  <a:cubicBezTo>
                    <a:pt x="505" y="55"/>
                    <a:pt x="501" y="73"/>
                    <a:pt x="504" y="97"/>
                  </a:cubicBezTo>
                  <a:cubicBezTo>
                    <a:pt x="512" y="149"/>
                    <a:pt x="532" y="234"/>
                    <a:pt x="560" y="339"/>
                  </a:cubicBezTo>
                  <a:cubicBezTo>
                    <a:pt x="595" y="464"/>
                    <a:pt x="595" y="464"/>
                    <a:pt x="595" y="464"/>
                  </a:cubicBezTo>
                  <a:cubicBezTo>
                    <a:pt x="621" y="558"/>
                    <a:pt x="656" y="674"/>
                    <a:pt x="676" y="724"/>
                  </a:cubicBezTo>
                  <a:cubicBezTo>
                    <a:pt x="675" y="728"/>
                    <a:pt x="672" y="731"/>
                    <a:pt x="669" y="733"/>
                  </a:cubicBezTo>
                  <a:cubicBezTo>
                    <a:pt x="666" y="736"/>
                    <a:pt x="661" y="739"/>
                    <a:pt x="656" y="740"/>
                  </a:cubicBezTo>
                  <a:cubicBezTo>
                    <a:pt x="622" y="715"/>
                    <a:pt x="580" y="689"/>
                    <a:pt x="540" y="668"/>
                  </a:cubicBezTo>
                  <a:lnTo>
                    <a:pt x="142" y="4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4" name="Freeform 249"/>
            <p:cNvSpPr>
              <a:spLocks/>
            </p:cNvSpPr>
            <p:nvPr/>
          </p:nvSpPr>
          <p:spPr bwMode="auto">
            <a:xfrm>
              <a:off x="7084" y="134"/>
              <a:ext cx="68" cy="92"/>
            </a:xfrm>
            <a:custGeom>
              <a:avLst/>
              <a:gdLst>
                <a:gd name="T0" fmla="*/ 374 w 532"/>
                <a:gd name="T1" fmla="*/ 512 h 716"/>
                <a:gd name="T2" fmla="*/ 487 w 532"/>
                <a:gd name="T3" fmla="*/ 589 h 716"/>
                <a:gd name="T4" fmla="*/ 512 w 532"/>
                <a:gd name="T5" fmla="*/ 579 h 716"/>
                <a:gd name="T6" fmla="*/ 522 w 532"/>
                <a:gd name="T7" fmla="*/ 601 h 716"/>
                <a:gd name="T8" fmla="*/ 409 w 532"/>
                <a:gd name="T9" fmla="*/ 658 h 716"/>
                <a:gd name="T10" fmla="*/ 305 w 532"/>
                <a:gd name="T11" fmla="*/ 716 h 716"/>
                <a:gd name="T12" fmla="*/ 292 w 532"/>
                <a:gd name="T13" fmla="*/ 695 h 716"/>
                <a:gd name="T14" fmla="*/ 309 w 532"/>
                <a:gd name="T15" fmla="*/ 683 h 716"/>
                <a:gd name="T16" fmla="*/ 304 w 532"/>
                <a:gd name="T17" fmla="*/ 549 h 716"/>
                <a:gd name="T18" fmla="*/ 136 w 532"/>
                <a:gd name="T19" fmla="*/ 233 h 716"/>
                <a:gd name="T20" fmla="*/ 47 w 532"/>
                <a:gd name="T21" fmla="*/ 162 h 716"/>
                <a:gd name="T22" fmla="*/ 14 w 532"/>
                <a:gd name="T23" fmla="*/ 175 h 716"/>
                <a:gd name="T24" fmla="*/ 5 w 532"/>
                <a:gd name="T25" fmla="*/ 153 h 716"/>
                <a:gd name="T26" fmla="*/ 171 w 532"/>
                <a:gd name="T27" fmla="*/ 56 h 716"/>
                <a:gd name="T28" fmla="*/ 354 w 532"/>
                <a:gd name="T29" fmla="*/ 3 h 716"/>
                <a:gd name="T30" fmla="*/ 491 w 532"/>
                <a:gd name="T31" fmla="*/ 95 h 716"/>
                <a:gd name="T32" fmla="*/ 477 w 532"/>
                <a:gd name="T33" fmla="*/ 277 h 716"/>
                <a:gd name="T34" fmla="*/ 372 w 532"/>
                <a:gd name="T35" fmla="*/ 365 h 716"/>
                <a:gd name="T36" fmla="*/ 362 w 532"/>
                <a:gd name="T37" fmla="*/ 349 h 716"/>
                <a:gd name="T38" fmla="*/ 412 w 532"/>
                <a:gd name="T39" fmla="*/ 138 h 716"/>
                <a:gd name="T40" fmla="*/ 201 w 532"/>
                <a:gd name="T41" fmla="*/ 74 h 716"/>
                <a:gd name="T42" fmla="*/ 171 w 532"/>
                <a:gd name="T43" fmla="*/ 129 h 716"/>
                <a:gd name="T44" fmla="*/ 374 w 532"/>
                <a:gd name="T45" fmla="*/ 51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16">
                  <a:moveTo>
                    <a:pt x="374" y="512"/>
                  </a:moveTo>
                  <a:cubicBezTo>
                    <a:pt x="422" y="602"/>
                    <a:pt x="429" y="612"/>
                    <a:pt x="487" y="589"/>
                  </a:cubicBezTo>
                  <a:cubicBezTo>
                    <a:pt x="512" y="579"/>
                    <a:pt x="512" y="579"/>
                    <a:pt x="512" y="579"/>
                  </a:cubicBezTo>
                  <a:cubicBezTo>
                    <a:pt x="519" y="581"/>
                    <a:pt x="525" y="596"/>
                    <a:pt x="522" y="601"/>
                  </a:cubicBezTo>
                  <a:cubicBezTo>
                    <a:pt x="472" y="626"/>
                    <a:pt x="443" y="640"/>
                    <a:pt x="409" y="658"/>
                  </a:cubicBezTo>
                  <a:cubicBezTo>
                    <a:pt x="373" y="677"/>
                    <a:pt x="342" y="694"/>
                    <a:pt x="305" y="716"/>
                  </a:cubicBezTo>
                  <a:cubicBezTo>
                    <a:pt x="299" y="716"/>
                    <a:pt x="290" y="703"/>
                    <a:pt x="292" y="695"/>
                  </a:cubicBezTo>
                  <a:cubicBezTo>
                    <a:pt x="309" y="683"/>
                    <a:pt x="309" y="683"/>
                    <a:pt x="309" y="683"/>
                  </a:cubicBezTo>
                  <a:cubicBezTo>
                    <a:pt x="355" y="650"/>
                    <a:pt x="351" y="639"/>
                    <a:pt x="304" y="549"/>
                  </a:cubicBezTo>
                  <a:cubicBezTo>
                    <a:pt x="136" y="233"/>
                    <a:pt x="136" y="233"/>
                    <a:pt x="136" y="233"/>
                  </a:cubicBezTo>
                  <a:cubicBezTo>
                    <a:pt x="97" y="160"/>
                    <a:pt x="87" y="145"/>
                    <a:pt x="47" y="162"/>
                  </a:cubicBezTo>
                  <a:cubicBezTo>
                    <a:pt x="14" y="175"/>
                    <a:pt x="14" y="175"/>
                    <a:pt x="14" y="175"/>
                  </a:cubicBezTo>
                  <a:cubicBezTo>
                    <a:pt x="6" y="173"/>
                    <a:pt x="0" y="160"/>
                    <a:pt x="5" y="153"/>
                  </a:cubicBezTo>
                  <a:cubicBezTo>
                    <a:pt x="47" y="123"/>
                    <a:pt x="100" y="94"/>
                    <a:pt x="171" y="56"/>
                  </a:cubicBezTo>
                  <a:cubicBezTo>
                    <a:pt x="242" y="18"/>
                    <a:pt x="300" y="0"/>
                    <a:pt x="354" y="3"/>
                  </a:cubicBezTo>
                  <a:cubicBezTo>
                    <a:pt x="406" y="7"/>
                    <a:pt x="459" y="36"/>
                    <a:pt x="491" y="95"/>
                  </a:cubicBezTo>
                  <a:cubicBezTo>
                    <a:pt x="532" y="174"/>
                    <a:pt x="504" y="240"/>
                    <a:pt x="477" y="277"/>
                  </a:cubicBezTo>
                  <a:cubicBezTo>
                    <a:pt x="449" y="315"/>
                    <a:pt x="407" y="347"/>
                    <a:pt x="372" y="365"/>
                  </a:cubicBezTo>
                  <a:cubicBezTo>
                    <a:pt x="365" y="366"/>
                    <a:pt x="358" y="353"/>
                    <a:pt x="362" y="349"/>
                  </a:cubicBezTo>
                  <a:cubicBezTo>
                    <a:pt x="446" y="283"/>
                    <a:pt x="452" y="213"/>
                    <a:pt x="412" y="138"/>
                  </a:cubicBezTo>
                  <a:cubicBezTo>
                    <a:pt x="368" y="55"/>
                    <a:pt x="291" y="27"/>
                    <a:pt x="201" y="74"/>
                  </a:cubicBezTo>
                  <a:cubicBezTo>
                    <a:pt x="156" y="98"/>
                    <a:pt x="157" y="102"/>
                    <a:pt x="171" y="129"/>
                  </a:cubicBezTo>
                  <a:lnTo>
                    <a:pt x="374" y="5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5" name="Freeform 250"/>
            <p:cNvSpPr>
              <a:spLocks/>
            </p:cNvSpPr>
            <p:nvPr/>
          </p:nvSpPr>
          <p:spPr bwMode="auto">
            <a:xfrm>
              <a:off x="7150" y="103"/>
              <a:ext cx="82" cy="96"/>
            </a:xfrm>
            <a:custGeom>
              <a:avLst/>
              <a:gdLst>
                <a:gd name="T0" fmla="*/ 119 w 645"/>
                <a:gd name="T1" fmla="*/ 248 h 750"/>
                <a:gd name="T2" fmla="*/ 26 w 645"/>
                <a:gd name="T3" fmla="*/ 150 h 750"/>
                <a:gd name="T4" fmla="*/ 10 w 645"/>
                <a:gd name="T5" fmla="*/ 153 h 750"/>
                <a:gd name="T6" fmla="*/ 5 w 645"/>
                <a:gd name="T7" fmla="*/ 129 h 750"/>
                <a:gd name="T8" fmla="*/ 115 w 645"/>
                <a:gd name="T9" fmla="*/ 97 h 750"/>
                <a:gd name="T10" fmla="*/ 289 w 645"/>
                <a:gd name="T11" fmla="*/ 42 h 750"/>
                <a:gd name="T12" fmla="*/ 413 w 645"/>
                <a:gd name="T13" fmla="*/ 0 h 750"/>
                <a:gd name="T14" fmla="*/ 467 w 645"/>
                <a:gd name="T15" fmla="*/ 118 h 750"/>
                <a:gd name="T16" fmla="*/ 444 w 645"/>
                <a:gd name="T17" fmla="*/ 127 h 750"/>
                <a:gd name="T18" fmla="*/ 346 w 645"/>
                <a:gd name="T19" fmla="*/ 62 h 750"/>
                <a:gd name="T20" fmla="*/ 254 w 645"/>
                <a:gd name="T21" fmla="*/ 84 h 750"/>
                <a:gd name="T22" fmla="*/ 188 w 645"/>
                <a:gd name="T23" fmla="*/ 105 h 750"/>
                <a:gd name="T24" fmla="*/ 172 w 645"/>
                <a:gd name="T25" fmla="*/ 151 h 750"/>
                <a:gd name="T26" fmla="*/ 230 w 645"/>
                <a:gd name="T27" fmla="*/ 336 h 750"/>
                <a:gd name="T28" fmla="*/ 269 w 645"/>
                <a:gd name="T29" fmla="*/ 353 h 750"/>
                <a:gd name="T30" fmla="*/ 323 w 645"/>
                <a:gd name="T31" fmla="*/ 336 h 750"/>
                <a:gd name="T32" fmla="*/ 400 w 645"/>
                <a:gd name="T33" fmla="*/ 305 h 750"/>
                <a:gd name="T34" fmla="*/ 412 w 645"/>
                <a:gd name="T35" fmla="*/ 266 h 750"/>
                <a:gd name="T36" fmla="*/ 407 w 645"/>
                <a:gd name="T37" fmla="*/ 225 h 750"/>
                <a:gd name="T38" fmla="*/ 431 w 645"/>
                <a:gd name="T39" fmla="*/ 219 h 750"/>
                <a:gd name="T40" fmla="*/ 457 w 645"/>
                <a:gd name="T41" fmla="*/ 313 h 750"/>
                <a:gd name="T42" fmla="*/ 489 w 645"/>
                <a:gd name="T43" fmla="*/ 401 h 750"/>
                <a:gd name="T44" fmla="*/ 465 w 645"/>
                <a:gd name="T45" fmla="*/ 410 h 750"/>
                <a:gd name="T46" fmla="*/ 445 w 645"/>
                <a:gd name="T47" fmla="*/ 376 h 750"/>
                <a:gd name="T48" fmla="*/ 406 w 645"/>
                <a:gd name="T49" fmla="*/ 350 h 750"/>
                <a:gd name="T50" fmla="*/ 333 w 645"/>
                <a:gd name="T51" fmla="*/ 368 h 750"/>
                <a:gd name="T52" fmla="*/ 279 w 645"/>
                <a:gd name="T53" fmla="*/ 385 h 750"/>
                <a:gd name="T54" fmla="*/ 257 w 645"/>
                <a:gd name="T55" fmla="*/ 420 h 750"/>
                <a:gd name="T56" fmla="*/ 298 w 645"/>
                <a:gd name="T57" fmla="*/ 550 h 750"/>
                <a:gd name="T58" fmla="*/ 346 w 645"/>
                <a:gd name="T59" fmla="*/ 641 h 750"/>
                <a:gd name="T60" fmla="*/ 465 w 645"/>
                <a:gd name="T61" fmla="*/ 626 h 750"/>
                <a:gd name="T62" fmla="*/ 579 w 645"/>
                <a:gd name="T63" fmla="*/ 575 h 750"/>
                <a:gd name="T64" fmla="*/ 616 w 645"/>
                <a:gd name="T65" fmla="*/ 465 h 750"/>
                <a:gd name="T66" fmla="*/ 641 w 645"/>
                <a:gd name="T67" fmla="*/ 464 h 750"/>
                <a:gd name="T68" fmla="*/ 640 w 645"/>
                <a:gd name="T69" fmla="*/ 606 h 750"/>
                <a:gd name="T70" fmla="*/ 391 w 645"/>
                <a:gd name="T71" fmla="*/ 681 h 750"/>
                <a:gd name="T72" fmla="*/ 308 w 645"/>
                <a:gd name="T73" fmla="*/ 708 h 750"/>
                <a:gd name="T74" fmla="*/ 183 w 645"/>
                <a:gd name="T75" fmla="*/ 750 h 750"/>
                <a:gd name="T76" fmla="*/ 174 w 645"/>
                <a:gd name="T77" fmla="*/ 728 h 750"/>
                <a:gd name="T78" fmla="*/ 203 w 645"/>
                <a:gd name="T79" fmla="*/ 715 h 750"/>
                <a:gd name="T80" fmla="*/ 224 w 645"/>
                <a:gd name="T81" fmla="*/ 581 h 750"/>
                <a:gd name="T82" fmla="*/ 119 w 645"/>
                <a:gd name="T83" fmla="*/ 24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5" h="750">
                  <a:moveTo>
                    <a:pt x="119" y="248"/>
                  </a:moveTo>
                  <a:cubicBezTo>
                    <a:pt x="89" y="152"/>
                    <a:pt x="82" y="139"/>
                    <a:pt x="26" y="150"/>
                  </a:cubicBezTo>
                  <a:cubicBezTo>
                    <a:pt x="10" y="153"/>
                    <a:pt x="10" y="153"/>
                    <a:pt x="10" y="153"/>
                  </a:cubicBezTo>
                  <a:cubicBezTo>
                    <a:pt x="4" y="151"/>
                    <a:pt x="0" y="133"/>
                    <a:pt x="5" y="129"/>
                  </a:cubicBezTo>
                  <a:cubicBezTo>
                    <a:pt x="45" y="118"/>
                    <a:pt x="77" y="109"/>
                    <a:pt x="115" y="97"/>
                  </a:cubicBezTo>
                  <a:cubicBezTo>
                    <a:pt x="289" y="42"/>
                    <a:pt x="289" y="42"/>
                    <a:pt x="289" y="42"/>
                  </a:cubicBezTo>
                  <a:cubicBezTo>
                    <a:pt x="348" y="23"/>
                    <a:pt x="403" y="6"/>
                    <a:pt x="413" y="0"/>
                  </a:cubicBezTo>
                  <a:cubicBezTo>
                    <a:pt x="423" y="14"/>
                    <a:pt x="450" y="79"/>
                    <a:pt x="467" y="118"/>
                  </a:cubicBezTo>
                  <a:cubicBezTo>
                    <a:pt x="465" y="125"/>
                    <a:pt x="450" y="131"/>
                    <a:pt x="444" y="127"/>
                  </a:cubicBezTo>
                  <a:cubicBezTo>
                    <a:pt x="417" y="88"/>
                    <a:pt x="398" y="58"/>
                    <a:pt x="346" y="62"/>
                  </a:cubicBezTo>
                  <a:cubicBezTo>
                    <a:pt x="325" y="63"/>
                    <a:pt x="295" y="72"/>
                    <a:pt x="254" y="84"/>
                  </a:cubicBezTo>
                  <a:cubicBezTo>
                    <a:pt x="188" y="105"/>
                    <a:pt x="188" y="105"/>
                    <a:pt x="188" y="105"/>
                  </a:cubicBezTo>
                  <a:cubicBezTo>
                    <a:pt x="160" y="114"/>
                    <a:pt x="161" y="116"/>
                    <a:pt x="172" y="151"/>
                  </a:cubicBezTo>
                  <a:cubicBezTo>
                    <a:pt x="230" y="336"/>
                    <a:pt x="230" y="336"/>
                    <a:pt x="230" y="336"/>
                  </a:cubicBezTo>
                  <a:cubicBezTo>
                    <a:pt x="238" y="362"/>
                    <a:pt x="241" y="361"/>
                    <a:pt x="269" y="353"/>
                  </a:cubicBezTo>
                  <a:cubicBezTo>
                    <a:pt x="323" y="336"/>
                    <a:pt x="323" y="336"/>
                    <a:pt x="323" y="336"/>
                  </a:cubicBezTo>
                  <a:cubicBezTo>
                    <a:pt x="362" y="323"/>
                    <a:pt x="390" y="312"/>
                    <a:pt x="400" y="305"/>
                  </a:cubicBezTo>
                  <a:cubicBezTo>
                    <a:pt x="409" y="298"/>
                    <a:pt x="414" y="290"/>
                    <a:pt x="412" y="266"/>
                  </a:cubicBezTo>
                  <a:cubicBezTo>
                    <a:pt x="407" y="225"/>
                    <a:pt x="407" y="225"/>
                    <a:pt x="407" y="225"/>
                  </a:cubicBezTo>
                  <a:cubicBezTo>
                    <a:pt x="410" y="218"/>
                    <a:pt x="426" y="213"/>
                    <a:pt x="431" y="219"/>
                  </a:cubicBezTo>
                  <a:cubicBezTo>
                    <a:pt x="438" y="241"/>
                    <a:pt x="446" y="278"/>
                    <a:pt x="457" y="313"/>
                  </a:cubicBezTo>
                  <a:cubicBezTo>
                    <a:pt x="468" y="347"/>
                    <a:pt x="482" y="381"/>
                    <a:pt x="489" y="401"/>
                  </a:cubicBezTo>
                  <a:cubicBezTo>
                    <a:pt x="487" y="409"/>
                    <a:pt x="471" y="414"/>
                    <a:pt x="465" y="410"/>
                  </a:cubicBezTo>
                  <a:cubicBezTo>
                    <a:pt x="445" y="376"/>
                    <a:pt x="445" y="376"/>
                    <a:pt x="445" y="376"/>
                  </a:cubicBezTo>
                  <a:cubicBezTo>
                    <a:pt x="436" y="361"/>
                    <a:pt x="426" y="349"/>
                    <a:pt x="406" y="350"/>
                  </a:cubicBezTo>
                  <a:cubicBezTo>
                    <a:pt x="391" y="350"/>
                    <a:pt x="369" y="356"/>
                    <a:pt x="333" y="368"/>
                  </a:cubicBezTo>
                  <a:cubicBezTo>
                    <a:pt x="279" y="385"/>
                    <a:pt x="279" y="385"/>
                    <a:pt x="279" y="385"/>
                  </a:cubicBezTo>
                  <a:cubicBezTo>
                    <a:pt x="251" y="394"/>
                    <a:pt x="249" y="395"/>
                    <a:pt x="257" y="420"/>
                  </a:cubicBezTo>
                  <a:cubicBezTo>
                    <a:pt x="298" y="550"/>
                    <a:pt x="298" y="550"/>
                    <a:pt x="298" y="550"/>
                  </a:cubicBezTo>
                  <a:cubicBezTo>
                    <a:pt x="313" y="599"/>
                    <a:pt x="326" y="630"/>
                    <a:pt x="346" y="641"/>
                  </a:cubicBezTo>
                  <a:cubicBezTo>
                    <a:pt x="360" y="648"/>
                    <a:pt x="383" y="652"/>
                    <a:pt x="465" y="626"/>
                  </a:cubicBezTo>
                  <a:cubicBezTo>
                    <a:pt x="536" y="604"/>
                    <a:pt x="561" y="592"/>
                    <a:pt x="579" y="575"/>
                  </a:cubicBezTo>
                  <a:cubicBezTo>
                    <a:pt x="592" y="561"/>
                    <a:pt x="607" y="520"/>
                    <a:pt x="616" y="465"/>
                  </a:cubicBezTo>
                  <a:cubicBezTo>
                    <a:pt x="621" y="458"/>
                    <a:pt x="635" y="457"/>
                    <a:pt x="641" y="464"/>
                  </a:cubicBezTo>
                  <a:cubicBezTo>
                    <a:pt x="645" y="498"/>
                    <a:pt x="644" y="577"/>
                    <a:pt x="640" y="606"/>
                  </a:cubicBezTo>
                  <a:cubicBezTo>
                    <a:pt x="556" y="630"/>
                    <a:pt x="474" y="655"/>
                    <a:pt x="391" y="681"/>
                  </a:cubicBezTo>
                  <a:cubicBezTo>
                    <a:pt x="308" y="708"/>
                    <a:pt x="308" y="708"/>
                    <a:pt x="308" y="708"/>
                  </a:cubicBezTo>
                  <a:cubicBezTo>
                    <a:pt x="268" y="720"/>
                    <a:pt x="237" y="731"/>
                    <a:pt x="183" y="750"/>
                  </a:cubicBezTo>
                  <a:cubicBezTo>
                    <a:pt x="177" y="749"/>
                    <a:pt x="170" y="735"/>
                    <a:pt x="174" y="728"/>
                  </a:cubicBezTo>
                  <a:cubicBezTo>
                    <a:pt x="203" y="715"/>
                    <a:pt x="203" y="715"/>
                    <a:pt x="203" y="715"/>
                  </a:cubicBezTo>
                  <a:cubicBezTo>
                    <a:pt x="255" y="694"/>
                    <a:pt x="255" y="678"/>
                    <a:pt x="224" y="581"/>
                  </a:cubicBezTo>
                  <a:lnTo>
                    <a:pt x="119" y="2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6" name="Freeform 251"/>
            <p:cNvSpPr>
              <a:spLocks noEditPoints="1"/>
            </p:cNvSpPr>
            <p:nvPr/>
          </p:nvSpPr>
          <p:spPr bwMode="auto">
            <a:xfrm>
              <a:off x="7225" y="93"/>
              <a:ext cx="88" cy="86"/>
            </a:xfrm>
            <a:custGeom>
              <a:avLst/>
              <a:gdLst>
                <a:gd name="T0" fmla="*/ 95 w 683"/>
                <a:gd name="T1" fmla="*/ 172 h 675"/>
                <a:gd name="T2" fmla="*/ 40 w 683"/>
                <a:gd name="T3" fmla="*/ 64 h 675"/>
                <a:gd name="T4" fmla="*/ 9 w 683"/>
                <a:gd name="T5" fmla="*/ 64 h 675"/>
                <a:gd name="T6" fmla="*/ 7 w 683"/>
                <a:gd name="T7" fmla="*/ 40 h 675"/>
                <a:gd name="T8" fmla="*/ 221 w 683"/>
                <a:gd name="T9" fmla="*/ 8 h 675"/>
                <a:gd name="T10" fmla="*/ 385 w 683"/>
                <a:gd name="T11" fmla="*/ 19 h 675"/>
                <a:gd name="T12" fmla="*/ 480 w 683"/>
                <a:gd name="T13" fmla="*/ 146 h 675"/>
                <a:gd name="T14" fmla="*/ 378 w 683"/>
                <a:gd name="T15" fmla="*/ 320 h 675"/>
                <a:gd name="T16" fmla="*/ 385 w 683"/>
                <a:gd name="T17" fmla="*/ 343 h 675"/>
                <a:gd name="T18" fmla="*/ 607 w 683"/>
                <a:gd name="T19" fmla="*/ 578 h 675"/>
                <a:gd name="T20" fmla="*/ 677 w 683"/>
                <a:gd name="T21" fmla="*/ 598 h 675"/>
                <a:gd name="T22" fmla="*/ 679 w 683"/>
                <a:gd name="T23" fmla="*/ 611 h 675"/>
                <a:gd name="T24" fmla="*/ 637 w 683"/>
                <a:gd name="T25" fmla="*/ 620 h 675"/>
                <a:gd name="T26" fmla="*/ 424 w 683"/>
                <a:gd name="T27" fmla="*/ 521 h 675"/>
                <a:gd name="T28" fmla="*/ 313 w 683"/>
                <a:gd name="T29" fmla="*/ 386 h 675"/>
                <a:gd name="T30" fmla="*/ 242 w 683"/>
                <a:gd name="T31" fmla="*/ 362 h 675"/>
                <a:gd name="T32" fmla="*/ 199 w 683"/>
                <a:gd name="T33" fmla="*/ 388 h 675"/>
                <a:gd name="T34" fmla="*/ 212 w 683"/>
                <a:gd name="T35" fmla="*/ 510 h 675"/>
                <a:gd name="T36" fmla="*/ 283 w 683"/>
                <a:gd name="T37" fmla="*/ 624 h 675"/>
                <a:gd name="T38" fmla="*/ 303 w 683"/>
                <a:gd name="T39" fmla="*/ 625 h 675"/>
                <a:gd name="T40" fmla="*/ 304 w 683"/>
                <a:gd name="T41" fmla="*/ 649 h 675"/>
                <a:gd name="T42" fmla="*/ 189 w 683"/>
                <a:gd name="T43" fmla="*/ 659 h 675"/>
                <a:gd name="T44" fmla="*/ 69 w 683"/>
                <a:gd name="T45" fmla="*/ 675 h 675"/>
                <a:gd name="T46" fmla="*/ 64 w 683"/>
                <a:gd name="T47" fmla="*/ 651 h 675"/>
                <a:gd name="T48" fmla="*/ 88 w 683"/>
                <a:gd name="T49" fmla="*/ 645 h 675"/>
                <a:gd name="T50" fmla="*/ 133 w 683"/>
                <a:gd name="T51" fmla="*/ 519 h 675"/>
                <a:gd name="T52" fmla="*/ 95 w 683"/>
                <a:gd name="T53" fmla="*/ 172 h 675"/>
                <a:gd name="T54" fmla="*/ 189 w 683"/>
                <a:gd name="T55" fmla="*/ 302 h 675"/>
                <a:gd name="T56" fmla="*/ 195 w 683"/>
                <a:gd name="T57" fmla="*/ 333 h 675"/>
                <a:gd name="T58" fmla="*/ 262 w 683"/>
                <a:gd name="T59" fmla="*/ 331 h 675"/>
                <a:gd name="T60" fmla="*/ 359 w 683"/>
                <a:gd name="T61" fmla="*/ 295 h 675"/>
                <a:gd name="T62" fmla="*/ 394 w 683"/>
                <a:gd name="T63" fmla="*/ 170 h 675"/>
                <a:gd name="T64" fmla="*/ 223 w 683"/>
                <a:gd name="T65" fmla="*/ 38 h 675"/>
                <a:gd name="T66" fmla="*/ 164 w 683"/>
                <a:gd name="T67" fmla="*/ 76 h 675"/>
                <a:gd name="T68" fmla="*/ 189 w 683"/>
                <a:gd name="T69" fmla="*/ 30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3" h="675">
                  <a:moveTo>
                    <a:pt x="95" y="172"/>
                  </a:moveTo>
                  <a:cubicBezTo>
                    <a:pt x="85" y="81"/>
                    <a:pt x="80" y="65"/>
                    <a:pt x="40" y="64"/>
                  </a:cubicBezTo>
                  <a:cubicBezTo>
                    <a:pt x="9" y="64"/>
                    <a:pt x="9" y="64"/>
                    <a:pt x="9" y="64"/>
                  </a:cubicBezTo>
                  <a:cubicBezTo>
                    <a:pt x="1" y="60"/>
                    <a:pt x="0" y="44"/>
                    <a:pt x="7" y="40"/>
                  </a:cubicBezTo>
                  <a:cubicBezTo>
                    <a:pt x="61" y="29"/>
                    <a:pt x="127" y="18"/>
                    <a:pt x="221" y="8"/>
                  </a:cubicBezTo>
                  <a:cubicBezTo>
                    <a:pt x="281" y="2"/>
                    <a:pt x="339" y="0"/>
                    <a:pt x="385" y="19"/>
                  </a:cubicBezTo>
                  <a:cubicBezTo>
                    <a:pt x="434" y="39"/>
                    <a:pt x="473" y="78"/>
                    <a:pt x="480" y="146"/>
                  </a:cubicBezTo>
                  <a:cubicBezTo>
                    <a:pt x="490" y="237"/>
                    <a:pt x="424" y="295"/>
                    <a:pt x="378" y="320"/>
                  </a:cubicBezTo>
                  <a:cubicBezTo>
                    <a:pt x="373" y="326"/>
                    <a:pt x="379" y="335"/>
                    <a:pt x="385" y="343"/>
                  </a:cubicBezTo>
                  <a:cubicBezTo>
                    <a:pt x="476" y="459"/>
                    <a:pt x="535" y="530"/>
                    <a:pt x="607" y="578"/>
                  </a:cubicBezTo>
                  <a:cubicBezTo>
                    <a:pt x="625" y="590"/>
                    <a:pt x="650" y="598"/>
                    <a:pt x="677" y="598"/>
                  </a:cubicBezTo>
                  <a:cubicBezTo>
                    <a:pt x="682" y="599"/>
                    <a:pt x="683" y="607"/>
                    <a:pt x="679" y="611"/>
                  </a:cubicBezTo>
                  <a:cubicBezTo>
                    <a:pt x="671" y="615"/>
                    <a:pt x="655" y="618"/>
                    <a:pt x="637" y="620"/>
                  </a:cubicBezTo>
                  <a:cubicBezTo>
                    <a:pt x="555" y="629"/>
                    <a:pt x="503" y="611"/>
                    <a:pt x="424" y="521"/>
                  </a:cubicBezTo>
                  <a:cubicBezTo>
                    <a:pt x="395" y="488"/>
                    <a:pt x="348" y="426"/>
                    <a:pt x="313" y="386"/>
                  </a:cubicBezTo>
                  <a:cubicBezTo>
                    <a:pt x="297" y="366"/>
                    <a:pt x="280" y="358"/>
                    <a:pt x="242" y="362"/>
                  </a:cubicBezTo>
                  <a:cubicBezTo>
                    <a:pt x="198" y="367"/>
                    <a:pt x="196" y="368"/>
                    <a:pt x="199" y="388"/>
                  </a:cubicBezTo>
                  <a:cubicBezTo>
                    <a:pt x="212" y="510"/>
                    <a:pt x="212" y="510"/>
                    <a:pt x="212" y="510"/>
                  </a:cubicBezTo>
                  <a:cubicBezTo>
                    <a:pt x="223" y="611"/>
                    <a:pt x="226" y="622"/>
                    <a:pt x="283" y="624"/>
                  </a:cubicBezTo>
                  <a:cubicBezTo>
                    <a:pt x="303" y="625"/>
                    <a:pt x="303" y="625"/>
                    <a:pt x="303" y="625"/>
                  </a:cubicBezTo>
                  <a:cubicBezTo>
                    <a:pt x="310" y="629"/>
                    <a:pt x="310" y="646"/>
                    <a:pt x="304" y="649"/>
                  </a:cubicBezTo>
                  <a:cubicBezTo>
                    <a:pt x="261" y="652"/>
                    <a:pt x="228" y="655"/>
                    <a:pt x="189" y="659"/>
                  </a:cubicBezTo>
                  <a:cubicBezTo>
                    <a:pt x="149" y="663"/>
                    <a:pt x="114" y="668"/>
                    <a:pt x="69" y="675"/>
                  </a:cubicBezTo>
                  <a:cubicBezTo>
                    <a:pt x="63" y="673"/>
                    <a:pt x="59" y="658"/>
                    <a:pt x="64" y="651"/>
                  </a:cubicBezTo>
                  <a:cubicBezTo>
                    <a:pt x="88" y="645"/>
                    <a:pt x="88" y="645"/>
                    <a:pt x="88" y="645"/>
                  </a:cubicBezTo>
                  <a:cubicBezTo>
                    <a:pt x="143" y="633"/>
                    <a:pt x="144" y="620"/>
                    <a:pt x="133" y="519"/>
                  </a:cubicBezTo>
                  <a:lnTo>
                    <a:pt x="95" y="172"/>
                  </a:lnTo>
                  <a:close/>
                  <a:moveTo>
                    <a:pt x="189" y="302"/>
                  </a:moveTo>
                  <a:cubicBezTo>
                    <a:pt x="191" y="319"/>
                    <a:pt x="192" y="330"/>
                    <a:pt x="195" y="333"/>
                  </a:cubicBezTo>
                  <a:cubicBezTo>
                    <a:pt x="199" y="336"/>
                    <a:pt x="213" y="336"/>
                    <a:pt x="262" y="331"/>
                  </a:cubicBezTo>
                  <a:cubicBezTo>
                    <a:pt x="297" y="327"/>
                    <a:pt x="334" y="319"/>
                    <a:pt x="359" y="295"/>
                  </a:cubicBezTo>
                  <a:cubicBezTo>
                    <a:pt x="383" y="272"/>
                    <a:pt x="401" y="235"/>
                    <a:pt x="394" y="170"/>
                  </a:cubicBezTo>
                  <a:cubicBezTo>
                    <a:pt x="386" y="94"/>
                    <a:pt x="331" y="26"/>
                    <a:pt x="223" y="38"/>
                  </a:cubicBezTo>
                  <a:cubicBezTo>
                    <a:pt x="164" y="45"/>
                    <a:pt x="161" y="49"/>
                    <a:pt x="164" y="76"/>
                  </a:cubicBezTo>
                  <a:lnTo>
                    <a:pt x="189" y="3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7" name="Freeform 252"/>
            <p:cNvSpPr>
              <a:spLocks/>
            </p:cNvSpPr>
            <p:nvPr/>
          </p:nvSpPr>
          <p:spPr bwMode="auto">
            <a:xfrm>
              <a:off x="7305" y="91"/>
              <a:ext cx="36" cy="84"/>
            </a:xfrm>
            <a:custGeom>
              <a:avLst/>
              <a:gdLst>
                <a:gd name="T0" fmla="*/ 111 w 286"/>
                <a:gd name="T1" fmla="*/ 153 h 656"/>
                <a:gd name="T2" fmla="*/ 58 w 286"/>
                <a:gd name="T3" fmla="*/ 27 h 656"/>
                <a:gd name="T4" fmla="*/ 34 w 286"/>
                <a:gd name="T5" fmla="*/ 24 h 656"/>
                <a:gd name="T6" fmla="*/ 37 w 286"/>
                <a:gd name="T7" fmla="*/ 0 h 656"/>
                <a:gd name="T8" fmla="*/ 159 w 286"/>
                <a:gd name="T9" fmla="*/ 8 h 656"/>
                <a:gd name="T10" fmla="*/ 279 w 286"/>
                <a:gd name="T11" fmla="*/ 11 h 656"/>
                <a:gd name="T12" fmla="*/ 280 w 286"/>
                <a:gd name="T13" fmla="*/ 35 h 656"/>
                <a:gd name="T14" fmla="*/ 256 w 286"/>
                <a:gd name="T15" fmla="*/ 36 h 656"/>
                <a:gd name="T16" fmla="*/ 191 w 286"/>
                <a:gd name="T17" fmla="*/ 157 h 656"/>
                <a:gd name="T18" fmla="*/ 175 w 286"/>
                <a:gd name="T19" fmla="*/ 502 h 656"/>
                <a:gd name="T20" fmla="*/ 229 w 286"/>
                <a:gd name="T21" fmla="*/ 628 h 656"/>
                <a:gd name="T22" fmla="*/ 253 w 286"/>
                <a:gd name="T23" fmla="*/ 632 h 656"/>
                <a:gd name="T24" fmla="*/ 250 w 286"/>
                <a:gd name="T25" fmla="*/ 656 h 656"/>
                <a:gd name="T26" fmla="*/ 130 w 286"/>
                <a:gd name="T27" fmla="*/ 648 h 656"/>
                <a:gd name="T28" fmla="*/ 7 w 286"/>
                <a:gd name="T29" fmla="*/ 645 h 656"/>
                <a:gd name="T30" fmla="*/ 6 w 286"/>
                <a:gd name="T31" fmla="*/ 621 h 656"/>
                <a:gd name="T32" fmla="*/ 31 w 286"/>
                <a:gd name="T33" fmla="*/ 619 h 656"/>
                <a:gd name="T34" fmla="*/ 96 w 286"/>
                <a:gd name="T35" fmla="*/ 498 h 656"/>
                <a:gd name="T36" fmla="*/ 111 w 286"/>
                <a:gd name="T37" fmla="*/ 1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656">
                  <a:moveTo>
                    <a:pt x="111" y="153"/>
                  </a:moveTo>
                  <a:cubicBezTo>
                    <a:pt x="116" y="51"/>
                    <a:pt x="115" y="34"/>
                    <a:pt x="58" y="27"/>
                  </a:cubicBezTo>
                  <a:cubicBezTo>
                    <a:pt x="34" y="24"/>
                    <a:pt x="34" y="24"/>
                    <a:pt x="34" y="24"/>
                  </a:cubicBezTo>
                  <a:cubicBezTo>
                    <a:pt x="28" y="20"/>
                    <a:pt x="31" y="2"/>
                    <a:pt x="37" y="0"/>
                  </a:cubicBezTo>
                  <a:cubicBezTo>
                    <a:pt x="85" y="4"/>
                    <a:pt x="118" y="6"/>
                    <a:pt x="159" y="8"/>
                  </a:cubicBezTo>
                  <a:cubicBezTo>
                    <a:pt x="198" y="10"/>
                    <a:pt x="231" y="10"/>
                    <a:pt x="279" y="11"/>
                  </a:cubicBezTo>
                  <a:cubicBezTo>
                    <a:pt x="285" y="14"/>
                    <a:pt x="286" y="31"/>
                    <a:pt x="280" y="35"/>
                  </a:cubicBezTo>
                  <a:cubicBezTo>
                    <a:pt x="256" y="36"/>
                    <a:pt x="256" y="36"/>
                    <a:pt x="256" y="36"/>
                  </a:cubicBezTo>
                  <a:cubicBezTo>
                    <a:pt x="198" y="38"/>
                    <a:pt x="196" y="54"/>
                    <a:pt x="191" y="157"/>
                  </a:cubicBezTo>
                  <a:cubicBezTo>
                    <a:pt x="175" y="502"/>
                    <a:pt x="175" y="502"/>
                    <a:pt x="175" y="502"/>
                  </a:cubicBezTo>
                  <a:cubicBezTo>
                    <a:pt x="170" y="605"/>
                    <a:pt x="172" y="618"/>
                    <a:pt x="229" y="628"/>
                  </a:cubicBezTo>
                  <a:cubicBezTo>
                    <a:pt x="253" y="632"/>
                    <a:pt x="253" y="632"/>
                    <a:pt x="253" y="632"/>
                  </a:cubicBezTo>
                  <a:cubicBezTo>
                    <a:pt x="258" y="636"/>
                    <a:pt x="256" y="653"/>
                    <a:pt x="250" y="656"/>
                  </a:cubicBezTo>
                  <a:cubicBezTo>
                    <a:pt x="201" y="652"/>
                    <a:pt x="168" y="649"/>
                    <a:pt x="130" y="648"/>
                  </a:cubicBezTo>
                  <a:cubicBezTo>
                    <a:pt x="89" y="646"/>
                    <a:pt x="56" y="645"/>
                    <a:pt x="7" y="645"/>
                  </a:cubicBezTo>
                  <a:cubicBezTo>
                    <a:pt x="2" y="642"/>
                    <a:pt x="0" y="626"/>
                    <a:pt x="6" y="621"/>
                  </a:cubicBezTo>
                  <a:cubicBezTo>
                    <a:pt x="31" y="619"/>
                    <a:pt x="31" y="619"/>
                    <a:pt x="31" y="619"/>
                  </a:cubicBezTo>
                  <a:cubicBezTo>
                    <a:pt x="88" y="615"/>
                    <a:pt x="91" y="601"/>
                    <a:pt x="96" y="498"/>
                  </a:cubicBezTo>
                  <a:lnTo>
                    <a:pt x="111" y="1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8" name="Freeform 253"/>
            <p:cNvSpPr>
              <a:spLocks noEditPoints="1"/>
            </p:cNvSpPr>
            <p:nvPr/>
          </p:nvSpPr>
          <p:spPr bwMode="auto">
            <a:xfrm>
              <a:off x="7343" y="95"/>
              <a:ext cx="95" cy="94"/>
            </a:xfrm>
            <a:custGeom>
              <a:avLst/>
              <a:gdLst>
                <a:gd name="T0" fmla="*/ 39 w 744"/>
                <a:gd name="T1" fmla="*/ 301 h 741"/>
                <a:gd name="T2" fmla="*/ 452 w 744"/>
                <a:gd name="T3" fmla="*/ 45 h 741"/>
                <a:gd name="T4" fmla="*/ 706 w 744"/>
                <a:gd name="T5" fmla="*/ 445 h 741"/>
                <a:gd name="T6" fmla="*/ 302 w 744"/>
                <a:gd name="T7" fmla="*/ 699 h 741"/>
                <a:gd name="T8" fmla="*/ 39 w 744"/>
                <a:gd name="T9" fmla="*/ 301 h 741"/>
                <a:gd name="T10" fmla="*/ 605 w 744"/>
                <a:gd name="T11" fmla="*/ 452 h 741"/>
                <a:gd name="T12" fmla="*/ 430 w 744"/>
                <a:gd name="T13" fmla="*/ 70 h 741"/>
                <a:gd name="T14" fmla="*/ 141 w 744"/>
                <a:gd name="T15" fmla="*/ 293 h 741"/>
                <a:gd name="T16" fmla="*/ 321 w 744"/>
                <a:gd name="T17" fmla="*/ 673 h 741"/>
                <a:gd name="T18" fmla="*/ 605 w 744"/>
                <a:gd name="T19" fmla="*/ 45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1">
                  <a:moveTo>
                    <a:pt x="39" y="301"/>
                  </a:moveTo>
                  <a:cubicBezTo>
                    <a:pt x="83" y="112"/>
                    <a:pt x="258" y="0"/>
                    <a:pt x="452" y="45"/>
                  </a:cubicBezTo>
                  <a:cubicBezTo>
                    <a:pt x="671" y="95"/>
                    <a:pt x="744" y="278"/>
                    <a:pt x="706" y="445"/>
                  </a:cubicBezTo>
                  <a:cubicBezTo>
                    <a:pt x="662" y="635"/>
                    <a:pt x="485" y="741"/>
                    <a:pt x="302" y="699"/>
                  </a:cubicBezTo>
                  <a:cubicBezTo>
                    <a:pt x="92" y="651"/>
                    <a:pt x="0" y="471"/>
                    <a:pt x="39" y="301"/>
                  </a:cubicBezTo>
                  <a:close/>
                  <a:moveTo>
                    <a:pt x="605" y="452"/>
                  </a:moveTo>
                  <a:cubicBezTo>
                    <a:pt x="641" y="296"/>
                    <a:pt x="610" y="112"/>
                    <a:pt x="430" y="70"/>
                  </a:cubicBezTo>
                  <a:cubicBezTo>
                    <a:pt x="331" y="48"/>
                    <a:pt x="188" y="86"/>
                    <a:pt x="141" y="293"/>
                  </a:cubicBezTo>
                  <a:cubicBezTo>
                    <a:pt x="108" y="432"/>
                    <a:pt x="135" y="630"/>
                    <a:pt x="321" y="673"/>
                  </a:cubicBezTo>
                  <a:cubicBezTo>
                    <a:pt x="435" y="699"/>
                    <a:pt x="562" y="638"/>
                    <a:pt x="605" y="4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9" name="Freeform 254"/>
            <p:cNvSpPr>
              <a:spLocks noEditPoints="1"/>
            </p:cNvSpPr>
            <p:nvPr/>
          </p:nvSpPr>
          <p:spPr bwMode="auto">
            <a:xfrm>
              <a:off x="7423" y="120"/>
              <a:ext cx="85" cy="108"/>
            </a:xfrm>
            <a:custGeom>
              <a:avLst/>
              <a:gdLst>
                <a:gd name="T0" fmla="*/ 296 w 665"/>
                <a:gd name="T1" fmla="*/ 160 h 844"/>
                <a:gd name="T2" fmla="*/ 308 w 665"/>
                <a:gd name="T3" fmla="*/ 39 h 844"/>
                <a:gd name="T4" fmla="*/ 282 w 665"/>
                <a:gd name="T5" fmla="*/ 22 h 844"/>
                <a:gd name="T6" fmla="*/ 294 w 665"/>
                <a:gd name="T7" fmla="*/ 0 h 844"/>
                <a:gd name="T8" fmla="*/ 491 w 665"/>
                <a:gd name="T9" fmla="*/ 90 h 844"/>
                <a:gd name="T10" fmla="*/ 623 w 665"/>
                <a:gd name="T11" fmla="*/ 188 h 844"/>
                <a:gd name="T12" fmla="*/ 635 w 665"/>
                <a:gd name="T13" fmla="*/ 345 h 844"/>
                <a:gd name="T14" fmla="*/ 455 w 665"/>
                <a:gd name="T15" fmla="*/ 436 h 844"/>
                <a:gd name="T16" fmla="*/ 449 w 665"/>
                <a:gd name="T17" fmla="*/ 459 h 844"/>
                <a:gd name="T18" fmla="*/ 509 w 665"/>
                <a:gd name="T19" fmla="*/ 777 h 844"/>
                <a:gd name="T20" fmla="*/ 557 w 665"/>
                <a:gd name="T21" fmla="*/ 831 h 844"/>
                <a:gd name="T22" fmla="*/ 552 w 665"/>
                <a:gd name="T23" fmla="*/ 844 h 844"/>
                <a:gd name="T24" fmla="*/ 512 w 665"/>
                <a:gd name="T25" fmla="*/ 829 h 844"/>
                <a:gd name="T26" fmla="*/ 386 w 665"/>
                <a:gd name="T27" fmla="*/ 631 h 844"/>
                <a:gd name="T28" fmla="*/ 365 w 665"/>
                <a:gd name="T29" fmla="*/ 457 h 844"/>
                <a:gd name="T30" fmla="*/ 317 w 665"/>
                <a:gd name="T31" fmla="*/ 399 h 844"/>
                <a:gd name="T32" fmla="*/ 267 w 665"/>
                <a:gd name="T33" fmla="*/ 398 h 844"/>
                <a:gd name="T34" fmla="*/ 213 w 665"/>
                <a:gd name="T35" fmla="*/ 507 h 844"/>
                <a:gd name="T36" fmla="*/ 211 w 665"/>
                <a:gd name="T37" fmla="*/ 642 h 844"/>
                <a:gd name="T38" fmla="*/ 228 w 665"/>
                <a:gd name="T39" fmla="*/ 653 h 844"/>
                <a:gd name="T40" fmla="*/ 216 w 665"/>
                <a:gd name="T41" fmla="*/ 674 h 844"/>
                <a:gd name="T42" fmla="*/ 114 w 665"/>
                <a:gd name="T43" fmla="*/ 620 h 844"/>
                <a:gd name="T44" fmla="*/ 3 w 665"/>
                <a:gd name="T45" fmla="*/ 569 h 844"/>
                <a:gd name="T46" fmla="*/ 13 w 665"/>
                <a:gd name="T47" fmla="*/ 547 h 844"/>
                <a:gd name="T48" fmla="*/ 36 w 665"/>
                <a:gd name="T49" fmla="*/ 555 h 844"/>
                <a:gd name="T50" fmla="*/ 142 w 665"/>
                <a:gd name="T51" fmla="*/ 472 h 844"/>
                <a:gd name="T52" fmla="*/ 296 w 665"/>
                <a:gd name="T53" fmla="*/ 160 h 844"/>
                <a:gd name="T54" fmla="*/ 306 w 665"/>
                <a:gd name="T55" fmla="*/ 319 h 844"/>
                <a:gd name="T56" fmla="*/ 294 w 665"/>
                <a:gd name="T57" fmla="*/ 349 h 844"/>
                <a:gd name="T58" fmla="*/ 352 w 665"/>
                <a:gd name="T59" fmla="*/ 383 h 844"/>
                <a:gd name="T60" fmla="*/ 453 w 665"/>
                <a:gd name="T61" fmla="*/ 405 h 844"/>
                <a:gd name="T62" fmla="*/ 550 w 665"/>
                <a:gd name="T63" fmla="*/ 319 h 844"/>
                <a:gd name="T64" fmla="*/ 477 w 665"/>
                <a:gd name="T65" fmla="*/ 116 h 844"/>
                <a:gd name="T66" fmla="*/ 406 w 665"/>
                <a:gd name="T67" fmla="*/ 116 h 844"/>
                <a:gd name="T68" fmla="*/ 306 w 665"/>
                <a:gd name="T69" fmla="*/ 31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5" h="844">
                  <a:moveTo>
                    <a:pt x="296" y="160"/>
                  </a:moveTo>
                  <a:cubicBezTo>
                    <a:pt x="337" y="77"/>
                    <a:pt x="342" y="61"/>
                    <a:pt x="308" y="39"/>
                  </a:cubicBezTo>
                  <a:cubicBezTo>
                    <a:pt x="282" y="22"/>
                    <a:pt x="282" y="22"/>
                    <a:pt x="282" y="22"/>
                  </a:cubicBezTo>
                  <a:cubicBezTo>
                    <a:pt x="278" y="15"/>
                    <a:pt x="285" y="1"/>
                    <a:pt x="294" y="0"/>
                  </a:cubicBezTo>
                  <a:cubicBezTo>
                    <a:pt x="344" y="20"/>
                    <a:pt x="406" y="47"/>
                    <a:pt x="491" y="90"/>
                  </a:cubicBezTo>
                  <a:cubicBezTo>
                    <a:pt x="545" y="116"/>
                    <a:pt x="594" y="146"/>
                    <a:pt x="623" y="188"/>
                  </a:cubicBezTo>
                  <a:cubicBezTo>
                    <a:pt x="654" y="230"/>
                    <a:pt x="665" y="284"/>
                    <a:pt x="635" y="345"/>
                  </a:cubicBezTo>
                  <a:cubicBezTo>
                    <a:pt x="594" y="428"/>
                    <a:pt x="507" y="441"/>
                    <a:pt x="455" y="436"/>
                  </a:cubicBezTo>
                  <a:cubicBezTo>
                    <a:pt x="448" y="439"/>
                    <a:pt x="448" y="450"/>
                    <a:pt x="449" y="459"/>
                  </a:cubicBezTo>
                  <a:cubicBezTo>
                    <a:pt x="463" y="606"/>
                    <a:pt x="475" y="698"/>
                    <a:pt x="509" y="777"/>
                  </a:cubicBezTo>
                  <a:cubicBezTo>
                    <a:pt x="517" y="798"/>
                    <a:pt x="534" y="818"/>
                    <a:pt x="557" y="831"/>
                  </a:cubicBezTo>
                  <a:cubicBezTo>
                    <a:pt x="561" y="835"/>
                    <a:pt x="558" y="843"/>
                    <a:pt x="552" y="844"/>
                  </a:cubicBezTo>
                  <a:cubicBezTo>
                    <a:pt x="543" y="843"/>
                    <a:pt x="528" y="837"/>
                    <a:pt x="512" y="829"/>
                  </a:cubicBezTo>
                  <a:cubicBezTo>
                    <a:pt x="438" y="793"/>
                    <a:pt x="404" y="749"/>
                    <a:pt x="386" y="631"/>
                  </a:cubicBezTo>
                  <a:cubicBezTo>
                    <a:pt x="379" y="587"/>
                    <a:pt x="373" y="510"/>
                    <a:pt x="365" y="457"/>
                  </a:cubicBezTo>
                  <a:cubicBezTo>
                    <a:pt x="362" y="431"/>
                    <a:pt x="352" y="416"/>
                    <a:pt x="317" y="399"/>
                  </a:cubicBezTo>
                  <a:cubicBezTo>
                    <a:pt x="278" y="379"/>
                    <a:pt x="276" y="379"/>
                    <a:pt x="267" y="398"/>
                  </a:cubicBezTo>
                  <a:cubicBezTo>
                    <a:pt x="213" y="507"/>
                    <a:pt x="213" y="507"/>
                    <a:pt x="213" y="507"/>
                  </a:cubicBezTo>
                  <a:cubicBezTo>
                    <a:pt x="168" y="598"/>
                    <a:pt x="164" y="610"/>
                    <a:pt x="211" y="642"/>
                  </a:cubicBezTo>
                  <a:cubicBezTo>
                    <a:pt x="228" y="653"/>
                    <a:pt x="228" y="653"/>
                    <a:pt x="228" y="653"/>
                  </a:cubicBezTo>
                  <a:cubicBezTo>
                    <a:pt x="231" y="660"/>
                    <a:pt x="222" y="674"/>
                    <a:pt x="216" y="674"/>
                  </a:cubicBezTo>
                  <a:cubicBezTo>
                    <a:pt x="178" y="653"/>
                    <a:pt x="148" y="638"/>
                    <a:pt x="114" y="620"/>
                  </a:cubicBezTo>
                  <a:cubicBezTo>
                    <a:pt x="77" y="602"/>
                    <a:pt x="45" y="588"/>
                    <a:pt x="3" y="569"/>
                  </a:cubicBezTo>
                  <a:cubicBezTo>
                    <a:pt x="0" y="564"/>
                    <a:pt x="4" y="550"/>
                    <a:pt x="13" y="547"/>
                  </a:cubicBezTo>
                  <a:cubicBezTo>
                    <a:pt x="36" y="555"/>
                    <a:pt x="36" y="555"/>
                    <a:pt x="36" y="555"/>
                  </a:cubicBezTo>
                  <a:cubicBezTo>
                    <a:pt x="89" y="574"/>
                    <a:pt x="96" y="563"/>
                    <a:pt x="142" y="472"/>
                  </a:cubicBezTo>
                  <a:lnTo>
                    <a:pt x="296" y="160"/>
                  </a:lnTo>
                  <a:close/>
                  <a:moveTo>
                    <a:pt x="306" y="319"/>
                  </a:moveTo>
                  <a:cubicBezTo>
                    <a:pt x="298" y="335"/>
                    <a:pt x="293" y="345"/>
                    <a:pt x="294" y="349"/>
                  </a:cubicBezTo>
                  <a:cubicBezTo>
                    <a:pt x="295" y="353"/>
                    <a:pt x="308" y="362"/>
                    <a:pt x="352" y="383"/>
                  </a:cubicBezTo>
                  <a:cubicBezTo>
                    <a:pt x="383" y="399"/>
                    <a:pt x="418" y="412"/>
                    <a:pt x="453" y="405"/>
                  </a:cubicBezTo>
                  <a:cubicBezTo>
                    <a:pt x="485" y="398"/>
                    <a:pt x="520" y="378"/>
                    <a:pt x="550" y="319"/>
                  </a:cubicBezTo>
                  <a:cubicBezTo>
                    <a:pt x="584" y="250"/>
                    <a:pt x="573" y="164"/>
                    <a:pt x="477" y="116"/>
                  </a:cubicBezTo>
                  <a:cubicBezTo>
                    <a:pt x="423" y="89"/>
                    <a:pt x="418" y="92"/>
                    <a:pt x="406" y="116"/>
                  </a:cubicBezTo>
                  <a:lnTo>
                    <a:pt x="306" y="3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0" name="Freeform 255"/>
            <p:cNvSpPr>
              <a:spLocks/>
            </p:cNvSpPr>
            <p:nvPr/>
          </p:nvSpPr>
          <p:spPr bwMode="auto">
            <a:xfrm>
              <a:off x="7485" y="160"/>
              <a:ext cx="96" cy="101"/>
            </a:xfrm>
            <a:custGeom>
              <a:avLst/>
              <a:gdLst>
                <a:gd name="T0" fmla="*/ 378 w 750"/>
                <a:gd name="T1" fmla="*/ 163 h 795"/>
                <a:gd name="T2" fmla="*/ 405 w 750"/>
                <a:gd name="T3" fmla="*/ 30 h 795"/>
                <a:gd name="T4" fmla="*/ 394 w 750"/>
                <a:gd name="T5" fmla="*/ 19 h 795"/>
                <a:gd name="T6" fmla="*/ 411 w 750"/>
                <a:gd name="T7" fmla="*/ 1 h 795"/>
                <a:gd name="T8" fmla="*/ 500 w 750"/>
                <a:gd name="T9" fmla="*/ 73 h 795"/>
                <a:gd name="T10" fmla="*/ 644 w 750"/>
                <a:gd name="T11" fmla="*/ 185 h 795"/>
                <a:gd name="T12" fmla="*/ 750 w 750"/>
                <a:gd name="T13" fmla="*/ 262 h 795"/>
                <a:gd name="T14" fmla="*/ 684 w 750"/>
                <a:gd name="T15" fmla="*/ 374 h 795"/>
                <a:gd name="T16" fmla="*/ 663 w 750"/>
                <a:gd name="T17" fmla="*/ 361 h 795"/>
                <a:gd name="T18" fmla="*/ 661 w 750"/>
                <a:gd name="T19" fmla="*/ 243 h 795"/>
                <a:gd name="T20" fmla="*/ 590 w 750"/>
                <a:gd name="T21" fmla="*/ 181 h 795"/>
                <a:gd name="T22" fmla="*/ 535 w 750"/>
                <a:gd name="T23" fmla="*/ 138 h 795"/>
                <a:gd name="T24" fmla="*/ 488 w 750"/>
                <a:gd name="T25" fmla="*/ 151 h 795"/>
                <a:gd name="T26" fmla="*/ 369 w 750"/>
                <a:gd name="T27" fmla="*/ 305 h 795"/>
                <a:gd name="T28" fmla="*/ 378 w 750"/>
                <a:gd name="T29" fmla="*/ 346 h 795"/>
                <a:gd name="T30" fmla="*/ 423 w 750"/>
                <a:gd name="T31" fmla="*/ 380 h 795"/>
                <a:gd name="T32" fmla="*/ 492 w 750"/>
                <a:gd name="T33" fmla="*/ 426 h 795"/>
                <a:gd name="T34" fmla="*/ 531 w 750"/>
                <a:gd name="T35" fmla="*/ 413 h 795"/>
                <a:gd name="T36" fmla="*/ 561 w 750"/>
                <a:gd name="T37" fmla="*/ 386 h 795"/>
                <a:gd name="T38" fmla="*/ 581 w 750"/>
                <a:gd name="T39" fmla="*/ 402 h 795"/>
                <a:gd name="T40" fmla="*/ 518 w 750"/>
                <a:gd name="T41" fmla="*/ 478 h 795"/>
                <a:gd name="T42" fmla="*/ 464 w 750"/>
                <a:gd name="T43" fmla="*/ 554 h 795"/>
                <a:gd name="T44" fmla="*/ 444 w 750"/>
                <a:gd name="T45" fmla="*/ 539 h 795"/>
                <a:gd name="T46" fmla="*/ 460 w 750"/>
                <a:gd name="T47" fmla="*/ 504 h 795"/>
                <a:gd name="T48" fmla="*/ 458 w 750"/>
                <a:gd name="T49" fmla="*/ 456 h 795"/>
                <a:gd name="T50" fmla="*/ 402 w 750"/>
                <a:gd name="T51" fmla="*/ 407 h 795"/>
                <a:gd name="T52" fmla="*/ 358 w 750"/>
                <a:gd name="T53" fmla="*/ 373 h 795"/>
                <a:gd name="T54" fmla="*/ 316 w 750"/>
                <a:gd name="T55" fmla="*/ 374 h 795"/>
                <a:gd name="T56" fmla="*/ 233 w 750"/>
                <a:gd name="T57" fmla="*/ 482 h 795"/>
                <a:gd name="T58" fmla="*/ 186 w 750"/>
                <a:gd name="T59" fmla="*/ 574 h 795"/>
                <a:gd name="T60" fmla="*/ 266 w 750"/>
                <a:gd name="T61" fmla="*/ 663 h 795"/>
                <a:gd name="T62" fmla="*/ 373 w 750"/>
                <a:gd name="T63" fmla="*/ 727 h 795"/>
                <a:gd name="T64" fmla="*/ 485 w 750"/>
                <a:gd name="T65" fmla="*/ 694 h 795"/>
                <a:gd name="T66" fmla="*/ 500 w 750"/>
                <a:gd name="T67" fmla="*/ 715 h 795"/>
                <a:gd name="T68" fmla="*/ 383 w 750"/>
                <a:gd name="T69" fmla="*/ 795 h 795"/>
                <a:gd name="T70" fmla="*/ 179 w 750"/>
                <a:gd name="T71" fmla="*/ 634 h 795"/>
                <a:gd name="T72" fmla="*/ 109 w 750"/>
                <a:gd name="T73" fmla="*/ 581 h 795"/>
                <a:gd name="T74" fmla="*/ 3 w 750"/>
                <a:gd name="T75" fmla="*/ 503 h 795"/>
                <a:gd name="T76" fmla="*/ 16 w 750"/>
                <a:gd name="T77" fmla="*/ 482 h 795"/>
                <a:gd name="T78" fmla="*/ 43 w 750"/>
                <a:gd name="T79" fmla="*/ 499 h 795"/>
                <a:gd name="T80" fmla="*/ 165 w 750"/>
                <a:gd name="T81" fmla="*/ 440 h 795"/>
                <a:gd name="T82" fmla="*/ 378 w 750"/>
                <a:gd name="T83" fmla="*/ 16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795">
                  <a:moveTo>
                    <a:pt x="378" y="163"/>
                  </a:moveTo>
                  <a:cubicBezTo>
                    <a:pt x="440" y="83"/>
                    <a:pt x="447" y="70"/>
                    <a:pt x="405" y="30"/>
                  </a:cubicBezTo>
                  <a:cubicBezTo>
                    <a:pt x="394" y="19"/>
                    <a:pt x="394" y="19"/>
                    <a:pt x="394" y="19"/>
                  </a:cubicBezTo>
                  <a:cubicBezTo>
                    <a:pt x="392" y="13"/>
                    <a:pt x="404" y="0"/>
                    <a:pt x="411" y="1"/>
                  </a:cubicBezTo>
                  <a:cubicBezTo>
                    <a:pt x="442" y="28"/>
                    <a:pt x="468" y="49"/>
                    <a:pt x="500" y="73"/>
                  </a:cubicBezTo>
                  <a:cubicBezTo>
                    <a:pt x="644" y="185"/>
                    <a:pt x="644" y="185"/>
                    <a:pt x="644" y="185"/>
                  </a:cubicBezTo>
                  <a:cubicBezTo>
                    <a:pt x="694" y="222"/>
                    <a:pt x="739" y="257"/>
                    <a:pt x="750" y="262"/>
                  </a:cubicBezTo>
                  <a:cubicBezTo>
                    <a:pt x="744" y="279"/>
                    <a:pt x="707" y="338"/>
                    <a:pt x="684" y="374"/>
                  </a:cubicBezTo>
                  <a:cubicBezTo>
                    <a:pt x="677" y="376"/>
                    <a:pt x="664" y="368"/>
                    <a:pt x="663" y="361"/>
                  </a:cubicBezTo>
                  <a:cubicBezTo>
                    <a:pt x="680" y="316"/>
                    <a:pt x="693" y="283"/>
                    <a:pt x="661" y="243"/>
                  </a:cubicBezTo>
                  <a:cubicBezTo>
                    <a:pt x="648" y="226"/>
                    <a:pt x="624" y="206"/>
                    <a:pt x="590" y="181"/>
                  </a:cubicBezTo>
                  <a:cubicBezTo>
                    <a:pt x="535" y="138"/>
                    <a:pt x="535" y="138"/>
                    <a:pt x="535" y="138"/>
                  </a:cubicBezTo>
                  <a:cubicBezTo>
                    <a:pt x="511" y="120"/>
                    <a:pt x="510" y="122"/>
                    <a:pt x="488" y="151"/>
                  </a:cubicBezTo>
                  <a:cubicBezTo>
                    <a:pt x="369" y="305"/>
                    <a:pt x="369" y="305"/>
                    <a:pt x="369" y="305"/>
                  </a:cubicBezTo>
                  <a:cubicBezTo>
                    <a:pt x="353" y="326"/>
                    <a:pt x="355" y="328"/>
                    <a:pt x="378" y="346"/>
                  </a:cubicBezTo>
                  <a:cubicBezTo>
                    <a:pt x="423" y="380"/>
                    <a:pt x="423" y="380"/>
                    <a:pt x="423" y="380"/>
                  </a:cubicBezTo>
                  <a:cubicBezTo>
                    <a:pt x="455" y="405"/>
                    <a:pt x="480" y="422"/>
                    <a:pt x="492" y="426"/>
                  </a:cubicBezTo>
                  <a:cubicBezTo>
                    <a:pt x="504" y="430"/>
                    <a:pt x="512" y="429"/>
                    <a:pt x="531" y="413"/>
                  </a:cubicBezTo>
                  <a:cubicBezTo>
                    <a:pt x="561" y="386"/>
                    <a:pt x="561" y="386"/>
                    <a:pt x="561" y="386"/>
                  </a:cubicBezTo>
                  <a:cubicBezTo>
                    <a:pt x="569" y="385"/>
                    <a:pt x="582" y="395"/>
                    <a:pt x="581" y="402"/>
                  </a:cubicBezTo>
                  <a:cubicBezTo>
                    <a:pt x="567" y="421"/>
                    <a:pt x="541" y="449"/>
                    <a:pt x="518" y="478"/>
                  </a:cubicBezTo>
                  <a:cubicBezTo>
                    <a:pt x="497" y="505"/>
                    <a:pt x="477" y="537"/>
                    <a:pt x="464" y="554"/>
                  </a:cubicBezTo>
                  <a:cubicBezTo>
                    <a:pt x="457" y="557"/>
                    <a:pt x="444" y="547"/>
                    <a:pt x="444" y="539"/>
                  </a:cubicBezTo>
                  <a:cubicBezTo>
                    <a:pt x="460" y="504"/>
                    <a:pt x="460" y="504"/>
                    <a:pt x="460" y="504"/>
                  </a:cubicBezTo>
                  <a:cubicBezTo>
                    <a:pt x="467" y="488"/>
                    <a:pt x="471" y="472"/>
                    <a:pt x="458" y="456"/>
                  </a:cubicBezTo>
                  <a:cubicBezTo>
                    <a:pt x="450" y="445"/>
                    <a:pt x="432" y="430"/>
                    <a:pt x="402" y="407"/>
                  </a:cubicBezTo>
                  <a:cubicBezTo>
                    <a:pt x="358" y="373"/>
                    <a:pt x="358" y="373"/>
                    <a:pt x="358" y="373"/>
                  </a:cubicBezTo>
                  <a:cubicBezTo>
                    <a:pt x="335" y="355"/>
                    <a:pt x="332" y="354"/>
                    <a:pt x="316" y="374"/>
                  </a:cubicBezTo>
                  <a:cubicBezTo>
                    <a:pt x="233" y="482"/>
                    <a:pt x="233" y="482"/>
                    <a:pt x="233" y="482"/>
                  </a:cubicBezTo>
                  <a:cubicBezTo>
                    <a:pt x="202" y="523"/>
                    <a:pt x="184" y="551"/>
                    <a:pt x="186" y="574"/>
                  </a:cubicBezTo>
                  <a:cubicBezTo>
                    <a:pt x="188" y="590"/>
                    <a:pt x="198" y="611"/>
                    <a:pt x="266" y="663"/>
                  </a:cubicBezTo>
                  <a:cubicBezTo>
                    <a:pt x="325" y="708"/>
                    <a:pt x="349" y="723"/>
                    <a:pt x="373" y="727"/>
                  </a:cubicBezTo>
                  <a:cubicBezTo>
                    <a:pt x="393" y="730"/>
                    <a:pt x="434" y="719"/>
                    <a:pt x="485" y="694"/>
                  </a:cubicBezTo>
                  <a:cubicBezTo>
                    <a:pt x="493" y="695"/>
                    <a:pt x="502" y="705"/>
                    <a:pt x="500" y="715"/>
                  </a:cubicBezTo>
                  <a:cubicBezTo>
                    <a:pt x="474" y="737"/>
                    <a:pt x="409" y="782"/>
                    <a:pt x="383" y="795"/>
                  </a:cubicBezTo>
                  <a:cubicBezTo>
                    <a:pt x="315" y="740"/>
                    <a:pt x="247" y="687"/>
                    <a:pt x="179" y="634"/>
                  </a:cubicBezTo>
                  <a:cubicBezTo>
                    <a:pt x="109" y="581"/>
                    <a:pt x="109" y="581"/>
                    <a:pt x="109" y="581"/>
                  </a:cubicBezTo>
                  <a:cubicBezTo>
                    <a:pt x="76" y="555"/>
                    <a:pt x="50" y="536"/>
                    <a:pt x="3" y="503"/>
                  </a:cubicBezTo>
                  <a:cubicBezTo>
                    <a:pt x="0" y="497"/>
                    <a:pt x="8" y="483"/>
                    <a:pt x="16" y="482"/>
                  </a:cubicBezTo>
                  <a:cubicBezTo>
                    <a:pt x="43" y="499"/>
                    <a:pt x="43" y="499"/>
                    <a:pt x="43" y="499"/>
                  </a:cubicBezTo>
                  <a:cubicBezTo>
                    <a:pt x="90" y="529"/>
                    <a:pt x="103" y="521"/>
                    <a:pt x="165" y="440"/>
                  </a:cubicBezTo>
                  <a:lnTo>
                    <a:pt x="378"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1" name="Freeform 256"/>
            <p:cNvSpPr>
              <a:spLocks noEditPoints="1"/>
            </p:cNvSpPr>
            <p:nvPr/>
          </p:nvSpPr>
          <p:spPr bwMode="auto">
            <a:xfrm>
              <a:off x="7574" y="261"/>
              <a:ext cx="101" cy="102"/>
            </a:xfrm>
            <a:custGeom>
              <a:avLst/>
              <a:gdLst>
                <a:gd name="T0" fmla="*/ 485 w 796"/>
                <a:gd name="T1" fmla="*/ 125 h 792"/>
                <a:gd name="T2" fmla="*/ 543 w 796"/>
                <a:gd name="T3" fmla="*/ 38 h 792"/>
                <a:gd name="T4" fmla="*/ 534 w 796"/>
                <a:gd name="T5" fmla="*/ 18 h 792"/>
                <a:gd name="T6" fmla="*/ 556 w 796"/>
                <a:gd name="T7" fmla="*/ 6 h 792"/>
                <a:gd name="T8" fmla="*/ 687 w 796"/>
                <a:gd name="T9" fmla="*/ 212 h 792"/>
                <a:gd name="T10" fmla="*/ 770 w 796"/>
                <a:gd name="T11" fmla="*/ 410 h 792"/>
                <a:gd name="T12" fmla="*/ 625 w 796"/>
                <a:gd name="T13" fmla="*/ 726 h 792"/>
                <a:gd name="T14" fmla="*/ 290 w 796"/>
                <a:gd name="T15" fmla="*/ 727 h 792"/>
                <a:gd name="T16" fmla="*/ 139 w 796"/>
                <a:gd name="T17" fmla="*/ 564 h 792"/>
                <a:gd name="T18" fmla="*/ 65 w 796"/>
                <a:gd name="T19" fmla="*/ 424 h 792"/>
                <a:gd name="T20" fmla="*/ 0 w 796"/>
                <a:gd name="T21" fmla="*/ 321 h 792"/>
                <a:gd name="T22" fmla="*/ 20 w 796"/>
                <a:gd name="T23" fmla="*/ 307 h 792"/>
                <a:gd name="T24" fmla="*/ 34 w 796"/>
                <a:gd name="T25" fmla="*/ 325 h 792"/>
                <a:gd name="T26" fmla="*/ 168 w 796"/>
                <a:gd name="T27" fmla="*/ 313 h 792"/>
                <a:gd name="T28" fmla="*/ 485 w 796"/>
                <a:gd name="T29" fmla="*/ 125 h 792"/>
                <a:gd name="T30" fmla="*/ 228 w 796"/>
                <a:gd name="T31" fmla="*/ 370 h 792"/>
                <a:gd name="T32" fmla="*/ 147 w 796"/>
                <a:gd name="T33" fmla="*/ 441 h 792"/>
                <a:gd name="T34" fmla="*/ 174 w 796"/>
                <a:gd name="T35" fmla="*/ 564 h 792"/>
                <a:gd name="T36" fmla="*/ 574 w 796"/>
                <a:gd name="T37" fmla="*/ 643 h 792"/>
                <a:gd name="T38" fmla="*/ 665 w 796"/>
                <a:gd name="T39" fmla="*/ 234 h 792"/>
                <a:gd name="T40" fmla="*/ 604 w 796"/>
                <a:gd name="T41" fmla="*/ 158 h 792"/>
                <a:gd name="T42" fmla="*/ 536 w 796"/>
                <a:gd name="T43" fmla="*/ 187 h 792"/>
                <a:gd name="T44" fmla="*/ 228 w 796"/>
                <a:gd name="T45" fmla="*/ 37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 h="792">
                  <a:moveTo>
                    <a:pt x="485" y="125"/>
                  </a:moveTo>
                  <a:cubicBezTo>
                    <a:pt x="543" y="90"/>
                    <a:pt x="558" y="76"/>
                    <a:pt x="543" y="38"/>
                  </a:cubicBezTo>
                  <a:cubicBezTo>
                    <a:pt x="534" y="18"/>
                    <a:pt x="534" y="18"/>
                    <a:pt x="534" y="18"/>
                  </a:cubicBezTo>
                  <a:cubicBezTo>
                    <a:pt x="535" y="9"/>
                    <a:pt x="547" y="0"/>
                    <a:pt x="556" y="6"/>
                  </a:cubicBezTo>
                  <a:cubicBezTo>
                    <a:pt x="602" y="75"/>
                    <a:pt x="644" y="141"/>
                    <a:pt x="687" y="212"/>
                  </a:cubicBezTo>
                  <a:cubicBezTo>
                    <a:pt x="728" y="282"/>
                    <a:pt x="758" y="344"/>
                    <a:pt x="770" y="410"/>
                  </a:cubicBezTo>
                  <a:cubicBezTo>
                    <a:pt x="796" y="547"/>
                    <a:pt x="735" y="660"/>
                    <a:pt x="625" y="726"/>
                  </a:cubicBezTo>
                  <a:cubicBezTo>
                    <a:pt x="519" y="789"/>
                    <a:pt x="398" y="792"/>
                    <a:pt x="290" y="727"/>
                  </a:cubicBezTo>
                  <a:cubicBezTo>
                    <a:pt x="228" y="690"/>
                    <a:pt x="177" y="628"/>
                    <a:pt x="139" y="564"/>
                  </a:cubicBezTo>
                  <a:cubicBezTo>
                    <a:pt x="107" y="511"/>
                    <a:pt x="82" y="453"/>
                    <a:pt x="65" y="424"/>
                  </a:cubicBezTo>
                  <a:cubicBezTo>
                    <a:pt x="44" y="389"/>
                    <a:pt x="25" y="360"/>
                    <a:pt x="0" y="321"/>
                  </a:cubicBezTo>
                  <a:cubicBezTo>
                    <a:pt x="0" y="315"/>
                    <a:pt x="12" y="305"/>
                    <a:pt x="20" y="307"/>
                  </a:cubicBezTo>
                  <a:cubicBezTo>
                    <a:pt x="34" y="325"/>
                    <a:pt x="34" y="325"/>
                    <a:pt x="34" y="325"/>
                  </a:cubicBezTo>
                  <a:cubicBezTo>
                    <a:pt x="70" y="369"/>
                    <a:pt x="81" y="365"/>
                    <a:pt x="168" y="313"/>
                  </a:cubicBezTo>
                  <a:lnTo>
                    <a:pt x="485" y="125"/>
                  </a:lnTo>
                  <a:close/>
                  <a:moveTo>
                    <a:pt x="228" y="370"/>
                  </a:moveTo>
                  <a:cubicBezTo>
                    <a:pt x="184" y="396"/>
                    <a:pt x="158" y="415"/>
                    <a:pt x="147" y="441"/>
                  </a:cubicBezTo>
                  <a:cubicBezTo>
                    <a:pt x="132" y="474"/>
                    <a:pt x="142" y="511"/>
                    <a:pt x="174" y="564"/>
                  </a:cubicBezTo>
                  <a:cubicBezTo>
                    <a:pt x="270" y="726"/>
                    <a:pt x="419" y="735"/>
                    <a:pt x="574" y="643"/>
                  </a:cubicBezTo>
                  <a:cubicBezTo>
                    <a:pt x="666" y="589"/>
                    <a:pt x="794" y="452"/>
                    <a:pt x="665" y="234"/>
                  </a:cubicBezTo>
                  <a:cubicBezTo>
                    <a:pt x="635" y="185"/>
                    <a:pt x="613" y="162"/>
                    <a:pt x="604" y="158"/>
                  </a:cubicBezTo>
                  <a:cubicBezTo>
                    <a:pt x="595" y="154"/>
                    <a:pt x="573" y="165"/>
                    <a:pt x="536" y="187"/>
                  </a:cubicBezTo>
                  <a:lnTo>
                    <a:pt x="228" y="3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2" name="Freeform 257"/>
            <p:cNvSpPr>
              <a:spLocks/>
            </p:cNvSpPr>
            <p:nvPr/>
          </p:nvSpPr>
          <p:spPr bwMode="auto">
            <a:xfrm>
              <a:off x="7616" y="348"/>
              <a:ext cx="88" cy="60"/>
            </a:xfrm>
            <a:custGeom>
              <a:avLst/>
              <a:gdLst>
                <a:gd name="T0" fmla="*/ 493 w 691"/>
                <a:gd name="T1" fmla="*/ 134 h 463"/>
                <a:gd name="T2" fmla="*/ 589 w 691"/>
                <a:gd name="T3" fmla="*/ 35 h 463"/>
                <a:gd name="T4" fmla="*/ 582 w 691"/>
                <a:gd name="T5" fmla="*/ 11 h 463"/>
                <a:gd name="T6" fmla="*/ 605 w 691"/>
                <a:gd name="T7" fmla="*/ 4 h 463"/>
                <a:gd name="T8" fmla="*/ 645 w 691"/>
                <a:gd name="T9" fmla="*/ 120 h 463"/>
                <a:gd name="T10" fmla="*/ 691 w 691"/>
                <a:gd name="T11" fmla="*/ 232 h 463"/>
                <a:gd name="T12" fmla="*/ 668 w 691"/>
                <a:gd name="T13" fmla="*/ 242 h 463"/>
                <a:gd name="T14" fmla="*/ 658 w 691"/>
                <a:gd name="T15" fmla="*/ 220 h 463"/>
                <a:gd name="T16" fmla="*/ 521 w 691"/>
                <a:gd name="T17" fmla="*/ 208 h 463"/>
                <a:gd name="T18" fmla="*/ 198 w 691"/>
                <a:gd name="T19" fmla="*/ 329 h 463"/>
                <a:gd name="T20" fmla="*/ 103 w 691"/>
                <a:gd name="T21" fmla="*/ 428 h 463"/>
                <a:gd name="T22" fmla="*/ 109 w 691"/>
                <a:gd name="T23" fmla="*/ 452 h 463"/>
                <a:gd name="T24" fmla="*/ 85 w 691"/>
                <a:gd name="T25" fmla="*/ 458 h 463"/>
                <a:gd name="T26" fmla="*/ 46 w 691"/>
                <a:gd name="T27" fmla="*/ 345 h 463"/>
                <a:gd name="T28" fmla="*/ 0 w 691"/>
                <a:gd name="T29" fmla="*/ 231 h 463"/>
                <a:gd name="T30" fmla="*/ 22 w 691"/>
                <a:gd name="T31" fmla="*/ 221 h 463"/>
                <a:gd name="T32" fmla="*/ 34 w 691"/>
                <a:gd name="T33" fmla="*/ 243 h 463"/>
                <a:gd name="T34" fmla="*/ 170 w 691"/>
                <a:gd name="T35" fmla="*/ 255 h 463"/>
                <a:gd name="T36" fmla="*/ 493 w 691"/>
                <a:gd name="T37"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1" h="463">
                  <a:moveTo>
                    <a:pt x="493" y="134"/>
                  </a:moveTo>
                  <a:cubicBezTo>
                    <a:pt x="589" y="98"/>
                    <a:pt x="604" y="90"/>
                    <a:pt x="589" y="35"/>
                  </a:cubicBezTo>
                  <a:cubicBezTo>
                    <a:pt x="582" y="11"/>
                    <a:pt x="582" y="11"/>
                    <a:pt x="582" y="11"/>
                  </a:cubicBezTo>
                  <a:cubicBezTo>
                    <a:pt x="583" y="4"/>
                    <a:pt x="601" y="0"/>
                    <a:pt x="605" y="4"/>
                  </a:cubicBezTo>
                  <a:cubicBezTo>
                    <a:pt x="621" y="51"/>
                    <a:pt x="631" y="82"/>
                    <a:pt x="645" y="120"/>
                  </a:cubicBezTo>
                  <a:cubicBezTo>
                    <a:pt x="659" y="156"/>
                    <a:pt x="672" y="187"/>
                    <a:pt x="691" y="232"/>
                  </a:cubicBezTo>
                  <a:cubicBezTo>
                    <a:pt x="690" y="238"/>
                    <a:pt x="674" y="246"/>
                    <a:pt x="668" y="242"/>
                  </a:cubicBezTo>
                  <a:cubicBezTo>
                    <a:pt x="658" y="220"/>
                    <a:pt x="658" y="220"/>
                    <a:pt x="658" y="220"/>
                  </a:cubicBezTo>
                  <a:cubicBezTo>
                    <a:pt x="633" y="168"/>
                    <a:pt x="617" y="172"/>
                    <a:pt x="521" y="208"/>
                  </a:cubicBezTo>
                  <a:cubicBezTo>
                    <a:pt x="198" y="329"/>
                    <a:pt x="198" y="329"/>
                    <a:pt x="198" y="329"/>
                  </a:cubicBezTo>
                  <a:cubicBezTo>
                    <a:pt x="101" y="365"/>
                    <a:pt x="89" y="372"/>
                    <a:pt x="103" y="428"/>
                  </a:cubicBezTo>
                  <a:cubicBezTo>
                    <a:pt x="109" y="452"/>
                    <a:pt x="109" y="452"/>
                    <a:pt x="109" y="452"/>
                  </a:cubicBezTo>
                  <a:cubicBezTo>
                    <a:pt x="107" y="459"/>
                    <a:pt x="90" y="463"/>
                    <a:pt x="85" y="458"/>
                  </a:cubicBezTo>
                  <a:cubicBezTo>
                    <a:pt x="70" y="412"/>
                    <a:pt x="60" y="381"/>
                    <a:pt x="46" y="345"/>
                  </a:cubicBezTo>
                  <a:cubicBezTo>
                    <a:pt x="32" y="306"/>
                    <a:pt x="19" y="276"/>
                    <a:pt x="0" y="231"/>
                  </a:cubicBezTo>
                  <a:cubicBezTo>
                    <a:pt x="1" y="225"/>
                    <a:pt x="15" y="217"/>
                    <a:pt x="22" y="221"/>
                  </a:cubicBezTo>
                  <a:cubicBezTo>
                    <a:pt x="34" y="243"/>
                    <a:pt x="34" y="243"/>
                    <a:pt x="34" y="243"/>
                  </a:cubicBezTo>
                  <a:cubicBezTo>
                    <a:pt x="60" y="294"/>
                    <a:pt x="74" y="291"/>
                    <a:pt x="170" y="255"/>
                  </a:cubicBezTo>
                  <a:lnTo>
                    <a:pt x="493"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3" name="Freeform 258"/>
            <p:cNvSpPr>
              <a:spLocks/>
            </p:cNvSpPr>
            <p:nvPr/>
          </p:nvSpPr>
          <p:spPr bwMode="auto">
            <a:xfrm>
              <a:off x="7639" y="460"/>
              <a:ext cx="87" cy="50"/>
            </a:xfrm>
            <a:custGeom>
              <a:avLst/>
              <a:gdLst>
                <a:gd name="T0" fmla="*/ 6 w 682"/>
                <a:gd name="T1" fmla="*/ 189 h 391"/>
                <a:gd name="T2" fmla="*/ 31 w 682"/>
                <a:gd name="T3" fmla="*/ 36 h 391"/>
                <a:gd name="T4" fmla="*/ 165 w 682"/>
                <a:gd name="T5" fmla="*/ 0 h 391"/>
                <a:gd name="T6" fmla="*/ 170 w 682"/>
                <a:gd name="T7" fmla="*/ 23 h 391"/>
                <a:gd name="T8" fmla="*/ 37 w 682"/>
                <a:gd name="T9" fmla="*/ 200 h 391"/>
                <a:gd name="T10" fmla="*/ 157 w 682"/>
                <a:gd name="T11" fmla="*/ 313 h 391"/>
                <a:gd name="T12" fmla="*/ 287 w 682"/>
                <a:gd name="T13" fmla="*/ 225 h 391"/>
                <a:gd name="T14" fmla="*/ 340 w 682"/>
                <a:gd name="T15" fmla="*/ 128 h 391"/>
                <a:gd name="T16" fmla="*/ 499 w 682"/>
                <a:gd name="T17" fmla="*/ 12 h 391"/>
                <a:gd name="T18" fmla="*/ 680 w 682"/>
                <a:gd name="T19" fmla="*/ 198 h 391"/>
                <a:gd name="T20" fmla="*/ 673 w 682"/>
                <a:gd name="T21" fmla="*/ 289 h 391"/>
                <a:gd name="T22" fmla="*/ 670 w 682"/>
                <a:gd name="T23" fmla="*/ 324 h 391"/>
                <a:gd name="T24" fmla="*/ 553 w 682"/>
                <a:gd name="T25" fmla="*/ 349 h 391"/>
                <a:gd name="T26" fmla="*/ 548 w 682"/>
                <a:gd name="T27" fmla="*/ 325 h 391"/>
                <a:gd name="T28" fmla="*/ 649 w 682"/>
                <a:gd name="T29" fmla="*/ 186 h 391"/>
                <a:gd name="T30" fmla="*/ 533 w 682"/>
                <a:gd name="T31" fmla="*/ 78 h 391"/>
                <a:gd name="T32" fmla="*/ 420 w 682"/>
                <a:gd name="T33" fmla="*/ 169 h 391"/>
                <a:gd name="T34" fmla="*/ 377 w 682"/>
                <a:gd name="T35" fmla="*/ 249 h 391"/>
                <a:gd name="T36" fmla="*/ 199 w 682"/>
                <a:gd name="T37" fmla="*/ 383 h 391"/>
                <a:gd name="T38" fmla="*/ 6 w 682"/>
                <a:gd name="T39" fmla="*/ 18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 h="391">
                  <a:moveTo>
                    <a:pt x="6" y="189"/>
                  </a:moveTo>
                  <a:cubicBezTo>
                    <a:pt x="0" y="108"/>
                    <a:pt x="22" y="55"/>
                    <a:pt x="31" y="36"/>
                  </a:cubicBezTo>
                  <a:cubicBezTo>
                    <a:pt x="52" y="23"/>
                    <a:pt x="120" y="6"/>
                    <a:pt x="165" y="0"/>
                  </a:cubicBezTo>
                  <a:cubicBezTo>
                    <a:pt x="172" y="5"/>
                    <a:pt x="175" y="19"/>
                    <a:pt x="170" y="23"/>
                  </a:cubicBezTo>
                  <a:cubicBezTo>
                    <a:pt x="121" y="41"/>
                    <a:pt x="29" y="88"/>
                    <a:pt x="37" y="200"/>
                  </a:cubicBezTo>
                  <a:cubicBezTo>
                    <a:pt x="43" y="281"/>
                    <a:pt x="98" y="317"/>
                    <a:pt x="157" y="313"/>
                  </a:cubicBezTo>
                  <a:cubicBezTo>
                    <a:pt x="199" y="310"/>
                    <a:pt x="246" y="298"/>
                    <a:pt x="287" y="225"/>
                  </a:cubicBezTo>
                  <a:cubicBezTo>
                    <a:pt x="340" y="128"/>
                    <a:pt x="340" y="128"/>
                    <a:pt x="340" y="128"/>
                  </a:cubicBezTo>
                  <a:cubicBezTo>
                    <a:pt x="369" y="78"/>
                    <a:pt x="420" y="18"/>
                    <a:pt x="499" y="12"/>
                  </a:cubicBezTo>
                  <a:cubicBezTo>
                    <a:pt x="592" y="6"/>
                    <a:pt x="671" y="73"/>
                    <a:pt x="680" y="198"/>
                  </a:cubicBezTo>
                  <a:cubicBezTo>
                    <a:pt x="682" y="228"/>
                    <a:pt x="679" y="264"/>
                    <a:pt x="673" y="289"/>
                  </a:cubicBezTo>
                  <a:cubicBezTo>
                    <a:pt x="671" y="302"/>
                    <a:pt x="669" y="316"/>
                    <a:pt x="670" y="324"/>
                  </a:cubicBezTo>
                  <a:cubicBezTo>
                    <a:pt x="647" y="334"/>
                    <a:pt x="593" y="346"/>
                    <a:pt x="553" y="349"/>
                  </a:cubicBezTo>
                  <a:cubicBezTo>
                    <a:pt x="547" y="346"/>
                    <a:pt x="543" y="330"/>
                    <a:pt x="548" y="325"/>
                  </a:cubicBezTo>
                  <a:cubicBezTo>
                    <a:pt x="594" y="309"/>
                    <a:pt x="655" y="279"/>
                    <a:pt x="649" y="186"/>
                  </a:cubicBezTo>
                  <a:cubicBezTo>
                    <a:pt x="642" y="91"/>
                    <a:pt x="578" y="75"/>
                    <a:pt x="533" y="78"/>
                  </a:cubicBezTo>
                  <a:cubicBezTo>
                    <a:pt x="477" y="82"/>
                    <a:pt x="441" y="131"/>
                    <a:pt x="420" y="169"/>
                  </a:cubicBezTo>
                  <a:cubicBezTo>
                    <a:pt x="377" y="249"/>
                    <a:pt x="377" y="249"/>
                    <a:pt x="377" y="249"/>
                  </a:cubicBezTo>
                  <a:cubicBezTo>
                    <a:pt x="343" y="313"/>
                    <a:pt x="291" y="377"/>
                    <a:pt x="199" y="383"/>
                  </a:cubicBezTo>
                  <a:cubicBezTo>
                    <a:pt x="93" y="391"/>
                    <a:pt x="15" y="315"/>
                    <a:pt x="6" y="1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4" name="Freeform 259"/>
            <p:cNvSpPr>
              <a:spLocks noEditPoints="1"/>
            </p:cNvSpPr>
            <p:nvPr/>
          </p:nvSpPr>
          <p:spPr bwMode="auto">
            <a:xfrm>
              <a:off x="7635" y="509"/>
              <a:ext cx="88" cy="83"/>
            </a:xfrm>
            <a:custGeom>
              <a:avLst/>
              <a:gdLst>
                <a:gd name="T0" fmla="*/ 253 w 689"/>
                <a:gd name="T1" fmla="*/ 444 h 649"/>
                <a:gd name="T2" fmla="*/ 281 w 689"/>
                <a:gd name="T3" fmla="*/ 407 h 649"/>
                <a:gd name="T4" fmla="*/ 299 w 689"/>
                <a:gd name="T5" fmla="*/ 262 h 649"/>
                <a:gd name="T6" fmla="*/ 280 w 689"/>
                <a:gd name="T7" fmla="*/ 222 h 649"/>
                <a:gd name="T8" fmla="*/ 183 w 689"/>
                <a:gd name="T9" fmla="*/ 176 h 649"/>
                <a:gd name="T10" fmla="*/ 105 w 689"/>
                <a:gd name="T11" fmla="*/ 146 h 649"/>
                <a:gd name="T12" fmla="*/ 83 w 689"/>
                <a:gd name="T13" fmla="*/ 171 h 649"/>
                <a:gd name="T14" fmla="*/ 76 w 689"/>
                <a:gd name="T15" fmla="*/ 203 h 649"/>
                <a:gd name="T16" fmla="*/ 52 w 689"/>
                <a:gd name="T17" fmla="*/ 198 h 649"/>
                <a:gd name="T18" fmla="*/ 67 w 689"/>
                <a:gd name="T19" fmla="*/ 98 h 649"/>
                <a:gd name="T20" fmla="*/ 75 w 689"/>
                <a:gd name="T21" fmla="*/ 5 h 649"/>
                <a:gd name="T22" fmla="*/ 99 w 689"/>
                <a:gd name="T23" fmla="*/ 6 h 649"/>
                <a:gd name="T24" fmla="*/ 98 w 689"/>
                <a:gd name="T25" fmla="*/ 38 h 649"/>
                <a:gd name="T26" fmla="*/ 139 w 689"/>
                <a:gd name="T27" fmla="*/ 102 h 649"/>
                <a:gd name="T28" fmla="*/ 344 w 689"/>
                <a:gd name="T29" fmla="*/ 212 h 649"/>
                <a:gd name="T30" fmla="*/ 592 w 689"/>
                <a:gd name="T31" fmla="*/ 341 h 649"/>
                <a:gd name="T32" fmla="*/ 658 w 689"/>
                <a:gd name="T33" fmla="*/ 366 h 649"/>
                <a:gd name="T34" fmla="*/ 689 w 689"/>
                <a:gd name="T35" fmla="*/ 420 h 649"/>
                <a:gd name="T36" fmla="*/ 679 w 689"/>
                <a:gd name="T37" fmla="*/ 434 h 649"/>
                <a:gd name="T38" fmla="*/ 545 w 689"/>
                <a:gd name="T39" fmla="*/ 461 h 649"/>
                <a:gd name="T40" fmla="*/ 142 w 689"/>
                <a:gd name="T41" fmla="*/ 547 h 649"/>
                <a:gd name="T42" fmla="*/ 30 w 689"/>
                <a:gd name="T43" fmla="*/ 617 h 649"/>
                <a:gd name="T44" fmla="*/ 24 w 689"/>
                <a:gd name="T45" fmla="*/ 642 h 649"/>
                <a:gd name="T46" fmla="*/ 0 w 689"/>
                <a:gd name="T47" fmla="*/ 640 h 649"/>
                <a:gd name="T48" fmla="*/ 17 w 689"/>
                <a:gd name="T49" fmla="*/ 523 h 649"/>
                <a:gd name="T50" fmla="*/ 27 w 689"/>
                <a:gd name="T51" fmla="*/ 412 h 649"/>
                <a:gd name="T52" fmla="*/ 51 w 689"/>
                <a:gd name="T53" fmla="*/ 413 h 649"/>
                <a:gd name="T54" fmla="*/ 51 w 689"/>
                <a:gd name="T55" fmla="*/ 441 h 649"/>
                <a:gd name="T56" fmla="*/ 64 w 689"/>
                <a:gd name="T57" fmla="*/ 477 h 649"/>
                <a:gd name="T58" fmla="*/ 117 w 689"/>
                <a:gd name="T59" fmla="*/ 471 h 649"/>
                <a:gd name="T60" fmla="*/ 253 w 689"/>
                <a:gd name="T61" fmla="*/ 444 h 649"/>
                <a:gd name="T62" fmla="*/ 361 w 689"/>
                <a:gd name="T63" fmla="*/ 263 h 649"/>
                <a:gd name="T64" fmla="*/ 335 w 689"/>
                <a:gd name="T65" fmla="*/ 281 h 649"/>
                <a:gd name="T66" fmla="*/ 321 w 689"/>
                <a:gd name="T67" fmla="*/ 399 h 649"/>
                <a:gd name="T68" fmla="*/ 349 w 689"/>
                <a:gd name="T69" fmla="*/ 424 h 649"/>
                <a:gd name="T70" fmla="*/ 512 w 689"/>
                <a:gd name="T71" fmla="*/ 390 h 649"/>
                <a:gd name="T72" fmla="*/ 575 w 689"/>
                <a:gd name="T73" fmla="*/ 375 h 649"/>
                <a:gd name="T74" fmla="*/ 576 w 689"/>
                <a:gd name="T75" fmla="*/ 373 h 649"/>
                <a:gd name="T76" fmla="*/ 521 w 689"/>
                <a:gd name="T77" fmla="*/ 343 h 649"/>
                <a:gd name="T78" fmla="*/ 361 w 689"/>
                <a:gd name="T79" fmla="*/ 26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9" h="649">
                  <a:moveTo>
                    <a:pt x="253" y="444"/>
                  </a:moveTo>
                  <a:cubicBezTo>
                    <a:pt x="275" y="439"/>
                    <a:pt x="278" y="436"/>
                    <a:pt x="281" y="407"/>
                  </a:cubicBezTo>
                  <a:cubicBezTo>
                    <a:pt x="299" y="262"/>
                    <a:pt x="299" y="262"/>
                    <a:pt x="299" y="262"/>
                  </a:cubicBezTo>
                  <a:cubicBezTo>
                    <a:pt x="301" y="237"/>
                    <a:pt x="299" y="231"/>
                    <a:pt x="280" y="222"/>
                  </a:cubicBezTo>
                  <a:cubicBezTo>
                    <a:pt x="183" y="176"/>
                    <a:pt x="183" y="176"/>
                    <a:pt x="183" y="176"/>
                  </a:cubicBezTo>
                  <a:cubicBezTo>
                    <a:pt x="141" y="157"/>
                    <a:pt x="116" y="147"/>
                    <a:pt x="105" y="146"/>
                  </a:cubicBezTo>
                  <a:cubicBezTo>
                    <a:pt x="93" y="144"/>
                    <a:pt x="87" y="149"/>
                    <a:pt x="83" y="171"/>
                  </a:cubicBezTo>
                  <a:cubicBezTo>
                    <a:pt x="76" y="203"/>
                    <a:pt x="76" y="203"/>
                    <a:pt x="76" y="203"/>
                  </a:cubicBezTo>
                  <a:cubicBezTo>
                    <a:pt x="70" y="209"/>
                    <a:pt x="55" y="207"/>
                    <a:pt x="52" y="198"/>
                  </a:cubicBezTo>
                  <a:cubicBezTo>
                    <a:pt x="57" y="173"/>
                    <a:pt x="61" y="143"/>
                    <a:pt x="67" y="98"/>
                  </a:cubicBezTo>
                  <a:cubicBezTo>
                    <a:pt x="71" y="66"/>
                    <a:pt x="73" y="32"/>
                    <a:pt x="75" y="5"/>
                  </a:cubicBezTo>
                  <a:cubicBezTo>
                    <a:pt x="79" y="0"/>
                    <a:pt x="95" y="0"/>
                    <a:pt x="99" y="6"/>
                  </a:cubicBezTo>
                  <a:cubicBezTo>
                    <a:pt x="98" y="38"/>
                    <a:pt x="98" y="38"/>
                    <a:pt x="98" y="38"/>
                  </a:cubicBezTo>
                  <a:cubicBezTo>
                    <a:pt x="98" y="62"/>
                    <a:pt x="106" y="84"/>
                    <a:pt x="139" y="102"/>
                  </a:cubicBezTo>
                  <a:cubicBezTo>
                    <a:pt x="181" y="125"/>
                    <a:pt x="240" y="159"/>
                    <a:pt x="344" y="212"/>
                  </a:cubicBezTo>
                  <a:cubicBezTo>
                    <a:pt x="592" y="341"/>
                    <a:pt x="592" y="341"/>
                    <a:pt x="592" y="341"/>
                  </a:cubicBezTo>
                  <a:cubicBezTo>
                    <a:pt x="625" y="359"/>
                    <a:pt x="643" y="367"/>
                    <a:pt x="658" y="366"/>
                  </a:cubicBezTo>
                  <a:cubicBezTo>
                    <a:pt x="662" y="390"/>
                    <a:pt x="678" y="408"/>
                    <a:pt x="689" y="420"/>
                  </a:cubicBezTo>
                  <a:cubicBezTo>
                    <a:pt x="688" y="426"/>
                    <a:pt x="686" y="432"/>
                    <a:pt x="679" y="434"/>
                  </a:cubicBezTo>
                  <a:cubicBezTo>
                    <a:pt x="635" y="441"/>
                    <a:pt x="589" y="451"/>
                    <a:pt x="545" y="461"/>
                  </a:cubicBezTo>
                  <a:cubicBezTo>
                    <a:pt x="142" y="547"/>
                    <a:pt x="142" y="547"/>
                    <a:pt x="142" y="547"/>
                  </a:cubicBezTo>
                  <a:cubicBezTo>
                    <a:pt x="56" y="565"/>
                    <a:pt x="40" y="576"/>
                    <a:pt x="30" y="617"/>
                  </a:cubicBezTo>
                  <a:cubicBezTo>
                    <a:pt x="24" y="642"/>
                    <a:pt x="24" y="642"/>
                    <a:pt x="24" y="642"/>
                  </a:cubicBezTo>
                  <a:cubicBezTo>
                    <a:pt x="18" y="649"/>
                    <a:pt x="3" y="645"/>
                    <a:pt x="0" y="640"/>
                  </a:cubicBezTo>
                  <a:cubicBezTo>
                    <a:pt x="7" y="600"/>
                    <a:pt x="11" y="567"/>
                    <a:pt x="17" y="523"/>
                  </a:cubicBezTo>
                  <a:cubicBezTo>
                    <a:pt x="22" y="477"/>
                    <a:pt x="25" y="440"/>
                    <a:pt x="27" y="412"/>
                  </a:cubicBezTo>
                  <a:cubicBezTo>
                    <a:pt x="32" y="405"/>
                    <a:pt x="47" y="406"/>
                    <a:pt x="51" y="413"/>
                  </a:cubicBezTo>
                  <a:cubicBezTo>
                    <a:pt x="51" y="441"/>
                    <a:pt x="51" y="441"/>
                    <a:pt x="51" y="441"/>
                  </a:cubicBezTo>
                  <a:cubicBezTo>
                    <a:pt x="50" y="462"/>
                    <a:pt x="55" y="476"/>
                    <a:pt x="64" y="477"/>
                  </a:cubicBezTo>
                  <a:cubicBezTo>
                    <a:pt x="75" y="478"/>
                    <a:pt x="93" y="476"/>
                    <a:pt x="117" y="471"/>
                  </a:cubicBezTo>
                  <a:lnTo>
                    <a:pt x="253" y="444"/>
                  </a:lnTo>
                  <a:close/>
                  <a:moveTo>
                    <a:pt x="361" y="263"/>
                  </a:moveTo>
                  <a:cubicBezTo>
                    <a:pt x="340" y="253"/>
                    <a:pt x="339" y="253"/>
                    <a:pt x="335" y="281"/>
                  </a:cubicBezTo>
                  <a:cubicBezTo>
                    <a:pt x="321" y="399"/>
                    <a:pt x="321" y="399"/>
                    <a:pt x="321" y="399"/>
                  </a:cubicBezTo>
                  <a:cubicBezTo>
                    <a:pt x="318" y="427"/>
                    <a:pt x="322" y="429"/>
                    <a:pt x="349" y="424"/>
                  </a:cubicBezTo>
                  <a:cubicBezTo>
                    <a:pt x="512" y="390"/>
                    <a:pt x="512" y="390"/>
                    <a:pt x="512" y="390"/>
                  </a:cubicBezTo>
                  <a:cubicBezTo>
                    <a:pt x="536" y="385"/>
                    <a:pt x="563" y="380"/>
                    <a:pt x="575" y="375"/>
                  </a:cubicBezTo>
                  <a:cubicBezTo>
                    <a:pt x="576" y="373"/>
                    <a:pt x="576" y="373"/>
                    <a:pt x="576" y="373"/>
                  </a:cubicBezTo>
                  <a:cubicBezTo>
                    <a:pt x="571" y="370"/>
                    <a:pt x="549" y="358"/>
                    <a:pt x="521" y="343"/>
                  </a:cubicBezTo>
                  <a:lnTo>
                    <a:pt x="361" y="2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5" name="Freeform 260"/>
            <p:cNvSpPr>
              <a:spLocks/>
            </p:cNvSpPr>
            <p:nvPr/>
          </p:nvSpPr>
          <p:spPr bwMode="auto">
            <a:xfrm>
              <a:off x="7608" y="588"/>
              <a:ext cx="106" cy="112"/>
            </a:xfrm>
            <a:custGeom>
              <a:avLst/>
              <a:gdLst>
                <a:gd name="T0" fmla="*/ 167 w 832"/>
                <a:gd name="T1" fmla="*/ 628 h 877"/>
                <a:gd name="T2" fmla="*/ 7 w 832"/>
                <a:gd name="T3" fmla="*/ 572 h 877"/>
                <a:gd name="T4" fmla="*/ 4 w 832"/>
                <a:gd name="T5" fmla="*/ 551 h 877"/>
                <a:gd name="T6" fmla="*/ 184 w 832"/>
                <a:gd name="T7" fmla="*/ 486 h 877"/>
                <a:gd name="T8" fmla="*/ 503 w 832"/>
                <a:gd name="T9" fmla="*/ 364 h 877"/>
                <a:gd name="T10" fmla="*/ 665 w 832"/>
                <a:gd name="T11" fmla="*/ 305 h 877"/>
                <a:gd name="T12" fmla="*/ 666 w 832"/>
                <a:gd name="T13" fmla="*/ 303 h 877"/>
                <a:gd name="T14" fmla="*/ 608 w 832"/>
                <a:gd name="T15" fmla="*/ 276 h 877"/>
                <a:gd name="T16" fmla="*/ 410 w 832"/>
                <a:gd name="T17" fmla="*/ 202 h 877"/>
                <a:gd name="T18" fmla="*/ 216 w 832"/>
                <a:gd name="T19" fmla="*/ 148 h 877"/>
                <a:gd name="T20" fmla="*/ 182 w 832"/>
                <a:gd name="T21" fmla="*/ 188 h 877"/>
                <a:gd name="T22" fmla="*/ 168 w 832"/>
                <a:gd name="T23" fmla="*/ 215 h 877"/>
                <a:gd name="T24" fmla="*/ 146 w 832"/>
                <a:gd name="T25" fmla="*/ 205 h 877"/>
                <a:gd name="T26" fmla="*/ 189 w 832"/>
                <a:gd name="T27" fmla="*/ 100 h 877"/>
                <a:gd name="T28" fmla="*/ 221 w 832"/>
                <a:gd name="T29" fmla="*/ 4 h 877"/>
                <a:gd name="T30" fmla="*/ 245 w 832"/>
                <a:gd name="T31" fmla="*/ 11 h 877"/>
                <a:gd name="T32" fmla="*/ 238 w 832"/>
                <a:gd name="T33" fmla="*/ 36 h 877"/>
                <a:gd name="T34" fmla="*/ 242 w 832"/>
                <a:gd name="T35" fmla="*/ 83 h 877"/>
                <a:gd name="T36" fmla="*/ 424 w 832"/>
                <a:gd name="T37" fmla="*/ 165 h 877"/>
                <a:gd name="T38" fmla="*/ 687 w 832"/>
                <a:gd name="T39" fmla="*/ 263 h 877"/>
                <a:gd name="T40" fmla="*/ 760 w 832"/>
                <a:gd name="T41" fmla="*/ 268 h 877"/>
                <a:gd name="T42" fmla="*/ 803 w 832"/>
                <a:gd name="T43" fmla="*/ 220 h 877"/>
                <a:gd name="T44" fmla="*/ 810 w 832"/>
                <a:gd name="T45" fmla="*/ 205 h 877"/>
                <a:gd name="T46" fmla="*/ 832 w 832"/>
                <a:gd name="T47" fmla="*/ 215 h 877"/>
                <a:gd name="T48" fmla="*/ 791 w 832"/>
                <a:gd name="T49" fmla="*/ 317 h 877"/>
                <a:gd name="T50" fmla="*/ 778 w 832"/>
                <a:gd name="T51" fmla="*/ 360 h 877"/>
                <a:gd name="T52" fmla="*/ 520 w 832"/>
                <a:gd name="T53" fmla="*/ 440 h 877"/>
                <a:gd name="T54" fmla="*/ 388 w 832"/>
                <a:gd name="T55" fmla="*/ 491 h 877"/>
                <a:gd name="T56" fmla="*/ 168 w 832"/>
                <a:gd name="T57" fmla="*/ 580 h 877"/>
                <a:gd name="T58" fmla="*/ 167 w 832"/>
                <a:gd name="T59" fmla="*/ 582 h 877"/>
                <a:gd name="T60" fmla="*/ 204 w 832"/>
                <a:gd name="T61" fmla="*/ 599 h 877"/>
                <a:gd name="T62" fmla="*/ 398 w 832"/>
                <a:gd name="T63" fmla="*/ 672 h 877"/>
                <a:gd name="T64" fmla="*/ 593 w 832"/>
                <a:gd name="T65" fmla="*/ 724 h 877"/>
                <a:gd name="T66" fmla="*/ 632 w 832"/>
                <a:gd name="T67" fmla="*/ 675 h 877"/>
                <a:gd name="T68" fmla="*/ 640 w 832"/>
                <a:gd name="T69" fmla="*/ 660 h 877"/>
                <a:gd name="T70" fmla="*/ 662 w 832"/>
                <a:gd name="T71" fmla="*/ 670 h 877"/>
                <a:gd name="T72" fmla="*/ 619 w 832"/>
                <a:gd name="T73" fmla="*/ 777 h 877"/>
                <a:gd name="T74" fmla="*/ 587 w 832"/>
                <a:gd name="T75" fmla="*/ 871 h 877"/>
                <a:gd name="T76" fmla="*/ 563 w 832"/>
                <a:gd name="T77" fmla="*/ 865 h 877"/>
                <a:gd name="T78" fmla="*/ 566 w 832"/>
                <a:gd name="T79" fmla="*/ 851 h 877"/>
                <a:gd name="T80" fmla="*/ 566 w 832"/>
                <a:gd name="T81" fmla="*/ 793 h 877"/>
                <a:gd name="T82" fmla="*/ 384 w 832"/>
                <a:gd name="T83" fmla="*/ 710 h 877"/>
                <a:gd name="T84" fmla="*/ 167 w 832"/>
                <a:gd name="T85" fmla="*/ 62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2" h="877">
                  <a:moveTo>
                    <a:pt x="167" y="628"/>
                  </a:moveTo>
                  <a:cubicBezTo>
                    <a:pt x="140" y="618"/>
                    <a:pt x="32" y="578"/>
                    <a:pt x="7" y="572"/>
                  </a:cubicBezTo>
                  <a:cubicBezTo>
                    <a:pt x="2" y="568"/>
                    <a:pt x="0" y="561"/>
                    <a:pt x="4" y="551"/>
                  </a:cubicBezTo>
                  <a:cubicBezTo>
                    <a:pt x="23" y="545"/>
                    <a:pt x="65" y="531"/>
                    <a:pt x="184" y="486"/>
                  </a:cubicBezTo>
                  <a:cubicBezTo>
                    <a:pt x="503" y="364"/>
                    <a:pt x="503" y="364"/>
                    <a:pt x="503" y="364"/>
                  </a:cubicBezTo>
                  <a:cubicBezTo>
                    <a:pt x="541" y="350"/>
                    <a:pt x="638" y="316"/>
                    <a:pt x="665" y="305"/>
                  </a:cubicBezTo>
                  <a:cubicBezTo>
                    <a:pt x="666" y="303"/>
                    <a:pt x="666" y="303"/>
                    <a:pt x="666" y="303"/>
                  </a:cubicBezTo>
                  <a:cubicBezTo>
                    <a:pt x="656" y="295"/>
                    <a:pt x="636" y="287"/>
                    <a:pt x="608" y="276"/>
                  </a:cubicBezTo>
                  <a:cubicBezTo>
                    <a:pt x="410" y="202"/>
                    <a:pt x="410" y="202"/>
                    <a:pt x="410" y="202"/>
                  </a:cubicBezTo>
                  <a:cubicBezTo>
                    <a:pt x="368" y="186"/>
                    <a:pt x="249" y="144"/>
                    <a:pt x="216" y="148"/>
                  </a:cubicBezTo>
                  <a:cubicBezTo>
                    <a:pt x="204" y="151"/>
                    <a:pt x="192" y="166"/>
                    <a:pt x="182" y="188"/>
                  </a:cubicBezTo>
                  <a:cubicBezTo>
                    <a:pt x="168" y="215"/>
                    <a:pt x="168" y="215"/>
                    <a:pt x="168" y="215"/>
                  </a:cubicBezTo>
                  <a:cubicBezTo>
                    <a:pt x="159" y="218"/>
                    <a:pt x="148" y="213"/>
                    <a:pt x="146" y="205"/>
                  </a:cubicBezTo>
                  <a:cubicBezTo>
                    <a:pt x="163" y="165"/>
                    <a:pt x="176" y="133"/>
                    <a:pt x="189" y="100"/>
                  </a:cubicBezTo>
                  <a:cubicBezTo>
                    <a:pt x="203" y="61"/>
                    <a:pt x="211" y="37"/>
                    <a:pt x="221" y="4"/>
                  </a:cubicBezTo>
                  <a:cubicBezTo>
                    <a:pt x="228" y="0"/>
                    <a:pt x="241" y="3"/>
                    <a:pt x="245" y="11"/>
                  </a:cubicBezTo>
                  <a:cubicBezTo>
                    <a:pt x="238" y="36"/>
                    <a:pt x="238" y="36"/>
                    <a:pt x="238" y="36"/>
                  </a:cubicBezTo>
                  <a:cubicBezTo>
                    <a:pt x="232" y="58"/>
                    <a:pt x="233" y="75"/>
                    <a:pt x="242" y="83"/>
                  </a:cubicBezTo>
                  <a:cubicBezTo>
                    <a:pt x="270" y="108"/>
                    <a:pt x="381" y="149"/>
                    <a:pt x="424" y="165"/>
                  </a:cubicBezTo>
                  <a:cubicBezTo>
                    <a:pt x="687" y="263"/>
                    <a:pt x="687" y="263"/>
                    <a:pt x="687" y="263"/>
                  </a:cubicBezTo>
                  <a:cubicBezTo>
                    <a:pt x="712" y="273"/>
                    <a:pt x="732" y="279"/>
                    <a:pt x="760" y="268"/>
                  </a:cubicBezTo>
                  <a:cubicBezTo>
                    <a:pt x="777" y="260"/>
                    <a:pt x="792" y="240"/>
                    <a:pt x="803" y="220"/>
                  </a:cubicBezTo>
                  <a:cubicBezTo>
                    <a:pt x="810" y="205"/>
                    <a:pt x="810" y="205"/>
                    <a:pt x="810" y="205"/>
                  </a:cubicBezTo>
                  <a:cubicBezTo>
                    <a:pt x="818" y="201"/>
                    <a:pt x="831" y="206"/>
                    <a:pt x="832" y="215"/>
                  </a:cubicBezTo>
                  <a:cubicBezTo>
                    <a:pt x="816" y="252"/>
                    <a:pt x="797" y="300"/>
                    <a:pt x="791" y="317"/>
                  </a:cubicBezTo>
                  <a:cubicBezTo>
                    <a:pt x="786" y="331"/>
                    <a:pt x="781" y="347"/>
                    <a:pt x="778" y="360"/>
                  </a:cubicBezTo>
                  <a:cubicBezTo>
                    <a:pt x="725" y="360"/>
                    <a:pt x="565" y="424"/>
                    <a:pt x="520" y="440"/>
                  </a:cubicBezTo>
                  <a:cubicBezTo>
                    <a:pt x="388" y="491"/>
                    <a:pt x="388" y="491"/>
                    <a:pt x="388" y="491"/>
                  </a:cubicBezTo>
                  <a:cubicBezTo>
                    <a:pt x="294" y="527"/>
                    <a:pt x="227" y="554"/>
                    <a:pt x="168" y="580"/>
                  </a:cubicBezTo>
                  <a:cubicBezTo>
                    <a:pt x="167" y="582"/>
                    <a:pt x="167" y="582"/>
                    <a:pt x="167" y="582"/>
                  </a:cubicBezTo>
                  <a:cubicBezTo>
                    <a:pt x="170" y="587"/>
                    <a:pt x="185" y="592"/>
                    <a:pt x="204" y="599"/>
                  </a:cubicBezTo>
                  <a:cubicBezTo>
                    <a:pt x="398" y="672"/>
                    <a:pt x="398" y="672"/>
                    <a:pt x="398" y="672"/>
                  </a:cubicBezTo>
                  <a:cubicBezTo>
                    <a:pt x="441" y="688"/>
                    <a:pt x="559" y="732"/>
                    <a:pt x="593" y="724"/>
                  </a:cubicBezTo>
                  <a:cubicBezTo>
                    <a:pt x="603" y="722"/>
                    <a:pt x="614" y="710"/>
                    <a:pt x="632" y="675"/>
                  </a:cubicBezTo>
                  <a:cubicBezTo>
                    <a:pt x="640" y="660"/>
                    <a:pt x="640" y="660"/>
                    <a:pt x="640" y="660"/>
                  </a:cubicBezTo>
                  <a:cubicBezTo>
                    <a:pt x="648" y="656"/>
                    <a:pt x="662" y="662"/>
                    <a:pt x="662" y="670"/>
                  </a:cubicBezTo>
                  <a:cubicBezTo>
                    <a:pt x="644" y="712"/>
                    <a:pt x="632" y="742"/>
                    <a:pt x="619" y="777"/>
                  </a:cubicBezTo>
                  <a:cubicBezTo>
                    <a:pt x="604" y="816"/>
                    <a:pt x="597" y="840"/>
                    <a:pt x="587" y="871"/>
                  </a:cubicBezTo>
                  <a:cubicBezTo>
                    <a:pt x="579" y="877"/>
                    <a:pt x="567" y="872"/>
                    <a:pt x="563" y="865"/>
                  </a:cubicBezTo>
                  <a:cubicBezTo>
                    <a:pt x="566" y="851"/>
                    <a:pt x="566" y="851"/>
                    <a:pt x="566" y="851"/>
                  </a:cubicBezTo>
                  <a:cubicBezTo>
                    <a:pt x="573" y="821"/>
                    <a:pt x="572" y="800"/>
                    <a:pt x="566" y="793"/>
                  </a:cubicBezTo>
                  <a:cubicBezTo>
                    <a:pt x="539" y="766"/>
                    <a:pt x="426" y="725"/>
                    <a:pt x="384" y="710"/>
                  </a:cubicBezTo>
                  <a:lnTo>
                    <a:pt x="167" y="6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6" name="Freeform 261"/>
            <p:cNvSpPr>
              <a:spLocks/>
            </p:cNvSpPr>
            <p:nvPr/>
          </p:nvSpPr>
          <p:spPr bwMode="auto">
            <a:xfrm>
              <a:off x="7585" y="672"/>
              <a:ext cx="87" cy="70"/>
            </a:xfrm>
            <a:custGeom>
              <a:avLst/>
              <a:gdLst>
                <a:gd name="T0" fmla="*/ 508 w 679"/>
                <a:gd name="T1" fmla="*/ 331 h 550"/>
                <a:gd name="T2" fmla="*/ 645 w 679"/>
                <a:gd name="T3" fmla="*/ 345 h 550"/>
                <a:gd name="T4" fmla="*/ 659 w 679"/>
                <a:gd name="T5" fmla="*/ 325 h 550"/>
                <a:gd name="T6" fmla="*/ 679 w 679"/>
                <a:gd name="T7" fmla="*/ 339 h 550"/>
                <a:gd name="T8" fmla="*/ 613 w 679"/>
                <a:gd name="T9" fmla="*/ 442 h 550"/>
                <a:gd name="T10" fmla="*/ 552 w 679"/>
                <a:gd name="T11" fmla="*/ 546 h 550"/>
                <a:gd name="T12" fmla="*/ 531 w 679"/>
                <a:gd name="T13" fmla="*/ 536 h 550"/>
                <a:gd name="T14" fmla="*/ 542 w 679"/>
                <a:gd name="T15" fmla="*/ 514 h 550"/>
                <a:gd name="T16" fmla="*/ 466 w 679"/>
                <a:gd name="T17" fmla="*/ 399 h 550"/>
                <a:gd name="T18" fmla="*/ 172 w 679"/>
                <a:gd name="T19" fmla="*/ 219 h 550"/>
                <a:gd name="T20" fmla="*/ 36 w 679"/>
                <a:gd name="T21" fmla="*/ 205 h 550"/>
                <a:gd name="T22" fmla="*/ 21 w 679"/>
                <a:gd name="T23" fmla="*/ 224 h 550"/>
                <a:gd name="T24" fmla="*/ 1 w 679"/>
                <a:gd name="T25" fmla="*/ 210 h 550"/>
                <a:gd name="T26" fmla="*/ 66 w 679"/>
                <a:gd name="T27" fmla="*/ 109 h 550"/>
                <a:gd name="T28" fmla="*/ 127 w 679"/>
                <a:gd name="T29" fmla="*/ 3 h 550"/>
                <a:gd name="T30" fmla="*/ 149 w 679"/>
                <a:gd name="T31" fmla="*/ 14 h 550"/>
                <a:gd name="T32" fmla="*/ 139 w 679"/>
                <a:gd name="T33" fmla="*/ 36 h 550"/>
                <a:gd name="T34" fmla="*/ 213 w 679"/>
                <a:gd name="T35" fmla="*/ 151 h 550"/>
                <a:gd name="T36" fmla="*/ 508 w 679"/>
                <a:gd name="T37" fmla="*/ 33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9" h="550">
                  <a:moveTo>
                    <a:pt x="508" y="331"/>
                  </a:moveTo>
                  <a:cubicBezTo>
                    <a:pt x="596" y="384"/>
                    <a:pt x="611" y="391"/>
                    <a:pt x="645" y="345"/>
                  </a:cubicBezTo>
                  <a:cubicBezTo>
                    <a:pt x="659" y="325"/>
                    <a:pt x="659" y="325"/>
                    <a:pt x="659" y="325"/>
                  </a:cubicBezTo>
                  <a:cubicBezTo>
                    <a:pt x="666" y="322"/>
                    <a:pt x="679" y="333"/>
                    <a:pt x="679" y="339"/>
                  </a:cubicBezTo>
                  <a:cubicBezTo>
                    <a:pt x="652" y="380"/>
                    <a:pt x="634" y="407"/>
                    <a:pt x="613" y="442"/>
                  </a:cubicBezTo>
                  <a:cubicBezTo>
                    <a:pt x="592" y="475"/>
                    <a:pt x="576" y="504"/>
                    <a:pt x="552" y="546"/>
                  </a:cubicBezTo>
                  <a:cubicBezTo>
                    <a:pt x="547" y="550"/>
                    <a:pt x="531" y="543"/>
                    <a:pt x="531" y="536"/>
                  </a:cubicBezTo>
                  <a:cubicBezTo>
                    <a:pt x="542" y="514"/>
                    <a:pt x="542" y="514"/>
                    <a:pt x="542" y="514"/>
                  </a:cubicBezTo>
                  <a:cubicBezTo>
                    <a:pt x="567" y="462"/>
                    <a:pt x="554" y="452"/>
                    <a:pt x="466" y="399"/>
                  </a:cubicBezTo>
                  <a:cubicBezTo>
                    <a:pt x="172" y="219"/>
                    <a:pt x="172" y="219"/>
                    <a:pt x="172" y="219"/>
                  </a:cubicBezTo>
                  <a:cubicBezTo>
                    <a:pt x="84" y="165"/>
                    <a:pt x="71" y="160"/>
                    <a:pt x="36" y="205"/>
                  </a:cubicBezTo>
                  <a:cubicBezTo>
                    <a:pt x="21" y="224"/>
                    <a:pt x="21" y="224"/>
                    <a:pt x="21" y="224"/>
                  </a:cubicBezTo>
                  <a:cubicBezTo>
                    <a:pt x="14" y="227"/>
                    <a:pt x="0" y="217"/>
                    <a:pt x="1" y="210"/>
                  </a:cubicBezTo>
                  <a:cubicBezTo>
                    <a:pt x="28" y="170"/>
                    <a:pt x="46" y="142"/>
                    <a:pt x="66" y="109"/>
                  </a:cubicBezTo>
                  <a:cubicBezTo>
                    <a:pt x="87" y="74"/>
                    <a:pt x="104" y="46"/>
                    <a:pt x="127" y="3"/>
                  </a:cubicBezTo>
                  <a:cubicBezTo>
                    <a:pt x="133" y="0"/>
                    <a:pt x="147" y="6"/>
                    <a:pt x="149" y="14"/>
                  </a:cubicBezTo>
                  <a:cubicBezTo>
                    <a:pt x="139" y="36"/>
                    <a:pt x="139" y="36"/>
                    <a:pt x="139" y="36"/>
                  </a:cubicBezTo>
                  <a:cubicBezTo>
                    <a:pt x="115" y="89"/>
                    <a:pt x="125" y="97"/>
                    <a:pt x="213" y="151"/>
                  </a:cubicBezTo>
                  <a:lnTo>
                    <a:pt x="508" y="3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7" name="Freeform 262"/>
            <p:cNvSpPr>
              <a:spLocks/>
            </p:cNvSpPr>
            <p:nvPr/>
          </p:nvSpPr>
          <p:spPr bwMode="auto">
            <a:xfrm>
              <a:off x="7549" y="718"/>
              <a:ext cx="99" cy="100"/>
            </a:xfrm>
            <a:custGeom>
              <a:avLst/>
              <a:gdLst>
                <a:gd name="T0" fmla="*/ 171 w 773"/>
                <a:gd name="T1" fmla="*/ 232 h 780"/>
                <a:gd name="T2" fmla="*/ 41 w 773"/>
                <a:gd name="T3" fmla="*/ 196 h 780"/>
                <a:gd name="T4" fmla="*/ 19 w 773"/>
                <a:gd name="T5" fmla="*/ 218 h 780"/>
                <a:gd name="T6" fmla="*/ 2 w 773"/>
                <a:gd name="T7" fmla="*/ 200 h 780"/>
                <a:gd name="T8" fmla="*/ 88 w 773"/>
                <a:gd name="T9" fmla="*/ 106 h 780"/>
                <a:gd name="T10" fmla="*/ 174 w 773"/>
                <a:gd name="T11" fmla="*/ 3 h 780"/>
                <a:gd name="T12" fmla="*/ 192 w 773"/>
                <a:gd name="T13" fmla="*/ 19 h 780"/>
                <a:gd name="T14" fmla="*/ 171 w 773"/>
                <a:gd name="T15" fmla="*/ 47 h 780"/>
                <a:gd name="T16" fmla="*/ 223 w 773"/>
                <a:gd name="T17" fmla="*/ 172 h 780"/>
                <a:gd name="T18" fmla="*/ 550 w 773"/>
                <a:gd name="T19" fmla="*/ 457 h 780"/>
                <a:gd name="T20" fmla="*/ 593 w 773"/>
                <a:gd name="T21" fmla="*/ 455 h 780"/>
                <a:gd name="T22" fmla="*/ 628 w 773"/>
                <a:gd name="T23" fmla="*/ 415 h 780"/>
                <a:gd name="T24" fmla="*/ 688 w 773"/>
                <a:gd name="T25" fmla="*/ 309 h 780"/>
                <a:gd name="T26" fmla="*/ 666 w 773"/>
                <a:gd name="T27" fmla="*/ 232 h 780"/>
                <a:gd name="T28" fmla="*/ 688 w 773"/>
                <a:gd name="T29" fmla="*/ 217 h 780"/>
                <a:gd name="T30" fmla="*/ 773 w 773"/>
                <a:gd name="T31" fmla="*/ 340 h 780"/>
                <a:gd name="T32" fmla="*/ 760 w 773"/>
                <a:gd name="T33" fmla="*/ 354 h 780"/>
                <a:gd name="T34" fmla="*/ 684 w 773"/>
                <a:gd name="T35" fmla="*/ 396 h 780"/>
                <a:gd name="T36" fmla="*/ 426 w 773"/>
                <a:gd name="T37" fmla="*/ 693 h 780"/>
                <a:gd name="T38" fmla="*/ 396 w 773"/>
                <a:gd name="T39" fmla="*/ 768 h 780"/>
                <a:gd name="T40" fmla="*/ 383 w 773"/>
                <a:gd name="T41" fmla="*/ 779 h 780"/>
                <a:gd name="T42" fmla="*/ 281 w 773"/>
                <a:gd name="T43" fmla="*/ 671 h 780"/>
                <a:gd name="T44" fmla="*/ 296 w 773"/>
                <a:gd name="T45" fmla="*/ 651 h 780"/>
                <a:gd name="T46" fmla="*/ 366 w 773"/>
                <a:gd name="T47" fmla="*/ 679 h 780"/>
                <a:gd name="T48" fmla="*/ 458 w 773"/>
                <a:gd name="T49" fmla="*/ 610 h 780"/>
                <a:gd name="T50" fmla="*/ 503 w 773"/>
                <a:gd name="T51" fmla="*/ 558 h 780"/>
                <a:gd name="T52" fmla="*/ 497 w 773"/>
                <a:gd name="T53" fmla="*/ 515 h 780"/>
                <a:gd name="T54" fmla="*/ 171 w 773"/>
                <a:gd name="T55" fmla="*/ 232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3" h="780">
                  <a:moveTo>
                    <a:pt x="171" y="232"/>
                  </a:moveTo>
                  <a:cubicBezTo>
                    <a:pt x="94" y="165"/>
                    <a:pt x="83" y="157"/>
                    <a:pt x="41" y="196"/>
                  </a:cubicBezTo>
                  <a:cubicBezTo>
                    <a:pt x="19" y="218"/>
                    <a:pt x="19" y="218"/>
                    <a:pt x="19" y="218"/>
                  </a:cubicBezTo>
                  <a:cubicBezTo>
                    <a:pt x="12" y="220"/>
                    <a:pt x="0" y="206"/>
                    <a:pt x="2" y="200"/>
                  </a:cubicBezTo>
                  <a:cubicBezTo>
                    <a:pt x="40" y="160"/>
                    <a:pt x="62" y="136"/>
                    <a:pt x="88" y="106"/>
                  </a:cubicBezTo>
                  <a:cubicBezTo>
                    <a:pt x="113" y="77"/>
                    <a:pt x="134" y="51"/>
                    <a:pt x="174" y="3"/>
                  </a:cubicBezTo>
                  <a:cubicBezTo>
                    <a:pt x="180" y="0"/>
                    <a:pt x="193" y="9"/>
                    <a:pt x="192" y="19"/>
                  </a:cubicBezTo>
                  <a:cubicBezTo>
                    <a:pt x="171" y="47"/>
                    <a:pt x="171" y="47"/>
                    <a:pt x="171" y="47"/>
                  </a:cubicBezTo>
                  <a:cubicBezTo>
                    <a:pt x="139" y="92"/>
                    <a:pt x="146" y="105"/>
                    <a:pt x="223" y="172"/>
                  </a:cubicBezTo>
                  <a:cubicBezTo>
                    <a:pt x="550" y="457"/>
                    <a:pt x="550" y="457"/>
                    <a:pt x="550" y="457"/>
                  </a:cubicBezTo>
                  <a:cubicBezTo>
                    <a:pt x="573" y="476"/>
                    <a:pt x="574" y="477"/>
                    <a:pt x="593" y="455"/>
                  </a:cubicBezTo>
                  <a:cubicBezTo>
                    <a:pt x="628" y="415"/>
                    <a:pt x="628" y="415"/>
                    <a:pt x="628" y="415"/>
                  </a:cubicBezTo>
                  <a:cubicBezTo>
                    <a:pt x="655" y="383"/>
                    <a:pt x="689" y="342"/>
                    <a:pt x="688" y="309"/>
                  </a:cubicBezTo>
                  <a:cubicBezTo>
                    <a:pt x="687" y="277"/>
                    <a:pt x="677" y="256"/>
                    <a:pt x="666" y="232"/>
                  </a:cubicBezTo>
                  <a:cubicBezTo>
                    <a:pt x="667" y="222"/>
                    <a:pt x="680" y="215"/>
                    <a:pt x="688" y="217"/>
                  </a:cubicBezTo>
                  <a:cubicBezTo>
                    <a:pt x="710" y="257"/>
                    <a:pt x="748" y="309"/>
                    <a:pt x="773" y="340"/>
                  </a:cubicBezTo>
                  <a:cubicBezTo>
                    <a:pt x="772" y="343"/>
                    <a:pt x="764" y="354"/>
                    <a:pt x="760" y="354"/>
                  </a:cubicBezTo>
                  <a:cubicBezTo>
                    <a:pt x="733" y="338"/>
                    <a:pt x="713" y="363"/>
                    <a:pt x="684" y="396"/>
                  </a:cubicBezTo>
                  <a:cubicBezTo>
                    <a:pt x="426" y="693"/>
                    <a:pt x="426" y="693"/>
                    <a:pt x="426" y="693"/>
                  </a:cubicBezTo>
                  <a:cubicBezTo>
                    <a:pt x="391" y="732"/>
                    <a:pt x="387" y="740"/>
                    <a:pt x="396" y="768"/>
                  </a:cubicBezTo>
                  <a:cubicBezTo>
                    <a:pt x="395" y="773"/>
                    <a:pt x="387" y="780"/>
                    <a:pt x="383" y="779"/>
                  </a:cubicBezTo>
                  <a:cubicBezTo>
                    <a:pt x="360" y="745"/>
                    <a:pt x="305" y="688"/>
                    <a:pt x="281" y="671"/>
                  </a:cubicBezTo>
                  <a:cubicBezTo>
                    <a:pt x="278" y="663"/>
                    <a:pt x="289" y="651"/>
                    <a:pt x="296" y="651"/>
                  </a:cubicBezTo>
                  <a:cubicBezTo>
                    <a:pt x="316" y="665"/>
                    <a:pt x="348" y="683"/>
                    <a:pt x="366" y="679"/>
                  </a:cubicBezTo>
                  <a:cubicBezTo>
                    <a:pt x="393" y="673"/>
                    <a:pt x="423" y="650"/>
                    <a:pt x="458" y="610"/>
                  </a:cubicBezTo>
                  <a:cubicBezTo>
                    <a:pt x="503" y="558"/>
                    <a:pt x="503" y="558"/>
                    <a:pt x="503" y="558"/>
                  </a:cubicBezTo>
                  <a:cubicBezTo>
                    <a:pt x="522" y="536"/>
                    <a:pt x="521" y="536"/>
                    <a:pt x="497" y="515"/>
                  </a:cubicBezTo>
                  <a:lnTo>
                    <a:pt x="171" y="2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8" name="Freeform 263"/>
            <p:cNvSpPr>
              <a:spLocks noEditPoints="1"/>
            </p:cNvSpPr>
            <p:nvPr/>
          </p:nvSpPr>
          <p:spPr bwMode="auto">
            <a:xfrm>
              <a:off x="7473" y="757"/>
              <a:ext cx="111" cy="98"/>
            </a:xfrm>
            <a:custGeom>
              <a:avLst/>
              <a:gdLst>
                <a:gd name="T0" fmla="*/ 317 w 865"/>
                <a:gd name="T1" fmla="*/ 431 h 772"/>
                <a:gd name="T2" fmla="*/ 364 w 865"/>
                <a:gd name="T3" fmla="*/ 426 h 772"/>
                <a:gd name="T4" fmla="*/ 481 w 865"/>
                <a:gd name="T5" fmla="*/ 339 h 772"/>
                <a:gd name="T6" fmla="*/ 497 w 865"/>
                <a:gd name="T7" fmla="*/ 298 h 772"/>
                <a:gd name="T8" fmla="*/ 464 w 865"/>
                <a:gd name="T9" fmla="*/ 196 h 772"/>
                <a:gd name="T10" fmla="*/ 433 w 865"/>
                <a:gd name="T11" fmla="*/ 119 h 772"/>
                <a:gd name="T12" fmla="*/ 399 w 865"/>
                <a:gd name="T13" fmla="*/ 120 h 772"/>
                <a:gd name="T14" fmla="*/ 371 w 865"/>
                <a:gd name="T15" fmla="*/ 137 h 772"/>
                <a:gd name="T16" fmla="*/ 359 w 865"/>
                <a:gd name="T17" fmla="*/ 116 h 772"/>
                <a:gd name="T18" fmla="*/ 441 w 865"/>
                <a:gd name="T19" fmla="*/ 59 h 772"/>
                <a:gd name="T20" fmla="*/ 514 w 865"/>
                <a:gd name="T21" fmla="*/ 1 h 772"/>
                <a:gd name="T22" fmla="*/ 530 w 865"/>
                <a:gd name="T23" fmla="*/ 19 h 772"/>
                <a:gd name="T24" fmla="*/ 506 w 865"/>
                <a:gd name="T25" fmla="*/ 41 h 772"/>
                <a:gd name="T26" fmla="*/ 488 w 865"/>
                <a:gd name="T27" fmla="*/ 113 h 772"/>
                <a:gd name="T28" fmla="*/ 548 w 865"/>
                <a:gd name="T29" fmla="*/ 338 h 772"/>
                <a:gd name="T30" fmla="*/ 625 w 865"/>
                <a:gd name="T31" fmla="*/ 607 h 772"/>
                <a:gd name="T32" fmla="*/ 653 w 865"/>
                <a:gd name="T33" fmla="*/ 672 h 772"/>
                <a:gd name="T34" fmla="*/ 634 w 865"/>
                <a:gd name="T35" fmla="*/ 732 h 772"/>
                <a:gd name="T36" fmla="*/ 617 w 865"/>
                <a:gd name="T37" fmla="*/ 734 h 772"/>
                <a:gd name="T38" fmla="*/ 505 w 865"/>
                <a:gd name="T39" fmla="*/ 655 h 772"/>
                <a:gd name="T40" fmla="*/ 166 w 865"/>
                <a:gd name="T41" fmla="*/ 421 h 772"/>
                <a:gd name="T42" fmla="*/ 39 w 865"/>
                <a:gd name="T43" fmla="*/ 388 h 772"/>
                <a:gd name="T44" fmla="*/ 16 w 865"/>
                <a:gd name="T45" fmla="*/ 401 h 772"/>
                <a:gd name="T46" fmla="*/ 1 w 865"/>
                <a:gd name="T47" fmla="*/ 381 h 772"/>
                <a:gd name="T48" fmla="*/ 98 w 865"/>
                <a:gd name="T49" fmla="*/ 314 h 772"/>
                <a:gd name="T50" fmla="*/ 185 w 865"/>
                <a:gd name="T51" fmla="*/ 245 h 772"/>
                <a:gd name="T52" fmla="*/ 201 w 865"/>
                <a:gd name="T53" fmla="*/ 263 h 772"/>
                <a:gd name="T54" fmla="*/ 181 w 865"/>
                <a:gd name="T55" fmla="*/ 282 h 772"/>
                <a:gd name="T56" fmla="*/ 164 w 865"/>
                <a:gd name="T57" fmla="*/ 316 h 772"/>
                <a:gd name="T58" fmla="*/ 204 w 865"/>
                <a:gd name="T59" fmla="*/ 350 h 772"/>
                <a:gd name="T60" fmla="*/ 317 w 865"/>
                <a:gd name="T61" fmla="*/ 431 h 772"/>
                <a:gd name="T62" fmla="*/ 523 w 865"/>
                <a:gd name="T63" fmla="*/ 386 h 772"/>
                <a:gd name="T64" fmla="*/ 493 w 865"/>
                <a:gd name="T65" fmla="*/ 379 h 772"/>
                <a:gd name="T66" fmla="*/ 397 w 865"/>
                <a:gd name="T67" fmla="*/ 450 h 772"/>
                <a:gd name="T68" fmla="*/ 398 w 865"/>
                <a:gd name="T69" fmla="*/ 487 h 772"/>
                <a:gd name="T70" fmla="*/ 534 w 865"/>
                <a:gd name="T71" fmla="*/ 583 h 772"/>
                <a:gd name="T72" fmla="*/ 589 w 865"/>
                <a:gd name="T73" fmla="*/ 619 h 772"/>
                <a:gd name="T74" fmla="*/ 590 w 865"/>
                <a:gd name="T75" fmla="*/ 617 h 772"/>
                <a:gd name="T76" fmla="*/ 575 w 865"/>
                <a:gd name="T77" fmla="*/ 558 h 772"/>
                <a:gd name="T78" fmla="*/ 523 w 865"/>
                <a:gd name="T79" fmla="*/ 386 h 772"/>
                <a:gd name="T80" fmla="*/ 821 w 865"/>
                <a:gd name="T81" fmla="*/ 707 h 772"/>
                <a:gd name="T82" fmla="*/ 851 w 865"/>
                <a:gd name="T83" fmla="*/ 705 h 772"/>
                <a:gd name="T84" fmla="*/ 863 w 865"/>
                <a:gd name="T85" fmla="*/ 734 h 772"/>
                <a:gd name="T86" fmla="*/ 857 w 865"/>
                <a:gd name="T87" fmla="*/ 766 h 772"/>
                <a:gd name="T88" fmla="*/ 828 w 865"/>
                <a:gd name="T89" fmla="*/ 772 h 772"/>
                <a:gd name="T90" fmla="*/ 638 w 865"/>
                <a:gd name="T91" fmla="*/ 769 h 772"/>
                <a:gd name="T92" fmla="*/ 634 w 865"/>
                <a:gd name="T93" fmla="*/ 750 h 772"/>
                <a:gd name="T94" fmla="*/ 821 w 865"/>
                <a:gd name="T95" fmla="*/ 70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5" h="772">
                  <a:moveTo>
                    <a:pt x="317" y="431"/>
                  </a:moveTo>
                  <a:cubicBezTo>
                    <a:pt x="336" y="444"/>
                    <a:pt x="340" y="444"/>
                    <a:pt x="364" y="426"/>
                  </a:cubicBezTo>
                  <a:cubicBezTo>
                    <a:pt x="481" y="339"/>
                    <a:pt x="481" y="339"/>
                    <a:pt x="481" y="339"/>
                  </a:cubicBezTo>
                  <a:cubicBezTo>
                    <a:pt x="501" y="325"/>
                    <a:pt x="504" y="319"/>
                    <a:pt x="497" y="298"/>
                  </a:cubicBezTo>
                  <a:cubicBezTo>
                    <a:pt x="464" y="196"/>
                    <a:pt x="464" y="196"/>
                    <a:pt x="464" y="196"/>
                  </a:cubicBezTo>
                  <a:cubicBezTo>
                    <a:pt x="450" y="153"/>
                    <a:pt x="439" y="128"/>
                    <a:pt x="433" y="119"/>
                  </a:cubicBezTo>
                  <a:cubicBezTo>
                    <a:pt x="426" y="110"/>
                    <a:pt x="419" y="108"/>
                    <a:pt x="399" y="120"/>
                  </a:cubicBezTo>
                  <a:cubicBezTo>
                    <a:pt x="371" y="137"/>
                    <a:pt x="371" y="137"/>
                    <a:pt x="371" y="137"/>
                  </a:cubicBezTo>
                  <a:cubicBezTo>
                    <a:pt x="363" y="137"/>
                    <a:pt x="354" y="125"/>
                    <a:pt x="359" y="116"/>
                  </a:cubicBezTo>
                  <a:cubicBezTo>
                    <a:pt x="380" y="103"/>
                    <a:pt x="404" y="85"/>
                    <a:pt x="441" y="59"/>
                  </a:cubicBezTo>
                  <a:cubicBezTo>
                    <a:pt x="467" y="40"/>
                    <a:pt x="494" y="17"/>
                    <a:pt x="514" y="1"/>
                  </a:cubicBezTo>
                  <a:cubicBezTo>
                    <a:pt x="521" y="0"/>
                    <a:pt x="532" y="12"/>
                    <a:pt x="530" y="19"/>
                  </a:cubicBezTo>
                  <a:cubicBezTo>
                    <a:pt x="506" y="41"/>
                    <a:pt x="506" y="41"/>
                    <a:pt x="506" y="41"/>
                  </a:cubicBezTo>
                  <a:cubicBezTo>
                    <a:pt x="489" y="56"/>
                    <a:pt x="478" y="77"/>
                    <a:pt x="488" y="113"/>
                  </a:cubicBezTo>
                  <a:cubicBezTo>
                    <a:pt x="500" y="160"/>
                    <a:pt x="516" y="226"/>
                    <a:pt x="548" y="338"/>
                  </a:cubicBezTo>
                  <a:cubicBezTo>
                    <a:pt x="625" y="607"/>
                    <a:pt x="625" y="607"/>
                    <a:pt x="625" y="607"/>
                  </a:cubicBezTo>
                  <a:cubicBezTo>
                    <a:pt x="635" y="644"/>
                    <a:pt x="641" y="662"/>
                    <a:pt x="653" y="672"/>
                  </a:cubicBezTo>
                  <a:cubicBezTo>
                    <a:pt x="638" y="692"/>
                    <a:pt x="635" y="716"/>
                    <a:pt x="634" y="732"/>
                  </a:cubicBezTo>
                  <a:cubicBezTo>
                    <a:pt x="629" y="736"/>
                    <a:pt x="623" y="738"/>
                    <a:pt x="617" y="734"/>
                  </a:cubicBezTo>
                  <a:cubicBezTo>
                    <a:pt x="582" y="707"/>
                    <a:pt x="542" y="680"/>
                    <a:pt x="505" y="655"/>
                  </a:cubicBezTo>
                  <a:cubicBezTo>
                    <a:pt x="166" y="421"/>
                    <a:pt x="166" y="421"/>
                    <a:pt x="166" y="421"/>
                  </a:cubicBezTo>
                  <a:cubicBezTo>
                    <a:pt x="94" y="371"/>
                    <a:pt x="75" y="367"/>
                    <a:pt x="39" y="388"/>
                  </a:cubicBezTo>
                  <a:cubicBezTo>
                    <a:pt x="16" y="401"/>
                    <a:pt x="16" y="401"/>
                    <a:pt x="16" y="401"/>
                  </a:cubicBezTo>
                  <a:cubicBezTo>
                    <a:pt x="8" y="401"/>
                    <a:pt x="0" y="387"/>
                    <a:pt x="1" y="381"/>
                  </a:cubicBezTo>
                  <a:cubicBezTo>
                    <a:pt x="35" y="359"/>
                    <a:pt x="63" y="340"/>
                    <a:pt x="98" y="314"/>
                  </a:cubicBezTo>
                  <a:cubicBezTo>
                    <a:pt x="135" y="286"/>
                    <a:pt x="163" y="262"/>
                    <a:pt x="185" y="245"/>
                  </a:cubicBezTo>
                  <a:cubicBezTo>
                    <a:pt x="194" y="243"/>
                    <a:pt x="204" y="255"/>
                    <a:pt x="201" y="263"/>
                  </a:cubicBezTo>
                  <a:cubicBezTo>
                    <a:pt x="181" y="282"/>
                    <a:pt x="181" y="282"/>
                    <a:pt x="181" y="282"/>
                  </a:cubicBezTo>
                  <a:cubicBezTo>
                    <a:pt x="165" y="296"/>
                    <a:pt x="158" y="309"/>
                    <a:pt x="164" y="316"/>
                  </a:cubicBezTo>
                  <a:cubicBezTo>
                    <a:pt x="170" y="325"/>
                    <a:pt x="184" y="336"/>
                    <a:pt x="204" y="350"/>
                  </a:cubicBezTo>
                  <a:lnTo>
                    <a:pt x="317" y="431"/>
                  </a:lnTo>
                  <a:close/>
                  <a:moveTo>
                    <a:pt x="523" y="386"/>
                  </a:moveTo>
                  <a:cubicBezTo>
                    <a:pt x="516" y="363"/>
                    <a:pt x="515" y="363"/>
                    <a:pt x="493" y="379"/>
                  </a:cubicBezTo>
                  <a:cubicBezTo>
                    <a:pt x="397" y="450"/>
                    <a:pt x="397" y="450"/>
                    <a:pt x="397" y="450"/>
                  </a:cubicBezTo>
                  <a:cubicBezTo>
                    <a:pt x="375" y="467"/>
                    <a:pt x="375" y="471"/>
                    <a:pt x="398" y="487"/>
                  </a:cubicBezTo>
                  <a:cubicBezTo>
                    <a:pt x="534" y="583"/>
                    <a:pt x="534" y="583"/>
                    <a:pt x="534" y="583"/>
                  </a:cubicBezTo>
                  <a:cubicBezTo>
                    <a:pt x="554" y="597"/>
                    <a:pt x="577" y="613"/>
                    <a:pt x="589" y="619"/>
                  </a:cubicBezTo>
                  <a:cubicBezTo>
                    <a:pt x="590" y="617"/>
                    <a:pt x="590" y="617"/>
                    <a:pt x="590" y="617"/>
                  </a:cubicBezTo>
                  <a:cubicBezTo>
                    <a:pt x="590" y="612"/>
                    <a:pt x="583" y="587"/>
                    <a:pt x="575" y="558"/>
                  </a:cubicBezTo>
                  <a:lnTo>
                    <a:pt x="523" y="386"/>
                  </a:lnTo>
                  <a:close/>
                  <a:moveTo>
                    <a:pt x="821" y="707"/>
                  </a:moveTo>
                  <a:cubicBezTo>
                    <a:pt x="835" y="704"/>
                    <a:pt x="844" y="702"/>
                    <a:pt x="851" y="705"/>
                  </a:cubicBezTo>
                  <a:cubicBezTo>
                    <a:pt x="857" y="708"/>
                    <a:pt x="862" y="719"/>
                    <a:pt x="863" y="734"/>
                  </a:cubicBezTo>
                  <a:cubicBezTo>
                    <a:pt x="865" y="748"/>
                    <a:pt x="862" y="762"/>
                    <a:pt x="857" y="766"/>
                  </a:cubicBezTo>
                  <a:cubicBezTo>
                    <a:pt x="851" y="770"/>
                    <a:pt x="842" y="772"/>
                    <a:pt x="828" y="772"/>
                  </a:cubicBezTo>
                  <a:cubicBezTo>
                    <a:pt x="638" y="769"/>
                    <a:pt x="638" y="769"/>
                    <a:pt x="638" y="769"/>
                  </a:cubicBezTo>
                  <a:cubicBezTo>
                    <a:pt x="630" y="764"/>
                    <a:pt x="630" y="756"/>
                    <a:pt x="634" y="750"/>
                  </a:cubicBezTo>
                  <a:lnTo>
                    <a:pt x="821" y="70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grpSp>
    </p:spTree>
    <p:extLst>
      <p:ext uri="{BB962C8B-B14F-4D97-AF65-F5344CB8AC3E}">
        <p14:creationId xmlns:p14="http://schemas.microsoft.com/office/powerpoint/2010/main" val="2749456802"/>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11560" y="0"/>
            <a:ext cx="8077200" cy="1143000"/>
          </a:xfrm>
        </p:spPr>
        <p:txBody>
          <a:bodyPr>
            <a:normAutofit/>
          </a:bodyPr>
          <a:lstStyle/>
          <a:p>
            <a:r>
              <a:rPr lang="en-US" dirty="0" err="1" smtClean="0"/>
              <a:t>Convalida</a:t>
            </a:r>
            <a:r>
              <a:rPr lang="en-US" dirty="0" smtClean="0"/>
              <a:t> – </a:t>
            </a:r>
            <a:r>
              <a:rPr lang="en-US" dirty="0" err="1" smtClean="0"/>
              <a:t>Doppio</a:t>
            </a:r>
            <a:r>
              <a:rPr lang="en-US" dirty="0" smtClean="0"/>
              <a:t> Check</a:t>
            </a:r>
            <a:endParaRPr lang="it-IT" dirty="0"/>
          </a:p>
        </p:txBody>
      </p:sp>
      <p:sp>
        <p:nvSpPr>
          <p:cNvPr id="5" name="Content Placeholder 4"/>
          <p:cNvSpPr>
            <a:spLocks noGrp="1"/>
          </p:cNvSpPr>
          <p:nvPr>
            <p:ph idx="1"/>
            <p:custDataLst>
              <p:tags r:id="rId3"/>
            </p:custDataLst>
          </p:nvPr>
        </p:nvSpPr>
        <p:spPr>
          <a:xfrm>
            <a:off x="827584" y="1124744"/>
            <a:ext cx="8077200" cy="3600400"/>
          </a:xfrm>
        </p:spPr>
        <p:txBody>
          <a:bodyPr>
            <a:noAutofit/>
          </a:bodyPr>
          <a:lstStyle/>
          <a:p>
            <a:pPr lvl="0"/>
            <a:r>
              <a:rPr lang="it-IT" sz="2800" b="1" dirty="0">
                <a:effectLst>
                  <a:glow>
                    <a:srgbClr val="000000"/>
                  </a:glow>
                  <a:outerShdw blurRad="69850" dist="43180" dir="5400000" sx="0" sy="0">
                    <a:srgbClr val="000000">
                      <a:alpha val="65000"/>
                    </a:srgbClr>
                  </a:outerShdw>
                  <a:reflection stA="0" endPos="0" fadeDir="0" sx="0" sy="0"/>
                </a:effectLst>
              </a:rPr>
              <a:t>E’ scritto quali sono i dati elettronici che necessitano di un doppio </a:t>
            </a:r>
            <a:r>
              <a:rPr lang="it-IT" sz="2800" b="1" dirty="0" err="1">
                <a:effectLst>
                  <a:glow>
                    <a:srgbClr val="000000"/>
                  </a:glow>
                  <a:outerShdw blurRad="69850" dist="43180" dir="5400000" sx="0" sy="0">
                    <a:srgbClr val="000000">
                      <a:alpha val="65000"/>
                    </a:srgbClr>
                  </a:outerShdw>
                  <a:reflection stA="0" endPos="0" fadeDir="0" sx="0" sy="0"/>
                </a:effectLst>
              </a:rPr>
              <a:t>check</a:t>
            </a:r>
            <a:r>
              <a:rPr lang="it-IT" sz="2800" b="1" dirty="0">
                <a:effectLst>
                  <a:glow>
                    <a:srgbClr val="000000"/>
                  </a:glow>
                  <a:outerShdw blurRad="69850" dist="43180" dir="5400000" sx="0" sy="0">
                    <a:srgbClr val="000000">
                      <a:alpha val="65000"/>
                    </a:srgbClr>
                  </a:outerShdw>
                  <a:reflection stA="0" endPos="0" fadeDir="0" sx="0" sy="0"/>
                </a:effectLst>
              </a:rPr>
              <a:t> al momento dell’inserimento? (da parte di un altro operatore o da parte del software stesso)</a:t>
            </a:r>
            <a:endParaRPr lang="it-IT" sz="2800" dirty="0">
              <a:effectLst>
                <a:glow>
                  <a:srgbClr val="000000"/>
                </a:glow>
                <a:outerShdw blurRad="69850" dist="43180" dir="5400000" sx="0" sy="0">
                  <a:srgbClr val="000000">
                    <a:alpha val="65000"/>
                  </a:srgbClr>
                </a:outerShdw>
                <a:reflection stA="0" endPos="0" fadeDir="0" sx="0" sy="0"/>
              </a:effectLst>
            </a:endParaRPr>
          </a:p>
          <a:p>
            <a:pPr lvl="0"/>
            <a:r>
              <a:rPr lang="it-IT" sz="2800" b="1" dirty="0" smtClean="0">
                <a:effectLst>
                  <a:glow>
                    <a:srgbClr val="000000"/>
                  </a:glow>
                  <a:outerShdw blurRad="69850" dist="43180" dir="5400000" sx="0" sy="0">
                    <a:srgbClr val="000000">
                      <a:alpha val="65000"/>
                    </a:srgbClr>
                  </a:outerShdw>
                  <a:reflection stA="0" endPos="0" fadeDir="0" sx="0" sy="0"/>
                </a:effectLst>
              </a:rPr>
              <a:t>E</a:t>
            </a:r>
            <a:r>
              <a:rPr lang="it-IT" sz="2800" b="1" dirty="0">
                <a:effectLst>
                  <a:glow>
                    <a:srgbClr val="000000"/>
                  </a:glow>
                  <a:outerShdw blurRad="69850" dist="43180" dir="5400000" sx="0" sy="0">
                    <a:srgbClr val="000000">
                      <a:alpha val="65000"/>
                    </a:srgbClr>
                  </a:outerShdw>
                  <a:reflection stA="0" endPos="0" fadeDir="0" sx="0" sy="0"/>
                </a:effectLst>
              </a:rPr>
              <a:t>’ stata eseguita un’analisi del rischio per stabilire quali dati devono essere oggetto di doppio </a:t>
            </a:r>
            <a:r>
              <a:rPr lang="it-IT" sz="2800" b="1" dirty="0" err="1" smtClean="0">
                <a:effectLst>
                  <a:glow>
                    <a:srgbClr val="000000"/>
                  </a:glow>
                  <a:outerShdw blurRad="69850" dist="43180" dir="5400000" sx="0" sy="0">
                    <a:srgbClr val="000000">
                      <a:alpha val="65000"/>
                    </a:srgbClr>
                  </a:outerShdw>
                  <a:reflection stA="0" endPos="0" fadeDir="0" sx="0" sy="0"/>
                </a:effectLst>
              </a:rPr>
              <a:t>check</a:t>
            </a:r>
            <a:r>
              <a:rPr lang="it-IT" sz="2800" b="1" dirty="0" smtClean="0">
                <a:effectLst>
                  <a:glow>
                    <a:srgbClr val="000000"/>
                  </a:glow>
                  <a:outerShdw blurRad="69850" dist="43180" dir="5400000" sx="0" sy="0">
                    <a:srgbClr val="000000">
                      <a:alpha val="65000"/>
                    </a:srgbClr>
                  </a:outerShdw>
                  <a:reflection stA="0" endPos="0" fadeDir="0" sx="0" sy="0"/>
                </a:effectLst>
              </a:rPr>
              <a:t>?</a:t>
            </a:r>
          </a:p>
        </p:txBody>
      </p:sp>
      <p:grpSp>
        <p:nvGrpSpPr>
          <p:cNvPr id="4" name="Group 223"/>
          <p:cNvGrpSpPr>
            <a:grpSpLocks/>
          </p:cNvGrpSpPr>
          <p:nvPr/>
        </p:nvGrpSpPr>
        <p:grpSpPr bwMode="auto">
          <a:xfrm>
            <a:off x="49094" y="5589240"/>
            <a:ext cx="1085740" cy="1010527"/>
            <a:chOff x="6881" y="91"/>
            <a:chExt cx="845" cy="835"/>
          </a:xfrm>
        </p:grpSpPr>
        <p:sp>
          <p:nvSpPr>
            <p:cNvPr id="6" name="Freeform 224"/>
            <p:cNvSpPr>
              <a:spLocks/>
            </p:cNvSpPr>
            <p:nvPr/>
          </p:nvSpPr>
          <p:spPr bwMode="auto">
            <a:xfrm>
              <a:off x="7256" y="675"/>
              <a:ext cx="96" cy="251"/>
            </a:xfrm>
            <a:custGeom>
              <a:avLst/>
              <a:gdLst>
                <a:gd name="T0" fmla="*/ 72 w 96"/>
                <a:gd name="T1" fmla="*/ 21 h 251"/>
                <a:gd name="T2" fmla="*/ 72 w 96"/>
                <a:gd name="T3" fmla="*/ 237 h 251"/>
                <a:gd name="T4" fmla="*/ 96 w 96"/>
                <a:gd name="T5" fmla="*/ 237 h 251"/>
                <a:gd name="T6" fmla="*/ 96 w 96"/>
                <a:gd name="T7" fmla="*/ 251 h 251"/>
                <a:gd name="T8" fmla="*/ 0 w 96"/>
                <a:gd name="T9" fmla="*/ 251 h 251"/>
                <a:gd name="T10" fmla="*/ 0 w 96"/>
                <a:gd name="T11" fmla="*/ 237 h 251"/>
                <a:gd name="T12" fmla="*/ 25 w 96"/>
                <a:gd name="T13" fmla="*/ 237 h 251"/>
                <a:gd name="T14" fmla="*/ 25 w 96"/>
                <a:gd name="T15" fmla="*/ 0 h 251"/>
                <a:gd name="T16" fmla="*/ 72 w 96"/>
                <a:gd name="T17" fmla="*/ 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1">
                  <a:moveTo>
                    <a:pt x="72" y="21"/>
                  </a:moveTo>
                  <a:lnTo>
                    <a:pt x="72" y="237"/>
                  </a:lnTo>
                  <a:lnTo>
                    <a:pt x="96" y="237"/>
                  </a:lnTo>
                  <a:lnTo>
                    <a:pt x="96" y="251"/>
                  </a:lnTo>
                  <a:lnTo>
                    <a:pt x="0" y="251"/>
                  </a:lnTo>
                  <a:lnTo>
                    <a:pt x="0" y="237"/>
                  </a:lnTo>
                  <a:lnTo>
                    <a:pt x="25" y="237"/>
                  </a:lnTo>
                  <a:lnTo>
                    <a:pt x="25" y="0"/>
                  </a:lnTo>
                  <a:lnTo>
                    <a:pt x="72"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7" name="Freeform 225"/>
            <p:cNvSpPr>
              <a:spLocks/>
            </p:cNvSpPr>
            <p:nvPr/>
          </p:nvSpPr>
          <p:spPr bwMode="auto">
            <a:xfrm>
              <a:off x="7281" y="539"/>
              <a:ext cx="47" cy="90"/>
            </a:xfrm>
            <a:custGeom>
              <a:avLst/>
              <a:gdLst>
                <a:gd name="T0" fmla="*/ 366 w 366"/>
                <a:gd name="T1" fmla="*/ 703 h 703"/>
                <a:gd name="T2" fmla="*/ 366 w 366"/>
                <a:gd name="T3" fmla="*/ 173 h 703"/>
                <a:gd name="T4" fmla="*/ 0 w 366"/>
                <a:gd name="T5" fmla="*/ 0 h 703"/>
                <a:gd name="T6" fmla="*/ 0 w 366"/>
                <a:gd name="T7" fmla="*/ 530 h 703"/>
                <a:gd name="T8" fmla="*/ 366 w 366"/>
                <a:gd name="T9" fmla="*/ 703 h 703"/>
              </a:gdLst>
              <a:ahLst/>
              <a:cxnLst>
                <a:cxn ang="0">
                  <a:pos x="T0" y="T1"/>
                </a:cxn>
                <a:cxn ang="0">
                  <a:pos x="T2" y="T3"/>
                </a:cxn>
                <a:cxn ang="0">
                  <a:pos x="T4" y="T5"/>
                </a:cxn>
                <a:cxn ang="0">
                  <a:pos x="T6" y="T7"/>
                </a:cxn>
                <a:cxn ang="0">
                  <a:pos x="T8" y="T9"/>
                </a:cxn>
              </a:cxnLst>
              <a:rect l="0" t="0" r="r" b="b"/>
              <a:pathLst>
                <a:path w="366" h="703">
                  <a:moveTo>
                    <a:pt x="366" y="703"/>
                  </a:moveTo>
                  <a:cubicBezTo>
                    <a:pt x="366" y="173"/>
                    <a:pt x="366" y="173"/>
                    <a:pt x="366" y="173"/>
                  </a:cubicBezTo>
                  <a:cubicBezTo>
                    <a:pt x="326" y="153"/>
                    <a:pt x="0" y="0"/>
                    <a:pt x="0" y="0"/>
                  </a:cubicBezTo>
                  <a:cubicBezTo>
                    <a:pt x="0" y="530"/>
                    <a:pt x="0" y="530"/>
                    <a:pt x="0" y="530"/>
                  </a:cubicBezTo>
                  <a:lnTo>
                    <a:pt x="366" y="7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8" name="Freeform 226"/>
            <p:cNvSpPr>
              <a:spLocks/>
            </p:cNvSpPr>
            <p:nvPr/>
          </p:nvSpPr>
          <p:spPr bwMode="auto">
            <a:xfrm>
              <a:off x="7256" y="239"/>
              <a:ext cx="96" cy="255"/>
            </a:xfrm>
            <a:custGeom>
              <a:avLst/>
              <a:gdLst>
                <a:gd name="T0" fmla="*/ 72 w 96"/>
                <a:gd name="T1" fmla="*/ 255 h 255"/>
                <a:gd name="T2" fmla="*/ 72 w 96"/>
                <a:gd name="T3" fmla="*/ 14 h 255"/>
                <a:gd name="T4" fmla="*/ 96 w 96"/>
                <a:gd name="T5" fmla="*/ 14 h 255"/>
                <a:gd name="T6" fmla="*/ 96 w 96"/>
                <a:gd name="T7" fmla="*/ 0 h 255"/>
                <a:gd name="T8" fmla="*/ 0 w 96"/>
                <a:gd name="T9" fmla="*/ 0 h 255"/>
                <a:gd name="T10" fmla="*/ 0 w 96"/>
                <a:gd name="T11" fmla="*/ 14 h 255"/>
                <a:gd name="T12" fmla="*/ 25 w 96"/>
                <a:gd name="T13" fmla="*/ 14 h 255"/>
                <a:gd name="T14" fmla="*/ 25 w 96"/>
                <a:gd name="T15" fmla="*/ 231 h 255"/>
                <a:gd name="T16" fmla="*/ 72 w 9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5">
                  <a:moveTo>
                    <a:pt x="72" y="255"/>
                  </a:moveTo>
                  <a:lnTo>
                    <a:pt x="72" y="14"/>
                  </a:lnTo>
                  <a:lnTo>
                    <a:pt x="96" y="14"/>
                  </a:lnTo>
                  <a:lnTo>
                    <a:pt x="96" y="0"/>
                  </a:lnTo>
                  <a:lnTo>
                    <a:pt x="0" y="0"/>
                  </a:lnTo>
                  <a:lnTo>
                    <a:pt x="0" y="14"/>
                  </a:lnTo>
                  <a:lnTo>
                    <a:pt x="25" y="14"/>
                  </a:lnTo>
                  <a:lnTo>
                    <a:pt x="25" y="231"/>
                  </a:lnTo>
                  <a:lnTo>
                    <a:pt x="72" y="2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9" name="Freeform 227"/>
            <p:cNvSpPr>
              <a:spLocks/>
            </p:cNvSpPr>
            <p:nvPr/>
          </p:nvSpPr>
          <p:spPr bwMode="auto">
            <a:xfrm>
              <a:off x="7337" y="252"/>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0" name="Freeform 228"/>
            <p:cNvSpPr>
              <a:spLocks/>
            </p:cNvSpPr>
            <p:nvPr/>
          </p:nvSpPr>
          <p:spPr bwMode="auto">
            <a:xfrm>
              <a:off x="7210" y="70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1" name="Freeform 229"/>
            <p:cNvSpPr>
              <a:spLocks/>
            </p:cNvSpPr>
            <p:nvPr/>
          </p:nvSpPr>
          <p:spPr bwMode="auto">
            <a:xfrm>
              <a:off x="7210" y="83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2" name="Freeform 230"/>
            <p:cNvSpPr>
              <a:spLocks/>
            </p:cNvSpPr>
            <p:nvPr/>
          </p:nvSpPr>
          <p:spPr bwMode="auto">
            <a:xfrm>
              <a:off x="7337" y="381"/>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3" name="Freeform 231"/>
            <p:cNvSpPr>
              <a:spLocks/>
            </p:cNvSpPr>
            <p:nvPr/>
          </p:nvSpPr>
          <p:spPr bwMode="auto">
            <a:xfrm>
              <a:off x="7201" y="316"/>
              <a:ext cx="74" cy="93"/>
            </a:xfrm>
            <a:custGeom>
              <a:avLst/>
              <a:gdLst>
                <a:gd name="T0" fmla="*/ 558 w 577"/>
                <a:gd name="T1" fmla="*/ 0 h 730"/>
                <a:gd name="T2" fmla="*/ 111 w 577"/>
                <a:gd name="T3" fmla="*/ 327 h 730"/>
                <a:gd name="T4" fmla="*/ 45 w 577"/>
                <a:gd name="T5" fmla="*/ 730 h 730"/>
                <a:gd name="T6" fmla="*/ 401 w 577"/>
                <a:gd name="T7" fmla="*/ 442 h 730"/>
                <a:gd name="T8" fmla="*/ 558 w 577"/>
                <a:gd name="T9" fmla="*/ 369 h 730"/>
                <a:gd name="T10" fmla="*/ 558 w 577"/>
                <a:gd name="T11" fmla="*/ 0 h 730"/>
              </a:gdLst>
              <a:ahLst/>
              <a:cxnLst>
                <a:cxn ang="0">
                  <a:pos x="T0" y="T1"/>
                </a:cxn>
                <a:cxn ang="0">
                  <a:pos x="T2" y="T3"/>
                </a:cxn>
                <a:cxn ang="0">
                  <a:pos x="T4" y="T5"/>
                </a:cxn>
                <a:cxn ang="0">
                  <a:pos x="T6" y="T7"/>
                </a:cxn>
                <a:cxn ang="0">
                  <a:pos x="T8" y="T9"/>
                </a:cxn>
                <a:cxn ang="0">
                  <a:pos x="T10" y="T11"/>
                </a:cxn>
              </a:cxnLst>
              <a:rect l="0" t="0" r="r" b="b"/>
              <a:pathLst>
                <a:path w="577" h="730">
                  <a:moveTo>
                    <a:pt x="558" y="0"/>
                  </a:moveTo>
                  <a:cubicBezTo>
                    <a:pt x="558" y="0"/>
                    <a:pt x="221" y="106"/>
                    <a:pt x="111" y="327"/>
                  </a:cubicBezTo>
                  <a:cubicBezTo>
                    <a:pt x="0" y="547"/>
                    <a:pt x="45" y="730"/>
                    <a:pt x="45" y="730"/>
                  </a:cubicBezTo>
                  <a:cubicBezTo>
                    <a:pt x="45" y="730"/>
                    <a:pt x="224" y="526"/>
                    <a:pt x="401" y="442"/>
                  </a:cubicBezTo>
                  <a:cubicBezTo>
                    <a:pt x="577" y="357"/>
                    <a:pt x="558" y="369"/>
                    <a:pt x="558" y="369"/>
                  </a:cubicBezTo>
                  <a:lnTo>
                    <a:pt x="5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4" name="Freeform 232"/>
            <p:cNvSpPr>
              <a:spLocks/>
            </p:cNvSpPr>
            <p:nvPr/>
          </p:nvSpPr>
          <p:spPr bwMode="auto">
            <a:xfrm>
              <a:off x="7334" y="758"/>
              <a:ext cx="74" cy="94"/>
            </a:xfrm>
            <a:custGeom>
              <a:avLst/>
              <a:gdLst>
                <a:gd name="T0" fmla="*/ 19 w 578"/>
                <a:gd name="T1" fmla="*/ 730 h 730"/>
                <a:gd name="T2" fmla="*/ 467 w 578"/>
                <a:gd name="T3" fmla="*/ 403 h 730"/>
                <a:gd name="T4" fmla="*/ 532 w 578"/>
                <a:gd name="T5" fmla="*/ 0 h 730"/>
                <a:gd name="T6" fmla="*/ 177 w 578"/>
                <a:gd name="T7" fmla="*/ 288 h 730"/>
                <a:gd name="T8" fmla="*/ 19 w 578"/>
                <a:gd name="T9" fmla="*/ 361 h 730"/>
                <a:gd name="T10" fmla="*/ 19 w 578"/>
                <a:gd name="T11" fmla="*/ 730 h 730"/>
              </a:gdLst>
              <a:ahLst/>
              <a:cxnLst>
                <a:cxn ang="0">
                  <a:pos x="T0" y="T1"/>
                </a:cxn>
                <a:cxn ang="0">
                  <a:pos x="T2" y="T3"/>
                </a:cxn>
                <a:cxn ang="0">
                  <a:pos x="T4" y="T5"/>
                </a:cxn>
                <a:cxn ang="0">
                  <a:pos x="T6" y="T7"/>
                </a:cxn>
                <a:cxn ang="0">
                  <a:pos x="T8" y="T9"/>
                </a:cxn>
                <a:cxn ang="0">
                  <a:pos x="T10" y="T11"/>
                </a:cxn>
              </a:cxnLst>
              <a:rect l="0" t="0" r="r" b="b"/>
              <a:pathLst>
                <a:path w="578" h="730">
                  <a:moveTo>
                    <a:pt x="19" y="730"/>
                  </a:moveTo>
                  <a:cubicBezTo>
                    <a:pt x="19" y="730"/>
                    <a:pt x="356" y="623"/>
                    <a:pt x="467" y="403"/>
                  </a:cubicBezTo>
                  <a:cubicBezTo>
                    <a:pt x="578" y="183"/>
                    <a:pt x="532" y="0"/>
                    <a:pt x="532" y="0"/>
                  </a:cubicBezTo>
                  <a:cubicBezTo>
                    <a:pt x="532" y="0"/>
                    <a:pt x="353" y="204"/>
                    <a:pt x="177" y="288"/>
                  </a:cubicBezTo>
                  <a:cubicBezTo>
                    <a:pt x="0" y="373"/>
                    <a:pt x="19" y="361"/>
                    <a:pt x="19" y="361"/>
                  </a:cubicBezTo>
                  <a:lnTo>
                    <a:pt x="19" y="7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5" name="Freeform 233"/>
            <p:cNvSpPr>
              <a:spLocks/>
            </p:cNvSpPr>
            <p:nvPr/>
          </p:nvSpPr>
          <p:spPr bwMode="auto">
            <a:xfrm>
              <a:off x="7256" y="445"/>
              <a:ext cx="17" cy="20"/>
            </a:xfrm>
            <a:custGeom>
              <a:avLst/>
              <a:gdLst>
                <a:gd name="T0" fmla="*/ 17 w 17"/>
                <a:gd name="T1" fmla="*/ 0 h 20"/>
                <a:gd name="T2" fmla="*/ 17 w 17"/>
                <a:gd name="T3" fmla="*/ 20 h 20"/>
                <a:gd name="T4" fmla="*/ 0 w 17"/>
                <a:gd name="T5" fmla="*/ 10 h 20"/>
                <a:gd name="T6" fmla="*/ 17 w 17"/>
                <a:gd name="T7" fmla="*/ 0 h 20"/>
              </a:gdLst>
              <a:ahLst/>
              <a:cxnLst>
                <a:cxn ang="0">
                  <a:pos x="T0" y="T1"/>
                </a:cxn>
                <a:cxn ang="0">
                  <a:pos x="T2" y="T3"/>
                </a:cxn>
                <a:cxn ang="0">
                  <a:pos x="T4" y="T5"/>
                </a:cxn>
                <a:cxn ang="0">
                  <a:pos x="T6" y="T7"/>
                </a:cxn>
              </a:cxnLst>
              <a:rect l="0" t="0" r="r" b="b"/>
              <a:pathLst>
                <a:path w="17" h="20">
                  <a:moveTo>
                    <a:pt x="17" y="0"/>
                  </a:moveTo>
                  <a:lnTo>
                    <a:pt x="17" y="20"/>
                  </a:lnTo>
                  <a:lnTo>
                    <a:pt x="0" y="10"/>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6" name="Freeform 234"/>
            <p:cNvSpPr>
              <a:spLocks/>
            </p:cNvSpPr>
            <p:nvPr/>
          </p:nvSpPr>
          <p:spPr bwMode="auto">
            <a:xfrm>
              <a:off x="7337" y="701"/>
              <a:ext cx="18" cy="19"/>
            </a:xfrm>
            <a:custGeom>
              <a:avLst/>
              <a:gdLst>
                <a:gd name="T0" fmla="*/ 0 w 18"/>
                <a:gd name="T1" fmla="*/ 19 h 19"/>
                <a:gd name="T2" fmla="*/ 0 w 18"/>
                <a:gd name="T3" fmla="*/ 0 h 19"/>
                <a:gd name="T4" fmla="*/ 18 w 18"/>
                <a:gd name="T5" fmla="*/ 9 h 19"/>
                <a:gd name="T6" fmla="*/ 0 w 18"/>
                <a:gd name="T7" fmla="*/ 19 h 19"/>
              </a:gdLst>
              <a:ahLst/>
              <a:cxnLst>
                <a:cxn ang="0">
                  <a:pos x="T0" y="T1"/>
                </a:cxn>
                <a:cxn ang="0">
                  <a:pos x="T2" y="T3"/>
                </a:cxn>
                <a:cxn ang="0">
                  <a:pos x="T4" y="T5"/>
                </a:cxn>
                <a:cxn ang="0">
                  <a:pos x="T6" y="T7"/>
                </a:cxn>
              </a:cxnLst>
              <a:rect l="0" t="0" r="r" b="b"/>
              <a:pathLst>
                <a:path w="18" h="19">
                  <a:moveTo>
                    <a:pt x="0" y="19"/>
                  </a:moveTo>
                  <a:lnTo>
                    <a:pt x="0" y="0"/>
                  </a:lnTo>
                  <a:lnTo>
                    <a:pt x="18" y="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7" name="Freeform 235"/>
            <p:cNvSpPr>
              <a:spLocks/>
            </p:cNvSpPr>
            <p:nvPr/>
          </p:nvSpPr>
          <p:spPr bwMode="auto">
            <a:xfrm>
              <a:off x="7207" y="432"/>
              <a:ext cx="198" cy="174"/>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49"/>
                    <a:pt x="1208" y="1062"/>
                  </a:cubicBezTo>
                  <a:cubicBezTo>
                    <a:pt x="970" y="916"/>
                    <a:pt x="656" y="817"/>
                    <a:pt x="491" y="727"/>
                  </a:cubicBezTo>
                  <a:cubicBezTo>
                    <a:pt x="366" y="658"/>
                    <a:pt x="263" y="595"/>
                    <a:pt x="186" y="521"/>
                  </a:cubicBezTo>
                  <a:cubicBezTo>
                    <a:pt x="57" y="398"/>
                    <a:pt x="0" y="247"/>
                    <a:pt x="18" y="0"/>
                  </a:cubicBezTo>
                  <a:cubicBezTo>
                    <a:pt x="197" y="207"/>
                    <a:pt x="524" y="341"/>
                    <a:pt x="828" y="491"/>
                  </a:cubicBezTo>
                  <a:cubicBezTo>
                    <a:pt x="1193" y="672"/>
                    <a:pt x="1544" y="851"/>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8" name="Freeform 236"/>
            <p:cNvSpPr>
              <a:spLocks/>
            </p:cNvSpPr>
            <p:nvPr/>
          </p:nvSpPr>
          <p:spPr bwMode="auto">
            <a:xfrm>
              <a:off x="7207" y="567"/>
              <a:ext cx="198" cy="173"/>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50"/>
                    <a:pt x="1208" y="1062"/>
                  </a:cubicBezTo>
                  <a:cubicBezTo>
                    <a:pt x="970" y="916"/>
                    <a:pt x="656" y="817"/>
                    <a:pt x="491" y="727"/>
                  </a:cubicBezTo>
                  <a:cubicBezTo>
                    <a:pt x="366" y="658"/>
                    <a:pt x="263" y="595"/>
                    <a:pt x="186" y="521"/>
                  </a:cubicBezTo>
                  <a:cubicBezTo>
                    <a:pt x="57" y="398"/>
                    <a:pt x="0" y="247"/>
                    <a:pt x="18" y="0"/>
                  </a:cubicBezTo>
                  <a:cubicBezTo>
                    <a:pt x="197" y="207"/>
                    <a:pt x="524" y="342"/>
                    <a:pt x="828" y="491"/>
                  </a:cubicBezTo>
                  <a:cubicBezTo>
                    <a:pt x="1193" y="672"/>
                    <a:pt x="1544" y="852"/>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9" name="Freeform 237"/>
            <p:cNvSpPr>
              <a:spLocks/>
            </p:cNvSpPr>
            <p:nvPr/>
          </p:nvSpPr>
          <p:spPr bwMode="auto">
            <a:xfrm>
              <a:off x="7207" y="492"/>
              <a:ext cx="27" cy="46"/>
            </a:xfrm>
            <a:custGeom>
              <a:avLst/>
              <a:gdLst>
                <a:gd name="T0" fmla="*/ 132 w 213"/>
                <a:gd name="T1" fmla="*/ 91 h 362"/>
                <a:gd name="T2" fmla="*/ 52 w 213"/>
                <a:gd name="T3" fmla="*/ 0 h 362"/>
                <a:gd name="T4" fmla="*/ 11 w 213"/>
                <a:gd name="T5" fmla="*/ 158 h 362"/>
                <a:gd name="T6" fmla="*/ 3 w 213"/>
                <a:gd name="T7" fmla="*/ 362 h 362"/>
                <a:gd name="T8" fmla="*/ 114 w 213"/>
                <a:gd name="T9" fmla="*/ 246 h 362"/>
                <a:gd name="T10" fmla="*/ 213 w 213"/>
                <a:gd name="T11" fmla="*/ 161 h 362"/>
                <a:gd name="T12" fmla="*/ 132 w 213"/>
                <a:gd name="T13" fmla="*/ 91 h 362"/>
              </a:gdLst>
              <a:ahLst/>
              <a:cxnLst>
                <a:cxn ang="0">
                  <a:pos x="T0" y="T1"/>
                </a:cxn>
                <a:cxn ang="0">
                  <a:pos x="T2" y="T3"/>
                </a:cxn>
                <a:cxn ang="0">
                  <a:pos x="T4" y="T5"/>
                </a:cxn>
                <a:cxn ang="0">
                  <a:pos x="T6" y="T7"/>
                </a:cxn>
                <a:cxn ang="0">
                  <a:pos x="T8" y="T9"/>
                </a:cxn>
                <a:cxn ang="0">
                  <a:pos x="T10" y="T11"/>
                </a:cxn>
                <a:cxn ang="0">
                  <a:pos x="T12" y="T13"/>
                </a:cxn>
              </a:cxnLst>
              <a:rect l="0" t="0" r="r" b="b"/>
              <a:pathLst>
                <a:path w="213" h="362">
                  <a:moveTo>
                    <a:pt x="132" y="91"/>
                  </a:moveTo>
                  <a:cubicBezTo>
                    <a:pt x="66" y="25"/>
                    <a:pt x="52" y="0"/>
                    <a:pt x="52" y="0"/>
                  </a:cubicBezTo>
                  <a:cubicBezTo>
                    <a:pt x="52" y="0"/>
                    <a:pt x="23" y="72"/>
                    <a:pt x="11" y="158"/>
                  </a:cubicBezTo>
                  <a:cubicBezTo>
                    <a:pt x="0" y="245"/>
                    <a:pt x="3" y="362"/>
                    <a:pt x="3" y="362"/>
                  </a:cubicBezTo>
                  <a:cubicBezTo>
                    <a:pt x="3" y="362"/>
                    <a:pt x="45" y="315"/>
                    <a:pt x="114" y="246"/>
                  </a:cubicBezTo>
                  <a:cubicBezTo>
                    <a:pt x="184" y="176"/>
                    <a:pt x="213" y="161"/>
                    <a:pt x="213" y="161"/>
                  </a:cubicBezTo>
                  <a:cubicBezTo>
                    <a:pt x="213" y="161"/>
                    <a:pt x="198" y="157"/>
                    <a:pt x="132" y="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0" name="Freeform 238"/>
            <p:cNvSpPr>
              <a:spLocks/>
            </p:cNvSpPr>
            <p:nvPr/>
          </p:nvSpPr>
          <p:spPr bwMode="auto">
            <a:xfrm>
              <a:off x="7376" y="627"/>
              <a:ext cx="27" cy="47"/>
            </a:xfrm>
            <a:custGeom>
              <a:avLst/>
              <a:gdLst>
                <a:gd name="T0" fmla="*/ 81 w 214"/>
                <a:gd name="T1" fmla="*/ 270 h 362"/>
                <a:gd name="T2" fmla="*/ 161 w 214"/>
                <a:gd name="T3" fmla="*/ 362 h 362"/>
                <a:gd name="T4" fmla="*/ 201 w 214"/>
                <a:gd name="T5" fmla="*/ 203 h 362"/>
                <a:gd name="T6" fmla="*/ 211 w 214"/>
                <a:gd name="T7" fmla="*/ 0 h 362"/>
                <a:gd name="T8" fmla="*/ 99 w 214"/>
                <a:gd name="T9" fmla="*/ 116 h 362"/>
                <a:gd name="T10" fmla="*/ 0 w 214"/>
                <a:gd name="T11" fmla="*/ 201 h 362"/>
                <a:gd name="T12" fmla="*/ 81 w 214"/>
                <a:gd name="T13" fmla="*/ 270 h 362"/>
              </a:gdLst>
              <a:ahLst/>
              <a:cxnLst>
                <a:cxn ang="0">
                  <a:pos x="T0" y="T1"/>
                </a:cxn>
                <a:cxn ang="0">
                  <a:pos x="T2" y="T3"/>
                </a:cxn>
                <a:cxn ang="0">
                  <a:pos x="T4" y="T5"/>
                </a:cxn>
                <a:cxn ang="0">
                  <a:pos x="T6" y="T7"/>
                </a:cxn>
                <a:cxn ang="0">
                  <a:pos x="T8" y="T9"/>
                </a:cxn>
                <a:cxn ang="0">
                  <a:pos x="T10" y="T11"/>
                </a:cxn>
                <a:cxn ang="0">
                  <a:pos x="T12" y="T13"/>
                </a:cxn>
              </a:cxnLst>
              <a:rect l="0" t="0" r="r" b="b"/>
              <a:pathLst>
                <a:path w="214" h="362">
                  <a:moveTo>
                    <a:pt x="81" y="270"/>
                  </a:moveTo>
                  <a:cubicBezTo>
                    <a:pt x="147" y="336"/>
                    <a:pt x="161" y="362"/>
                    <a:pt x="161" y="362"/>
                  </a:cubicBezTo>
                  <a:cubicBezTo>
                    <a:pt x="161" y="362"/>
                    <a:pt x="190" y="290"/>
                    <a:pt x="201" y="203"/>
                  </a:cubicBezTo>
                  <a:cubicBezTo>
                    <a:pt x="214" y="117"/>
                    <a:pt x="211" y="0"/>
                    <a:pt x="211" y="0"/>
                  </a:cubicBezTo>
                  <a:cubicBezTo>
                    <a:pt x="211" y="0"/>
                    <a:pt x="168" y="47"/>
                    <a:pt x="99" y="116"/>
                  </a:cubicBezTo>
                  <a:cubicBezTo>
                    <a:pt x="29" y="186"/>
                    <a:pt x="0" y="201"/>
                    <a:pt x="0" y="201"/>
                  </a:cubicBezTo>
                  <a:cubicBezTo>
                    <a:pt x="0" y="201"/>
                    <a:pt x="15" y="205"/>
                    <a:pt x="81" y="2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1" name="Freeform 239"/>
            <p:cNvSpPr>
              <a:spLocks/>
            </p:cNvSpPr>
            <p:nvPr/>
          </p:nvSpPr>
          <p:spPr bwMode="auto">
            <a:xfrm>
              <a:off x="7049" y="776"/>
              <a:ext cx="74" cy="85"/>
            </a:xfrm>
            <a:custGeom>
              <a:avLst/>
              <a:gdLst>
                <a:gd name="T0" fmla="*/ 222 w 579"/>
                <a:gd name="T1" fmla="*/ 498 h 669"/>
                <a:gd name="T2" fmla="*/ 197 w 579"/>
                <a:gd name="T3" fmla="*/ 633 h 669"/>
                <a:gd name="T4" fmla="*/ 216 w 579"/>
                <a:gd name="T5" fmla="*/ 649 h 669"/>
                <a:gd name="T6" fmla="*/ 200 w 579"/>
                <a:gd name="T7" fmla="*/ 668 h 669"/>
                <a:gd name="T8" fmla="*/ 103 w 579"/>
                <a:gd name="T9" fmla="*/ 594 h 669"/>
                <a:gd name="T10" fmla="*/ 3 w 579"/>
                <a:gd name="T11" fmla="*/ 527 h 669"/>
                <a:gd name="T12" fmla="*/ 16 w 579"/>
                <a:gd name="T13" fmla="*/ 506 h 669"/>
                <a:gd name="T14" fmla="*/ 36 w 579"/>
                <a:gd name="T15" fmla="*/ 518 h 669"/>
                <a:gd name="T16" fmla="*/ 157 w 579"/>
                <a:gd name="T17" fmla="*/ 452 h 669"/>
                <a:gd name="T18" fmla="*/ 358 w 579"/>
                <a:gd name="T19" fmla="*/ 171 h 669"/>
                <a:gd name="T20" fmla="*/ 381 w 579"/>
                <a:gd name="T21" fmla="*/ 36 h 669"/>
                <a:gd name="T22" fmla="*/ 363 w 579"/>
                <a:gd name="T23" fmla="*/ 20 h 669"/>
                <a:gd name="T24" fmla="*/ 379 w 579"/>
                <a:gd name="T25" fmla="*/ 1 h 669"/>
                <a:gd name="T26" fmla="*/ 475 w 579"/>
                <a:gd name="T27" fmla="*/ 73 h 669"/>
                <a:gd name="T28" fmla="*/ 576 w 579"/>
                <a:gd name="T29" fmla="*/ 142 h 669"/>
                <a:gd name="T30" fmla="*/ 564 w 579"/>
                <a:gd name="T31" fmla="*/ 163 h 669"/>
                <a:gd name="T32" fmla="*/ 542 w 579"/>
                <a:gd name="T33" fmla="*/ 151 h 669"/>
                <a:gd name="T34" fmla="*/ 422 w 579"/>
                <a:gd name="T35" fmla="*/ 217 h 669"/>
                <a:gd name="T36" fmla="*/ 222 w 579"/>
                <a:gd name="T37" fmla="*/ 49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9" h="669">
                  <a:moveTo>
                    <a:pt x="222" y="498"/>
                  </a:moveTo>
                  <a:cubicBezTo>
                    <a:pt x="162" y="582"/>
                    <a:pt x="154" y="596"/>
                    <a:pt x="197" y="633"/>
                  </a:cubicBezTo>
                  <a:cubicBezTo>
                    <a:pt x="216" y="649"/>
                    <a:pt x="216" y="649"/>
                    <a:pt x="216" y="649"/>
                  </a:cubicBezTo>
                  <a:cubicBezTo>
                    <a:pt x="219" y="656"/>
                    <a:pt x="207" y="669"/>
                    <a:pt x="200" y="668"/>
                  </a:cubicBezTo>
                  <a:cubicBezTo>
                    <a:pt x="162" y="638"/>
                    <a:pt x="136" y="618"/>
                    <a:pt x="103" y="594"/>
                  </a:cubicBezTo>
                  <a:cubicBezTo>
                    <a:pt x="71" y="572"/>
                    <a:pt x="44" y="553"/>
                    <a:pt x="3" y="527"/>
                  </a:cubicBezTo>
                  <a:cubicBezTo>
                    <a:pt x="0" y="521"/>
                    <a:pt x="9" y="506"/>
                    <a:pt x="16" y="506"/>
                  </a:cubicBezTo>
                  <a:cubicBezTo>
                    <a:pt x="36" y="518"/>
                    <a:pt x="36" y="518"/>
                    <a:pt x="36" y="518"/>
                  </a:cubicBezTo>
                  <a:cubicBezTo>
                    <a:pt x="86" y="548"/>
                    <a:pt x="97" y="535"/>
                    <a:pt x="157" y="452"/>
                  </a:cubicBezTo>
                  <a:cubicBezTo>
                    <a:pt x="358" y="171"/>
                    <a:pt x="358" y="171"/>
                    <a:pt x="358" y="171"/>
                  </a:cubicBezTo>
                  <a:cubicBezTo>
                    <a:pt x="417" y="87"/>
                    <a:pt x="424" y="75"/>
                    <a:pt x="381" y="36"/>
                  </a:cubicBezTo>
                  <a:cubicBezTo>
                    <a:pt x="363" y="20"/>
                    <a:pt x="363" y="20"/>
                    <a:pt x="363" y="20"/>
                  </a:cubicBezTo>
                  <a:cubicBezTo>
                    <a:pt x="361" y="13"/>
                    <a:pt x="372" y="0"/>
                    <a:pt x="379" y="1"/>
                  </a:cubicBezTo>
                  <a:cubicBezTo>
                    <a:pt x="417" y="31"/>
                    <a:pt x="443" y="51"/>
                    <a:pt x="475" y="73"/>
                  </a:cubicBezTo>
                  <a:cubicBezTo>
                    <a:pt x="508" y="97"/>
                    <a:pt x="535" y="115"/>
                    <a:pt x="576" y="142"/>
                  </a:cubicBezTo>
                  <a:cubicBezTo>
                    <a:pt x="579" y="148"/>
                    <a:pt x="572" y="162"/>
                    <a:pt x="564" y="163"/>
                  </a:cubicBezTo>
                  <a:cubicBezTo>
                    <a:pt x="542" y="151"/>
                    <a:pt x="542" y="151"/>
                    <a:pt x="542" y="151"/>
                  </a:cubicBezTo>
                  <a:cubicBezTo>
                    <a:pt x="492" y="123"/>
                    <a:pt x="482" y="133"/>
                    <a:pt x="422" y="217"/>
                  </a:cubicBezTo>
                  <a:lnTo>
                    <a:pt x="222" y="4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2" name="Freeform 240"/>
            <p:cNvSpPr>
              <a:spLocks/>
            </p:cNvSpPr>
            <p:nvPr/>
          </p:nvSpPr>
          <p:spPr bwMode="auto">
            <a:xfrm>
              <a:off x="7006" y="747"/>
              <a:ext cx="84" cy="80"/>
            </a:xfrm>
            <a:custGeom>
              <a:avLst/>
              <a:gdLst>
                <a:gd name="T0" fmla="*/ 576 w 662"/>
                <a:gd name="T1" fmla="*/ 87 h 627"/>
                <a:gd name="T2" fmla="*/ 662 w 662"/>
                <a:gd name="T3" fmla="*/ 216 h 627"/>
                <a:gd name="T4" fmla="*/ 589 w 662"/>
                <a:gd name="T5" fmla="*/ 334 h 627"/>
                <a:gd name="T6" fmla="*/ 570 w 662"/>
                <a:gd name="T7" fmla="*/ 320 h 627"/>
                <a:gd name="T8" fmla="*/ 546 w 662"/>
                <a:gd name="T9" fmla="*/ 100 h 627"/>
                <a:gd name="T10" fmla="*/ 381 w 662"/>
                <a:gd name="T11" fmla="*/ 100 h 627"/>
                <a:gd name="T12" fmla="*/ 347 w 662"/>
                <a:gd name="T13" fmla="*/ 254 h 627"/>
                <a:gd name="T14" fmla="*/ 374 w 662"/>
                <a:gd name="T15" fmla="*/ 360 h 627"/>
                <a:gd name="T16" fmla="*/ 338 w 662"/>
                <a:gd name="T17" fmla="*/ 554 h 627"/>
                <a:gd name="T18" fmla="*/ 79 w 662"/>
                <a:gd name="T19" fmla="*/ 542 h 627"/>
                <a:gd name="T20" fmla="*/ 21 w 662"/>
                <a:gd name="T21" fmla="*/ 471 h 627"/>
                <a:gd name="T22" fmla="*/ 0 w 662"/>
                <a:gd name="T23" fmla="*/ 444 h 627"/>
                <a:gd name="T24" fmla="*/ 68 w 662"/>
                <a:gd name="T25" fmla="*/ 345 h 627"/>
                <a:gd name="T26" fmla="*/ 88 w 662"/>
                <a:gd name="T27" fmla="*/ 360 h 627"/>
                <a:gd name="T28" fmla="*/ 110 w 662"/>
                <a:gd name="T29" fmla="*/ 530 h 627"/>
                <a:gd name="T30" fmla="*/ 268 w 662"/>
                <a:gd name="T31" fmla="*/ 529 h 627"/>
                <a:gd name="T32" fmla="*/ 288 w 662"/>
                <a:gd name="T33" fmla="*/ 386 h 627"/>
                <a:gd name="T34" fmla="*/ 265 w 662"/>
                <a:gd name="T35" fmla="*/ 297 h 627"/>
                <a:gd name="T36" fmla="*/ 302 w 662"/>
                <a:gd name="T37" fmla="*/ 78 h 627"/>
                <a:gd name="T38" fmla="*/ 576 w 662"/>
                <a:gd name="T39"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2" h="627">
                  <a:moveTo>
                    <a:pt x="576" y="87"/>
                  </a:moveTo>
                  <a:cubicBezTo>
                    <a:pt x="636" y="142"/>
                    <a:pt x="656" y="196"/>
                    <a:pt x="662" y="216"/>
                  </a:cubicBezTo>
                  <a:cubicBezTo>
                    <a:pt x="657" y="240"/>
                    <a:pt x="619" y="299"/>
                    <a:pt x="589" y="334"/>
                  </a:cubicBezTo>
                  <a:cubicBezTo>
                    <a:pt x="581" y="335"/>
                    <a:pt x="569" y="327"/>
                    <a:pt x="570" y="320"/>
                  </a:cubicBezTo>
                  <a:cubicBezTo>
                    <a:pt x="593" y="274"/>
                    <a:pt x="629" y="177"/>
                    <a:pt x="546" y="100"/>
                  </a:cubicBezTo>
                  <a:cubicBezTo>
                    <a:pt x="486" y="45"/>
                    <a:pt x="421" y="57"/>
                    <a:pt x="381" y="100"/>
                  </a:cubicBezTo>
                  <a:cubicBezTo>
                    <a:pt x="352" y="131"/>
                    <a:pt x="326" y="172"/>
                    <a:pt x="347" y="254"/>
                  </a:cubicBezTo>
                  <a:cubicBezTo>
                    <a:pt x="374" y="360"/>
                    <a:pt x="374" y="360"/>
                    <a:pt x="374" y="360"/>
                  </a:cubicBezTo>
                  <a:cubicBezTo>
                    <a:pt x="388" y="417"/>
                    <a:pt x="392" y="496"/>
                    <a:pt x="338" y="554"/>
                  </a:cubicBezTo>
                  <a:cubicBezTo>
                    <a:pt x="275" y="622"/>
                    <a:pt x="171" y="627"/>
                    <a:pt x="79" y="542"/>
                  </a:cubicBezTo>
                  <a:cubicBezTo>
                    <a:pt x="57" y="521"/>
                    <a:pt x="35" y="494"/>
                    <a:pt x="21" y="471"/>
                  </a:cubicBezTo>
                  <a:cubicBezTo>
                    <a:pt x="14" y="460"/>
                    <a:pt x="6" y="449"/>
                    <a:pt x="0" y="444"/>
                  </a:cubicBezTo>
                  <a:cubicBezTo>
                    <a:pt x="10" y="421"/>
                    <a:pt x="40" y="375"/>
                    <a:pt x="68" y="345"/>
                  </a:cubicBezTo>
                  <a:cubicBezTo>
                    <a:pt x="75" y="343"/>
                    <a:pt x="88" y="352"/>
                    <a:pt x="88" y="360"/>
                  </a:cubicBezTo>
                  <a:cubicBezTo>
                    <a:pt x="65" y="402"/>
                    <a:pt x="42" y="466"/>
                    <a:pt x="110" y="530"/>
                  </a:cubicBezTo>
                  <a:cubicBezTo>
                    <a:pt x="180" y="594"/>
                    <a:pt x="238" y="562"/>
                    <a:pt x="268" y="529"/>
                  </a:cubicBezTo>
                  <a:cubicBezTo>
                    <a:pt x="306" y="488"/>
                    <a:pt x="299" y="427"/>
                    <a:pt x="288" y="386"/>
                  </a:cubicBezTo>
                  <a:cubicBezTo>
                    <a:pt x="265" y="297"/>
                    <a:pt x="265" y="297"/>
                    <a:pt x="265" y="297"/>
                  </a:cubicBezTo>
                  <a:cubicBezTo>
                    <a:pt x="245" y="228"/>
                    <a:pt x="240" y="146"/>
                    <a:pt x="302" y="78"/>
                  </a:cubicBezTo>
                  <a:cubicBezTo>
                    <a:pt x="375" y="0"/>
                    <a:pt x="483" y="1"/>
                    <a:pt x="576"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3" name="Freeform 241"/>
            <p:cNvSpPr>
              <a:spLocks/>
            </p:cNvSpPr>
            <p:nvPr/>
          </p:nvSpPr>
          <p:spPr bwMode="auto">
            <a:xfrm>
              <a:off x="6943" y="699"/>
              <a:ext cx="103" cy="93"/>
            </a:xfrm>
            <a:custGeom>
              <a:avLst/>
              <a:gdLst>
                <a:gd name="T0" fmla="*/ 582 w 806"/>
                <a:gd name="T1" fmla="*/ 161 h 727"/>
                <a:gd name="T2" fmla="*/ 644 w 806"/>
                <a:gd name="T3" fmla="*/ 42 h 727"/>
                <a:gd name="T4" fmla="*/ 628 w 806"/>
                <a:gd name="T5" fmla="*/ 15 h 727"/>
                <a:gd name="T6" fmla="*/ 648 w 806"/>
                <a:gd name="T7" fmla="*/ 2 h 727"/>
                <a:gd name="T8" fmla="*/ 722 w 806"/>
                <a:gd name="T9" fmla="*/ 106 h 727"/>
                <a:gd name="T10" fmla="*/ 805 w 806"/>
                <a:gd name="T11" fmla="*/ 212 h 727"/>
                <a:gd name="T12" fmla="*/ 786 w 806"/>
                <a:gd name="T13" fmla="*/ 227 h 727"/>
                <a:gd name="T14" fmla="*/ 763 w 806"/>
                <a:gd name="T15" fmla="*/ 201 h 727"/>
                <a:gd name="T16" fmla="*/ 629 w 806"/>
                <a:gd name="T17" fmla="*/ 225 h 727"/>
                <a:gd name="T18" fmla="*/ 282 w 806"/>
                <a:gd name="T19" fmla="*/ 485 h 727"/>
                <a:gd name="T20" fmla="*/ 275 w 806"/>
                <a:gd name="T21" fmla="*/ 526 h 727"/>
                <a:gd name="T22" fmla="*/ 307 w 806"/>
                <a:gd name="T23" fmla="*/ 569 h 727"/>
                <a:gd name="T24" fmla="*/ 397 w 806"/>
                <a:gd name="T25" fmla="*/ 650 h 727"/>
                <a:gd name="T26" fmla="*/ 477 w 806"/>
                <a:gd name="T27" fmla="*/ 645 h 727"/>
                <a:gd name="T28" fmla="*/ 487 w 806"/>
                <a:gd name="T29" fmla="*/ 670 h 727"/>
                <a:gd name="T30" fmla="*/ 349 w 806"/>
                <a:gd name="T31" fmla="*/ 727 h 727"/>
                <a:gd name="T32" fmla="*/ 338 w 806"/>
                <a:gd name="T33" fmla="*/ 712 h 727"/>
                <a:gd name="T34" fmla="*/ 313 w 806"/>
                <a:gd name="T35" fmla="*/ 628 h 727"/>
                <a:gd name="T36" fmla="*/ 77 w 806"/>
                <a:gd name="T37" fmla="*/ 313 h 727"/>
                <a:gd name="T38" fmla="*/ 10 w 806"/>
                <a:gd name="T39" fmla="*/ 268 h 727"/>
                <a:gd name="T40" fmla="*/ 2 w 806"/>
                <a:gd name="T41" fmla="*/ 253 h 727"/>
                <a:gd name="T42" fmla="*/ 129 w 806"/>
                <a:gd name="T43" fmla="*/ 176 h 727"/>
                <a:gd name="T44" fmla="*/ 146 w 806"/>
                <a:gd name="T45" fmla="*/ 195 h 727"/>
                <a:gd name="T46" fmla="*/ 104 w 806"/>
                <a:gd name="T47" fmla="*/ 257 h 727"/>
                <a:gd name="T48" fmla="*/ 152 w 806"/>
                <a:gd name="T49" fmla="*/ 362 h 727"/>
                <a:gd name="T50" fmla="*/ 193 w 806"/>
                <a:gd name="T51" fmla="*/ 417 h 727"/>
                <a:gd name="T52" fmla="*/ 236 w 806"/>
                <a:gd name="T53" fmla="*/ 420 h 727"/>
                <a:gd name="T54" fmla="*/ 582 w 806"/>
                <a:gd name="T55" fmla="*/ 1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6" h="727">
                  <a:moveTo>
                    <a:pt x="582" y="161"/>
                  </a:moveTo>
                  <a:cubicBezTo>
                    <a:pt x="663" y="100"/>
                    <a:pt x="673" y="91"/>
                    <a:pt x="644" y="42"/>
                  </a:cubicBezTo>
                  <a:cubicBezTo>
                    <a:pt x="628" y="15"/>
                    <a:pt x="628" y="15"/>
                    <a:pt x="628" y="15"/>
                  </a:cubicBezTo>
                  <a:cubicBezTo>
                    <a:pt x="627" y="9"/>
                    <a:pt x="643" y="0"/>
                    <a:pt x="648" y="2"/>
                  </a:cubicBezTo>
                  <a:cubicBezTo>
                    <a:pt x="680" y="48"/>
                    <a:pt x="699" y="75"/>
                    <a:pt x="722" y="106"/>
                  </a:cubicBezTo>
                  <a:cubicBezTo>
                    <a:pt x="746" y="137"/>
                    <a:pt x="766" y="164"/>
                    <a:pt x="805" y="212"/>
                  </a:cubicBezTo>
                  <a:cubicBezTo>
                    <a:pt x="806" y="219"/>
                    <a:pt x="794" y="230"/>
                    <a:pt x="786" y="227"/>
                  </a:cubicBezTo>
                  <a:cubicBezTo>
                    <a:pt x="763" y="201"/>
                    <a:pt x="763" y="201"/>
                    <a:pt x="763" y="201"/>
                  </a:cubicBezTo>
                  <a:cubicBezTo>
                    <a:pt x="726" y="159"/>
                    <a:pt x="711" y="164"/>
                    <a:pt x="629" y="225"/>
                  </a:cubicBezTo>
                  <a:cubicBezTo>
                    <a:pt x="282" y="485"/>
                    <a:pt x="282" y="485"/>
                    <a:pt x="282" y="485"/>
                  </a:cubicBezTo>
                  <a:cubicBezTo>
                    <a:pt x="258" y="503"/>
                    <a:pt x="257" y="503"/>
                    <a:pt x="275" y="526"/>
                  </a:cubicBezTo>
                  <a:cubicBezTo>
                    <a:pt x="307" y="569"/>
                    <a:pt x="307" y="569"/>
                    <a:pt x="307" y="569"/>
                  </a:cubicBezTo>
                  <a:cubicBezTo>
                    <a:pt x="332" y="603"/>
                    <a:pt x="365" y="644"/>
                    <a:pt x="397" y="650"/>
                  </a:cubicBezTo>
                  <a:cubicBezTo>
                    <a:pt x="428" y="656"/>
                    <a:pt x="451" y="651"/>
                    <a:pt x="477" y="645"/>
                  </a:cubicBezTo>
                  <a:cubicBezTo>
                    <a:pt x="487" y="648"/>
                    <a:pt x="491" y="662"/>
                    <a:pt x="487" y="670"/>
                  </a:cubicBezTo>
                  <a:cubicBezTo>
                    <a:pt x="443" y="683"/>
                    <a:pt x="384" y="709"/>
                    <a:pt x="349" y="727"/>
                  </a:cubicBezTo>
                  <a:cubicBezTo>
                    <a:pt x="346" y="725"/>
                    <a:pt x="337" y="716"/>
                    <a:pt x="338" y="712"/>
                  </a:cubicBezTo>
                  <a:cubicBezTo>
                    <a:pt x="359" y="688"/>
                    <a:pt x="339" y="663"/>
                    <a:pt x="313" y="628"/>
                  </a:cubicBezTo>
                  <a:cubicBezTo>
                    <a:pt x="77" y="313"/>
                    <a:pt x="77" y="313"/>
                    <a:pt x="77" y="313"/>
                  </a:cubicBezTo>
                  <a:cubicBezTo>
                    <a:pt x="46" y="271"/>
                    <a:pt x="39" y="265"/>
                    <a:pt x="10" y="268"/>
                  </a:cubicBezTo>
                  <a:cubicBezTo>
                    <a:pt x="6" y="266"/>
                    <a:pt x="0" y="256"/>
                    <a:pt x="2" y="253"/>
                  </a:cubicBezTo>
                  <a:cubicBezTo>
                    <a:pt x="41" y="237"/>
                    <a:pt x="108" y="196"/>
                    <a:pt x="129" y="176"/>
                  </a:cubicBezTo>
                  <a:cubicBezTo>
                    <a:pt x="138" y="175"/>
                    <a:pt x="148" y="188"/>
                    <a:pt x="146" y="195"/>
                  </a:cubicBezTo>
                  <a:cubicBezTo>
                    <a:pt x="128" y="212"/>
                    <a:pt x="103" y="239"/>
                    <a:pt x="104" y="257"/>
                  </a:cubicBezTo>
                  <a:cubicBezTo>
                    <a:pt x="104" y="285"/>
                    <a:pt x="120" y="319"/>
                    <a:pt x="152" y="362"/>
                  </a:cubicBezTo>
                  <a:cubicBezTo>
                    <a:pt x="193" y="417"/>
                    <a:pt x="193" y="417"/>
                    <a:pt x="193" y="417"/>
                  </a:cubicBezTo>
                  <a:cubicBezTo>
                    <a:pt x="210" y="440"/>
                    <a:pt x="210" y="439"/>
                    <a:pt x="236" y="420"/>
                  </a:cubicBezTo>
                  <a:lnTo>
                    <a:pt x="582" y="1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4" name="Freeform 242"/>
            <p:cNvSpPr>
              <a:spLocks/>
            </p:cNvSpPr>
            <p:nvPr/>
          </p:nvSpPr>
          <p:spPr bwMode="auto">
            <a:xfrm>
              <a:off x="6927" y="653"/>
              <a:ext cx="87" cy="67"/>
            </a:xfrm>
            <a:custGeom>
              <a:avLst/>
              <a:gdLst>
                <a:gd name="T0" fmla="*/ 208 w 685"/>
                <a:gd name="T1" fmla="*/ 377 h 523"/>
                <a:gd name="T2" fmla="*/ 126 w 685"/>
                <a:gd name="T3" fmla="*/ 487 h 523"/>
                <a:gd name="T4" fmla="*/ 136 w 685"/>
                <a:gd name="T5" fmla="*/ 510 h 523"/>
                <a:gd name="T6" fmla="*/ 113 w 685"/>
                <a:gd name="T7" fmla="*/ 519 h 523"/>
                <a:gd name="T8" fmla="*/ 59 w 685"/>
                <a:gd name="T9" fmla="*/ 410 h 523"/>
                <a:gd name="T10" fmla="*/ 0 w 685"/>
                <a:gd name="T11" fmla="*/ 305 h 523"/>
                <a:gd name="T12" fmla="*/ 21 w 685"/>
                <a:gd name="T13" fmla="*/ 292 h 523"/>
                <a:gd name="T14" fmla="*/ 34 w 685"/>
                <a:gd name="T15" fmla="*/ 312 h 523"/>
                <a:gd name="T16" fmla="*/ 171 w 685"/>
                <a:gd name="T17" fmla="*/ 307 h 523"/>
                <a:gd name="T18" fmla="*/ 477 w 685"/>
                <a:gd name="T19" fmla="*/ 146 h 523"/>
                <a:gd name="T20" fmla="*/ 558 w 685"/>
                <a:gd name="T21" fmla="*/ 36 h 523"/>
                <a:gd name="T22" fmla="*/ 549 w 685"/>
                <a:gd name="T23" fmla="*/ 13 h 523"/>
                <a:gd name="T24" fmla="*/ 572 w 685"/>
                <a:gd name="T25" fmla="*/ 3 h 523"/>
                <a:gd name="T26" fmla="*/ 625 w 685"/>
                <a:gd name="T27" fmla="*/ 111 h 523"/>
                <a:gd name="T28" fmla="*/ 685 w 685"/>
                <a:gd name="T29" fmla="*/ 218 h 523"/>
                <a:gd name="T30" fmla="*/ 664 w 685"/>
                <a:gd name="T31" fmla="*/ 231 h 523"/>
                <a:gd name="T32" fmla="*/ 650 w 685"/>
                <a:gd name="T33" fmla="*/ 211 h 523"/>
                <a:gd name="T34" fmla="*/ 514 w 685"/>
                <a:gd name="T35" fmla="*/ 216 h 523"/>
                <a:gd name="T36" fmla="*/ 208 w 685"/>
                <a:gd name="T37" fmla="*/ 37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523">
                  <a:moveTo>
                    <a:pt x="208" y="377"/>
                  </a:moveTo>
                  <a:cubicBezTo>
                    <a:pt x="117" y="425"/>
                    <a:pt x="104" y="434"/>
                    <a:pt x="126" y="487"/>
                  </a:cubicBezTo>
                  <a:cubicBezTo>
                    <a:pt x="136" y="510"/>
                    <a:pt x="136" y="510"/>
                    <a:pt x="136" y="510"/>
                  </a:cubicBezTo>
                  <a:cubicBezTo>
                    <a:pt x="135" y="517"/>
                    <a:pt x="119" y="523"/>
                    <a:pt x="113" y="519"/>
                  </a:cubicBezTo>
                  <a:cubicBezTo>
                    <a:pt x="93" y="476"/>
                    <a:pt x="78" y="446"/>
                    <a:pt x="59" y="410"/>
                  </a:cubicBezTo>
                  <a:cubicBezTo>
                    <a:pt x="41" y="376"/>
                    <a:pt x="25" y="347"/>
                    <a:pt x="0" y="305"/>
                  </a:cubicBezTo>
                  <a:cubicBezTo>
                    <a:pt x="0" y="298"/>
                    <a:pt x="15" y="288"/>
                    <a:pt x="21" y="292"/>
                  </a:cubicBezTo>
                  <a:cubicBezTo>
                    <a:pt x="34" y="312"/>
                    <a:pt x="34" y="312"/>
                    <a:pt x="34" y="312"/>
                  </a:cubicBezTo>
                  <a:cubicBezTo>
                    <a:pt x="65" y="361"/>
                    <a:pt x="80" y="355"/>
                    <a:pt x="171" y="307"/>
                  </a:cubicBezTo>
                  <a:cubicBezTo>
                    <a:pt x="477" y="146"/>
                    <a:pt x="477" y="146"/>
                    <a:pt x="477" y="146"/>
                  </a:cubicBezTo>
                  <a:cubicBezTo>
                    <a:pt x="568" y="98"/>
                    <a:pt x="579" y="90"/>
                    <a:pt x="558" y="36"/>
                  </a:cubicBezTo>
                  <a:cubicBezTo>
                    <a:pt x="549" y="13"/>
                    <a:pt x="549" y="13"/>
                    <a:pt x="549" y="13"/>
                  </a:cubicBezTo>
                  <a:cubicBezTo>
                    <a:pt x="550" y="6"/>
                    <a:pt x="566" y="0"/>
                    <a:pt x="572" y="3"/>
                  </a:cubicBezTo>
                  <a:cubicBezTo>
                    <a:pt x="593" y="47"/>
                    <a:pt x="607" y="77"/>
                    <a:pt x="625" y="111"/>
                  </a:cubicBezTo>
                  <a:cubicBezTo>
                    <a:pt x="644" y="147"/>
                    <a:pt x="661" y="176"/>
                    <a:pt x="685" y="218"/>
                  </a:cubicBezTo>
                  <a:cubicBezTo>
                    <a:pt x="685" y="224"/>
                    <a:pt x="672" y="233"/>
                    <a:pt x="664" y="231"/>
                  </a:cubicBezTo>
                  <a:cubicBezTo>
                    <a:pt x="650" y="211"/>
                    <a:pt x="650" y="211"/>
                    <a:pt x="650" y="211"/>
                  </a:cubicBezTo>
                  <a:cubicBezTo>
                    <a:pt x="618" y="163"/>
                    <a:pt x="605" y="168"/>
                    <a:pt x="514" y="216"/>
                  </a:cubicBezTo>
                  <a:lnTo>
                    <a:pt x="208" y="3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5" name="Freeform 243"/>
            <p:cNvSpPr>
              <a:spLocks/>
            </p:cNvSpPr>
            <p:nvPr/>
          </p:nvSpPr>
          <p:spPr bwMode="auto">
            <a:xfrm>
              <a:off x="6892" y="603"/>
              <a:ext cx="100" cy="77"/>
            </a:xfrm>
            <a:custGeom>
              <a:avLst/>
              <a:gdLst>
                <a:gd name="T0" fmla="*/ 583 w 779"/>
                <a:gd name="T1" fmla="*/ 135 h 601"/>
                <a:gd name="T2" fmla="*/ 679 w 779"/>
                <a:gd name="T3" fmla="*/ 41 h 601"/>
                <a:gd name="T4" fmla="*/ 671 w 779"/>
                <a:gd name="T5" fmla="*/ 11 h 601"/>
                <a:gd name="T6" fmla="*/ 695 w 779"/>
                <a:gd name="T7" fmla="*/ 5 h 601"/>
                <a:gd name="T8" fmla="*/ 733 w 779"/>
                <a:gd name="T9" fmla="*/ 126 h 601"/>
                <a:gd name="T10" fmla="*/ 779 w 779"/>
                <a:gd name="T11" fmla="*/ 253 h 601"/>
                <a:gd name="T12" fmla="*/ 756 w 779"/>
                <a:gd name="T13" fmla="*/ 261 h 601"/>
                <a:gd name="T14" fmla="*/ 742 w 779"/>
                <a:gd name="T15" fmla="*/ 229 h 601"/>
                <a:gd name="T16" fmla="*/ 608 w 779"/>
                <a:gd name="T17" fmla="*/ 211 h 601"/>
                <a:gd name="T18" fmla="*/ 197 w 779"/>
                <a:gd name="T19" fmla="*/ 350 h 601"/>
                <a:gd name="T20" fmla="*/ 178 w 779"/>
                <a:gd name="T21" fmla="*/ 388 h 601"/>
                <a:gd name="T22" fmla="*/ 195 w 779"/>
                <a:gd name="T23" fmla="*/ 438 h 601"/>
                <a:gd name="T24" fmla="*/ 256 w 779"/>
                <a:gd name="T25" fmla="*/ 543 h 601"/>
                <a:gd name="T26" fmla="*/ 334 w 779"/>
                <a:gd name="T27" fmla="*/ 563 h 601"/>
                <a:gd name="T28" fmla="*/ 335 w 779"/>
                <a:gd name="T29" fmla="*/ 589 h 601"/>
                <a:gd name="T30" fmla="*/ 187 w 779"/>
                <a:gd name="T31" fmla="*/ 601 h 601"/>
                <a:gd name="T32" fmla="*/ 181 w 779"/>
                <a:gd name="T33" fmla="*/ 584 h 601"/>
                <a:gd name="T34" fmla="*/ 183 w 779"/>
                <a:gd name="T35" fmla="*/ 496 h 601"/>
                <a:gd name="T36" fmla="*/ 56 w 779"/>
                <a:gd name="T37" fmla="*/ 123 h 601"/>
                <a:gd name="T38" fmla="*/ 6 w 779"/>
                <a:gd name="T39" fmla="*/ 61 h 601"/>
                <a:gd name="T40" fmla="*/ 3 w 779"/>
                <a:gd name="T41" fmla="*/ 43 h 601"/>
                <a:gd name="T42" fmla="*/ 147 w 779"/>
                <a:gd name="T43" fmla="*/ 9 h 601"/>
                <a:gd name="T44" fmla="*/ 157 w 779"/>
                <a:gd name="T45" fmla="*/ 33 h 601"/>
                <a:gd name="T46" fmla="*/ 98 w 779"/>
                <a:gd name="T47" fmla="*/ 78 h 601"/>
                <a:gd name="T48" fmla="*/ 111 w 779"/>
                <a:gd name="T49" fmla="*/ 193 h 601"/>
                <a:gd name="T50" fmla="*/ 134 w 779"/>
                <a:gd name="T51" fmla="*/ 258 h 601"/>
                <a:gd name="T52" fmla="*/ 174 w 779"/>
                <a:gd name="T53" fmla="*/ 274 h 601"/>
                <a:gd name="T54" fmla="*/ 583 w 779"/>
                <a:gd name="T55" fmla="*/ 13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9" h="601">
                  <a:moveTo>
                    <a:pt x="583" y="135"/>
                  </a:moveTo>
                  <a:cubicBezTo>
                    <a:pt x="679" y="103"/>
                    <a:pt x="691" y="96"/>
                    <a:pt x="679" y="41"/>
                  </a:cubicBezTo>
                  <a:cubicBezTo>
                    <a:pt x="671" y="11"/>
                    <a:pt x="671" y="11"/>
                    <a:pt x="671" y="11"/>
                  </a:cubicBezTo>
                  <a:cubicBezTo>
                    <a:pt x="673" y="4"/>
                    <a:pt x="690" y="0"/>
                    <a:pt x="695" y="5"/>
                  </a:cubicBezTo>
                  <a:cubicBezTo>
                    <a:pt x="711" y="58"/>
                    <a:pt x="721" y="89"/>
                    <a:pt x="733" y="126"/>
                  </a:cubicBezTo>
                  <a:cubicBezTo>
                    <a:pt x="746" y="163"/>
                    <a:pt x="757" y="195"/>
                    <a:pt x="779" y="253"/>
                  </a:cubicBezTo>
                  <a:cubicBezTo>
                    <a:pt x="778" y="259"/>
                    <a:pt x="763" y="267"/>
                    <a:pt x="756" y="261"/>
                  </a:cubicBezTo>
                  <a:cubicBezTo>
                    <a:pt x="742" y="229"/>
                    <a:pt x="742" y="229"/>
                    <a:pt x="742" y="229"/>
                  </a:cubicBezTo>
                  <a:cubicBezTo>
                    <a:pt x="720" y="178"/>
                    <a:pt x="705" y="178"/>
                    <a:pt x="608" y="211"/>
                  </a:cubicBezTo>
                  <a:cubicBezTo>
                    <a:pt x="197" y="350"/>
                    <a:pt x="197" y="350"/>
                    <a:pt x="197" y="350"/>
                  </a:cubicBezTo>
                  <a:cubicBezTo>
                    <a:pt x="169" y="360"/>
                    <a:pt x="168" y="360"/>
                    <a:pt x="178" y="388"/>
                  </a:cubicBezTo>
                  <a:cubicBezTo>
                    <a:pt x="195" y="438"/>
                    <a:pt x="195" y="438"/>
                    <a:pt x="195" y="438"/>
                  </a:cubicBezTo>
                  <a:cubicBezTo>
                    <a:pt x="208" y="478"/>
                    <a:pt x="227" y="528"/>
                    <a:pt x="256" y="543"/>
                  </a:cubicBezTo>
                  <a:cubicBezTo>
                    <a:pt x="284" y="559"/>
                    <a:pt x="307" y="561"/>
                    <a:pt x="334" y="563"/>
                  </a:cubicBezTo>
                  <a:cubicBezTo>
                    <a:pt x="342" y="569"/>
                    <a:pt x="341" y="583"/>
                    <a:pt x="335" y="589"/>
                  </a:cubicBezTo>
                  <a:cubicBezTo>
                    <a:pt x="289" y="589"/>
                    <a:pt x="225" y="595"/>
                    <a:pt x="187" y="601"/>
                  </a:cubicBezTo>
                  <a:cubicBezTo>
                    <a:pt x="184" y="599"/>
                    <a:pt x="179" y="587"/>
                    <a:pt x="181" y="584"/>
                  </a:cubicBezTo>
                  <a:cubicBezTo>
                    <a:pt x="208" y="568"/>
                    <a:pt x="197" y="538"/>
                    <a:pt x="183" y="496"/>
                  </a:cubicBezTo>
                  <a:cubicBezTo>
                    <a:pt x="56" y="123"/>
                    <a:pt x="56" y="123"/>
                    <a:pt x="56" y="123"/>
                  </a:cubicBezTo>
                  <a:cubicBezTo>
                    <a:pt x="39" y="74"/>
                    <a:pt x="35" y="66"/>
                    <a:pt x="6" y="61"/>
                  </a:cubicBezTo>
                  <a:cubicBezTo>
                    <a:pt x="3" y="57"/>
                    <a:pt x="0" y="46"/>
                    <a:pt x="3" y="43"/>
                  </a:cubicBezTo>
                  <a:cubicBezTo>
                    <a:pt x="44" y="40"/>
                    <a:pt x="121" y="22"/>
                    <a:pt x="147" y="9"/>
                  </a:cubicBezTo>
                  <a:cubicBezTo>
                    <a:pt x="156" y="11"/>
                    <a:pt x="161" y="26"/>
                    <a:pt x="157" y="33"/>
                  </a:cubicBezTo>
                  <a:cubicBezTo>
                    <a:pt x="135" y="43"/>
                    <a:pt x="104" y="61"/>
                    <a:pt x="98" y="78"/>
                  </a:cubicBezTo>
                  <a:cubicBezTo>
                    <a:pt x="90" y="105"/>
                    <a:pt x="94" y="142"/>
                    <a:pt x="111" y="193"/>
                  </a:cubicBezTo>
                  <a:cubicBezTo>
                    <a:pt x="134" y="258"/>
                    <a:pt x="134" y="258"/>
                    <a:pt x="134" y="258"/>
                  </a:cubicBezTo>
                  <a:cubicBezTo>
                    <a:pt x="143" y="286"/>
                    <a:pt x="143" y="284"/>
                    <a:pt x="174" y="274"/>
                  </a:cubicBezTo>
                  <a:lnTo>
                    <a:pt x="583" y="1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6" name="Freeform 244"/>
            <p:cNvSpPr>
              <a:spLocks/>
            </p:cNvSpPr>
            <p:nvPr/>
          </p:nvSpPr>
          <p:spPr bwMode="auto">
            <a:xfrm>
              <a:off x="6884" y="512"/>
              <a:ext cx="88" cy="88"/>
            </a:xfrm>
            <a:custGeom>
              <a:avLst/>
              <a:gdLst>
                <a:gd name="T0" fmla="*/ 170 w 694"/>
                <a:gd name="T1" fmla="*/ 573 h 686"/>
                <a:gd name="T2" fmla="*/ 100 w 694"/>
                <a:gd name="T3" fmla="*/ 660 h 686"/>
                <a:gd name="T4" fmla="*/ 100 w 694"/>
                <a:gd name="T5" fmla="*/ 678 h 686"/>
                <a:gd name="T6" fmla="*/ 75 w 694"/>
                <a:gd name="T7" fmla="*/ 679 h 686"/>
                <a:gd name="T8" fmla="*/ 67 w 694"/>
                <a:gd name="T9" fmla="*/ 578 h 686"/>
                <a:gd name="T10" fmla="*/ 51 w 694"/>
                <a:gd name="T11" fmla="*/ 462 h 686"/>
                <a:gd name="T12" fmla="*/ 75 w 694"/>
                <a:gd name="T13" fmla="*/ 457 h 686"/>
                <a:gd name="T14" fmla="*/ 79 w 694"/>
                <a:gd name="T15" fmla="*/ 471 h 686"/>
                <a:gd name="T16" fmla="*/ 102 w 694"/>
                <a:gd name="T17" fmla="*/ 515 h 686"/>
                <a:gd name="T18" fmla="*/ 231 w 694"/>
                <a:gd name="T19" fmla="*/ 451 h 686"/>
                <a:gd name="T20" fmla="*/ 549 w 694"/>
                <a:gd name="T21" fmla="*/ 277 h 686"/>
                <a:gd name="T22" fmla="*/ 324 w 694"/>
                <a:gd name="T23" fmla="*/ 208 h 686"/>
                <a:gd name="T24" fmla="*/ 98 w 694"/>
                <a:gd name="T25" fmla="*/ 143 h 686"/>
                <a:gd name="T26" fmla="*/ 60 w 694"/>
                <a:gd name="T27" fmla="*/ 139 h 686"/>
                <a:gd name="T28" fmla="*/ 46 w 694"/>
                <a:gd name="T29" fmla="*/ 184 h 686"/>
                <a:gd name="T30" fmla="*/ 46 w 694"/>
                <a:gd name="T31" fmla="*/ 202 h 686"/>
                <a:gd name="T32" fmla="*/ 22 w 694"/>
                <a:gd name="T33" fmla="*/ 202 h 686"/>
                <a:gd name="T34" fmla="*/ 13 w 694"/>
                <a:gd name="T35" fmla="*/ 102 h 686"/>
                <a:gd name="T36" fmla="*/ 0 w 694"/>
                <a:gd name="T37" fmla="*/ 8 h 686"/>
                <a:gd name="T38" fmla="*/ 24 w 694"/>
                <a:gd name="T39" fmla="*/ 4 h 686"/>
                <a:gd name="T40" fmla="*/ 29 w 694"/>
                <a:gd name="T41" fmla="*/ 33 h 686"/>
                <a:gd name="T42" fmla="*/ 68 w 694"/>
                <a:gd name="T43" fmla="*/ 79 h 686"/>
                <a:gd name="T44" fmla="*/ 302 w 694"/>
                <a:gd name="T45" fmla="*/ 162 h 686"/>
                <a:gd name="T46" fmla="*/ 427 w 694"/>
                <a:gd name="T47" fmla="*/ 201 h 686"/>
                <a:gd name="T48" fmla="*/ 690 w 694"/>
                <a:gd name="T49" fmla="*/ 273 h 686"/>
                <a:gd name="T50" fmla="*/ 694 w 694"/>
                <a:gd name="T51" fmla="*/ 283 h 686"/>
                <a:gd name="T52" fmla="*/ 692 w 694"/>
                <a:gd name="T53" fmla="*/ 298 h 686"/>
                <a:gd name="T54" fmla="*/ 569 w 694"/>
                <a:gd name="T55" fmla="*/ 357 h 686"/>
                <a:gd name="T56" fmla="*/ 170 w 694"/>
                <a:gd name="T57" fmla="*/ 57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4" h="686">
                  <a:moveTo>
                    <a:pt x="170" y="573"/>
                  </a:moveTo>
                  <a:cubicBezTo>
                    <a:pt x="119" y="602"/>
                    <a:pt x="100" y="618"/>
                    <a:pt x="100" y="660"/>
                  </a:cubicBezTo>
                  <a:cubicBezTo>
                    <a:pt x="100" y="678"/>
                    <a:pt x="100" y="678"/>
                    <a:pt x="100" y="678"/>
                  </a:cubicBezTo>
                  <a:cubicBezTo>
                    <a:pt x="95" y="685"/>
                    <a:pt x="81" y="686"/>
                    <a:pt x="75" y="679"/>
                  </a:cubicBezTo>
                  <a:cubicBezTo>
                    <a:pt x="74" y="651"/>
                    <a:pt x="72" y="620"/>
                    <a:pt x="67" y="578"/>
                  </a:cubicBezTo>
                  <a:cubicBezTo>
                    <a:pt x="62" y="536"/>
                    <a:pt x="57" y="502"/>
                    <a:pt x="51" y="462"/>
                  </a:cubicBezTo>
                  <a:cubicBezTo>
                    <a:pt x="54" y="455"/>
                    <a:pt x="68" y="451"/>
                    <a:pt x="75" y="457"/>
                  </a:cubicBezTo>
                  <a:cubicBezTo>
                    <a:pt x="79" y="471"/>
                    <a:pt x="79" y="471"/>
                    <a:pt x="79" y="471"/>
                  </a:cubicBezTo>
                  <a:cubicBezTo>
                    <a:pt x="87" y="507"/>
                    <a:pt x="94" y="515"/>
                    <a:pt x="102" y="515"/>
                  </a:cubicBezTo>
                  <a:cubicBezTo>
                    <a:pt x="111" y="512"/>
                    <a:pt x="162" y="489"/>
                    <a:pt x="231" y="451"/>
                  </a:cubicBezTo>
                  <a:cubicBezTo>
                    <a:pt x="338" y="394"/>
                    <a:pt x="444" y="337"/>
                    <a:pt x="549" y="277"/>
                  </a:cubicBezTo>
                  <a:cubicBezTo>
                    <a:pt x="482" y="254"/>
                    <a:pt x="378" y="224"/>
                    <a:pt x="324" y="208"/>
                  </a:cubicBezTo>
                  <a:cubicBezTo>
                    <a:pt x="255" y="187"/>
                    <a:pt x="141" y="155"/>
                    <a:pt x="98" y="143"/>
                  </a:cubicBezTo>
                  <a:cubicBezTo>
                    <a:pt x="77" y="137"/>
                    <a:pt x="66" y="138"/>
                    <a:pt x="60" y="139"/>
                  </a:cubicBezTo>
                  <a:cubicBezTo>
                    <a:pt x="53" y="139"/>
                    <a:pt x="46" y="150"/>
                    <a:pt x="46" y="184"/>
                  </a:cubicBezTo>
                  <a:cubicBezTo>
                    <a:pt x="46" y="202"/>
                    <a:pt x="46" y="202"/>
                    <a:pt x="46" y="202"/>
                  </a:cubicBezTo>
                  <a:cubicBezTo>
                    <a:pt x="41" y="209"/>
                    <a:pt x="26" y="209"/>
                    <a:pt x="22" y="202"/>
                  </a:cubicBezTo>
                  <a:cubicBezTo>
                    <a:pt x="21" y="175"/>
                    <a:pt x="18" y="138"/>
                    <a:pt x="13" y="102"/>
                  </a:cubicBezTo>
                  <a:cubicBezTo>
                    <a:pt x="10" y="70"/>
                    <a:pt x="6" y="40"/>
                    <a:pt x="0" y="8"/>
                  </a:cubicBezTo>
                  <a:cubicBezTo>
                    <a:pt x="3" y="1"/>
                    <a:pt x="19" y="0"/>
                    <a:pt x="24" y="4"/>
                  </a:cubicBezTo>
                  <a:cubicBezTo>
                    <a:pt x="29" y="33"/>
                    <a:pt x="29" y="33"/>
                    <a:pt x="29" y="33"/>
                  </a:cubicBezTo>
                  <a:cubicBezTo>
                    <a:pt x="34" y="56"/>
                    <a:pt x="47" y="69"/>
                    <a:pt x="68" y="79"/>
                  </a:cubicBezTo>
                  <a:cubicBezTo>
                    <a:pt x="117" y="101"/>
                    <a:pt x="199" y="130"/>
                    <a:pt x="302" y="162"/>
                  </a:cubicBezTo>
                  <a:cubicBezTo>
                    <a:pt x="427" y="201"/>
                    <a:pt x="427" y="201"/>
                    <a:pt x="427" y="201"/>
                  </a:cubicBezTo>
                  <a:cubicBezTo>
                    <a:pt x="520" y="229"/>
                    <a:pt x="637" y="262"/>
                    <a:pt x="690" y="273"/>
                  </a:cubicBezTo>
                  <a:cubicBezTo>
                    <a:pt x="692" y="275"/>
                    <a:pt x="693" y="279"/>
                    <a:pt x="694" y="283"/>
                  </a:cubicBezTo>
                  <a:cubicBezTo>
                    <a:pt x="694" y="288"/>
                    <a:pt x="694" y="293"/>
                    <a:pt x="692" y="298"/>
                  </a:cubicBezTo>
                  <a:cubicBezTo>
                    <a:pt x="653" y="313"/>
                    <a:pt x="608" y="335"/>
                    <a:pt x="569" y="357"/>
                  </a:cubicBezTo>
                  <a:lnTo>
                    <a:pt x="170" y="5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7" name="Freeform 245"/>
            <p:cNvSpPr>
              <a:spLocks/>
            </p:cNvSpPr>
            <p:nvPr/>
          </p:nvSpPr>
          <p:spPr bwMode="auto">
            <a:xfrm>
              <a:off x="6881" y="428"/>
              <a:ext cx="91" cy="81"/>
            </a:xfrm>
            <a:custGeom>
              <a:avLst/>
              <a:gdLst>
                <a:gd name="T0" fmla="*/ 555 w 711"/>
                <a:gd name="T1" fmla="*/ 324 h 634"/>
                <a:gd name="T2" fmla="*/ 681 w 711"/>
                <a:gd name="T3" fmla="*/ 278 h 634"/>
                <a:gd name="T4" fmla="*/ 687 w 711"/>
                <a:gd name="T5" fmla="*/ 248 h 634"/>
                <a:gd name="T6" fmla="*/ 711 w 711"/>
                <a:gd name="T7" fmla="*/ 252 h 634"/>
                <a:gd name="T8" fmla="*/ 696 w 711"/>
                <a:gd name="T9" fmla="*/ 378 h 634"/>
                <a:gd name="T10" fmla="*/ 685 w 711"/>
                <a:gd name="T11" fmla="*/ 513 h 634"/>
                <a:gd name="T12" fmla="*/ 661 w 711"/>
                <a:gd name="T13" fmla="*/ 510 h 634"/>
                <a:gd name="T14" fmla="*/ 662 w 711"/>
                <a:gd name="T15" fmla="*/ 475 h 634"/>
                <a:gd name="T16" fmla="*/ 547 w 711"/>
                <a:gd name="T17" fmla="*/ 403 h 634"/>
                <a:gd name="T18" fmla="*/ 116 w 711"/>
                <a:gd name="T19" fmla="*/ 360 h 634"/>
                <a:gd name="T20" fmla="*/ 82 w 711"/>
                <a:gd name="T21" fmla="*/ 386 h 634"/>
                <a:gd name="T22" fmla="*/ 76 w 711"/>
                <a:gd name="T23" fmla="*/ 439 h 634"/>
                <a:gd name="T24" fmla="*/ 88 w 711"/>
                <a:gd name="T25" fmla="*/ 560 h 634"/>
                <a:gd name="T26" fmla="*/ 151 w 711"/>
                <a:gd name="T27" fmla="*/ 610 h 634"/>
                <a:gd name="T28" fmla="*/ 141 w 711"/>
                <a:gd name="T29" fmla="*/ 634 h 634"/>
                <a:gd name="T30" fmla="*/ 1 w 711"/>
                <a:gd name="T31" fmla="*/ 583 h 634"/>
                <a:gd name="T32" fmla="*/ 3 w 711"/>
                <a:gd name="T33" fmla="*/ 565 h 634"/>
                <a:gd name="T34" fmla="*/ 41 w 711"/>
                <a:gd name="T35" fmla="*/ 486 h 634"/>
                <a:gd name="T36" fmla="*/ 81 w 711"/>
                <a:gd name="T37" fmla="*/ 95 h 634"/>
                <a:gd name="T38" fmla="*/ 61 w 711"/>
                <a:gd name="T39" fmla="*/ 17 h 634"/>
                <a:gd name="T40" fmla="*/ 66 w 711"/>
                <a:gd name="T41" fmla="*/ 0 h 634"/>
                <a:gd name="T42" fmla="*/ 211 w 711"/>
                <a:gd name="T43" fmla="*/ 29 h 634"/>
                <a:gd name="T44" fmla="*/ 211 w 711"/>
                <a:gd name="T45" fmla="*/ 54 h 634"/>
                <a:gd name="T46" fmla="*/ 138 w 711"/>
                <a:gd name="T47" fmla="*/ 71 h 634"/>
                <a:gd name="T48" fmla="*/ 102 w 711"/>
                <a:gd name="T49" fmla="*/ 181 h 634"/>
                <a:gd name="T50" fmla="*/ 95 w 711"/>
                <a:gd name="T51" fmla="*/ 249 h 634"/>
                <a:gd name="T52" fmla="*/ 125 w 711"/>
                <a:gd name="T53" fmla="*/ 281 h 634"/>
                <a:gd name="T54" fmla="*/ 555 w 711"/>
                <a:gd name="T55" fmla="*/ 3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1" h="634">
                  <a:moveTo>
                    <a:pt x="555" y="324"/>
                  </a:moveTo>
                  <a:cubicBezTo>
                    <a:pt x="656" y="334"/>
                    <a:pt x="670" y="334"/>
                    <a:pt x="681" y="278"/>
                  </a:cubicBezTo>
                  <a:cubicBezTo>
                    <a:pt x="687" y="248"/>
                    <a:pt x="687" y="248"/>
                    <a:pt x="687" y="248"/>
                  </a:cubicBezTo>
                  <a:cubicBezTo>
                    <a:pt x="692" y="242"/>
                    <a:pt x="709" y="246"/>
                    <a:pt x="711" y="252"/>
                  </a:cubicBezTo>
                  <a:cubicBezTo>
                    <a:pt x="704" y="307"/>
                    <a:pt x="700" y="340"/>
                    <a:pt x="696" y="378"/>
                  </a:cubicBezTo>
                  <a:cubicBezTo>
                    <a:pt x="692" y="417"/>
                    <a:pt x="689" y="451"/>
                    <a:pt x="685" y="513"/>
                  </a:cubicBezTo>
                  <a:cubicBezTo>
                    <a:pt x="682" y="518"/>
                    <a:pt x="665" y="519"/>
                    <a:pt x="661" y="510"/>
                  </a:cubicBezTo>
                  <a:cubicBezTo>
                    <a:pt x="662" y="475"/>
                    <a:pt x="662" y="475"/>
                    <a:pt x="662" y="475"/>
                  </a:cubicBezTo>
                  <a:cubicBezTo>
                    <a:pt x="662" y="420"/>
                    <a:pt x="648" y="413"/>
                    <a:pt x="547" y="403"/>
                  </a:cubicBezTo>
                  <a:cubicBezTo>
                    <a:pt x="116" y="360"/>
                    <a:pt x="116" y="360"/>
                    <a:pt x="116" y="360"/>
                  </a:cubicBezTo>
                  <a:cubicBezTo>
                    <a:pt x="86" y="357"/>
                    <a:pt x="85" y="357"/>
                    <a:pt x="82" y="386"/>
                  </a:cubicBezTo>
                  <a:cubicBezTo>
                    <a:pt x="76" y="439"/>
                    <a:pt x="76" y="439"/>
                    <a:pt x="76" y="439"/>
                  </a:cubicBezTo>
                  <a:cubicBezTo>
                    <a:pt x="72" y="480"/>
                    <a:pt x="69" y="533"/>
                    <a:pt x="88" y="560"/>
                  </a:cubicBezTo>
                  <a:cubicBezTo>
                    <a:pt x="107" y="585"/>
                    <a:pt x="128" y="597"/>
                    <a:pt x="151" y="610"/>
                  </a:cubicBezTo>
                  <a:cubicBezTo>
                    <a:pt x="156" y="618"/>
                    <a:pt x="150" y="631"/>
                    <a:pt x="141" y="634"/>
                  </a:cubicBezTo>
                  <a:cubicBezTo>
                    <a:pt x="100" y="615"/>
                    <a:pt x="39" y="594"/>
                    <a:pt x="1" y="583"/>
                  </a:cubicBezTo>
                  <a:cubicBezTo>
                    <a:pt x="0" y="580"/>
                    <a:pt x="0" y="567"/>
                    <a:pt x="3" y="565"/>
                  </a:cubicBezTo>
                  <a:cubicBezTo>
                    <a:pt x="35" y="562"/>
                    <a:pt x="37" y="530"/>
                    <a:pt x="41" y="486"/>
                  </a:cubicBezTo>
                  <a:cubicBezTo>
                    <a:pt x="81" y="95"/>
                    <a:pt x="81" y="95"/>
                    <a:pt x="81" y="95"/>
                  </a:cubicBezTo>
                  <a:cubicBezTo>
                    <a:pt x="86" y="43"/>
                    <a:pt x="85" y="34"/>
                    <a:pt x="61" y="17"/>
                  </a:cubicBezTo>
                  <a:cubicBezTo>
                    <a:pt x="60" y="12"/>
                    <a:pt x="62" y="1"/>
                    <a:pt x="66" y="0"/>
                  </a:cubicBezTo>
                  <a:cubicBezTo>
                    <a:pt x="105" y="14"/>
                    <a:pt x="182" y="29"/>
                    <a:pt x="211" y="29"/>
                  </a:cubicBezTo>
                  <a:cubicBezTo>
                    <a:pt x="219" y="33"/>
                    <a:pt x="217" y="50"/>
                    <a:pt x="211" y="54"/>
                  </a:cubicBezTo>
                  <a:cubicBezTo>
                    <a:pt x="186" y="55"/>
                    <a:pt x="150" y="58"/>
                    <a:pt x="138" y="71"/>
                  </a:cubicBezTo>
                  <a:cubicBezTo>
                    <a:pt x="119" y="92"/>
                    <a:pt x="108" y="128"/>
                    <a:pt x="102" y="181"/>
                  </a:cubicBezTo>
                  <a:cubicBezTo>
                    <a:pt x="95" y="249"/>
                    <a:pt x="95" y="249"/>
                    <a:pt x="95" y="249"/>
                  </a:cubicBezTo>
                  <a:cubicBezTo>
                    <a:pt x="93" y="278"/>
                    <a:pt x="94" y="278"/>
                    <a:pt x="125" y="281"/>
                  </a:cubicBezTo>
                  <a:lnTo>
                    <a:pt x="55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8" name="Freeform 246"/>
            <p:cNvSpPr>
              <a:spLocks noEditPoints="1"/>
            </p:cNvSpPr>
            <p:nvPr/>
          </p:nvSpPr>
          <p:spPr bwMode="auto">
            <a:xfrm>
              <a:off x="6900" y="337"/>
              <a:ext cx="97" cy="97"/>
            </a:xfrm>
            <a:custGeom>
              <a:avLst/>
              <a:gdLst>
                <a:gd name="T0" fmla="*/ 275 w 762"/>
                <a:gd name="T1" fmla="*/ 704 h 762"/>
                <a:gd name="T2" fmla="*/ 66 w 762"/>
                <a:gd name="T3" fmla="*/ 264 h 762"/>
                <a:gd name="T4" fmla="*/ 492 w 762"/>
                <a:gd name="T5" fmla="*/ 57 h 762"/>
                <a:gd name="T6" fmla="*/ 699 w 762"/>
                <a:gd name="T7" fmla="*/ 487 h 762"/>
                <a:gd name="T8" fmla="*/ 275 w 762"/>
                <a:gd name="T9" fmla="*/ 704 h 762"/>
                <a:gd name="T10" fmla="*/ 488 w 762"/>
                <a:gd name="T11" fmla="*/ 158 h 762"/>
                <a:gd name="T12" fmla="*/ 89 w 762"/>
                <a:gd name="T13" fmla="*/ 290 h 762"/>
                <a:gd name="T14" fmla="*/ 278 w 762"/>
                <a:gd name="T15" fmla="*/ 602 h 762"/>
                <a:gd name="T16" fmla="*/ 675 w 762"/>
                <a:gd name="T17" fmla="*/ 465 h 762"/>
                <a:gd name="T18" fmla="*/ 488 w 762"/>
                <a:gd name="T19" fmla="*/ 15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275" y="704"/>
                  </a:moveTo>
                  <a:cubicBezTo>
                    <a:pt x="92" y="640"/>
                    <a:pt x="0" y="453"/>
                    <a:pt x="66" y="264"/>
                  </a:cubicBezTo>
                  <a:cubicBezTo>
                    <a:pt x="140" y="53"/>
                    <a:pt x="331" y="0"/>
                    <a:pt x="492" y="57"/>
                  </a:cubicBezTo>
                  <a:cubicBezTo>
                    <a:pt x="676" y="122"/>
                    <a:pt x="762" y="310"/>
                    <a:pt x="699" y="487"/>
                  </a:cubicBezTo>
                  <a:cubicBezTo>
                    <a:pt x="628" y="690"/>
                    <a:pt x="440" y="762"/>
                    <a:pt x="275" y="704"/>
                  </a:cubicBezTo>
                  <a:close/>
                  <a:moveTo>
                    <a:pt x="488" y="158"/>
                  </a:moveTo>
                  <a:cubicBezTo>
                    <a:pt x="337" y="105"/>
                    <a:pt x="151" y="115"/>
                    <a:pt x="89" y="290"/>
                  </a:cubicBezTo>
                  <a:cubicBezTo>
                    <a:pt x="56" y="385"/>
                    <a:pt x="77" y="532"/>
                    <a:pt x="278" y="602"/>
                  </a:cubicBezTo>
                  <a:cubicBezTo>
                    <a:pt x="413" y="650"/>
                    <a:pt x="612" y="645"/>
                    <a:pt x="675" y="465"/>
                  </a:cubicBezTo>
                  <a:cubicBezTo>
                    <a:pt x="714" y="355"/>
                    <a:pt x="668" y="222"/>
                    <a:pt x="488"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9" name="Freeform 247"/>
            <p:cNvSpPr>
              <a:spLocks/>
            </p:cNvSpPr>
            <p:nvPr/>
          </p:nvSpPr>
          <p:spPr bwMode="auto">
            <a:xfrm>
              <a:off x="6977" y="224"/>
              <a:ext cx="82" cy="83"/>
            </a:xfrm>
            <a:custGeom>
              <a:avLst/>
              <a:gdLst>
                <a:gd name="T0" fmla="*/ 558 w 640"/>
                <a:gd name="T1" fmla="*/ 560 h 652"/>
                <a:gd name="T2" fmla="*/ 433 w 640"/>
                <a:gd name="T3" fmla="*/ 652 h 652"/>
                <a:gd name="T4" fmla="*/ 312 w 640"/>
                <a:gd name="T5" fmla="*/ 584 h 652"/>
                <a:gd name="T6" fmla="*/ 325 w 640"/>
                <a:gd name="T7" fmla="*/ 564 h 652"/>
                <a:gd name="T8" fmla="*/ 543 w 640"/>
                <a:gd name="T9" fmla="*/ 531 h 652"/>
                <a:gd name="T10" fmla="*/ 537 w 640"/>
                <a:gd name="T11" fmla="*/ 366 h 652"/>
                <a:gd name="T12" fmla="*/ 382 w 640"/>
                <a:gd name="T13" fmla="*/ 339 h 652"/>
                <a:gd name="T14" fmla="*/ 276 w 640"/>
                <a:gd name="T15" fmla="*/ 370 h 652"/>
                <a:gd name="T16" fmla="*/ 81 w 640"/>
                <a:gd name="T17" fmla="*/ 342 h 652"/>
                <a:gd name="T18" fmla="*/ 82 w 640"/>
                <a:gd name="T19" fmla="*/ 83 h 652"/>
                <a:gd name="T20" fmla="*/ 150 w 640"/>
                <a:gd name="T21" fmla="*/ 22 h 652"/>
                <a:gd name="T22" fmla="*/ 177 w 640"/>
                <a:gd name="T23" fmla="*/ 0 h 652"/>
                <a:gd name="T24" fmla="*/ 278 w 640"/>
                <a:gd name="T25" fmla="*/ 64 h 652"/>
                <a:gd name="T26" fmla="*/ 265 w 640"/>
                <a:gd name="T27" fmla="*/ 84 h 652"/>
                <a:gd name="T28" fmla="*/ 95 w 640"/>
                <a:gd name="T29" fmla="*/ 114 h 652"/>
                <a:gd name="T30" fmla="*/ 103 w 640"/>
                <a:gd name="T31" fmla="*/ 271 h 652"/>
                <a:gd name="T32" fmla="*/ 247 w 640"/>
                <a:gd name="T33" fmla="*/ 286 h 652"/>
                <a:gd name="T34" fmla="*/ 334 w 640"/>
                <a:gd name="T35" fmla="*/ 258 h 652"/>
                <a:gd name="T36" fmla="*/ 555 w 640"/>
                <a:gd name="T37" fmla="*/ 286 h 652"/>
                <a:gd name="T38" fmla="*/ 558 w 640"/>
                <a:gd name="T39" fmla="*/ 56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0" h="652">
                  <a:moveTo>
                    <a:pt x="558" y="560"/>
                  </a:moveTo>
                  <a:cubicBezTo>
                    <a:pt x="505" y="622"/>
                    <a:pt x="453" y="645"/>
                    <a:pt x="433" y="652"/>
                  </a:cubicBezTo>
                  <a:cubicBezTo>
                    <a:pt x="409" y="647"/>
                    <a:pt x="348" y="612"/>
                    <a:pt x="312" y="584"/>
                  </a:cubicBezTo>
                  <a:cubicBezTo>
                    <a:pt x="310" y="576"/>
                    <a:pt x="318" y="564"/>
                    <a:pt x="325" y="564"/>
                  </a:cubicBezTo>
                  <a:cubicBezTo>
                    <a:pt x="372" y="585"/>
                    <a:pt x="470" y="617"/>
                    <a:pt x="543" y="531"/>
                  </a:cubicBezTo>
                  <a:cubicBezTo>
                    <a:pt x="596" y="469"/>
                    <a:pt x="581" y="404"/>
                    <a:pt x="537" y="366"/>
                  </a:cubicBezTo>
                  <a:cubicBezTo>
                    <a:pt x="504" y="338"/>
                    <a:pt x="462" y="314"/>
                    <a:pt x="382" y="339"/>
                  </a:cubicBezTo>
                  <a:cubicBezTo>
                    <a:pt x="276" y="370"/>
                    <a:pt x="276" y="370"/>
                    <a:pt x="276" y="370"/>
                  </a:cubicBezTo>
                  <a:cubicBezTo>
                    <a:pt x="220" y="386"/>
                    <a:pt x="142" y="393"/>
                    <a:pt x="81" y="342"/>
                  </a:cubicBezTo>
                  <a:cubicBezTo>
                    <a:pt x="11" y="282"/>
                    <a:pt x="0" y="179"/>
                    <a:pt x="82" y="83"/>
                  </a:cubicBezTo>
                  <a:cubicBezTo>
                    <a:pt x="102" y="60"/>
                    <a:pt x="128" y="37"/>
                    <a:pt x="150" y="22"/>
                  </a:cubicBezTo>
                  <a:cubicBezTo>
                    <a:pt x="160" y="15"/>
                    <a:pt x="171" y="6"/>
                    <a:pt x="177" y="0"/>
                  </a:cubicBezTo>
                  <a:cubicBezTo>
                    <a:pt x="200" y="9"/>
                    <a:pt x="247" y="37"/>
                    <a:pt x="278" y="64"/>
                  </a:cubicBezTo>
                  <a:cubicBezTo>
                    <a:pt x="280" y="70"/>
                    <a:pt x="272" y="84"/>
                    <a:pt x="265" y="84"/>
                  </a:cubicBezTo>
                  <a:cubicBezTo>
                    <a:pt x="221" y="63"/>
                    <a:pt x="156" y="43"/>
                    <a:pt x="95" y="114"/>
                  </a:cubicBezTo>
                  <a:cubicBezTo>
                    <a:pt x="34" y="186"/>
                    <a:pt x="69" y="242"/>
                    <a:pt x="103" y="271"/>
                  </a:cubicBezTo>
                  <a:cubicBezTo>
                    <a:pt x="146" y="308"/>
                    <a:pt x="206" y="298"/>
                    <a:pt x="247" y="286"/>
                  </a:cubicBezTo>
                  <a:cubicBezTo>
                    <a:pt x="334" y="258"/>
                    <a:pt x="334" y="258"/>
                    <a:pt x="334" y="258"/>
                  </a:cubicBezTo>
                  <a:cubicBezTo>
                    <a:pt x="403" y="236"/>
                    <a:pt x="485" y="226"/>
                    <a:pt x="555" y="286"/>
                  </a:cubicBezTo>
                  <a:cubicBezTo>
                    <a:pt x="636" y="355"/>
                    <a:pt x="640" y="464"/>
                    <a:pt x="558" y="5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0" name="Freeform 248"/>
            <p:cNvSpPr>
              <a:spLocks/>
            </p:cNvSpPr>
            <p:nvPr/>
          </p:nvSpPr>
          <p:spPr bwMode="auto">
            <a:xfrm>
              <a:off x="7008" y="156"/>
              <a:ext cx="87" cy="95"/>
            </a:xfrm>
            <a:custGeom>
              <a:avLst/>
              <a:gdLst>
                <a:gd name="T0" fmla="*/ 142 w 676"/>
                <a:gd name="T1" fmla="*/ 449 h 740"/>
                <a:gd name="T2" fmla="*/ 31 w 676"/>
                <a:gd name="T3" fmla="*/ 437 h 740"/>
                <a:gd name="T4" fmla="*/ 17 w 676"/>
                <a:gd name="T5" fmla="*/ 446 h 740"/>
                <a:gd name="T6" fmla="*/ 3 w 676"/>
                <a:gd name="T7" fmla="*/ 426 h 740"/>
                <a:gd name="T8" fmla="*/ 83 w 676"/>
                <a:gd name="T9" fmla="*/ 365 h 740"/>
                <a:gd name="T10" fmla="*/ 172 w 676"/>
                <a:gd name="T11" fmla="*/ 289 h 740"/>
                <a:gd name="T12" fmla="*/ 189 w 676"/>
                <a:gd name="T13" fmla="*/ 306 h 740"/>
                <a:gd name="T14" fmla="*/ 179 w 676"/>
                <a:gd name="T15" fmla="*/ 317 h 740"/>
                <a:gd name="T16" fmla="*/ 155 w 676"/>
                <a:gd name="T17" fmla="*/ 360 h 740"/>
                <a:gd name="T18" fmla="*/ 278 w 676"/>
                <a:gd name="T19" fmla="*/ 435 h 740"/>
                <a:gd name="T20" fmla="*/ 596 w 676"/>
                <a:gd name="T21" fmla="*/ 608 h 740"/>
                <a:gd name="T22" fmla="*/ 533 w 676"/>
                <a:gd name="T23" fmla="*/ 382 h 740"/>
                <a:gd name="T24" fmla="*/ 466 w 676"/>
                <a:gd name="T25" fmla="*/ 156 h 740"/>
                <a:gd name="T26" fmla="*/ 449 w 676"/>
                <a:gd name="T27" fmla="*/ 122 h 740"/>
                <a:gd name="T28" fmla="*/ 403 w 676"/>
                <a:gd name="T29" fmla="*/ 135 h 740"/>
                <a:gd name="T30" fmla="*/ 389 w 676"/>
                <a:gd name="T31" fmla="*/ 144 h 740"/>
                <a:gd name="T32" fmla="*/ 375 w 676"/>
                <a:gd name="T33" fmla="*/ 124 h 740"/>
                <a:gd name="T34" fmla="*/ 455 w 676"/>
                <a:gd name="T35" fmla="*/ 63 h 740"/>
                <a:gd name="T36" fmla="*/ 526 w 676"/>
                <a:gd name="T37" fmla="*/ 1 h 740"/>
                <a:gd name="T38" fmla="*/ 543 w 676"/>
                <a:gd name="T39" fmla="*/ 19 h 740"/>
                <a:gd name="T40" fmla="*/ 522 w 676"/>
                <a:gd name="T41" fmla="*/ 39 h 740"/>
                <a:gd name="T42" fmla="*/ 504 w 676"/>
                <a:gd name="T43" fmla="*/ 97 h 740"/>
                <a:gd name="T44" fmla="*/ 560 w 676"/>
                <a:gd name="T45" fmla="*/ 339 h 740"/>
                <a:gd name="T46" fmla="*/ 595 w 676"/>
                <a:gd name="T47" fmla="*/ 464 h 740"/>
                <a:gd name="T48" fmla="*/ 676 w 676"/>
                <a:gd name="T49" fmla="*/ 724 h 740"/>
                <a:gd name="T50" fmla="*/ 669 w 676"/>
                <a:gd name="T51" fmla="*/ 733 h 740"/>
                <a:gd name="T52" fmla="*/ 656 w 676"/>
                <a:gd name="T53" fmla="*/ 740 h 740"/>
                <a:gd name="T54" fmla="*/ 540 w 676"/>
                <a:gd name="T55" fmla="*/ 668 h 740"/>
                <a:gd name="T56" fmla="*/ 142 w 676"/>
                <a:gd name="T57" fmla="*/ 44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6" h="740">
                  <a:moveTo>
                    <a:pt x="142" y="449"/>
                  </a:moveTo>
                  <a:cubicBezTo>
                    <a:pt x="91" y="421"/>
                    <a:pt x="67" y="414"/>
                    <a:pt x="31" y="437"/>
                  </a:cubicBezTo>
                  <a:cubicBezTo>
                    <a:pt x="17" y="446"/>
                    <a:pt x="17" y="446"/>
                    <a:pt x="17" y="446"/>
                  </a:cubicBezTo>
                  <a:cubicBezTo>
                    <a:pt x="8" y="446"/>
                    <a:pt x="0" y="435"/>
                    <a:pt x="3" y="426"/>
                  </a:cubicBezTo>
                  <a:cubicBezTo>
                    <a:pt x="26" y="410"/>
                    <a:pt x="51" y="391"/>
                    <a:pt x="83" y="365"/>
                  </a:cubicBezTo>
                  <a:cubicBezTo>
                    <a:pt x="116" y="338"/>
                    <a:pt x="142" y="316"/>
                    <a:pt x="172" y="289"/>
                  </a:cubicBezTo>
                  <a:cubicBezTo>
                    <a:pt x="180" y="287"/>
                    <a:pt x="191" y="297"/>
                    <a:pt x="189" y="306"/>
                  </a:cubicBezTo>
                  <a:cubicBezTo>
                    <a:pt x="179" y="317"/>
                    <a:pt x="179" y="317"/>
                    <a:pt x="179" y="317"/>
                  </a:cubicBezTo>
                  <a:cubicBezTo>
                    <a:pt x="153" y="344"/>
                    <a:pt x="151" y="353"/>
                    <a:pt x="155" y="360"/>
                  </a:cubicBezTo>
                  <a:cubicBezTo>
                    <a:pt x="163" y="366"/>
                    <a:pt x="209" y="397"/>
                    <a:pt x="278" y="435"/>
                  </a:cubicBezTo>
                  <a:cubicBezTo>
                    <a:pt x="384" y="494"/>
                    <a:pt x="489" y="553"/>
                    <a:pt x="596" y="608"/>
                  </a:cubicBezTo>
                  <a:cubicBezTo>
                    <a:pt x="579" y="539"/>
                    <a:pt x="549" y="435"/>
                    <a:pt x="533" y="382"/>
                  </a:cubicBezTo>
                  <a:cubicBezTo>
                    <a:pt x="514" y="312"/>
                    <a:pt x="480" y="199"/>
                    <a:pt x="466" y="156"/>
                  </a:cubicBezTo>
                  <a:cubicBezTo>
                    <a:pt x="459" y="136"/>
                    <a:pt x="453" y="127"/>
                    <a:pt x="449" y="122"/>
                  </a:cubicBezTo>
                  <a:cubicBezTo>
                    <a:pt x="445" y="116"/>
                    <a:pt x="432" y="116"/>
                    <a:pt x="403" y="135"/>
                  </a:cubicBezTo>
                  <a:cubicBezTo>
                    <a:pt x="389" y="144"/>
                    <a:pt x="389" y="144"/>
                    <a:pt x="389" y="144"/>
                  </a:cubicBezTo>
                  <a:cubicBezTo>
                    <a:pt x="380" y="144"/>
                    <a:pt x="372" y="131"/>
                    <a:pt x="375" y="124"/>
                  </a:cubicBezTo>
                  <a:cubicBezTo>
                    <a:pt x="397" y="109"/>
                    <a:pt x="427" y="86"/>
                    <a:pt x="455" y="63"/>
                  </a:cubicBezTo>
                  <a:cubicBezTo>
                    <a:pt x="480" y="43"/>
                    <a:pt x="503" y="23"/>
                    <a:pt x="526" y="1"/>
                  </a:cubicBezTo>
                  <a:cubicBezTo>
                    <a:pt x="534" y="0"/>
                    <a:pt x="544" y="12"/>
                    <a:pt x="543" y="19"/>
                  </a:cubicBezTo>
                  <a:cubicBezTo>
                    <a:pt x="522" y="39"/>
                    <a:pt x="522" y="39"/>
                    <a:pt x="522" y="39"/>
                  </a:cubicBezTo>
                  <a:cubicBezTo>
                    <a:pt x="505" y="55"/>
                    <a:pt x="501" y="73"/>
                    <a:pt x="504" y="97"/>
                  </a:cubicBezTo>
                  <a:cubicBezTo>
                    <a:pt x="512" y="149"/>
                    <a:pt x="532" y="234"/>
                    <a:pt x="560" y="339"/>
                  </a:cubicBezTo>
                  <a:cubicBezTo>
                    <a:pt x="595" y="464"/>
                    <a:pt x="595" y="464"/>
                    <a:pt x="595" y="464"/>
                  </a:cubicBezTo>
                  <a:cubicBezTo>
                    <a:pt x="621" y="558"/>
                    <a:pt x="656" y="674"/>
                    <a:pt x="676" y="724"/>
                  </a:cubicBezTo>
                  <a:cubicBezTo>
                    <a:pt x="675" y="728"/>
                    <a:pt x="672" y="731"/>
                    <a:pt x="669" y="733"/>
                  </a:cubicBezTo>
                  <a:cubicBezTo>
                    <a:pt x="666" y="736"/>
                    <a:pt x="661" y="739"/>
                    <a:pt x="656" y="740"/>
                  </a:cubicBezTo>
                  <a:cubicBezTo>
                    <a:pt x="622" y="715"/>
                    <a:pt x="580" y="689"/>
                    <a:pt x="540" y="668"/>
                  </a:cubicBezTo>
                  <a:lnTo>
                    <a:pt x="142" y="4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1" name="Freeform 249"/>
            <p:cNvSpPr>
              <a:spLocks/>
            </p:cNvSpPr>
            <p:nvPr/>
          </p:nvSpPr>
          <p:spPr bwMode="auto">
            <a:xfrm>
              <a:off x="7084" y="134"/>
              <a:ext cx="68" cy="92"/>
            </a:xfrm>
            <a:custGeom>
              <a:avLst/>
              <a:gdLst>
                <a:gd name="T0" fmla="*/ 374 w 532"/>
                <a:gd name="T1" fmla="*/ 512 h 716"/>
                <a:gd name="T2" fmla="*/ 487 w 532"/>
                <a:gd name="T3" fmla="*/ 589 h 716"/>
                <a:gd name="T4" fmla="*/ 512 w 532"/>
                <a:gd name="T5" fmla="*/ 579 h 716"/>
                <a:gd name="T6" fmla="*/ 522 w 532"/>
                <a:gd name="T7" fmla="*/ 601 h 716"/>
                <a:gd name="T8" fmla="*/ 409 w 532"/>
                <a:gd name="T9" fmla="*/ 658 h 716"/>
                <a:gd name="T10" fmla="*/ 305 w 532"/>
                <a:gd name="T11" fmla="*/ 716 h 716"/>
                <a:gd name="T12" fmla="*/ 292 w 532"/>
                <a:gd name="T13" fmla="*/ 695 h 716"/>
                <a:gd name="T14" fmla="*/ 309 w 532"/>
                <a:gd name="T15" fmla="*/ 683 h 716"/>
                <a:gd name="T16" fmla="*/ 304 w 532"/>
                <a:gd name="T17" fmla="*/ 549 h 716"/>
                <a:gd name="T18" fmla="*/ 136 w 532"/>
                <a:gd name="T19" fmla="*/ 233 h 716"/>
                <a:gd name="T20" fmla="*/ 47 w 532"/>
                <a:gd name="T21" fmla="*/ 162 h 716"/>
                <a:gd name="T22" fmla="*/ 14 w 532"/>
                <a:gd name="T23" fmla="*/ 175 h 716"/>
                <a:gd name="T24" fmla="*/ 5 w 532"/>
                <a:gd name="T25" fmla="*/ 153 h 716"/>
                <a:gd name="T26" fmla="*/ 171 w 532"/>
                <a:gd name="T27" fmla="*/ 56 h 716"/>
                <a:gd name="T28" fmla="*/ 354 w 532"/>
                <a:gd name="T29" fmla="*/ 3 h 716"/>
                <a:gd name="T30" fmla="*/ 491 w 532"/>
                <a:gd name="T31" fmla="*/ 95 h 716"/>
                <a:gd name="T32" fmla="*/ 477 w 532"/>
                <a:gd name="T33" fmla="*/ 277 h 716"/>
                <a:gd name="T34" fmla="*/ 372 w 532"/>
                <a:gd name="T35" fmla="*/ 365 h 716"/>
                <a:gd name="T36" fmla="*/ 362 w 532"/>
                <a:gd name="T37" fmla="*/ 349 h 716"/>
                <a:gd name="T38" fmla="*/ 412 w 532"/>
                <a:gd name="T39" fmla="*/ 138 h 716"/>
                <a:gd name="T40" fmla="*/ 201 w 532"/>
                <a:gd name="T41" fmla="*/ 74 h 716"/>
                <a:gd name="T42" fmla="*/ 171 w 532"/>
                <a:gd name="T43" fmla="*/ 129 h 716"/>
                <a:gd name="T44" fmla="*/ 374 w 532"/>
                <a:gd name="T45" fmla="*/ 51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16">
                  <a:moveTo>
                    <a:pt x="374" y="512"/>
                  </a:moveTo>
                  <a:cubicBezTo>
                    <a:pt x="422" y="602"/>
                    <a:pt x="429" y="612"/>
                    <a:pt x="487" y="589"/>
                  </a:cubicBezTo>
                  <a:cubicBezTo>
                    <a:pt x="512" y="579"/>
                    <a:pt x="512" y="579"/>
                    <a:pt x="512" y="579"/>
                  </a:cubicBezTo>
                  <a:cubicBezTo>
                    <a:pt x="519" y="581"/>
                    <a:pt x="525" y="596"/>
                    <a:pt x="522" y="601"/>
                  </a:cubicBezTo>
                  <a:cubicBezTo>
                    <a:pt x="472" y="626"/>
                    <a:pt x="443" y="640"/>
                    <a:pt x="409" y="658"/>
                  </a:cubicBezTo>
                  <a:cubicBezTo>
                    <a:pt x="373" y="677"/>
                    <a:pt x="342" y="694"/>
                    <a:pt x="305" y="716"/>
                  </a:cubicBezTo>
                  <a:cubicBezTo>
                    <a:pt x="299" y="716"/>
                    <a:pt x="290" y="703"/>
                    <a:pt x="292" y="695"/>
                  </a:cubicBezTo>
                  <a:cubicBezTo>
                    <a:pt x="309" y="683"/>
                    <a:pt x="309" y="683"/>
                    <a:pt x="309" y="683"/>
                  </a:cubicBezTo>
                  <a:cubicBezTo>
                    <a:pt x="355" y="650"/>
                    <a:pt x="351" y="639"/>
                    <a:pt x="304" y="549"/>
                  </a:cubicBezTo>
                  <a:cubicBezTo>
                    <a:pt x="136" y="233"/>
                    <a:pt x="136" y="233"/>
                    <a:pt x="136" y="233"/>
                  </a:cubicBezTo>
                  <a:cubicBezTo>
                    <a:pt x="97" y="160"/>
                    <a:pt x="87" y="145"/>
                    <a:pt x="47" y="162"/>
                  </a:cubicBezTo>
                  <a:cubicBezTo>
                    <a:pt x="14" y="175"/>
                    <a:pt x="14" y="175"/>
                    <a:pt x="14" y="175"/>
                  </a:cubicBezTo>
                  <a:cubicBezTo>
                    <a:pt x="6" y="173"/>
                    <a:pt x="0" y="160"/>
                    <a:pt x="5" y="153"/>
                  </a:cubicBezTo>
                  <a:cubicBezTo>
                    <a:pt x="47" y="123"/>
                    <a:pt x="100" y="94"/>
                    <a:pt x="171" y="56"/>
                  </a:cubicBezTo>
                  <a:cubicBezTo>
                    <a:pt x="242" y="18"/>
                    <a:pt x="300" y="0"/>
                    <a:pt x="354" y="3"/>
                  </a:cubicBezTo>
                  <a:cubicBezTo>
                    <a:pt x="406" y="7"/>
                    <a:pt x="459" y="36"/>
                    <a:pt x="491" y="95"/>
                  </a:cubicBezTo>
                  <a:cubicBezTo>
                    <a:pt x="532" y="174"/>
                    <a:pt x="504" y="240"/>
                    <a:pt x="477" y="277"/>
                  </a:cubicBezTo>
                  <a:cubicBezTo>
                    <a:pt x="449" y="315"/>
                    <a:pt x="407" y="347"/>
                    <a:pt x="372" y="365"/>
                  </a:cubicBezTo>
                  <a:cubicBezTo>
                    <a:pt x="365" y="366"/>
                    <a:pt x="358" y="353"/>
                    <a:pt x="362" y="349"/>
                  </a:cubicBezTo>
                  <a:cubicBezTo>
                    <a:pt x="446" y="283"/>
                    <a:pt x="452" y="213"/>
                    <a:pt x="412" y="138"/>
                  </a:cubicBezTo>
                  <a:cubicBezTo>
                    <a:pt x="368" y="55"/>
                    <a:pt x="291" y="27"/>
                    <a:pt x="201" y="74"/>
                  </a:cubicBezTo>
                  <a:cubicBezTo>
                    <a:pt x="156" y="98"/>
                    <a:pt x="157" y="102"/>
                    <a:pt x="171" y="129"/>
                  </a:cubicBezTo>
                  <a:lnTo>
                    <a:pt x="374" y="5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2" name="Freeform 250"/>
            <p:cNvSpPr>
              <a:spLocks/>
            </p:cNvSpPr>
            <p:nvPr/>
          </p:nvSpPr>
          <p:spPr bwMode="auto">
            <a:xfrm>
              <a:off x="7150" y="103"/>
              <a:ext cx="82" cy="96"/>
            </a:xfrm>
            <a:custGeom>
              <a:avLst/>
              <a:gdLst>
                <a:gd name="T0" fmla="*/ 119 w 645"/>
                <a:gd name="T1" fmla="*/ 248 h 750"/>
                <a:gd name="T2" fmla="*/ 26 w 645"/>
                <a:gd name="T3" fmla="*/ 150 h 750"/>
                <a:gd name="T4" fmla="*/ 10 w 645"/>
                <a:gd name="T5" fmla="*/ 153 h 750"/>
                <a:gd name="T6" fmla="*/ 5 w 645"/>
                <a:gd name="T7" fmla="*/ 129 h 750"/>
                <a:gd name="T8" fmla="*/ 115 w 645"/>
                <a:gd name="T9" fmla="*/ 97 h 750"/>
                <a:gd name="T10" fmla="*/ 289 w 645"/>
                <a:gd name="T11" fmla="*/ 42 h 750"/>
                <a:gd name="T12" fmla="*/ 413 w 645"/>
                <a:gd name="T13" fmla="*/ 0 h 750"/>
                <a:gd name="T14" fmla="*/ 467 w 645"/>
                <a:gd name="T15" fmla="*/ 118 h 750"/>
                <a:gd name="T16" fmla="*/ 444 w 645"/>
                <a:gd name="T17" fmla="*/ 127 h 750"/>
                <a:gd name="T18" fmla="*/ 346 w 645"/>
                <a:gd name="T19" fmla="*/ 62 h 750"/>
                <a:gd name="T20" fmla="*/ 254 w 645"/>
                <a:gd name="T21" fmla="*/ 84 h 750"/>
                <a:gd name="T22" fmla="*/ 188 w 645"/>
                <a:gd name="T23" fmla="*/ 105 h 750"/>
                <a:gd name="T24" fmla="*/ 172 w 645"/>
                <a:gd name="T25" fmla="*/ 151 h 750"/>
                <a:gd name="T26" fmla="*/ 230 w 645"/>
                <a:gd name="T27" fmla="*/ 336 h 750"/>
                <a:gd name="T28" fmla="*/ 269 w 645"/>
                <a:gd name="T29" fmla="*/ 353 h 750"/>
                <a:gd name="T30" fmla="*/ 323 w 645"/>
                <a:gd name="T31" fmla="*/ 336 h 750"/>
                <a:gd name="T32" fmla="*/ 400 w 645"/>
                <a:gd name="T33" fmla="*/ 305 h 750"/>
                <a:gd name="T34" fmla="*/ 412 w 645"/>
                <a:gd name="T35" fmla="*/ 266 h 750"/>
                <a:gd name="T36" fmla="*/ 407 w 645"/>
                <a:gd name="T37" fmla="*/ 225 h 750"/>
                <a:gd name="T38" fmla="*/ 431 w 645"/>
                <a:gd name="T39" fmla="*/ 219 h 750"/>
                <a:gd name="T40" fmla="*/ 457 w 645"/>
                <a:gd name="T41" fmla="*/ 313 h 750"/>
                <a:gd name="T42" fmla="*/ 489 w 645"/>
                <a:gd name="T43" fmla="*/ 401 h 750"/>
                <a:gd name="T44" fmla="*/ 465 w 645"/>
                <a:gd name="T45" fmla="*/ 410 h 750"/>
                <a:gd name="T46" fmla="*/ 445 w 645"/>
                <a:gd name="T47" fmla="*/ 376 h 750"/>
                <a:gd name="T48" fmla="*/ 406 w 645"/>
                <a:gd name="T49" fmla="*/ 350 h 750"/>
                <a:gd name="T50" fmla="*/ 333 w 645"/>
                <a:gd name="T51" fmla="*/ 368 h 750"/>
                <a:gd name="T52" fmla="*/ 279 w 645"/>
                <a:gd name="T53" fmla="*/ 385 h 750"/>
                <a:gd name="T54" fmla="*/ 257 w 645"/>
                <a:gd name="T55" fmla="*/ 420 h 750"/>
                <a:gd name="T56" fmla="*/ 298 w 645"/>
                <a:gd name="T57" fmla="*/ 550 h 750"/>
                <a:gd name="T58" fmla="*/ 346 w 645"/>
                <a:gd name="T59" fmla="*/ 641 h 750"/>
                <a:gd name="T60" fmla="*/ 465 w 645"/>
                <a:gd name="T61" fmla="*/ 626 h 750"/>
                <a:gd name="T62" fmla="*/ 579 w 645"/>
                <a:gd name="T63" fmla="*/ 575 h 750"/>
                <a:gd name="T64" fmla="*/ 616 w 645"/>
                <a:gd name="T65" fmla="*/ 465 h 750"/>
                <a:gd name="T66" fmla="*/ 641 w 645"/>
                <a:gd name="T67" fmla="*/ 464 h 750"/>
                <a:gd name="T68" fmla="*/ 640 w 645"/>
                <a:gd name="T69" fmla="*/ 606 h 750"/>
                <a:gd name="T70" fmla="*/ 391 w 645"/>
                <a:gd name="T71" fmla="*/ 681 h 750"/>
                <a:gd name="T72" fmla="*/ 308 w 645"/>
                <a:gd name="T73" fmla="*/ 708 h 750"/>
                <a:gd name="T74" fmla="*/ 183 w 645"/>
                <a:gd name="T75" fmla="*/ 750 h 750"/>
                <a:gd name="T76" fmla="*/ 174 w 645"/>
                <a:gd name="T77" fmla="*/ 728 h 750"/>
                <a:gd name="T78" fmla="*/ 203 w 645"/>
                <a:gd name="T79" fmla="*/ 715 h 750"/>
                <a:gd name="T80" fmla="*/ 224 w 645"/>
                <a:gd name="T81" fmla="*/ 581 h 750"/>
                <a:gd name="T82" fmla="*/ 119 w 645"/>
                <a:gd name="T83" fmla="*/ 24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5" h="750">
                  <a:moveTo>
                    <a:pt x="119" y="248"/>
                  </a:moveTo>
                  <a:cubicBezTo>
                    <a:pt x="89" y="152"/>
                    <a:pt x="82" y="139"/>
                    <a:pt x="26" y="150"/>
                  </a:cubicBezTo>
                  <a:cubicBezTo>
                    <a:pt x="10" y="153"/>
                    <a:pt x="10" y="153"/>
                    <a:pt x="10" y="153"/>
                  </a:cubicBezTo>
                  <a:cubicBezTo>
                    <a:pt x="4" y="151"/>
                    <a:pt x="0" y="133"/>
                    <a:pt x="5" y="129"/>
                  </a:cubicBezTo>
                  <a:cubicBezTo>
                    <a:pt x="45" y="118"/>
                    <a:pt x="77" y="109"/>
                    <a:pt x="115" y="97"/>
                  </a:cubicBezTo>
                  <a:cubicBezTo>
                    <a:pt x="289" y="42"/>
                    <a:pt x="289" y="42"/>
                    <a:pt x="289" y="42"/>
                  </a:cubicBezTo>
                  <a:cubicBezTo>
                    <a:pt x="348" y="23"/>
                    <a:pt x="403" y="6"/>
                    <a:pt x="413" y="0"/>
                  </a:cubicBezTo>
                  <a:cubicBezTo>
                    <a:pt x="423" y="14"/>
                    <a:pt x="450" y="79"/>
                    <a:pt x="467" y="118"/>
                  </a:cubicBezTo>
                  <a:cubicBezTo>
                    <a:pt x="465" y="125"/>
                    <a:pt x="450" y="131"/>
                    <a:pt x="444" y="127"/>
                  </a:cubicBezTo>
                  <a:cubicBezTo>
                    <a:pt x="417" y="88"/>
                    <a:pt x="398" y="58"/>
                    <a:pt x="346" y="62"/>
                  </a:cubicBezTo>
                  <a:cubicBezTo>
                    <a:pt x="325" y="63"/>
                    <a:pt x="295" y="72"/>
                    <a:pt x="254" y="84"/>
                  </a:cubicBezTo>
                  <a:cubicBezTo>
                    <a:pt x="188" y="105"/>
                    <a:pt x="188" y="105"/>
                    <a:pt x="188" y="105"/>
                  </a:cubicBezTo>
                  <a:cubicBezTo>
                    <a:pt x="160" y="114"/>
                    <a:pt x="161" y="116"/>
                    <a:pt x="172" y="151"/>
                  </a:cubicBezTo>
                  <a:cubicBezTo>
                    <a:pt x="230" y="336"/>
                    <a:pt x="230" y="336"/>
                    <a:pt x="230" y="336"/>
                  </a:cubicBezTo>
                  <a:cubicBezTo>
                    <a:pt x="238" y="362"/>
                    <a:pt x="241" y="361"/>
                    <a:pt x="269" y="353"/>
                  </a:cubicBezTo>
                  <a:cubicBezTo>
                    <a:pt x="323" y="336"/>
                    <a:pt x="323" y="336"/>
                    <a:pt x="323" y="336"/>
                  </a:cubicBezTo>
                  <a:cubicBezTo>
                    <a:pt x="362" y="323"/>
                    <a:pt x="390" y="312"/>
                    <a:pt x="400" y="305"/>
                  </a:cubicBezTo>
                  <a:cubicBezTo>
                    <a:pt x="409" y="298"/>
                    <a:pt x="414" y="290"/>
                    <a:pt x="412" y="266"/>
                  </a:cubicBezTo>
                  <a:cubicBezTo>
                    <a:pt x="407" y="225"/>
                    <a:pt x="407" y="225"/>
                    <a:pt x="407" y="225"/>
                  </a:cubicBezTo>
                  <a:cubicBezTo>
                    <a:pt x="410" y="218"/>
                    <a:pt x="426" y="213"/>
                    <a:pt x="431" y="219"/>
                  </a:cubicBezTo>
                  <a:cubicBezTo>
                    <a:pt x="438" y="241"/>
                    <a:pt x="446" y="278"/>
                    <a:pt x="457" y="313"/>
                  </a:cubicBezTo>
                  <a:cubicBezTo>
                    <a:pt x="468" y="347"/>
                    <a:pt x="482" y="381"/>
                    <a:pt x="489" y="401"/>
                  </a:cubicBezTo>
                  <a:cubicBezTo>
                    <a:pt x="487" y="409"/>
                    <a:pt x="471" y="414"/>
                    <a:pt x="465" y="410"/>
                  </a:cubicBezTo>
                  <a:cubicBezTo>
                    <a:pt x="445" y="376"/>
                    <a:pt x="445" y="376"/>
                    <a:pt x="445" y="376"/>
                  </a:cubicBezTo>
                  <a:cubicBezTo>
                    <a:pt x="436" y="361"/>
                    <a:pt x="426" y="349"/>
                    <a:pt x="406" y="350"/>
                  </a:cubicBezTo>
                  <a:cubicBezTo>
                    <a:pt x="391" y="350"/>
                    <a:pt x="369" y="356"/>
                    <a:pt x="333" y="368"/>
                  </a:cubicBezTo>
                  <a:cubicBezTo>
                    <a:pt x="279" y="385"/>
                    <a:pt x="279" y="385"/>
                    <a:pt x="279" y="385"/>
                  </a:cubicBezTo>
                  <a:cubicBezTo>
                    <a:pt x="251" y="394"/>
                    <a:pt x="249" y="395"/>
                    <a:pt x="257" y="420"/>
                  </a:cubicBezTo>
                  <a:cubicBezTo>
                    <a:pt x="298" y="550"/>
                    <a:pt x="298" y="550"/>
                    <a:pt x="298" y="550"/>
                  </a:cubicBezTo>
                  <a:cubicBezTo>
                    <a:pt x="313" y="599"/>
                    <a:pt x="326" y="630"/>
                    <a:pt x="346" y="641"/>
                  </a:cubicBezTo>
                  <a:cubicBezTo>
                    <a:pt x="360" y="648"/>
                    <a:pt x="383" y="652"/>
                    <a:pt x="465" y="626"/>
                  </a:cubicBezTo>
                  <a:cubicBezTo>
                    <a:pt x="536" y="604"/>
                    <a:pt x="561" y="592"/>
                    <a:pt x="579" y="575"/>
                  </a:cubicBezTo>
                  <a:cubicBezTo>
                    <a:pt x="592" y="561"/>
                    <a:pt x="607" y="520"/>
                    <a:pt x="616" y="465"/>
                  </a:cubicBezTo>
                  <a:cubicBezTo>
                    <a:pt x="621" y="458"/>
                    <a:pt x="635" y="457"/>
                    <a:pt x="641" y="464"/>
                  </a:cubicBezTo>
                  <a:cubicBezTo>
                    <a:pt x="645" y="498"/>
                    <a:pt x="644" y="577"/>
                    <a:pt x="640" y="606"/>
                  </a:cubicBezTo>
                  <a:cubicBezTo>
                    <a:pt x="556" y="630"/>
                    <a:pt x="474" y="655"/>
                    <a:pt x="391" y="681"/>
                  </a:cubicBezTo>
                  <a:cubicBezTo>
                    <a:pt x="308" y="708"/>
                    <a:pt x="308" y="708"/>
                    <a:pt x="308" y="708"/>
                  </a:cubicBezTo>
                  <a:cubicBezTo>
                    <a:pt x="268" y="720"/>
                    <a:pt x="237" y="731"/>
                    <a:pt x="183" y="750"/>
                  </a:cubicBezTo>
                  <a:cubicBezTo>
                    <a:pt x="177" y="749"/>
                    <a:pt x="170" y="735"/>
                    <a:pt x="174" y="728"/>
                  </a:cubicBezTo>
                  <a:cubicBezTo>
                    <a:pt x="203" y="715"/>
                    <a:pt x="203" y="715"/>
                    <a:pt x="203" y="715"/>
                  </a:cubicBezTo>
                  <a:cubicBezTo>
                    <a:pt x="255" y="694"/>
                    <a:pt x="255" y="678"/>
                    <a:pt x="224" y="581"/>
                  </a:cubicBezTo>
                  <a:lnTo>
                    <a:pt x="119" y="2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3" name="Freeform 251"/>
            <p:cNvSpPr>
              <a:spLocks noEditPoints="1"/>
            </p:cNvSpPr>
            <p:nvPr/>
          </p:nvSpPr>
          <p:spPr bwMode="auto">
            <a:xfrm>
              <a:off x="7225" y="93"/>
              <a:ext cx="88" cy="86"/>
            </a:xfrm>
            <a:custGeom>
              <a:avLst/>
              <a:gdLst>
                <a:gd name="T0" fmla="*/ 95 w 683"/>
                <a:gd name="T1" fmla="*/ 172 h 675"/>
                <a:gd name="T2" fmla="*/ 40 w 683"/>
                <a:gd name="T3" fmla="*/ 64 h 675"/>
                <a:gd name="T4" fmla="*/ 9 w 683"/>
                <a:gd name="T5" fmla="*/ 64 h 675"/>
                <a:gd name="T6" fmla="*/ 7 w 683"/>
                <a:gd name="T7" fmla="*/ 40 h 675"/>
                <a:gd name="T8" fmla="*/ 221 w 683"/>
                <a:gd name="T9" fmla="*/ 8 h 675"/>
                <a:gd name="T10" fmla="*/ 385 w 683"/>
                <a:gd name="T11" fmla="*/ 19 h 675"/>
                <a:gd name="T12" fmla="*/ 480 w 683"/>
                <a:gd name="T13" fmla="*/ 146 h 675"/>
                <a:gd name="T14" fmla="*/ 378 w 683"/>
                <a:gd name="T15" fmla="*/ 320 h 675"/>
                <a:gd name="T16" fmla="*/ 385 w 683"/>
                <a:gd name="T17" fmla="*/ 343 h 675"/>
                <a:gd name="T18" fmla="*/ 607 w 683"/>
                <a:gd name="T19" fmla="*/ 578 h 675"/>
                <a:gd name="T20" fmla="*/ 677 w 683"/>
                <a:gd name="T21" fmla="*/ 598 h 675"/>
                <a:gd name="T22" fmla="*/ 679 w 683"/>
                <a:gd name="T23" fmla="*/ 611 h 675"/>
                <a:gd name="T24" fmla="*/ 637 w 683"/>
                <a:gd name="T25" fmla="*/ 620 h 675"/>
                <a:gd name="T26" fmla="*/ 424 w 683"/>
                <a:gd name="T27" fmla="*/ 521 h 675"/>
                <a:gd name="T28" fmla="*/ 313 w 683"/>
                <a:gd name="T29" fmla="*/ 386 h 675"/>
                <a:gd name="T30" fmla="*/ 242 w 683"/>
                <a:gd name="T31" fmla="*/ 362 h 675"/>
                <a:gd name="T32" fmla="*/ 199 w 683"/>
                <a:gd name="T33" fmla="*/ 388 h 675"/>
                <a:gd name="T34" fmla="*/ 212 w 683"/>
                <a:gd name="T35" fmla="*/ 510 h 675"/>
                <a:gd name="T36" fmla="*/ 283 w 683"/>
                <a:gd name="T37" fmla="*/ 624 h 675"/>
                <a:gd name="T38" fmla="*/ 303 w 683"/>
                <a:gd name="T39" fmla="*/ 625 h 675"/>
                <a:gd name="T40" fmla="*/ 304 w 683"/>
                <a:gd name="T41" fmla="*/ 649 h 675"/>
                <a:gd name="T42" fmla="*/ 189 w 683"/>
                <a:gd name="T43" fmla="*/ 659 h 675"/>
                <a:gd name="T44" fmla="*/ 69 w 683"/>
                <a:gd name="T45" fmla="*/ 675 h 675"/>
                <a:gd name="T46" fmla="*/ 64 w 683"/>
                <a:gd name="T47" fmla="*/ 651 h 675"/>
                <a:gd name="T48" fmla="*/ 88 w 683"/>
                <a:gd name="T49" fmla="*/ 645 h 675"/>
                <a:gd name="T50" fmla="*/ 133 w 683"/>
                <a:gd name="T51" fmla="*/ 519 h 675"/>
                <a:gd name="T52" fmla="*/ 95 w 683"/>
                <a:gd name="T53" fmla="*/ 172 h 675"/>
                <a:gd name="T54" fmla="*/ 189 w 683"/>
                <a:gd name="T55" fmla="*/ 302 h 675"/>
                <a:gd name="T56" fmla="*/ 195 w 683"/>
                <a:gd name="T57" fmla="*/ 333 h 675"/>
                <a:gd name="T58" fmla="*/ 262 w 683"/>
                <a:gd name="T59" fmla="*/ 331 h 675"/>
                <a:gd name="T60" fmla="*/ 359 w 683"/>
                <a:gd name="T61" fmla="*/ 295 h 675"/>
                <a:gd name="T62" fmla="*/ 394 w 683"/>
                <a:gd name="T63" fmla="*/ 170 h 675"/>
                <a:gd name="T64" fmla="*/ 223 w 683"/>
                <a:gd name="T65" fmla="*/ 38 h 675"/>
                <a:gd name="T66" fmla="*/ 164 w 683"/>
                <a:gd name="T67" fmla="*/ 76 h 675"/>
                <a:gd name="T68" fmla="*/ 189 w 683"/>
                <a:gd name="T69" fmla="*/ 30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3" h="675">
                  <a:moveTo>
                    <a:pt x="95" y="172"/>
                  </a:moveTo>
                  <a:cubicBezTo>
                    <a:pt x="85" y="81"/>
                    <a:pt x="80" y="65"/>
                    <a:pt x="40" y="64"/>
                  </a:cubicBezTo>
                  <a:cubicBezTo>
                    <a:pt x="9" y="64"/>
                    <a:pt x="9" y="64"/>
                    <a:pt x="9" y="64"/>
                  </a:cubicBezTo>
                  <a:cubicBezTo>
                    <a:pt x="1" y="60"/>
                    <a:pt x="0" y="44"/>
                    <a:pt x="7" y="40"/>
                  </a:cubicBezTo>
                  <a:cubicBezTo>
                    <a:pt x="61" y="29"/>
                    <a:pt x="127" y="18"/>
                    <a:pt x="221" y="8"/>
                  </a:cubicBezTo>
                  <a:cubicBezTo>
                    <a:pt x="281" y="2"/>
                    <a:pt x="339" y="0"/>
                    <a:pt x="385" y="19"/>
                  </a:cubicBezTo>
                  <a:cubicBezTo>
                    <a:pt x="434" y="39"/>
                    <a:pt x="473" y="78"/>
                    <a:pt x="480" y="146"/>
                  </a:cubicBezTo>
                  <a:cubicBezTo>
                    <a:pt x="490" y="237"/>
                    <a:pt x="424" y="295"/>
                    <a:pt x="378" y="320"/>
                  </a:cubicBezTo>
                  <a:cubicBezTo>
                    <a:pt x="373" y="326"/>
                    <a:pt x="379" y="335"/>
                    <a:pt x="385" y="343"/>
                  </a:cubicBezTo>
                  <a:cubicBezTo>
                    <a:pt x="476" y="459"/>
                    <a:pt x="535" y="530"/>
                    <a:pt x="607" y="578"/>
                  </a:cubicBezTo>
                  <a:cubicBezTo>
                    <a:pt x="625" y="590"/>
                    <a:pt x="650" y="598"/>
                    <a:pt x="677" y="598"/>
                  </a:cubicBezTo>
                  <a:cubicBezTo>
                    <a:pt x="682" y="599"/>
                    <a:pt x="683" y="607"/>
                    <a:pt x="679" y="611"/>
                  </a:cubicBezTo>
                  <a:cubicBezTo>
                    <a:pt x="671" y="615"/>
                    <a:pt x="655" y="618"/>
                    <a:pt x="637" y="620"/>
                  </a:cubicBezTo>
                  <a:cubicBezTo>
                    <a:pt x="555" y="629"/>
                    <a:pt x="503" y="611"/>
                    <a:pt x="424" y="521"/>
                  </a:cubicBezTo>
                  <a:cubicBezTo>
                    <a:pt x="395" y="488"/>
                    <a:pt x="348" y="426"/>
                    <a:pt x="313" y="386"/>
                  </a:cubicBezTo>
                  <a:cubicBezTo>
                    <a:pt x="297" y="366"/>
                    <a:pt x="280" y="358"/>
                    <a:pt x="242" y="362"/>
                  </a:cubicBezTo>
                  <a:cubicBezTo>
                    <a:pt x="198" y="367"/>
                    <a:pt x="196" y="368"/>
                    <a:pt x="199" y="388"/>
                  </a:cubicBezTo>
                  <a:cubicBezTo>
                    <a:pt x="212" y="510"/>
                    <a:pt x="212" y="510"/>
                    <a:pt x="212" y="510"/>
                  </a:cubicBezTo>
                  <a:cubicBezTo>
                    <a:pt x="223" y="611"/>
                    <a:pt x="226" y="622"/>
                    <a:pt x="283" y="624"/>
                  </a:cubicBezTo>
                  <a:cubicBezTo>
                    <a:pt x="303" y="625"/>
                    <a:pt x="303" y="625"/>
                    <a:pt x="303" y="625"/>
                  </a:cubicBezTo>
                  <a:cubicBezTo>
                    <a:pt x="310" y="629"/>
                    <a:pt x="310" y="646"/>
                    <a:pt x="304" y="649"/>
                  </a:cubicBezTo>
                  <a:cubicBezTo>
                    <a:pt x="261" y="652"/>
                    <a:pt x="228" y="655"/>
                    <a:pt x="189" y="659"/>
                  </a:cubicBezTo>
                  <a:cubicBezTo>
                    <a:pt x="149" y="663"/>
                    <a:pt x="114" y="668"/>
                    <a:pt x="69" y="675"/>
                  </a:cubicBezTo>
                  <a:cubicBezTo>
                    <a:pt x="63" y="673"/>
                    <a:pt x="59" y="658"/>
                    <a:pt x="64" y="651"/>
                  </a:cubicBezTo>
                  <a:cubicBezTo>
                    <a:pt x="88" y="645"/>
                    <a:pt x="88" y="645"/>
                    <a:pt x="88" y="645"/>
                  </a:cubicBezTo>
                  <a:cubicBezTo>
                    <a:pt x="143" y="633"/>
                    <a:pt x="144" y="620"/>
                    <a:pt x="133" y="519"/>
                  </a:cubicBezTo>
                  <a:lnTo>
                    <a:pt x="95" y="172"/>
                  </a:lnTo>
                  <a:close/>
                  <a:moveTo>
                    <a:pt x="189" y="302"/>
                  </a:moveTo>
                  <a:cubicBezTo>
                    <a:pt x="191" y="319"/>
                    <a:pt x="192" y="330"/>
                    <a:pt x="195" y="333"/>
                  </a:cubicBezTo>
                  <a:cubicBezTo>
                    <a:pt x="199" y="336"/>
                    <a:pt x="213" y="336"/>
                    <a:pt x="262" y="331"/>
                  </a:cubicBezTo>
                  <a:cubicBezTo>
                    <a:pt x="297" y="327"/>
                    <a:pt x="334" y="319"/>
                    <a:pt x="359" y="295"/>
                  </a:cubicBezTo>
                  <a:cubicBezTo>
                    <a:pt x="383" y="272"/>
                    <a:pt x="401" y="235"/>
                    <a:pt x="394" y="170"/>
                  </a:cubicBezTo>
                  <a:cubicBezTo>
                    <a:pt x="386" y="94"/>
                    <a:pt x="331" y="26"/>
                    <a:pt x="223" y="38"/>
                  </a:cubicBezTo>
                  <a:cubicBezTo>
                    <a:pt x="164" y="45"/>
                    <a:pt x="161" y="49"/>
                    <a:pt x="164" y="76"/>
                  </a:cubicBezTo>
                  <a:lnTo>
                    <a:pt x="189" y="3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4" name="Freeform 252"/>
            <p:cNvSpPr>
              <a:spLocks/>
            </p:cNvSpPr>
            <p:nvPr/>
          </p:nvSpPr>
          <p:spPr bwMode="auto">
            <a:xfrm>
              <a:off x="7305" y="91"/>
              <a:ext cx="36" cy="84"/>
            </a:xfrm>
            <a:custGeom>
              <a:avLst/>
              <a:gdLst>
                <a:gd name="T0" fmla="*/ 111 w 286"/>
                <a:gd name="T1" fmla="*/ 153 h 656"/>
                <a:gd name="T2" fmla="*/ 58 w 286"/>
                <a:gd name="T3" fmla="*/ 27 h 656"/>
                <a:gd name="T4" fmla="*/ 34 w 286"/>
                <a:gd name="T5" fmla="*/ 24 h 656"/>
                <a:gd name="T6" fmla="*/ 37 w 286"/>
                <a:gd name="T7" fmla="*/ 0 h 656"/>
                <a:gd name="T8" fmla="*/ 159 w 286"/>
                <a:gd name="T9" fmla="*/ 8 h 656"/>
                <a:gd name="T10" fmla="*/ 279 w 286"/>
                <a:gd name="T11" fmla="*/ 11 h 656"/>
                <a:gd name="T12" fmla="*/ 280 w 286"/>
                <a:gd name="T13" fmla="*/ 35 h 656"/>
                <a:gd name="T14" fmla="*/ 256 w 286"/>
                <a:gd name="T15" fmla="*/ 36 h 656"/>
                <a:gd name="T16" fmla="*/ 191 w 286"/>
                <a:gd name="T17" fmla="*/ 157 h 656"/>
                <a:gd name="T18" fmla="*/ 175 w 286"/>
                <a:gd name="T19" fmla="*/ 502 h 656"/>
                <a:gd name="T20" fmla="*/ 229 w 286"/>
                <a:gd name="T21" fmla="*/ 628 h 656"/>
                <a:gd name="T22" fmla="*/ 253 w 286"/>
                <a:gd name="T23" fmla="*/ 632 h 656"/>
                <a:gd name="T24" fmla="*/ 250 w 286"/>
                <a:gd name="T25" fmla="*/ 656 h 656"/>
                <a:gd name="T26" fmla="*/ 130 w 286"/>
                <a:gd name="T27" fmla="*/ 648 h 656"/>
                <a:gd name="T28" fmla="*/ 7 w 286"/>
                <a:gd name="T29" fmla="*/ 645 h 656"/>
                <a:gd name="T30" fmla="*/ 6 w 286"/>
                <a:gd name="T31" fmla="*/ 621 h 656"/>
                <a:gd name="T32" fmla="*/ 31 w 286"/>
                <a:gd name="T33" fmla="*/ 619 h 656"/>
                <a:gd name="T34" fmla="*/ 96 w 286"/>
                <a:gd name="T35" fmla="*/ 498 h 656"/>
                <a:gd name="T36" fmla="*/ 111 w 286"/>
                <a:gd name="T37" fmla="*/ 1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656">
                  <a:moveTo>
                    <a:pt x="111" y="153"/>
                  </a:moveTo>
                  <a:cubicBezTo>
                    <a:pt x="116" y="51"/>
                    <a:pt x="115" y="34"/>
                    <a:pt x="58" y="27"/>
                  </a:cubicBezTo>
                  <a:cubicBezTo>
                    <a:pt x="34" y="24"/>
                    <a:pt x="34" y="24"/>
                    <a:pt x="34" y="24"/>
                  </a:cubicBezTo>
                  <a:cubicBezTo>
                    <a:pt x="28" y="20"/>
                    <a:pt x="31" y="2"/>
                    <a:pt x="37" y="0"/>
                  </a:cubicBezTo>
                  <a:cubicBezTo>
                    <a:pt x="85" y="4"/>
                    <a:pt x="118" y="6"/>
                    <a:pt x="159" y="8"/>
                  </a:cubicBezTo>
                  <a:cubicBezTo>
                    <a:pt x="198" y="10"/>
                    <a:pt x="231" y="10"/>
                    <a:pt x="279" y="11"/>
                  </a:cubicBezTo>
                  <a:cubicBezTo>
                    <a:pt x="285" y="14"/>
                    <a:pt x="286" y="31"/>
                    <a:pt x="280" y="35"/>
                  </a:cubicBezTo>
                  <a:cubicBezTo>
                    <a:pt x="256" y="36"/>
                    <a:pt x="256" y="36"/>
                    <a:pt x="256" y="36"/>
                  </a:cubicBezTo>
                  <a:cubicBezTo>
                    <a:pt x="198" y="38"/>
                    <a:pt x="196" y="54"/>
                    <a:pt x="191" y="157"/>
                  </a:cubicBezTo>
                  <a:cubicBezTo>
                    <a:pt x="175" y="502"/>
                    <a:pt x="175" y="502"/>
                    <a:pt x="175" y="502"/>
                  </a:cubicBezTo>
                  <a:cubicBezTo>
                    <a:pt x="170" y="605"/>
                    <a:pt x="172" y="618"/>
                    <a:pt x="229" y="628"/>
                  </a:cubicBezTo>
                  <a:cubicBezTo>
                    <a:pt x="253" y="632"/>
                    <a:pt x="253" y="632"/>
                    <a:pt x="253" y="632"/>
                  </a:cubicBezTo>
                  <a:cubicBezTo>
                    <a:pt x="258" y="636"/>
                    <a:pt x="256" y="653"/>
                    <a:pt x="250" y="656"/>
                  </a:cubicBezTo>
                  <a:cubicBezTo>
                    <a:pt x="201" y="652"/>
                    <a:pt x="168" y="649"/>
                    <a:pt x="130" y="648"/>
                  </a:cubicBezTo>
                  <a:cubicBezTo>
                    <a:pt x="89" y="646"/>
                    <a:pt x="56" y="645"/>
                    <a:pt x="7" y="645"/>
                  </a:cubicBezTo>
                  <a:cubicBezTo>
                    <a:pt x="2" y="642"/>
                    <a:pt x="0" y="626"/>
                    <a:pt x="6" y="621"/>
                  </a:cubicBezTo>
                  <a:cubicBezTo>
                    <a:pt x="31" y="619"/>
                    <a:pt x="31" y="619"/>
                    <a:pt x="31" y="619"/>
                  </a:cubicBezTo>
                  <a:cubicBezTo>
                    <a:pt x="88" y="615"/>
                    <a:pt x="91" y="601"/>
                    <a:pt x="96" y="498"/>
                  </a:cubicBezTo>
                  <a:lnTo>
                    <a:pt x="111" y="1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5" name="Freeform 253"/>
            <p:cNvSpPr>
              <a:spLocks noEditPoints="1"/>
            </p:cNvSpPr>
            <p:nvPr/>
          </p:nvSpPr>
          <p:spPr bwMode="auto">
            <a:xfrm>
              <a:off x="7343" y="95"/>
              <a:ext cx="95" cy="94"/>
            </a:xfrm>
            <a:custGeom>
              <a:avLst/>
              <a:gdLst>
                <a:gd name="T0" fmla="*/ 39 w 744"/>
                <a:gd name="T1" fmla="*/ 301 h 741"/>
                <a:gd name="T2" fmla="*/ 452 w 744"/>
                <a:gd name="T3" fmla="*/ 45 h 741"/>
                <a:gd name="T4" fmla="*/ 706 w 744"/>
                <a:gd name="T5" fmla="*/ 445 h 741"/>
                <a:gd name="T6" fmla="*/ 302 w 744"/>
                <a:gd name="T7" fmla="*/ 699 h 741"/>
                <a:gd name="T8" fmla="*/ 39 w 744"/>
                <a:gd name="T9" fmla="*/ 301 h 741"/>
                <a:gd name="T10" fmla="*/ 605 w 744"/>
                <a:gd name="T11" fmla="*/ 452 h 741"/>
                <a:gd name="T12" fmla="*/ 430 w 744"/>
                <a:gd name="T13" fmla="*/ 70 h 741"/>
                <a:gd name="T14" fmla="*/ 141 w 744"/>
                <a:gd name="T15" fmla="*/ 293 h 741"/>
                <a:gd name="T16" fmla="*/ 321 w 744"/>
                <a:gd name="T17" fmla="*/ 673 h 741"/>
                <a:gd name="T18" fmla="*/ 605 w 744"/>
                <a:gd name="T19" fmla="*/ 45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1">
                  <a:moveTo>
                    <a:pt x="39" y="301"/>
                  </a:moveTo>
                  <a:cubicBezTo>
                    <a:pt x="83" y="112"/>
                    <a:pt x="258" y="0"/>
                    <a:pt x="452" y="45"/>
                  </a:cubicBezTo>
                  <a:cubicBezTo>
                    <a:pt x="671" y="95"/>
                    <a:pt x="744" y="278"/>
                    <a:pt x="706" y="445"/>
                  </a:cubicBezTo>
                  <a:cubicBezTo>
                    <a:pt x="662" y="635"/>
                    <a:pt x="485" y="741"/>
                    <a:pt x="302" y="699"/>
                  </a:cubicBezTo>
                  <a:cubicBezTo>
                    <a:pt x="92" y="651"/>
                    <a:pt x="0" y="471"/>
                    <a:pt x="39" y="301"/>
                  </a:cubicBezTo>
                  <a:close/>
                  <a:moveTo>
                    <a:pt x="605" y="452"/>
                  </a:moveTo>
                  <a:cubicBezTo>
                    <a:pt x="641" y="296"/>
                    <a:pt x="610" y="112"/>
                    <a:pt x="430" y="70"/>
                  </a:cubicBezTo>
                  <a:cubicBezTo>
                    <a:pt x="331" y="48"/>
                    <a:pt x="188" y="86"/>
                    <a:pt x="141" y="293"/>
                  </a:cubicBezTo>
                  <a:cubicBezTo>
                    <a:pt x="108" y="432"/>
                    <a:pt x="135" y="630"/>
                    <a:pt x="321" y="673"/>
                  </a:cubicBezTo>
                  <a:cubicBezTo>
                    <a:pt x="435" y="699"/>
                    <a:pt x="562" y="638"/>
                    <a:pt x="605" y="4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6" name="Freeform 254"/>
            <p:cNvSpPr>
              <a:spLocks noEditPoints="1"/>
            </p:cNvSpPr>
            <p:nvPr/>
          </p:nvSpPr>
          <p:spPr bwMode="auto">
            <a:xfrm>
              <a:off x="7423" y="120"/>
              <a:ext cx="85" cy="108"/>
            </a:xfrm>
            <a:custGeom>
              <a:avLst/>
              <a:gdLst>
                <a:gd name="T0" fmla="*/ 296 w 665"/>
                <a:gd name="T1" fmla="*/ 160 h 844"/>
                <a:gd name="T2" fmla="*/ 308 w 665"/>
                <a:gd name="T3" fmla="*/ 39 h 844"/>
                <a:gd name="T4" fmla="*/ 282 w 665"/>
                <a:gd name="T5" fmla="*/ 22 h 844"/>
                <a:gd name="T6" fmla="*/ 294 w 665"/>
                <a:gd name="T7" fmla="*/ 0 h 844"/>
                <a:gd name="T8" fmla="*/ 491 w 665"/>
                <a:gd name="T9" fmla="*/ 90 h 844"/>
                <a:gd name="T10" fmla="*/ 623 w 665"/>
                <a:gd name="T11" fmla="*/ 188 h 844"/>
                <a:gd name="T12" fmla="*/ 635 w 665"/>
                <a:gd name="T13" fmla="*/ 345 h 844"/>
                <a:gd name="T14" fmla="*/ 455 w 665"/>
                <a:gd name="T15" fmla="*/ 436 h 844"/>
                <a:gd name="T16" fmla="*/ 449 w 665"/>
                <a:gd name="T17" fmla="*/ 459 h 844"/>
                <a:gd name="T18" fmla="*/ 509 w 665"/>
                <a:gd name="T19" fmla="*/ 777 h 844"/>
                <a:gd name="T20" fmla="*/ 557 w 665"/>
                <a:gd name="T21" fmla="*/ 831 h 844"/>
                <a:gd name="T22" fmla="*/ 552 w 665"/>
                <a:gd name="T23" fmla="*/ 844 h 844"/>
                <a:gd name="T24" fmla="*/ 512 w 665"/>
                <a:gd name="T25" fmla="*/ 829 h 844"/>
                <a:gd name="T26" fmla="*/ 386 w 665"/>
                <a:gd name="T27" fmla="*/ 631 h 844"/>
                <a:gd name="T28" fmla="*/ 365 w 665"/>
                <a:gd name="T29" fmla="*/ 457 h 844"/>
                <a:gd name="T30" fmla="*/ 317 w 665"/>
                <a:gd name="T31" fmla="*/ 399 h 844"/>
                <a:gd name="T32" fmla="*/ 267 w 665"/>
                <a:gd name="T33" fmla="*/ 398 h 844"/>
                <a:gd name="T34" fmla="*/ 213 w 665"/>
                <a:gd name="T35" fmla="*/ 507 h 844"/>
                <a:gd name="T36" fmla="*/ 211 w 665"/>
                <a:gd name="T37" fmla="*/ 642 h 844"/>
                <a:gd name="T38" fmla="*/ 228 w 665"/>
                <a:gd name="T39" fmla="*/ 653 h 844"/>
                <a:gd name="T40" fmla="*/ 216 w 665"/>
                <a:gd name="T41" fmla="*/ 674 h 844"/>
                <a:gd name="T42" fmla="*/ 114 w 665"/>
                <a:gd name="T43" fmla="*/ 620 h 844"/>
                <a:gd name="T44" fmla="*/ 3 w 665"/>
                <a:gd name="T45" fmla="*/ 569 h 844"/>
                <a:gd name="T46" fmla="*/ 13 w 665"/>
                <a:gd name="T47" fmla="*/ 547 h 844"/>
                <a:gd name="T48" fmla="*/ 36 w 665"/>
                <a:gd name="T49" fmla="*/ 555 h 844"/>
                <a:gd name="T50" fmla="*/ 142 w 665"/>
                <a:gd name="T51" fmla="*/ 472 h 844"/>
                <a:gd name="T52" fmla="*/ 296 w 665"/>
                <a:gd name="T53" fmla="*/ 160 h 844"/>
                <a:gd name="T54" fmla="*/ 306 w 665"/>
                <a:gd name="T55" fmla="*/ 319 h 844"/>
                <a:gd name="T56" fmla="*/ 294 w 665"/>
                <a:gd name="T57" fmla="*/ 349 h 844"/>
                <a:gd name="T58" fmla="*/ 352 w 665"/>
                <a:gd name="T59" fmla="*/ 383 h 844"/>
                <a:gd name="T60" fmla="*/ 453 w 665"/>
                <a:gd name="T61" fmla="*/ 405 h 844"/>
                <a:gd name="T62" fmla="*/ 550 w 665"/>
                <a:gd name="T63" fmla="*/ 319 h 844"/>
                <a:gd name="T64" fmla="*/ 477 w 665"/>
                <a:gd name="T65" fmla="*/ 116 h 844"/>
                <a:gd name="T66" fmla="*/ 406 w 665"/>
                <a:gd name="T67" fmla="*/ 116 h 844"/>
                <a:gd name="T68" fmla="*/ 306 w 665"/>
                <a:gd name="T69" fmla="*/ 31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5" h="844">
                  <a:moveTo>
                    <a:pt x="296" y="160"/>
                  </a:moveTo>
                  <a:cubicBezTo>
                    <a:pt x="337" y="77"/>
                    <a:pt x="342" y="61"/>
                    <a:pt x="308" y="39"/>
                  </a:cubicBezTo>
                  <a:cubicBezTo>
                    <a:pt x="282" y="22"/>
                    <a:pt x="282" y="22"/>
                    <a:pt x="282" y="22"/>
                  </a:cubicBezTo>
                  <a:cubicBezTo>
                    <a:pt x="278" y="15"/>
                    <a:pt x="285" y="1"/>
                    <a:pt x="294" y="0"/>
                  </a:cubicBezTo>
                  <a:cubicBezTo>
                    <a:pt x="344" y="20"/>
                    <a:pt x="406" y="47"/>
                    <a:pt x="491" y="90"/>
                  </a:cubicBezTo>
                  <a:cubicBezTo>
                    <a:pt x="545" y="116"/>
                    <a:pt x="594" y="146"/>
                    <a:pt x="623" y="188"/>
                  </a:cubicBezTo>
                  <a:cubicBezTo>
                    <a:pt x="654" y="230"/>
                    <a:pt x="665" y="284"/>
                    <a:pt x="635" y="345"/>
                  </a:cubicBezTo>
                  <a:cubicBezTo>
                    <a:pt x="594" y="428"/>
                    <a:pt x="507" y="441"/>
                    <a:pt x="455" y="436"/>
                  </a:cubicBezTo>
                  <a:cubicBezTo>
                    <a:pt x="448" y="439"/>
                    <a:pt x="448" y="450"/>
                    <a:pt x="449" y="459"/>
                  </a:cubicBezTo>
                  <a:cubicBezTo>
                    <a:pt x="463" y="606"/>
                    <a:pt x="475" y="698"/>
                    <a:pt x="509" y="777"/>
                  </a:cubicBezTo>
                  <a:cubicBezTo>
                    <a:pt x="517" y="798"/>
                    <a:pt x="534" y="818"/>
                    <a:pt x="557" y="831"/>
                  </a:cubicBezTo>
                  <a:cubicBezTo>
                    <a:pt x="561" y="835"/>
                    <a:pt x="558" y="843"/>
                    <a:pt x="552" y="844"/>
                  </a:cubicBezTo>
                  <a:cubicBezTo>
                    <a:pt x="543" y="843"/>
                    <a:pt x="528" y="837"/>
                    <a:pt x="512" y="829"/>
                  </a:cubicBezTo>
                  <a:cubicBezTo>
                    <a:pt x="438" y="793"/>
                    <a:pt x="404" y="749"/>
                    <a:pt x="386" y="631"/>
                  </a:cubicBezTo>
                  <a:cubicBezTo>
                    <a:pt x="379" y="587"/>
                    <a:pt x="373" y="510"/>
                    <a:pt x="365" y="457"/>
                  </a:cubicBezTo>
                  <a:cubicBezTo>
                    <a:pt x="362" y="431"/>
                    <a:pt x="352" y="416"/>
                    <a:pt x="317" y="399"/>
                  </a:cubicBezTo>
                  <a:cubicBezTo>
                    <a:pt x="278" y="379"/>
                    <a:pt x="276" y="379"/>
                    <a:pt x="267" y="398"/>
                  </a:cubicBezTo>
                  <a:cubicBezTo>
                    <a:pt x="213" y="507"/>
                    <a:pt x="213" y="507"/>
                    <a:pt x="213" y="507"/>
                  </a:cubicBezTo>
                  <a:cubicBezTo>
                    <a:pt x="168" y="598"/>
                    <a:pt x="164" y="610"/>
                    <a:pt x="211" y="642"/>
                  </a:cubicBezTo>
                  <a:cubicBezTo>
                    <a:pt x="228" y="653"/>
                    <a:pt x="228" y="653"/>
                    <a:pt x="228" y="653"/>
                  </a:cubicBezTo>
                  <a:cubicBezTo>
                    <a:pt x="231" y="660"/>
                    <a:pt x="222" y="674"/>
                    <a:pt x="216" y="674"/>
                  </a:cubicBezTo>
                  <a:cubicBezTo>
                    <a:pt x="178" y="653"/>
                    <a:pt x="148" y="638"/>
                    <a:pt x="114" y="620"/>
                  </a:cubicBezTo>
                  <a:cubicBezTo>
                    <a:pt x="77" y="602"/>
                    <a:pt x="45" y="588"/>
                    <a:pt x="3" y="569"/>
                  </a:cubicBezTo>
                  <a:cubicBezTo>
                    <a:pt x="0" y="564"/>
                    <a:pt x="4" y="550"/>
                    <a:pt x="13" y="547"/>
                  </a:cubicBezTo>
                  <a:cubicBezTo>
                    <a:pt x="36" y="555"/>
                    <a:pt x="36" y="555"/>
                    <a:pt x="36" y="555"/>
                  </a:cubicBezTo>
                  <a:cubicBezTo>
                    <a:pt x="89" y="574"/>
                    <a:pt x="96" y="563"/>
                    <a:pt x="142" y="472"/>
                  </a:cubicBezTo>
                  <a:lnTo>
                    <a:pt x="296" y="160"/>
                  </a:lnTo>
                  <a:close/>
                  <a:moveTo>
                    <a:pt x="306" y="319"/>
                  </a:moveTo>
                  <a:cubicBezTo>
                    <a:pt x="298" y="335"/>
                    <a:pt x="293" y="345"/>
                    <a:pt x="294" y="349"/>
                  </a:cubicBezTo>
                  <a:cubicBezTo>
                    <a:pt x="295" y="353"/>
                    <a:pt x="308" y="362"/>
                    <a:pt x="352" y="383"/>
                  </a:cubicBezTo>
                  <a:cubicBezTo>
                    <a:pt x="383" y="399"/>
                    <a:pt x="418" y="412"/>
                    <a:pt x="453" y="405"/>
                  </a:cubicBezTo>
                  <a:cubicBezTo>
                    <a:pt x="485" y="398"/>
                    <a:pt x="520" y="378"/>
                    <a:pt x="550" y="319"/>
                  </a:cubicBezTo>
                  <a:cubicBezTo>
                    <a:pt x="584" y="250"/>
                    <a:pt x="573" y="164"/>
                    <a:pt x="477" y="116"/>
                  </a:cubicBezTo>
                  <a:cubicBezTo>
                    <a:pt x="423" y="89"/>
                    <a:pt x="418" y="92"/>
                    <a:pt x="406" y="116"/>
                  </a:cubicBezTo>
                  <a:lnTo>
                    <a:pt x="306" y="3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7" name="Freeform 255"/>
            <p:cNvSpPr>
              <a:spLocks/>
            </p:cNvSpPr>
            <p:nvPr/>
          </p:nvSpPr>
          <p:spPr bwMode="auto">
            <a:xfrm>
              <a:off x="7485" y="160"/>
              <a:ext cx="96" cy="101"/>
            </a:xfrm>
            <a:custGeom>
              <a:avLst/>
              <a:gdLst>
                <a:gd name="T0" fmla="*/ 378 w 750"/>
                <a:gd name="T1" fmla="*/ 163 h 795"/>
                <a:gd name="T2" fmla="*/ 405 w 750"/>
                <a:gd name="T3" fmla="*/ 30 h 795"/>
                <a:gd name="T4" fmla="*/ 394 w 750"/>
                <a:gd name="T5" fmla="*/ 19 h 795"/>
                <a:gd name="T6" fmla="*/ 411 w 750"/>
                <a:gd name="T7" fmla="*/ 1 h 795"/>
                <a:gd name="T8" fmla="*/ 500 w 750"/>
                <a:gd name="T9" fmla="*/ 73 h 795"/>
                <a:gd name="T10" fmla="*/ 644 w 750"/>
                <a:gd name="T11" fmla="*/ 185 h 795"/>
                <a:gd name="T12" fmla="*/ 750 w 750"/>
                <a:gd name="T13" fmla="*/ 262 h 795"/>
                <a:gd name="T14" fmla="*/ 684 w 750"/>
                <a:gd name="T15" fmla="*/ 374 h 795"/>
                <a:gd name="T16" fmla="*/ 663 w 750"/>
                <a:gd name="T17" fmla="*/ 361 h 795"/>
                <a:gd name="T18" fmla="*/ 661 w 750"/>
                <a:gd name="T19" fmla="*/ 243 h 795"/>
                <a:gd name="T20" fmla="*/ 590 w 750"/>
                <a:gd name="T21" fmla="*/ 181 h 795"/>
                <a:gd name="T22" fmla="*/ 535 w 750"/>
                <a:gd name="T23" fmla="*/ 138 h 795"/>
                <a:gd name="T24" fmla="*/ 488 w 750"/>
                <a:gd name="T25" fmla="*/ 151 h 795"/>
                <a:gd name="T26" fmla="*/ 369 w 750"/>
                <a:gd name="T27" fmla="*/ 305 h 795"/>
                <a:gd name="T28" fmla="*/ 378 w 750"/>
                <a:gd name="T29" fmla="*/ 346 h 795"/>
                <a:gd name="T30" fmla="*/ 423 w 750"/>
                <a:gd name="T31" fmla="*/ 380 h 795"/>
                <a:gd name="T32" fmla="*/ 492 w 750"/>
                <a:gd name="T33" fmla="*/ 426 h 795"/>
                <a:gd name="T34" fmla="*/ 531 w 750"/>
                <a:gd name="T35" fmla="*/ 413 h 795"/>
                <a:gd name="T36" fmla="*/ 561 w 750"/>
                <a:gd name="T37" fmla="*/ 386 h 795"/>
                <a:gd name="T38" fmla="*/ 581 w 750"/>
                <a:gd name="T39" fmla="*/ 402 h 795"/>
                <a:gd name="T40" fmla="*/ 518 w 750"/>
                <a:gd name="T41" fmla="*/ 478 h 795"/>
                <a:gd name="T42" fmla="*/ 464 w 750"/>
                <a:gd name="T43" fmla="*/ 554 h 795"/>
                <a:gd name="T44" fmla="*/ 444 w 750"/>
                <a:gd name="T45" fmla="*/ 539 h 795"/>
                <a:gd name="T46" fmla="*/ 460 w 750"/>
                <a:gd name="T47" fmla="*/ 504 h 795"/>
                <a:gd name="T48" fmla="*/ 458 w 750"/>
                <a:gd name="T49" fmla="*/ 456 h 795"/>
                <a:gd name="T50" fmla="*/ 402 w 750"/>
                <a:gd name="T51" fmla="*/ 407 h 795"/>
                <a:gd name="T52" fmla="*/ 358 w 750"/>
                <a:gd name="T53" fmla="*/ 373 h 795"/>
                <a:gd name="T54" fmla="*/ 316 w 750"/>
                <a:gd name="T55" fmla="*/ 374 h 795"/>
                <a:gd name="T56" fmla="*/ 233 w 750"/>
                <a:gd name="T57" fmla="*/ 482 h 795"/>
                <a:gd name="T58" fmla="*/ 186 w 750"/>
                <a:gd name="T59" fmla="*/ 574 h 795"/>
                <a:gd name="T60" fmla="*/ 266 w 750"/>
                <a:gd name="T61" fmla="*/ 663 h 795"/>
                <a:gd name="T62" fmla="*/ 373 w 750"/>
                <a:gd name="T63" fmla="*/ 727 h 795"/>
                <a:gd name="T64" fmla="*/ 485 w 750"/>
                <a:gd name="T65" fmla="*/ 694 h 795"/>
                <a:gd name="T66" fmla="*/ 500 w 750"/>
                <a:gd name="T67" fmla="*/ 715 h 795"/>
                <a:gd name="T68" fmla="*/ 383 w 750"/>
                <a:gd name="T69" fmla="*/ 795 h 795"/>
                <a:gd name="T70" fmla="*/ 179 w 750"/>
                <a:gd name="T71" fmla="*/ 634 h 795"/>
                <a:gd name="T72" fmla="*/ 109 w 750"/>
                <a:gd name="T73" fmla="*/ 581 h 795"/>
                <a:gd name="T74" fmla="*/ 3 w 750"/>
                <a:gd name="T75" fmla="*/ 503 h 795"/>
                <a:gd name="T76" fmla="*/ 16 w 750"/>
                <a:gd name="T77" fmla="*/ 482 h 795"/>
                <a:gd name="T78" fmla="*/ 43 w 750"/>
                <a:gd name="T79" fmla="*/ 499 h 795"/>
                <a:gd name="T80" fmla="*/ 165 w 750"/>
                <a:gd name="T81" fmla="*/ 440 h 795"/>
                <a:gd name="T82" fmla="*/ 378 w 750"/>
                <a:gd name="T83" fmla="*/ 16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795">
                  <a:moveTo>
                    <a:pt x="378" y="163"/>
                  </a:moveTo>
                  <a:cubicBezTo>
                    <a:pt x="440" y="83"/>
                    <a:pt x="447" y="70"/>
                    <a:pt x="405" y="30"/>
                  </a:cubicBezTo>
                  <a:cubicBezTo>
                    <a:pt x="394" y="19"/>
                    <a:pt x="394" y="19"/>
                    <a:pt x="394" y="19"/>
                  </a:cubicBezTo>
                  <a:cubicBezTo>
                    <a:pt x="392" y="13"/>
                    <a:pt x="404" y="0"/>
                    <a:pt x="411" y="1"/>
                  </a:cubicBezTo>
                  <a:cubicBezTo>
                    <a:pt x="442" y="28"/>
                    <a:pt x="468" y="49"/>
                    <a:pt x="500" y="73"/>
                  </a:cubicBezTo>
                  <a:cubicBezTo>
                    <a:pt x="644" y="185"/>
                    <a:pt x="644" y="185"/>
                    <a:pt x="644" y="185"/>
                  </a:cubicBezTo>
                  <a:cubicBezTo>
                    <a:pt x="694" y="222"/>
                    <a:pt x="739" y="257"/>
                    <a:pt x="750" y="262"/>
                  </a:cubicBezTo>
                  <a:cubicBezTo>
                    <a:pt x="744" y="279"/>
                    <a:pt x="707" y="338"/>
                    <a:pt x="684" y="374"/>
                  </a:cubicBezTo>
                  <a:cubicBezTo>
                    <a:pt x="677" y="376"/>
                    <a:pt x="664" y="368"/>
                    <a:pt x="663" y="361"/>
                  </a:cubicBezTo>
                  <a:cubicBezTo>
                    <a:pt x="680" y="316"/>
                    <a:pt x="693" y="283"/>
                    <a:pt x="661" y="243"/>
                  </a:cubicBezTo>
                  <a:cubicBezTo>
                    <a:pt x="648" y="226"/>
                    <a:pt x="624" y="206"/>
                    <a:pt x="590" y="181"/>
                  </a:cubicBezTo>
                  <a:cubicBezTo>
                    <a:pt x="535" y="138"/>
                    <a:pt x="535" y="138"/>
                    <a:pt x="535" y="138"/>
                  </a:cubicBezTo>
                  <a:cubicBezTo>
                    <a:pt x="511" y="120"/>
                    <a:pt x="510" y="122"/>
                    <a:pt x="488" y="151"/>
                  </a:cubicBezTo>
                  <a:cubicBezTo>
                    <a:pt x="369" y="305"/>
                    <a:pt x="369" y="305"/>
                    <a:pt x="369" y="305"/>
                  </a:cubicBezTo>
                  <a:cubicBezTo>
                    <a:pt x="353" y="326"/>
                    <a:pt x="355" y="328"/>
                    <a:pt x="378" y="346"/>
                  </a:cubicBezTo>
                  <a:cubicBezTo>
                    <a:pt x="423" y="380"/>
                    <a:pt x="423" y="380"/>
                    <a:pt x="423" y="380"/>
                  </a:cubicBezTo>
                  <a:cubicBezTo>
                    <a:pt x="455" y="405"/>
                    <a:pt x="480" y="422"/>
                    <a:pt x="492" y="426"/>
                  </a:cubicBezTo>
                  <a:cubicBezTo>
                    <a:pt x="504" y="430"/>
                    <a:pt x="512" y="429"/>
                    <a:pt x="531" y="413"/>
                  </a:cubicBezTo>
                  <a:cubicBezTo>
                    <a:pt x="561" y="386"/>
                    <a:pt x="561" y="386"/>
                    <a:pt x="561" y="386"/>
                  </a:cubicBezTo>
                  <a:cubicBezTo>
                    <a:pt x="569" y="385"/>
                    <a:pt x="582" y="395"/>
                    <a:pt x="581" y="402"/>
                  </a:cubicBezTo>
                  <a:cubicBezTo>
                    <a:pt x="567" y="421"/>
                    <a:pt x="541" y="449"/>
                    <a:pt x="518" y="478"/>
                  </a:cubicBezTo>
                  <a:cubicBezTo>
                    <a:pt x="497" y="505"/>
                    <a:pt x="477" y="537"/>
                    <a:pt x="464" y="554"/>
                  </a:cubicBezTo>
                  <a:cubicBezTo>
                    <a:pt x="457" y="557"/>
                    <a:pt x="444" y="547"/>
                    <a:pt x="444" y="539"/>
                  </a:cubicBezTo>
                  <a:cubicBezTo>
                    <a:pt x="460" y="504"/>
                    <a:pt x="460" y="504"/>
                    <a:pt x="460" y="504"/>
                  </a:cubicBezTo>
                  <a:cubicBezTo>
                    <a:pt x="467" y="488"/>
                    <a:pt x="471" y="472"/>
                    <a:pt x="458" y="456"/>
                  </a:cubicBezTo>
                  <a:cubicBezTo>
                    <a:pt x="450" y="445"/>
                    <a:pt x="432" y="430"/>
                    <a:pt x="402" y="407"/>
                  </a:cubicBezTo>
                  <a:cubicBezTo>
                    <a:pt x="358" y="373"/>
                    <a:pt x="358" y="373"/>
                    <a:pt x="358" y="373"/>
                  </a:cubicBezTo>
                  <a:cubicBezTo>
                    <a:pt x="335" y="355"/>
                    <a:pt x="332" y="354"/>
                    <a:pt x="316" y="374"/>
                  </a:cubicBezTo>
                  <a:cubicBezTo>
                    <a:pt x="233" y="482"/>
                    <a:pt x="233" y="482"/>
                    <a:pt x="233" y="482"/>
                  </a:cubicBezTo>
                  <a:cubicBezTo>
                    <a:pt x="202" y="523"/>
                    <a:pt x="184" y="551"/>
                    <a:pt x="186" y="574"/>
                  </a:cubicBezTo>
                  <a:cubicBezTo>
                    <a:pt x="188" y="590"/>
                    <a:pt x="198" y="611"/>
                    <a:pt x="266" y="663"/>
                  </a:cubicBezTo>
                  <a:cubicBezTo>
                    <a:pt x="325" y="708"/>
                    <a:pt x="349" y="723"/>
                    <a:pt x="373" y="727"/>
                  </a:cubicBezTo>
                  <a:cubicBezTo>
                    <a:pt x="393" y="730"/>
                    <a:pt x="434" y="719"/>
                    <a:pt x="485" y="694"/>
                  </a:cubicBezTo>
                  <a:cubicBezTo>
                    <a:pt x="493" y="695"/>
                    <a:pt x="502" y="705"/>
                    <a:pt x="500" y="715"/>
                  </a:cubicBezTo>
                  <a:cubicBezTo>
                    <a:pt x="474" y="737"/>
                    <a:pt x="409" y="782"/>
                    <a:pt x="383" y="795"/>
                  </a:cubicBezTo>
                  <a:cubicBezTo>
                    <a:pt x="315" y="740"/>
                    <a:pt x="247" y="687"/>
                    <a:pt x="179" y="634"/>
                  </a:cubicBezTo>
                  <a:cubicBezTo>
                    <a:pt x="109" y="581"/>
                    <a:pt x="109" y="581"/>
                    <a:pt x="109" y="581"/>
                  </a:cubicBezTo>
                  <a:cubicBezTo>
                    <a:pt x="76" y="555"/>
                    <a:pt x="50" y="536"/>
                    <a:pt x="3" y="503"/>
                  </a:cubicBezTo>
                  <a:cubicBezTo>
                    <a:pt x="0" y="497"/>
                    <a:pt x="8" y="483"/>
                    <a:pt x="16" y="482"/>
                  </a:cubicBezTo>
                  <a:cubicBezTo>
                    <a:pt x="43" y="499"/>
                    <a:pt x="43" y="499"/>
                    <a:pt x="43" y="499"/>
                  </a:cubicBezTo>
                  <a:cubicBezTo>
                    <a:pt x="90" y="529"/>
                    <a:pt x="103" y="521"/>
                    <a:pt x="165" y="440"/>
                  </a:cubicBezTo>
                  <a:lnTo>
                    <a:pt x="378"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8" name="Freeform 256"/>
            <p:cNvSpPr>
              <a:spLocks noEditPoints="1"/>
            </p:cNvSpPr>
            <p:nvPr/>
          </p:nvSpPr>
          <p:spPr bwMode="auto">
            <a:xfrm>
              <a:off x="7574" y="261"/>
              <a:ext cx="101" cy="102"/>
            </a:xfrm>
            <a:custGeom>
              <a:avLst/>
              <a:gdLst>
                <a:gd name="T0" fmla="*/ 485 w 796"/>
                <a:gd name="T1" fmla="*/ 125 h 792"/>
                <a:gd name="T2" fmla="*/ 543 w 796"/>
                <a:gd name="T3" fmla="*/ 38 h 792"/>
                <a:gd name="T4" fmla="*/ 534 w 796"/>
                <a:gd name="T5" fmla="*/ 18 h 792"/>
                <a:gd name="T6" fmla="*/ 556 w 796"/>
                <a:gd name="T7" fmla="*/ 6 h 792"/>
                <a:gd name="T8" fmla="*/ 687 w 796"/>
                <a:gd name="T9" fmla="*/ 212 h 792"/>
                <a:gd name="T10" fmla="*/ 770 w 796"/>
                <a:gd name="T11" fmla="*/ 410 h 792"/>
                <a:gd name="T12" fmla="*/ 625 w 796"/>
                <a:gd name="T13" fmla="*/ 726 h 792"/>
                <a:gd name="T14" fmla="*/ 290 w 796"/>
                <a:gd name="T15" fmla="*/ 727 h 792"/>
                <a:gd name="T16" fmla="*/ 139 w 796"/>
                <a:gd name="T17" fmla="*/ 564 h 792"/>
                <a:gd name="T18" fmla="*/ 65 w 796"/>
                <a:gd name="T19" fmla="*/ 424 h 792"/>
                <a:gd name="T20" fmla="*/ 0 w 796"/>
                <a:gd name="T21" fmla="*/ 321 h 792"/>
                <a:gd name="T22" fmla="*/ 20 w 796"/>
                <a:gd name="T23" fmla="*/ 307 h 792"/>
                <a:gd name="T24" fmla="*/ 34 w 796"/>
                <a:gd name="T25" fmla="*/ 325 h 792"/>
                <a:gd name="T26" fmla="*/ 168 w 796"/>
                <a:gd name="T27" fmla="*/ 313 h 792"/>
                <a:gd name="T28" fmla="*/ 485 w 796"/>
                <a:gd name="T29" fmla="*/ 125 h 792"/>
                <a:gd name="T30" fmla="*/ 228 w 796"/>
                <a:gd name="T31" fmla="*/ 370 h 792"/>
                <a:gd name="T32" fmla="*/ 147 w 796"/>
                <a:gd name="T33" fmla="*/ 441 h 792"/>
                <a:gd name="T34" fmla="*/ 174 w 796"/>
                <a:gd name="T35" fmla="*/ 564 h 792"/>
                <a:gd name="T36" fmla="*/ 574 w 796"/>
                <a:gd name="T37" fmla="*/ 643 h 792"/>
                <a:gd name="T38" fmla="*/ 665 w 796"/>
                <a:gd name="T39" fmla="*/ 234 h 792"/>
                <a:gd name="T40" fmla="*/ 604 w 796"/>
                <a:gd name="T41" fmla="*/ 158 h 792"/>
                <a:gd name="T42" fmla="*/ 536 w 796"/>
                <a:gd name="T43" fmla="*/ 187 h 792"/>
                <a:gd name="T44" fmla="*/ 228 w 796"/>
                <a:gd name="T45" fmla="*/ 37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 h="792">
                  <a:moveTo>
                    <a:pt x="485" y="125"/>
                  </a:moveTo>
                  <a:cubicBezTo>
                    <a:pt x="543" y="90"/>
                    <a:pt x="558" y="76"/>
                    <a:pt x="543" y="38"/>
                  </a:cubicBezTo>
                  <a:cubicBezTo>
                    <a:pt x="534" y="18"/>
                    <a:pt x="534" y="18"/>
                    <a:pt x="534" y="18"/>
                  </a:cubicBezTo>
                  <a:cubicBezTo>
                    <a:pt x="535" y="9"/>
                    <a:pt x="547" y="0"/>
                    <a:pt x="556" y="6"/>
                  </a:cubicBezTo>
                  <a:cubicBezTo>
                    <a:pt x="602" y="75"/>
                    <a:pt x="644" y="141"/>
                    <a:pt x="687" y="212"/>
                  </a:cubicBezTo>
                  <a:cubicBezTo>
                    <a:pt x="728" y="282"/>
                    <a:pt x="758" y="344"/>
                    <a:pt x="770" y="410"/>
                  </a:cubicBezTo>
                  <a:cubicBezTo>
                    <a:pt x="796" y="547"/>
                    <a:pt x="735" y="660"/>
                    <a:pt x="625" y="726"/>
                  </a:cubicBezTo>
                  <a:cubicBezTo>
                    <a:pt x="519" y="789"/>
                    <a:pt x="398" y="792"/>
                    <a:pt x="290" y="727"/>
                  </a:cubicBezTo>
                  <a:cubicBezTo>
                    <a:pt x="228" y="690"/>
                    <a:pt x="177" y="628"/>
                    <a:pt x="139" y="564"/>
                  </a:cubicBezTo>
                  <a:cubicBezTo>
                    <a:pt x="107" y="511"/>
                    <a:pt x="82" y="453"/>
                    <a:pt x="65" y="424"/>
                  </a:cubicBezTo>
                  <a:cubicBezTo>
                    <a:pt x="44" y="389"/>
                    <a:pt x="25" y="360"/>
                    <a:pt x="0" y="321"/>
                  </a:cubicBezTo>
                  <a:cubicBezTo>
                    <a:pt x="0" y="315"/>
                    <a:pt x="12" y="305"/>
                    <a:pt x="20" y="307"/>
                  </a:cubicBezTo>
                  <a:cubicBezTo>
                    <a:pt x="34" y="325"/>
                    <a:pt x="34" y="325"/>
                    <a:pt x="34" y="325"/>
                  </a:cubicBezTo>
                  <a:cubicBezTo>
                    <a:pt x="70" y="369"/>
                    <a:pt x="81" y="365"/>
                    <a:pt x="168" y="313"/>
                  </a:cubicBezTo>
                  <a:lnTo>
                    <a:pt x="485" y="125"/>
                  </a:lnTo>
                  <a:close/>
                  <a:moveTo>
                    <a:pt x="228" y="370"/>
                  </a:moveTo>
                  <a:cubicBezTo>
                    <a:pt x="184" y="396"/>
                    <a:pt x="158" y="415"/>
                    <a:pt x="147" y="441"/>
                  </a:cubicBezTo>
                  <a:cubicBezTo>
                    <a:pt x="132" y="474"/>
                    <a:pt x="142" y="511"/>
                    <a:pt x="174" y="564"/>
                  </a:cubicBezTo>
                  <a:cubicBezTo>
                    <a:pt x="270" y="726"/>
                    <a:pt x="419" y="735"/>
                    <a:pt x="574" y="643"/>
                  </a:cubicBezTo>
                  <a:cubicBezTo>
                    <a:pt x="666" y="589"/>
                    <a:pt x="794" y="452"/>
                    <a:pt x="665" y="234"/>
                  </a:cubicBezTo>
                  <a:cubicBezTo>
                    <a:pt x="635" y="185"/>
                    <a:pt x="613" y="162"/>
                    <a:pt x="604" y="158"/>
                  </a:cubicBezTo>
                  <a:cubicBezTo>
                    <a:pt x="595" y="154"/>
                    <a:pt x="573" y="165"/>
                    <a:pt x="536" y="187"/>
                  </a:cubicBezTo>
                  <a:lnTo>
                    <a:pt x="228" y="3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9" name="Freeform 257"/>
            <p:cNvSpPr>
              <a:spLocks/>
            </p:cNvSpPr>
            <p:nvPr/>
          </p:nvSpPr>
          <p:spPr bwMode="auto">
            <a:xfrm>
              <a:off x="7616" y="348"/>
              <a:ext cx="88" cy="60"/>
            </a:xfrm>
            <a:custGeom>
              <a:avLst/>
              <a:gdLst>
                <a:gd name="T0" fmla="*/ 493 w 691"/>
                <a:gd name="T1" fmla="*/ 134 h 463"/>
                <a:gd name="T2" fmla="*/ 589 w 691"/>
                <a:gd name="T3" fmla="*/ 35 h 463"/>
                <a:gd name="T4" fmla="*/ 582 w 691"/>
                <a:gd name="T5" fmla="*/ 11 h 463"/>
                <a:gd name="T6" fmla="*/ 605 w 691"/>
                <a:gd name="T7" fmla="*/ 4 h 463"/>
                <a:gd name="T8" fmla="*/ 645 w 691"/>
                <a:gd name="T9" fmla="*/ 120 h 463"/>
                <a:gd name="T10" fmla="*/ 691 w 691"/>
                <a:gd name="T11" fmla="*/ 232 h 463"/>
                <a:gd name="T12" fmla="*/ 668 w 691"/>
                <a:gd name="T13" fmla="*/ 242 h 463"/>
                <a:gd name="T14" fmla="*/ 658 w 691"/>
                <a:gd name="T15" fmla="*/ 220 h 463"/>
                <a:gd name="T16" fmla="*/ 521 w 691"/>
                <a:gd name="T17" fmla="*/ 208 h 463"/>
                <a:gd name="T18" fmla="*/ 198 w 691"/>
                <a:gd name="T19" fmla="*/ 329 h 463"/>
                <a:gd name="T20" fmla="*/ 103 w 691"/>
                <a:gd name="T21" fmla="*/ 428 h 463"/>
                <a:gd name="T22" fmla="*/ 109 w 691"/>
                <a:gd name="T23" fmla="*/ 452 h 463"/>
                <a:gd name="T24" fmla="*/ 85 w 691"/>
                <a:gd name="T25" fmla="*/ 458 h 463"/>
                <a:gd name="T26" fmla="*/ 46 w 691"/>
                <a:gd name="T27" fmla="*/ 345 h 463"/>
                <a:gd name="T28" fmla="*/ 0 w 691"/>
                <a:gd name="T29" fmla="*/ 231 h 463"/>
                <a:gd name="T30" fmla="*/ 22 w 691"/>
                <a:gd name="T31" fmla="*/ 221 h 463"/>
                <a:gd name="T32" fmla="*/ 34 w 691"/>
                <a:gd name="T33" fmla="*/ 243 h 463"/>
                <a:gd name="T34" fmla="*/ 170 w 691"/>
                <a:gd name="T35" fmla="*/ 255 h 463"/>
                <a:gd name="T36" fmla="*/ 493 w 691"/>
                <a:gd name="T37"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1" h="463">
                  <a:moveTo>
                    <a:pt x="493" y="134"/>
                  </a:moveTo>
                  <a:cubicBezTo>
                    <a:pt x="589" y="98"/>
                    <a:pt x="604" y="90"/>
                    <a:pt x="589" y="35"/>
                  </a:cubicBezTo>
                  <a:cubicBezTo>
                    <a:pt x="582" y="11"/>
                    <a:pt x="582" y="11"/>
                    <a:pt x="582" y="11"/>
                  </a:cubicBezTo>
                  <a:cubicBezTo>
                    <a:pt x="583" y="4"/>
                    <a:pt x="601" y="0"/>
                    <a:pt x="605" y="4"/>
                  </a:cubicBezTo>
                  <a:cubicBezTo>
                    <a:pt x="621" y="51"/>
                    <a:pt x="631" y="82"/>
                    <a:pt x="645" y="120"/>
                  </a:cubicBezTo>
                  <a:cubicBezTo>
                    <a:pt x="659" y="156"/>
                    <a:pt x="672" y="187"/>
                    <a:pt x="691" y="232"/>
                  </a:cubicBezTo>
                  <a:cubicBezTo>
                    <a:pt x="690" y="238"/>
                    <a:pt x="674" y="246"/>
                    <a:pt x="668" y="242"/>
                  </a:cubicBezTo>
                  <a:cubicBezTo>
                    <a:pt x="658" y="220"/>
                    <a:pt x="658" y="220"/>
                    <a:pt x="658" y="220"/>
                  </a:cubicBezTo>
                  <a:cubicBezTo>
                    <a:pt x="633" y="168"/>
                    <a:pt x="617" y="172"/>
                    <a:pt x="521" y="208"/>
                  </a:cubicBezTo>
                  <a:cubicBezTo>
                    <a:pt x="198" y="329"/>
                    <a:pt x="198" y="329"/>
                    <a:pt x="198" y="329"/>
                  </a:cubicBezTo>
                  <a:cubicBezTo>
                    <a:pt x="101" y="365"/>
                    <a:pt x="89" y="372"/>
                    <a:pt x="103" y="428"/>
                  </a:cubicBezTo>
                  <a:cubicBezTo>
                    <a:pt x="109" y="452"/>
                    <a:pt x="109" y="452"/>
                    <a:pt x="109" y="452"/>
                  </a:cubicBezTo>
                  <a:cubicBezTo>
                    <a:pt x="107" y="459"/>
                    <a:pt x="90" y="463"/>
                    <a:pt x="85" y="458"/>
                  </a:cubicBezTo>
                  <a:cubicBezTo>
                    <a:pt x="70" y="412"/>
                    <a:pt x="60" y="381"/>
                    <a:pt x="46" y="345"/>
                  </a:cubicBezTo>
                  <a:cubicBezTo>
                    <a:pt x="32" y="306"/>
                    <a:pt x="19" y="276"/>
                    <a:pt x="0" y="231"/>
                  </a:cubicBezTo>
                  <a:cubicBezTo>
                    <a:pt x="1" y="225"/>
                    <a:pt x="15" y="217"/>
                    <a:pt x="22" y="221"/>
                  </a:cubicBezTo>
                  <a:cubicBezTo>
                    <a:pt x="34" y="243"/>
                    <a:pt x="34" y="243"/>
                    <a:pt x="34" y="243"/>
                  </a:cubicBezTo>
                  <a:cubicBezTo>
                    <a:pt x="60" y="294"/>
                    <a:pt x="74" y="291"/>
                    <a:pt x="170" y="255"/>
                  </a:cubicBezTo>
                  <a:lnTo>
                    <a:pt x="493"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0" name="Freeform 258"/>
            <p:cNvSpPr>
              <a:spLocks/>
            </p:cNvSpPr>
            <p:nvPr/>
          </p:nvSpPr>
          <p:spPr bwMode="auto">
            <a:xfrm>
              <a:off x="7639" y="460"/>
              <a:ext cx="87" cy="50"/>
            </a:xfrm>
            <a:custGeom>
              <a:avLst/>
              <a:gdLst>
                <a:gd name="T0" fmla="*/ 6 w 682"/>
                <a:gd name="T1" fmla="*/ 189 h 391"/>
                <a:gd name="T2" fmla="*/ 31 w 682"/>
                <a:gd name="T3" fmla="*/ 36 h 391"/>
                <a:gd name="T4" fmla="*/ 165 w 682"/>
                <a:gd name="T5" fmla="*/ 0 h 391"/>
                <a:gd name="T6" fmla="*/ 170 w 682"/>
                <a:gd name="T7" fmla="*/ 23 h 391"/>
                <a:gd name="T8" fmla="*/ 37 w 682"/>
                <a:gd name="T9" fmla="*/ 200 h 391"/>
                <a:gd name="T10" fmla="*/ 157 w 682"/>
                <a:gd name="T11" fmla="*/ 313 h 391"/>
                <a:gd name="T12" fmla="*/ 287 w 682"/>
                <a:gd name="T13" fmla="*/ 225 h 391"/>
                <a:gd name="T14" fmla="*/ 340 w 682"/>
                <a:gd name="T15" fmla="*/ 128 h 391"/>
                <a:gd name="T16" fmla="*/ 499 w 682"/>
                <a:gd name="T17" fmla="*/ 12 h 391"/>
                <a:gd name="T18" fmla="*/ 680 w 682"/>
                <a:gd name="T19" fmla="*/ 198 h 391"/>
                <a:gd name="T20" fmla="*/ 673 w 682"/>
                <a:gd name="T21" fmla="*/ 289 h 391"/>
                <a:gd name="T22" fmla="*/ 670 w 682"/>
                <a:gd name="T23" fmla="*/ 324 h 391"/>
                <a:gd name="T24" fmla="*/ 553 w 682"/>
                <a:gd name="T25" fmla="*/ 349 h 391"/>
                <a:gd name="T26" fmla="*/ 548 w 682"/>
                <a:gd name="T27" fmla="*/ 325 h 391"/>
                <a:gd name="T28" fmla="*/ 649 w 682"/>
                <a:gd name="T29" fmla="*/ 186 h 391"/>
                <a:gd name="T30" fmla="*/ 533 w 682"/>
                <a:gd name="T31" fmla="*/ 78 h 391"/>
                <a:gd name="T32" fmla="*/ 420 w 682"/>
                <a:gd name="T33" fmla="*/ 169 h 391"/>
                <a:gd name="T34" fmla="*/ 377 w 682"/>
                <a:gd name="T35" fmla="*/ 249 h 391"/>
                <a:gd name="T36" fmla="*/ 199 w 682"/>
                <a:gd name="T37" fmla="*/ 383 h 391"/>
                <a:gd name="T38" fmla="*/ 6 w 682"/>
                <a:gd name="T39" fmla="*/ 18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 h="391">
                  <a:moveTo>
                    <a:pt x="6" y="189"/>
                  </a:moveTo>
                  <a:cubicBezTo>
                    <a:pt x="0" y="108"/>
                    <a:pt x="22" y="55"/>
                    <a:pt x="31" y="36"/>
                  </a:cubicBezTo>
                  <a:cubicBezTo>
                    <a:pt x="52" y="23"/>
                    <a:pt x="120" y="6"/>
                    <a:pt x="165" y="0"/>
                  </a:cubicBezTo>
                  <a:cubicBezTo>
                    <a:pt x="172" y="5"/>
                    <a:pt x="175" y="19"/>
                    <a:pt x="170" y="23"/>
                  </a:cubicBezTo>
                  <a:cubicBezTo>
                    <a:pt x="121" y="41"/>
                    <a:pt x="29" y="88"/>
                    <a:pt x="37" y="200"/>
                  </a:cubicBezTo>
                  <a:cubicBezTo>
                    <a:pt x="43" y="281"/>
                    <a:pt x="98" y="317"/>
                    <a:pt x="157" y="313"/>
                  </a:cubicBezTo>
                  <a:cubicBezTo>
                    <a:pt x="199" y="310"/>
                    <a:pt x="246" y="298"/>
                    <a:pt x="287" y="225"/>
                  </a:cubicBezTo>
                  <a:cubicBezTo>
                    <a:pt x="340" y="128"/>
                    <a:pt x="340" y="128"/>
                    <a:pt x="340" y="128"/>
                  </a:cubicBezTo>
                  <a:cubicBezTo>
                    <a:pt x="369" y="78"/>
                    <a:pt x="420" y="18"/>
                    <a:pt x="499" y="12"/>
                  </a:cubicBezTo>
                  <a:cubicBezTo>
                    <a:pt x="592" y="6"/>
                    <a:pt x="671" y="73"/>
                    <a:pt x="680" y="198"/>
                  </a:cubicBezTo>
                  <a:cubicBezTo>
                    <a:pt x="682" y="228"/>
                    <a:pt x="679" y="264"/>
                    <a:pt x="673" y="289"/>
                  </a:cubicBezTo>
                  <a:cubicBezTo>
                    <a:pt x="671" y="302"/>
                    <a:pt x="669" y="316"/>
                    <a:pt x="670" y="324"/>
                  </a:cubicBezTo>
                  <a:cubicBezTo>
                    <a:pt x="647" y="334"/>
                    <a:pt x="593" y="346"/>
                    <a:pt x="553" y="349"/>
                  </a:cubicBezTo>
                  <a:cubicBezTo>
                    <a:pt x="547" y="346"/>
                    <a:pt x="543" y="330"/>
                    <a:pt x="548" y="325"/>
                  </a:cubicBezTo>
                  <a:cubicBezTo>
                    <a:pt x="594" y="309"/>
                    <a:pt x="655" y="279"/>
                    <a:pt x="649" y="186"/>
                  </a:cubicBezTo>
                  <a:cubicBezTo>
                    <a:pt x="642" y="91"/>
                    <a:pt x="578" y="75"/>
                    <a:pt x="533" y="78"/>
                  </a:cubicBezTo>
                  <a:cubicBezTo>
                    <a:pt x="477" y="82"/>
                    <a:pt x="441" y="131"/>
                    <a:pt x="420" y="169"/>
                  </a:cubicBezTo>
                  <a:cubicBezTo>
                    <a:pt x="377" y="249"/>
                    <a:pt x="377" y="249"/>
                    <a:pt x="377" y="249"/>
                  </a:cubicBezTo>
                  <a:cubicBezTo>
                    <a:pt x="343" y="313"/>
                    <a:pt x="291" y="377"/>
                    <a:pt x="199" y="383"/>
                  </a:cubicBezTo>
                  <a:cubicBezTo>
                    <a:pt x="93" y="391"/>
                    <a:pt x="15" y="315"/>
                    <a:pt x="6" y="1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1" name="Freeform 259"/>
            <p:cNvSpPr>
              <a:spLocks noEditPoints="1"/>
            </p:cNvSpPr>
            <p:nvPr/>
          </p:nvSpPr>
          <p:spPr bwMode="auto">
            <a:xfrm>
              <a:off x="7635" y="509"/>
              <a:ext cx="88" cy="83"/>
            </a:xfrm>
            <a:custGeom>
              <a:avLst/>
              <a:gdLst>
                <a:gd name="T0" fmla="*/ 253 w 689"/>
                <a:gd name="T1" fmla="*/ 444 h 649"/>
                <a:gd name="T2" fmla="*/ 281 w 689"/>
                <a:gd name="T3" fmla="*/ 407 h 649"/>
                <a:gd name="T4" fmla="*/ 299 w 689"/>
                <a:gd name="T5" fmla="*/ 262 h 649"/>
                <a:gd name="T6" fmla="*/ 280 w 689"/>
                <a:gd name="T7" fmla="*/ 222 h 649"/>
                <a:gd name="T8" fmla="*/ 183 w 689"/>
                <a:gd name="T9" fmla="*/ 176 h 649"/>
                <a:gd name="T10" fmla="*/ 105 w 689"/>
                <a:gd name="T11" fmla="*/ 146 h 649"/>
                <a:gd name="T12" fmla="*/ 83 w 689"/>
                <a:gd name="T13" fmla="*/ 171 h 649"/>
                <a:gd name="T14" fmla="*/ 76 w 689"/>
                <a:gd name="T15" fmla="*/ 203 h 649"/>
                <a:gd name="T16" fmla="*/ 52 w 689"/>
                <a:gd name="T17" fmla="*/ 198 h 649"/>
                <a:gd name="T18" fmla="*/ 67 w 689"/>
                <a:gd name="T19" fmla="*/ 98 h 649"/>
                <a:gd name="T20" fmla="*/ 75 w 689"/>
                <a:gd name="T21" fmla="*/ 5 h 649"/>
                <a:gd name="T22" fmla="*/ 99 w 689"/>
                <a:gd name="T23" fmla="*/ 6 h 649"/>
                <a:gd name="T24" fmla="*/ 98 w 689"/>
                <a:gd name="T25" fmla="*/ 38 h 649"/>
                <a:gd name="T26" fmla="*/ 139 w 689"/>
                <a:gd name="T27" fmla="*/ 102 h 649"/>
                <a:gd name="T28" fmla="*/ 344 w 689"/>
                <a:gd name="T29" fmla="*/ 212 h 649"/>
                <a:gd name="T30" fmla="*/ 592 w 689"/>
                <a:gd name="T31" fmla="*/ 341 h 649"/>
                <a:gd name="T32" fmla="*/ 658 w 689"/>
                <a:gd name="T33" fmla="*/ 366 h 649"/>
                <a:gd name="T34" fmla="*/ 689 w 689"/>
                <a:gd name="T35" fmla="*/ 420 h 649"/>
                <a:gd name="T36" fmla="*/ 679 w 689"/>
                <a:gd name="T37" fmla="*/ 434 h 649"/>
                <a:gd name="T38" fmla="*/ 545 w 689"/>
                <a:gd name="T39" fmla="*/ 461 h 649"/>
                <a:gd name="T40" fmla="*/ 142 w 689"/>
                <a:gd name="T41" fmla="*/ 547 h 649"/>
                <a:gd name="T42" fmla="*/ 30 w 689"/>
                <a:gd name="T43" fmla="*/ 617 h 649"/>
                <a:gd name="T44" fmla="*/ 24 w 689"/>
                <a:gd name="T45" fmla="*/ 642 h 649"/>
                <a:gd name="T46" fmla="*/ 0 w 689"/>
                <a:gd name="T47" fmla="*/ 640 h 649"/>
                <a:gd name="T48" fmla="*/ 17 w 689"/>
                <a:gd name="T49" fmla="*/ 523 h 649"/>
                <a:gd name="T50" fmla="*/ 27 w 689"/>
                <a:gd name="T51" fmla="*/ 412 h 649"/>
                <a:gd name="T52" fmla="*/ 51 w 689"/>
                <a:gd name="T53" fmla="*/ 413 h 649"/>
                <a:gd name="T54" fmla="*/ 51 w 689"/>
                <a:gd name="T55" fmla="*/ 441 h 649"/>
                <a:gd name="T56" fmla="*/ 64 w 689"/>
                <a:gd name="T57" fmla="*/ 477 h 649"/>
                <a:gd name="T58" fmla="*/ 117 w 689"/>
                <a:gd name="T59" fmla="*/ 471 h 649"/>
                <a:gd name="T60" fmla="*/ 253 w 689"/>
                <a:gd name="T61" fmla="*/ 444 h 649"/>
                <a:gd name="T62" fmla="*/ 361 w 689"/>
                <a:gd name="T63" fmla="*/ 263 h 649"/>
                <a:gd name="T64" fmla="*/ 335 w 689"/>
                <a:gd name="T65" fmla="*/ 281 h 649"/>
                <a:gd name="T66" fmla="*/ 321 w 689"/>
                <a:gd name="T67" fmla="*/ 399 h 649"/>
                <a:gd name="T68" fmla="*/ 349 w 689"/>
                <a:gd name="T69" fmla="*/ 424 h 649"/>
                <a:gd name="T70" fmla="*/ 512 w 689"/>
                <a:gd name="T71" fmla="*/ 390 h 649"/>
                <a:gd name="T72" fmla="*/ 575 w 689"/>
                <a:gd name="T73" fmla="*/ 375 h 649"/>
                <a:gd name="T74" fmla="*/ 576 w 689"/>
                <a:gd name="T75" fmla="*/ 373 h 649"/>
                <a:gd name="T76" fmla="*/ 521 w 689"/>
                <a:gd name="T77" fmla="*/ 343 h 649"/>
                <a:gd name="T78" fmla="*/ 361 w 689"/>
                <a:gd name="T79" fmla="*/ 26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9" h="649">
                  <a:moveTo>
                    <a:pt x="253" y="444"/>
                  </a:moveTo>
                  <a:cubicBezTo>
                    <a:pt x="275" y="439"/>
                    <a:pt x="278" y="436"/>
                    <a:pt x="281" y="407"/>
                  </a:cubicBezTo>
                  <a:cubicBezTo>
                    <a:pt x="299" y="262"/>
                    <a:pt x="299" y="262"/>
                    <a:pt x="299" y="262"/>
                  </a:cubicBezTo>
                  <a:cubicBezTo>
                    <a:pt x="301" y="237"/>
                    <a:pt x="299" y="231"/>
                    <a:pt x="280" y="222"/>
                  </a:cubicBezTo>
                  <a:cubicBezTo>
                    <a:pt x="183" y="176"/>
                    <a:pt x="183" y="176"/>
                    <a:pt x="183" y="176"/>
                  </a:cubicBezTo>
                  <a:cubicBezTo>
                    <a:pt x="141" y="157"/>
                    <a:pt x="116" y="147"/>
                    <a:pt x="105" y="146"/>
                  </a:cubicBezTo>
                  <a:cubicBezTo>
                    <a:pt x="93" y="144"/>
                    <a:pt x="87" y="149"/>
                    <a:pt x="83" y="171"/>
                  </a:cubicBezTo>
                  <a:cubicBezTo>
                    <a:pt x="76" y="203"/>
                    <a:pt x="76" y="203"/>
                    <a:pt x="76" y="203"/>
                  </a:cubicBezTo>
                  <a:cubicBezTo>
                    <a:pt x="70" y="209"/>
                    <a:pt x="55" y="207"/>
                    <a:pt x="52" y="198"/>
                  </a:cubicBezTo>
                  <a:cubicBezTo>
                    <a:pt x="57" y="173"/>
                    <a:pt x="61" y="143"/>
                    <a:pt x="67" y="98"/>
                  </a:cubicBezTo>
                  <a:cubicBezTo>
                    <a:pt x="71" y="66"/>
                    <a:pt x="73" y="32"/>
                    <a:pt x="75" y="5"/>
                  </a:cubicBezTo>
                  <a:cubicBezTo>
                    <a:pt x="79" y="0"/>
                    <a:pt x="95" y="0"/>
                    <a:pt x="99" y="6"/>
                  </a:cubicBezTo>
                  <a:cubicBezTo>
                    <a:pt x="98" y="38"/>
                    <a:pt x="98" y="38"/>
                    <a:pt x="98" y="38"/>
                  </a:cubicBezTo>
                  <a:cubicBezTo>
                    <a:pt x="98" y="62"/>
                    <a:pt x="106" y="84"/>
                    <a:pt x="139" y="102"/>
                  </a:cubicBezTo>
                  <a:cubicBezTo>
                    <a:pt x="181" y="125"/>
                    <a:pt x="240" y="159"/>
                    <a:pt x="344" y="212"/>
                  </a:cubicBezTo>
                  <a:cubicBezTo>
                    <a:pt x="592" y="341"/>
                    <a:pt x="592" y="341"/>
                    <a:pt x="592" y="341"/>
                  </a:cubicBezTo>
                  <a:cubicBezTo>
                    <a:pt x="625" y="359"/>
                    <a:pt x="643" y="367"/>
                    <a:pt x="658" y="366"/>
                  </a:cubicBezTo>
                  <a:cubicBezTo>
                    <a:pt x="662" y="390"/>
                    <a:pt x="678" y="408"/>
                    <a:pt x="689" y="420"/>
                  </a:cubicBezTo>
                  <a:cubicBezTo>
                    <a:pt x="688" y="426"/>
                    <a:pt x="686" y="432"/>
                    <a:pt x="679" y="434"/>
                  </a:cubicBezTo>
                  <a:cubicBezTo>
                    <a:pt x="635" y="441"/>
                    <a:pt x="589" y="451"/>
                    <a:pt x="545" y="461"/>
                  </a:cubicBezTo>
                  <a:cubicBezTo>
                    <a:pt x="142" y="547"/>
                    <a:pt x="142" y="547"/>
                    <a:pt x="142" y="547"/>
                  </a:cubicBezTo>
                  <a:cubicBezTo>
                    <a:pt x="56" y="565"/>
                    <a:pt x="40" y="576"/>
                    <a:pt x="30" y="617"/>
                  </a:cubicBezTo>
                  <a:cubicBezTo>
                    <a:pt x="24" y="642"/>
                    <a:pt x="24" y="642"/>
                    <a:pt x="24" y="642"/>
                  </a:cubicBezTo>
                  <a:cubicBezTo>
                    <a:pt x="18" y="649"/>
                    <a:pt x="3" y="645"/>
                    <a:pt x="0" y="640"/>
                  </a:cubicBezTo>
                  <a:cubicBezTo>
                    <a:pt x="7" y="600"/>
                    <a:pt x="11" y="567"/>
                    <a:pt x="17" y="523"/>
                  </a:cubicBezTo>
                  <a:cubicBezTo>
                    <a:pt x="22" y="477"/>
                    <a:pt x="25" y="440"/>
                    <a:pt x="27" y="412"/>
                  </a:cubicBezTo>
                  <a:cubicBezTo>
                    <a:pt x="32" y="405"/>
                    <a:pt x="47" y="406"/>
                    <a:pt x="51" y="413"/>
                  </a:cubicBezTo>
                  <a:cubicBezTo>
                    <a:pt x="51" y="441"/>
                    <a:pt x="51" y="441"/>
                    <a:pt x="51" y="441"/>
                  </a:cubicBezTo>
                  <a:cubicBezTo>
                    <a:pt x="50" y="462"/>
                    <a:pt x="55" y="476"/>
                    <a:pt x="64" y="477"/>
                  </a:cubicBezTo>
                  <a:cubicBezTo>
                    <a:pt x="75" y="478"/>
                    <a:pt x="93" y="476"/>
                    <a:pt x="117" y="471"/>
                  </a:cubicBezTo>
                  <a:lnTo>
                    <a:pt x="253" y="444"/>
                  </a:lnTo>
                  <a:close/>
                  <a:moveTo>
                    <a:pt x="361" y="263"/>
                  </a:moveTo>
                  <a:cubicBezTo>
                    <a:pt x="340" y="253"/>
                    <a:pt x="339" y="253"/>
                    <a:pt x="335" y="281"/>
                  </a:cubicBezTo>
                  <a:cubicBezTo>
                    <a:pt x="321" y="399"/>
                    <a:pt x="321" y="399"/>
                    <a:pt x="321" y="399"/>
                  </a:cubicBezTo>
                  <a:cubicBezTo>
                    <a:pt x="318" y="427"/>
                    <a:pt x="322" y="429"/>
                    <a:pt x="349" y="424"/>
                  </a:cubicBezTo>
                  <a:cubicBezTo>
                    <a:pt x="512" y="390"/>
                    <a:pt x="512" y="390"/>
                    <a:pt x="512" y="390"/>
                  </a:cubicBezTo>
                  <a:cubicBezTo>
                    <a:pt x="536" y="385"/>
                    <a:pt x="563" y="380"/>
                    <a:pt x="575" y="375"/>
                  </a:cubicBezTo>
                  <a:cubicBezTo>
                    <a:pt x="576" y="373"/>
                    <a:pt x="576" y="373"/>
                    <a:pt x="576" y="373"/>
                  </a:cubicBezTo>
                  <a:cubicBezTo>
                    <a:pt x="571" y="370"/>
                    <a:pt x="549" y="358"/>
                    <a:pt x="521" y="343"/>
                  </a:cubicBezTo>
                  <a:lnTo>
                    <a:pt x="361" y="2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2" name="Freeform 260"/>
            <p:cNvSpPr>
              <a:spLocks/>
            </p:cNvSpPr>
            <p:nvPr/>
          </p:nvSpPr>
          <p:spPr bwMode="auto">
            <a:xfrm>
              <a:off x="7608" y="588"/>
              <a:ext cx="106" cy="112"/>
            </a:xfrm>
            <a:custGeom>
              <a:avLst/>
              <a:gdLst>
                <a:gd name="T0" fmla="*/ 167 w 832"/>
                <a:gd name="T1" fmla="*/ 628 h 877"/>
                <a:gd name="T2" fmla="*/ 7 w 832"/>
                <a:gd name="T3" fmla="*/ 572 h 877"/>
                <a:gd name="T4" fmla="*/ 4 w 832"/>
                <a:gd name="T5" fmla="*/ 551 h 877"/>
                <a:gd name="T6" fmla="*/ 184 w 832"/>
                <a:gd name="T7" fmla="*/ 486 h 877"/>
                <a:gd name="T8" fmla="*/ 503 w 832"/>
                <a:gd name="T9" fmla="*/ 364 h 877"/>
                <a:gd name="T10" fmla="*/ 665 w 832"/>
                <a:gd name="T11" fmla="*/ 305 h 877"/>
                <a:gd name="T12" fmla="*/ 666 w 832"/>
                <a:gd name="T13" fmla="*/ 303 h 877"/>
                <a:gd name="T14" fmla="*/ 608 w 832"/>
                <a:gd name="T15" fmla="*/ 276 h 877"/>
                <a:gd name="T16" fmla="*/ 410 w 832"/>
                <a:gd name="T17" fmla="*/ 202 h 877"/>
                <a:gd name="T18" fmla="*/ 216 w 832"/>
                <a:gd name="T19" fmla="*/ 148 h 877"/>
                <a:gd name="T20" fmla="*/ 182 w 832"/>
                <a:gd name="T21" fmla="*/ 188 h 877"/>
                <a:gd name="T22" fmla="*/ 168 w 832"/>
                <a:gd name="T23" fmla="*/ 215 h 877"/>
                <a:gd name="T24" fmla="*/ 146 w 832"/>
                <a:gd name="T25" fmla="*/ 205 h 877"/>
                <a:gd name="T26" fmla="*/ 189 w 832"/>
                <a:gd name="T27" fmla="*/ 100 h 877"/>
                <a:gd name="T28" fmla="*/ 221 w 832"/>
                <a:gd name="T29" fmla="*/ 4 h 877"/>
                <a:gd name="T30" fmla="*/ 245 w 832"/>
                <a:gd name="T31" fmla="*/ 11 h 877"/>
                <a:gd name="T32" fmla="*/ 238 w 832"/>
                <a:gd name="T33" fmla="*/ 36 h 877"/>
                <a:gd name="T34" fmla="*/ 242 w 832"/>
                <a:gd name="T35" fmla="*/ 83 h 877"/>
                <a:gd name="T36" fmla="*/ 424 w 832"/>
                <a:gd name="T37" fmla="*/ 165 h 877"/>
                <a:gd name="T38" fmla="*/ 687 w 832"/>
                <a:gd name="T39" fmla="*/ 263 h 877"/>
                <a:gd name="T40" fmla="*/ 760 w 832"/>
                <a:gd name="T41" fmla="*/ 268 h 877"/>
                <a:gd name="T42" fmla="*/ 803 w 832"/>
                <a:gd name="T43" fmla="*/ 220 h 877"/>
                <a:gd name="T44" fmla="*/ 810 w 832"/>
                <a:gd name="T45" fmla="*/ 205 h 877"/>
                <a:gd name="T46" fmla="*/ 832 w 832"/>
                <a:gd name="T47" fmla="*/ 215 h 877"/>
                <a:gd name="T48" fmla="*/ 791 w 832"/>
                <a:gd name="T49" fmla="*/ 317 h 877"/>
                <a:gd name="T50" fmla="*/ 778 w 832"/>
                <a:gd name="T51" fmla="*/ 360 h 877"/>
                <a:gd name="T52" fmla="*/ 520 w 832"/>
                <a:gd name="T53" fmla="*/ 440 h 877"/>
                <a:gd name="T54" fmla="*/ 388 w 832"/>
                <a:gd name="T55" fmla="*/ 491 h 877"/>
                <a:gd name="T56" fmla="*/ 168 w 832"/>
                <a:gd name="T57" fmla="*/ 580 h 877"/>
                <a:gd name="T58" fmla="*/ 167 w 832"/>
                <a:gd name="T59" fmla="*/ 582 h 877"/>
                <a:gd name="T60" fmla="*/ 204 w 832"/>
                <a:gd name="T61" fmla="*/ 599 h 877"/>
                <a:gd name="T62" fmla="*/ 398 w 832"/>
                <a:gd name="T63" fmla="*/ 672 h 877"/>
                <a:gd name="T64" fmla="*/ 593 w 832"/>
                <a:gd name="T65" fmla="*/ 724 h 877"/>
                <a:gd name="T66" fmla="*/ 632 w 832"/>
                <a:gd name="T67" fmla="*/ 675 h 877"/>
                <a:gd name="T68" fmla="*/ 640 w 832"/>
                <a:gd name="T69" fmla="*/ 660 h 877"/>
                <a:gd name="T70" fmla="*/ 662 w 832"/>
                <a:gd name="T71" fmla="*/ 670 h 877"/>
                <a:gd name="T72" fmla="*/ 619 w 832"/>
                <a:gd name="T73" fmla="*/ 777 h 877"/>
                <a:gd name="T74" fmla="*/ 587 w 832"/>
                <a:gd name="T75" fmla="*/ 871 h 877"/>
                <a:gd name="T76" fmla="*/ 563 w 832"/>
                <a:gd name="T77" fmla="*/ 865 h 877"/>
                <a:gd name="T78" fmla="*/ 566 w 832"/>
                <a:gd name="T79" fmla="*/ 851 h 877"/>
                <a:gd name="T80" fmla="*/ 566 w 832"/>
                <a:gd name="T81" fmla="*/ 793 h 877"/>
                <a:gd name="T82" fmla="*/ 384 w 832"/>
                <a:gd name="T83" fmla="*/ 710 h 877"/>
                <a:gd name="T84" fmla="*/ 167 w 832"/>
                <a:gd name="T85" fmla="*/ 62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2" h="877">
                  <a:moveTo>
                    <a:pt x="167" y="628"/>
                  </a:moveTo>
                  <a:cubicBezTo>
                    <a:pt x="140" y="618"/>
                    <a:pt x="32" y="578"/>
                    <a:pt x="7" y="572"/>
                  </a:cubicBezTo>
                  <a:cubicBezTo>
                    <a:pt x="2" y="568"/>
                    <a:pt x="0" y="561"/>
                    <a:pt x="4" y="551"/>
                  </a:cubicBezTo>
                  <a:cubicBezTo>
                    <a:pt x="23" y="545"/>
                    <a:pt x="65" y="531"/>
                    <a:pt x="184" y="486"/>
                  </a:cubicBezTo>
                  <a:cubicBezTo>
                    <a:pt x="503" y="364"/>
                    <a:pt x="503" y="364"/>
                    <a:pt x="503" y="364"/>
                  </a:cubicBezTo>
                  <a:cubicBezTo>
                    <a:pt x="541" y="350"/>
                    <a:pt x="638" y="316"/>
                    <a:pt x="665" y="305"/>
                  </a:cubicBezTo>
                  <a:cubicBezTo>
                    <a:pt x="666" y="303"/>
                    <a:pt x="666" y="303"/>
                    <a:pt x="666" y="303"/>
                  </a:cubicBezTo>
                  <a:cubicBezTo>
                    <a:pt x="656" y="295"/>
                    <a:pt x="636" y="287"/>
                    <a:pt x="608" y="276"/>
                  </a:cubicBezTo>
                  <a:cubicBezTo>
                    <a:pt x="410" y="202"/>
                    <a:pt x="410" y="202"/>
                    <a:pt x="410" y="202"/>
                  </a:cubicBezTo>
                  <a:cubicBezTo>
                    <a:pt x="368" y="186"/>
                    <a:pt x="249" y="144"/>
                    <a:pt x="216" y="148"/>
                  </a:cubicBezTo>
                  <a:cubicBezTo>
                    <a:pt x="204" y="151"/>
                    <a:pt x="192" y="166"/>
                    <a:pt x="182" y="188"/>
                  </a:cubicBezTo>
                  <a:cubicBezTo>
                    <a:pt x="168" y="215"/>
                    <a:pt x="168" y="215"/>
                    <a:pt x="168" y="215"/>
                  </a:cubicBezTo>
                  <a:cubicBezTo>
                    <a:pt x="159" y="218"/>
                    <a:pt x="148" y="213"/>
                    <a:pt x="146" y="205"/>
                  </a:cubicBezTo>
                  <a:cubicBezTo>
                    <a:pt x="163" y="165"/>
                    <a:pt x="176" y="133"/>
                    <a:pt x="189" y="100"/>
                  </a:cubicBezTo>
                  <a:cubicBezTo>
                    <a:pt x="203" y="61"/>
                    <a:pt x="211" y="37"/>
                    <a:pt x="221" y="4"/>
                  </a:cubicBezTo>
                  <a:cubicBezTo>
                    <a:pt x="228" y="0"/>
                    <a:pt x="241" y="3"/>
                    <a:pt x="245" y="11"/>
                  </a:cubicBezTo>
                  <a:cubicBezTo>
                    <a:pt x="238" y="36"/>
                    <a:pt x="238" y="36"/>
                    <a:pt x="238" y="36"/>
                  </a:cubicBezTo>
                  <a:cubicBezTo>
                    <a:pt x="232" y="58"/>
                    <a:pt x="233" y="75"/>
                    <a:pt x="242" y="83"/>
                  </a:cubicBezTo>
                  <a:cubicBezTo>
                    <a:pt x="270" y="108"/>
                    <a:pt x="381" y="149"/>
                    <a:pt x="424" y="165"/>
                  </a:cubicBezTo>
                  <a:cubicBezTo>
                    <a:pt x="687" y="263"/>
                    <a:pt x="687" y="263"/>
                    <a:pt x="687" y="263"/>
                  </a:cubicBezTo>
                  <a:cubicBezTo>
                    <a:pt x="712" y="273"/>
                    <a:pt x="732" y="279"/>
                    <a:pt x="760" y="268"/>
                  </a:cubicBezTo>
                  <a:cubicBezTo>
                    <a:pt x="777" y="260"/>
                    <a:pt x="792" y="240"/>
                    <a:pt x="803" y="220"/>
                  </a:cubicBezTo>
                  <a:cubicBezTo>
                    <a:pt x="810" y="205"/>
                    <a:pt x="810" y="205"/>
                    <a:pt x="810" y="205"/>
                  </a:cubicBezTo>
                  <a:cubicBezTo>
                    <a:pt x="818" y="201"/>
                    <a:pt x="831" y="206"/>
                    <a:pt x="832" y="215"/>
                  </a:cubicBezTo>
                  <a:cubicBezTo>
                    <a:pt x="816" y="252"/>
                    <a:pt x="797" y="300"/>
                    <a:pt x="791" y="317"/>
                  </a:cubicBezTo>
                  <a:cubicBezTo>
                    <a:pt x="786" y="331"/>
                    <a:pt x="781" y="347"/>
                    <a:pt x="778" y="360"/>
                  </a:cubicBezTo>
                  <a:cubicBezTo>
                    <a:pt x="725" y="360"/>
                    <a:pt x="565" y="424"/>
                    <a:pt x="520" y="440"/>
                  </a:cubicBezTo>
                  <a:cubicBezTo>
                    <a:pt x="388" y="491"/>
                    <a:pt x="388" y="491"/>
                    <a:pt x="388" y="491"/>
                  </a:cubicBezTo>
                  <a:cubicBezTo>
                    <a:pt x="294" y="527"/>
                    <a:pt x="227" y="554"/>
                    <a:pt x="168" y="580"/>
                  </a:cubicBezTo>
                  <a:cubicBezTo>
                    <a:pt x="167" y="582"/>
                    <a:pt x="167" y="582"/>
                    <a:pt x="167" y="582"/>
                  </a:cubicBezTo>
                  <a:cubicBezTo>
                    <a:pt x="170" y="587"/>
                    <a:pt x="185" y="592"/>
                    <a:pt x="204" y="599"/>
                  </a:cubicBezTo>
                  <a:cubicBezTo>
                    <a:pt x="398" y="672"/>
                    <a:pt x="398" y="672"/>
                    <a:pt x="398" y="672"/>
                  </a:cubicBezTo>
                  <a:cubicBezTo>
                    <a:pt x="441" y="688"/>
                    <a:pt x="559" y="732"/>
                    <a:pt x="593" y="724"/>
                  </a:cubicBezTo>
                  <a:cubicBezTo>
                    <a:pt x="603" y="722"/>
                    <a:pt x="614" y="710"/>
                    <a:pt x="632" y="675"/>
                  </a:cubicBezTo>
                  <a:cubicBezTo>
                    <a:pt x="640" y="660"/>
                    <a:pt x="640" y="660"/>
                    <a:pt x="640" y="660"/>
                  </a:cubicBezTo>
                  <a:cubicBezTo>
                    <a:pt x="648" y="656"/>
                    <a:pt x="662" y="662"/>
                    <a:pt x="662" y="670"/>
                  </a:cubicBezTo>
                  <a:cubicBezTo>
                    <a:pt x="644" y="712"/>
                    <a:pt x="632" y="742"/>
                    <a:pt x="619" y="777"/>
                  </a:cubicBezTo>
                  <a:cubicBezTo>
                    <a:pt x="604" y="816"/>
                    <a:pt x="597" y="840"/>
                    <a:pt x="587" y="871"/>
                  </a:cubicBezTo>
                  <a:cubicBezTo>
                    <a:pt x="579" y="877"/>
                    <a:pt x="567" y="872"/>
                    <a:pt x="563" y="865"/>
                  </a:cubicBezTo>
                  <a:cubicBezTo>
                    <a:pt x="566" y="851"/>
                    <a:pt x="566" y="851"/>
                    <a:pt x="566" y="851"/>
                  </a:cubicBezTo>
                  <a:cubicBezTo>
                    <a:pt x="573" y="821"/>
                    <a:pt x="572" y="800"/>
                    <a:pt x="566" y="793"/>
                  </a:cubicBezTo>
                  <a:cubicBezTo>
                    <a:pt x="539" y="766"/>
                    <a:pt x="426" y="725"/>
                    <a:pt x="384" y="710"/>
                  </a:cubicBezTo>
                  <a:lnTo>
                    <a:pt x="167" y="6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3" name="Freeform 261"/>
            <p:cNvSpPr>
              <a:spLocks/>
            </p:cNvSpPr>
            <p:nvPr/>
          </p:nvSpPr>
          <p:spPr bwMode="auto">
            <a:xfrm>
              <a:off x="7585" y="672"/>
              <a:ext cx="87" cy="70"/>
            </a:xfrm>
            <a:custGeom>
              <a:avLst/>
              <a:gdLst>
                <a:gd name="T0" fmla="*/ 508 w 679"/>
                <a:gd name="T1" fmla="*/ 331 h 550"/>
                <a:gd name="T2" fmla="*/ 645 w 679"/>
                <a:gd name="T3" fmla="*/ 345 h 550"/>
                <a:gd name="T4" fmla="*/ 659 w 679"/>
                <a:gd name="T5" fmla="*/ 325 h 550"/>
                <a:gd name="T6" fmla="*/ 679 w 679"/>
                <a:gd name="T7" fmla="*/ 339 h 550"/>
                <a:gd name="T8" fmla="*/ 613 w 679"/>
                <a:gd name="T9" fmla="*/ 442 h 550"/>
                <a:gd name="T10" fmla="*/ 552 w 679"/>
                <a:gd name="T11" fmla="*/ 546 h 550"/>
                <a:gd name="T12" fmla="*/ 531 w 679"/>
                <a:gd name="T13" fmla="*/ 536 h 550"/>
                <a:gd name="T14" fmla="*/ 542 w 679"/>
                <a:gd name="T15" fmla="*/ 514 h 550"/>
                <a:gd name="T16" fmla="*/ 466 w 679"/>
                <a:gd name="T17" fmla="*/ 399 h 550"/>
                <a:gd name="T18" fmla="*/ 172 w 679"/>
                <a:gd name="T19" fmla="*/ 219 h 550"/>
                <a:gd name="T20" fmla="*/ 36 w 679"/>
                <a:gd name="T21" fmla="*/ 205 h 550"/>
                <a:gd name="T22" fmla="*/ 21 w 679"/>
                <a:gd name="T23" fmla="*/ 224 h 550"/>
                <a:gd name="T24" fmla="*/ 1 w 679"/>
                <a:gd name="T25" fmla="*/ 210 h 550"/>
                <a:gd name="T26" fmla="*/ 66 w 679"/>
                <a:gd name="T27" fmla="*/ 109 h 550"/>
                <a:gd name="T28" fmla="*/ 127 w 679"/>
                <a:gd name="T29" fmla="*/ 3 h 550"/>
                <a:gd name="T30" fmla="*/ 149 w 679"/>
                <a:gd name="T31" fmla="*/ 14 h 550"/>
                <a:gd name="T32" fmla="*/ 139 w 679"/>
                <a:gd name="T33" fmla="*/ 36 h 550"/>
                <a:gd name="T34" fmla="*/ 213 w 679"/>
                <a:gd name="T35" fmla="*/ 151 h 550"/>
                <a:gd name="T36" fmla="*/ 508 w 679"/>
                <a:gd name="T37" fmla="*/ 33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9" h="550">
                  <a:moveTo>
                    <a:pt x="508" y="331"/>
                  </a:moveTo>
                  <a:cubicBezTo>
                    <a:pt x="596" y="384"/>
                    <a:pt x="611" y="391"/>
                    <a:pt x="645" y="345"/>
                  </a:cubicBezTo>
                  <a:cubicBezTo>
                    <a:pt x="659" y="325"/>
                    <a:pt x="659" y="325"/>
                    <a:pt x="659" y="325"/>
                  </a:cubicBezTo>
                  <a:cubicBezTo>
                    <a:pt x="666" y="322"/>
                    <a:pt x="679" y="333"/>
                    <a:pt x="679" y="339"/>
                  </a:cubicBezTo>
                  <a:cubicBezTo>
                    <a:pt x="652" y="380"/>
                    <a:pt x="634" y="407"/>
                    <a:pt x="613" y="442"/>
                  </a:cubicBezTo>
                  <a:cubicBezTo>
                    <a:pt x="592" y="475"/>
                    <a:pt x="576" y="504"/>
                    <a:pt x="552" y="546"/>
                  </a:cubicBezTo>
                  <a:cubicBezTo>
                    <a:pt x="547" y="550"/>
                    <a:pt x="531" y="543"/>
                    <a:pt x="531" y="536"/>
                  </a:cubicBezTo>
                  <a:cubicBezTo>
                    <a:pt x="542" y="514"/>
                    <a:pt x="542" y="514"/>
                    <a:pt x="542" y="514"/>
                  </a:cubicBezTo>
                  <a:cubicBezTo>
                    <a:pt x="567" y="462"/>
                    <a:pt x="554" y="452"/>
                    <a:pt x="466" y="399"/>
                  </a:cubicBezTo>
                  <a:cubicBezTo>
                    <a:pt x="172" y="219"/>
                    <a:pt x="172" y="219"/>
                    <a:pt x="172" y="219"/>
                  </a:cubicBezTo>
                  <a:cubicBezTo>
                    <a:pt x="84" y="165"/>
                    <a:pt x="71" y="160"/>
                    <a:pt x="36" y="205"/>
                  </a:cubicBezTo>
                  <a:cubicBezTo>
                    <a:pt x="21" y="224"/>
                    <a:pt x="21" y="224"/>
                    <a:pt x="21" y="224"/>
                  </a:cubicBezTo>
                  <a:cubicBezTo>
                    <a:pt x="14" y="227"/>
                    <a:pt x="0" y="217"/>
                    <a:pt x="1" y="210"/>
                  </a:cubicBezTo>
                  <a:cubicBezTo>
                    <a:pt x="28" y="170"/>
                    <a:pt x="46" y="142"/>
                    <a:pt x="66" y="109"/>
                  </a:cubicBezTo>
                  <a:cubicBezTo>
                    <a:pt x="87" y="74"/>
                    <a:pt x="104" y="46"/>
                    <a:pt x="127" y="3"/>
                  </a:cubicBezTo>
                  <a:cubicBezTo>
                    <a:pt x="133" y="0"/>
                    <a:pt x="147" y="6"/>
                    <a:pt x="149" y="14"/>
                  </a:cubicBezTo>
                  <a:cubicBezTo>
                    <a:pt x="139" y="36"/>
                    <a:pt x="139" y="36"/>
                    <a:pt x="139" y="36"/>
                  </a:cubicBezTo>
                  <a:cubicBezTo>
                    <a:pt x="115" y="89"/>
                    <a:pt x="125" y="97"/>
                    <a:pt x="213" y="151"/>
                  </a:cubicBezTo>
                  <a:lnTo>
                    <a:pt x="508" y="3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4" name="Freeform 262"/>
            <p:cNvSpPr>
              <a:spLocks/>
            </p:cNvSpPr>
            <p:nvPr/>
          </p:nvSpPr>
          <p:spPr bwMode="auto">
            <a:xfrm>
              <a:off x="7549" y="718"/>
              <a:ext cx="99" cy="100"/>
            </a:xfrm>
            <a:custGeom>
              <a:avLst/>
              <a:gdLst>
                <a:gd name="T0" fmla="*/ 171 w 773"/>
                <a:gd name="T1" fmla="*/ 232 h 780"/>
                <a:gd name="T2" fmla="*/ 41 w 773"/>
                <a:gd name="T3" fmla="*/ 196 h 780"/>
                <a:gd name="T4" fmla="*/ 19 w 773"/>
                <a:gd name="T5" fmla="*/ 218 h 780"/>
                <a:gd name="T6" fmla="*/ 2 w 773"/>
                <a:gd name="T7" fmla="*/ 200 h 780"/>
                <a:gd name="T8" fmla="*/ 88 w 773"/>
                <a:gd name="T9" fmla="*/ 106 h 780"/>
                <a:gd name="T10" fmla="*/ 174 w 773"/>
                <a:gd name="T11" fmla="*/ 3 h 780"/>
                <a:gd name="T12" fmla="*/ 192 w 773"/>
                <a:gd name="T13" fmla="*/ 19 h 780"/>
                <a:gd name="T14" fmla="*/ 171 w 773"/>
                <a:gd name="T15" fmla="*/ 47 h 780"/>
                <a:gd name="T16" fmla="*/ 223 w 773"/>
                <a:gd name="T17" fmla="*/ 172 h 780"/>
                <a:gd name="T18" fmla="*/ 550 w 773"/>
                <a:gd name="T19" fmla="*/ 457 h 780"/>
                <a:gd name="T20" fmla="*/ 593 w 773"/>
                <a:gd name="T21" fmla="*/ 455 h 780"/>
                <a:gd name="T22" fmla="*/ 628 w 773"/>
                <a:gd name="T23" fmla="*/ 415 h 780"/>
                <a:gd name="T24" fmla="*/ 688 w 773"/>
                <a:gd name="T25" fmla="*/ 309 h 780"/>
                <a:gd name="T26" fmla="*/ 666 w 773"/>
                <a:gd name="T27" fmla="*/ 232 h 780"/>
                <a:gd name="T28" fmla="*/ 688 w 773"/>
                <a:gd name="T29" fmla="*/ 217 h 780"/>
                <a:gd name="T30" fmla="*/ 773 w 773"/>
                <a:gd name="T31" fmla="*/ 340 h 780"/>
                <a:gd name="T32" fmla="*/ 760 w 773"/>
                <a:gd name="T33" fmla="*/ 354 h 780"/>
                <a:gd name="T34" fmla="*/ 684 w 773"/>
                <a:gd name="T35" fmla="*/ 396 h 780"/>
                <a:gd name="T36" fmla="*/ 426 w 773"/>
                <a:gd name="T37" fmla="*/ 693 h 780"/>
                <a:gd name="T38" fmla="*/ 396 w 773"/>
                <a:gd name="T39" fmla="*/ 768 h 780"/>
                <a:gd name="T40" fmla="*/ 383 w 773"/>
                <a:gd name="T41" fmla="*/ 779 h 780"/>
                <a:gd name="T42" fmla="*/ 281 w 773"/>
                <a:gd name="T43" fmla="*/ 671 h 780"/>
                <a:gd name="T44" fmla="*/ 296 w 773"/>
                <a:gd name="T45" fmla="*/ 651 h 780"/>
                <a:gd name="T46" fmla="*/ 366 w 773"/>
                <a:gd name="T47" fmla="*/ 679 h 780"/>
                <a:gd name="T48" fmla="*/ 458 w 773"/>
                <a:gd name="T49" fmla="*/ 610 h 780"/>
                <a:gd name="T50" fmla="*/ 503 w 773"/>
                <a:gd name="T51" fmla="*/ 558 h 780"/>
                <a:gd name="T52" fmla="*/ 497 w 773"/>
                <a:gd name="T53" fmla="*/ 515 h 780"/>
                <a:gd name="T54" fmla="*/ 171 w 773"/>
                <a:gd name="T55" fmla="*/ 232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3" h="780">
                  <a:moveTo>
                    <a:pt x="171" y="232"/>
                  </a:moveTo>
                  <a:cubicBezTo>
                    <a:pt x="94" y="165"/>
                    <a:pt x="83" y="157"/>
                    <a:pt x="41" y="196"/>
                  </a:cubicBezTo>
                  <a:cubicBezTo>
                    <a:pt x="19" y="218"/>
                    <a:pt x="19" y="218"/>
                    <a:pt x="19" y="218"/>
                  </a:cubicBezTo>
                  <a:cubicBezTo>
                    <a:pt x="12" y="220"/>
                    <a:pt x="0" y="206"/>
                    <a:pt x="2" y="200"/>
                  </a:cubicBezTo>
                  <a:cubicBezTo>
                    <a:pt x="40" y="160"/>
                    <a:pt x="62" y="136"/>
                    <a:pt x="88" y="106"/>
                  </a:cubicBezTo>
                  <a:cubicBezTo>
                    <a:pt x="113" y="77"/>
                    <a:pt x="134" y="51"/>
                    <a:pt x="174" y="3"/>
                  </a:cubicBezTo>
                  <a:cubicBezTo>
                    <a:pt x="180" y="0"/>
                    <a:pt x="193" y="9"/>
                    <a:pt x="192" y="19"/>
                  </a:cubicBezTo>
                  <a:cubicBezTo>
                    <a:pt x="171" y="47"/>
                    <a:pt x="171" y="47"/>
                    <a:pt x="171" y="47"/>
                  </a:cubicBezTo>
                  <a:cubicBezTo>
                    <a:pt x="139" y="92"/>
                    <a:pt x="146" y="105"/>
                    <a:pt x="223" y="172"/>
                  </a:cubicBezTo>
                  <a:cubicBezTo>
                    <a:pt x="550" y="457"/>
                    <a:pt x="550" y="457"/>
                    <a:pt x="550" y="457"/>
                  </a:cubicBezTo>
                  <a:cubicBezTo>
                    <a:pt x="573" y="476"/>
                    <a:pt x="574" y="477"/>
                    <a:pt x="593" y="455"/>
                  </a:cubicBezTo>
                  <a:cubicBezTo>
                    <a:pt x="628" y="415"/>
                    <a:pt x="628" y="415"/>
                    <a:pt x="628" y="415"/>
                  </a:cubicBezTo>
                  <a:cubicBezTo>
                    <a:pt x="655" y="383"/>
                    <a:pt x="689" y="342"/>
                    <a:pt x="688" y="309"/>
                  </a:cubicBezTo>
                  <a:cubicBezTo>
                    <a:pt x="687" y="277"/>
                    <a:pt x="677" y="256"/>
                    <a:pt x="666" y="232"/>
                  </a:cubicBezTo>
                  <a:cubicBezTo>
                    <a:pt x="667" y="222"/>
                    <a:pt x="680" y="215"/>
                    <a:pt x="688" y="217"/>
                  </a:cubicBezTo>
                  <a:cubicBezTo>
                    <a:pt x="710" y="257"/>
                    <a:pt x="748" y="309"/>
                    <a:pt x="773" y="340"/>
                  </a:cubicBezTo>
                  <a:cubicBezTo>
                    <a:pt x="772" y="343"/>
                    <a:pt x="764" y="354"/>
                    <a:pt x="760" y="354"/>
                  </a:cubicBezTo>
                  <a:cubicBezTo>
                    <a:pt x="733" y="338"/>
                    <a:pt x="713" y="363"/>
                    <a:pt x="684" y="396"/>
                  </a:cubicBezTo>
                  <a:cubicBezTo>
                    <a:pt x="426" y="693"/>
                    <a:pt x="426" y="693"/>
                    <a:pt x="426" y="693"/>
                  </a:cubicBezTo>
                  <a:cubicBezTo>
                    <a:pt x="391" y="732"/>
                    <a:pt x="387" y="740"/>
                    <a:pt x="396" y="768"/>
                  </a:cubicBezTo>
                  <a:cubicBezTo>
                    <a:pt x="395" y="773"/>
                    <a:pt x="387" y="780"/>
                    <a:pt x="383" y="779"/>
                  </a:cubicBezTo>
                  <a:cubicBezTo>
                    <a:pt x="360" y="745"/>
                    <a:pt x="305" y="688"/>
                    <a:pt x="281" y="671"/>
                  </a:cubicBezTo>
                  <a:cubicBezTo>
                    <a:pt x="278" y="663"/>
                    <a:pt x="289" y="651"/>
                    <a:pt x="296" y="651"/>
                  </a:cubicBezTo>
                  <a:cubicBezTo>
                    <a:pt x="316" y="665"/>
                    <a:pt x="348" y="683"/>
                    <a:pt x="366" y="679"/>
                  </a:cubicBezTo>
                  <a:cubicBezTo>
                    <a:pt x="393" y="673"/>
                    <a:pt x="423" y="650"/>
                    <a:pt x="458" y="610"/>
                  </a:cubicBezTo>
                  <a:cubicBezTo>
                    <a:pt x="503" y="558"/>
                    <a:pt x="503" y="558"/>
                    <a:pt x="503" y="558"/>
                  </a:cubicBezTo>
                  <a:cubicBezTo>
                    <a:pt x="522" y="536"/>
                    <a:pt x="521" y="536"/>
                    <a:pt x="497" y="515"/>
                  </a:cubicBezTo>
                  <a:lnTo>
                    <a:pt x="171" y="2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5" name="Freeform 263"/>
            <p:cNvSpPr>
              <a:spLocks noEditPoints="1"/>
            </p:cNvSpPr>
            <p:nvPr/>
          </p:nvSpPr>
          <p:spPr bwMode="auto">
            <a:xfrm>
              <a:off x="7473" y="757"/>
              <a:ext cx="111" cy="98"/>
            </a:xfrm>
            <a:custGeom>
              <a:avLst/>
              <a:gdLst>
                <a:gd name="T0" fmla="*/ 317 w 865"/>
                <a:gd name="T1" fmla="*/ 431 h 772"/>
                <a:gd name="T2" fmla="*/ 364 w 865"/>
                <a:gd name="T3" fmla="*/ 426 h 772"/>
                <a:gd name="T4" fmla="*/ 481 w 865"/>
                <a:gd name="T5" fmla="*/ 339 h 772"/>
                <a:gd name="T6" fmla="*/ 497 w 865"/>
                <a:gd name="T7" fmla="*/ 298 h 772"/>
                <a:gd name="T8" fmla="*/ 464 w 865"/>
                <a:gd name="T9" fmla="*/ 196 h 772"/>
                <a:gd name="T10" fmla="*/ 433 w 865"/>
                <a:gd name="T11" fmla="*/ 119 h 772"/>
                <a:gd name="T12" fmla="*/ 399 w 865"/>
                <a:gd name="T13" fmla="*/ 120 h 772"/>
                <a:gd name="T14" fmla="*/ 371 w 865"/>
                <a:gd name="T15" fmla="*/ 137 h 772"/>
                <a:gd name="T16" fmla="*/ 359 w 865"/>
                <a:gd name="T17" fmla="*/ 116 h 772"/>
                <a:gd name="T18" fmla="*/ 441 w 865"/>
                <a:gd name="T19" fmla="*/ 59 h 772"/>
                <a:gd name="T20" fmla="*/ 514 w 865"/>
                <a:gd name="T21" fmla="*/ 1 h 772"/>
                <a:gd name="T22" fmla="*/ 530 w 865"/>
                <a:gd name="T23" fmla="*/ 19 h 772"/>
                <a:gd name="T24" fmla="*/ 506 w 865"/>
                <a:gd name="T25" fmla="*/ 41 h 772"/>
                <a:gd name="T26" fmla="*/ 488 w 865"/>
                <a:gd name="T27" fmla="*/ 113 h 772"/>
                <a:gd name="T28" fmla="*/ 548 w 865"/>
                <a:gd name="T29" fmla="*/ 338 h 772"/>
                <a:gd name="T30" fmla="*/ 625 w 865"/>
                <a:gd name="T31" fmla="*/ 607 h 772"/>
                <a:gd name="T32" fmla="*/ 653 w 865"/>
                <a:gd name="T33" fmla="*/ 672 h 772"/>
                <a:gd name="T34" fmla="*/ 634 w 865"/>
                <a:gd name="T35" fmla="*/ 732 h 772"/>
                <a:gd name="T36" fmla="*/ 617 w 865"/>
                <a:gd name="T37" fmla="*/ 734 h 772"/>
                <a:gd name="T38" fmla="*/ 505 w 865"/>
                <a:gd name="T39" fmla="*/ 655 h 772"/>
                <a:gd name="T40" fmla="*/ 166 w 865"/>
                <a:gd name="T41" fmla="*/ 421 h 772"/>
                <a:gd name="T42" fmla="*/ 39 w 865"/>
                <a:gd name="T43" fmla="*/ 388 h 772"/>
                <a:gd name="T44" fmla="*/ 16 w 865"/>
                <a:gd name="T45" fmla="*/ 401 h 772"/>
                <a:gd name="T46" fmla="*/ 1 w 865"/>
                <a:gd name="T47" fmla="*/ 381 h 772"/>
                <a:gd name="T48" fmla="*/ 98 w 865"/>
                <a:gd name="T49" fmla="*/ 314 h 772"/>
                <a:gd name="T50" fmla="*/ 185 w 865"/>
                <a:gd name="T51" fmla="*/ 245 h 772"/>
                <a:gd name="T52" fmla="*/ 201 w 865"/>
                <a:gd name="T53" fmla="*/ 263 h 772"/>
                <a:gd name="T54" fmla="*/ 181 w 865"/>
                <a:gd name="T55" fmla="*/ 282 h 772"/>
                <a:gd name="T56" fmla="*/ 164 w 865"/>
                <a:gd name="T57" fmla="*/ 316 h 772"/>
                <a:gd name="T58" fmla="*/ 204 w 865"/>
                <a:gd name="T59" fmla="*/ 350 h 772"/>
                <a:gd name="T60" fmla="*/ 317 w 865"/>
                <a:gd name="T61" fmla="*/ 431 h 772"/>
                <a:gd name="T62" fmla="*/ 523 w 865"/>
                <a:gd name="T63" fmla="*/ 386 h 772"/>
                <a:gd name="T64" fmla="*/ 493 w 865"/>
                <a:gd name="T65" fmla="*/ 379 h 772"/>
                <a:gd name="T66" fmla="*/ 397 w 865"/>
                <a:gd name="T67" fmla="*/ 450 h 772"/>
                <a:gd name="T68" fmla="*/ 398 w 865"/>
                <a:gd name="T69" fmla="*/ 487 h 772"/>
                <a:gd name="T70" fmla="*/ 534 w 865"/>
                <a:gd name="T71" fmla="*/ 583 h 772"/>
                <a:gd name="T72" fmla="*/ 589 w 865"/>
                <a:gd name="T73" fmla="*/ 619 h 772"/>
                <a:gd name="T74" fmla="*/ 590 w 865"/>
                <a:gd name="T75" fmla="*/ 617 h 772"/>
                <a:gd name="T76" fmla="*/ 575 w 865"/>
                <a:gd name="T77" fmla="*/ 558 h 772"/>
                <a:gd name="T78" fmla="*/ 523 w 865"/>
                <a:gd name="T79" fmla="*/ 386 h 772"/>
                <a:gd name="T80" fmla="*/ 821 w 865"/>
                <a:gd name="T81" fmla="*/ 707 h 772"/>
                <a:gd name="T82" fmla="*/ 851 w 865"/>
                <a:gd name="T83" fmla="*/ 705 h 772"/>
                <a:gd name="T84" fmla="*/ 863 w 865"/>
                <a:gd name="T85" fmla="*/ 734 h 772"/>
                <a:gd name="T86" fmla="*/ 857 w 865"/>
                <a:gd name="T87" fmla="*/ 766 h 772"/>
                <a:gd name="T88" fmla="*/ 828 w 865"/>
                <a:gd name="T89" fmla="*/ 772 h 772"/>
                <a:gd name="T90" fmla="*/ 638 w 865"/>
                <a:gd name="T91" fmla="*/ 769 h 772"/>
                <a:gd name="T92" fmla="*/ 634 w 865"/>
                <a:gd name="T93" fmla="*/ 750 h 772"/>
                <a:gd name="T94" fmla="*/ 821 w 865"/>
                <a:gd name="T95" fmla="*/ 70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5" h="772">
                  <a:moveTo>
                    <a:pt x="317" y="431"/>
                  </a:moveTo>
                  <a:cubicBezTo>
                    <a:pt x="336" y="444"/>
                    <a:pt x="340" y="444"/>
                    <a:pt x="364" y="426"/>
                  </a:cubicBezTo>
                  <a:cubicBezTo>
                    <a:pt x="481" y="339"/>
                    <a:pt x="481" y="339"/>
                    <a:pt x="481" y="339"/>
                  </a:cubicBezTo>
                  <a:cubicBezTo>
                    <a:pt x="501" y="325"/>
                    <a:pt x="504" y="319"/>
                    <a:pt x="497" y="298"/>
                  </a:cubicBezTo>
                  <a:cubicBezTo>
                    <a:pt x="464" y="196"/>
                    <a:pt x="464" y="196"/>
                    <a:pt x="464" y="196"/>
                  </a:cubicBezTo>
                  <a:cubicBezTo>
                    <a:pt x="450" y="153"/>
                    <a:pt x="439" y="128"/>
                    <a:pt x="433" y="119"/>
                  </a:cubicBezTo>
                  <a:cubicBezTo>
                    <a:pt x="426" y="110"/>
                    <a:pt x="419" y="108"/>
                    <a:pt x="399" y="120"/>
                  </a:cubicBezTo>
                  <a:cubicBezTo>
                    <a:pt x="371" y="137"/>
                    <a:pt x="371" y="137"/>
                    <a:pt x="371" y="137"/>
                  </a:cubicBezTo>
                  <a:cubicBezTo>
                    <a:pt x="363" y="137"/>
                    <a:pt x="354" y="125"/>
                    <a:pt x="359" y="116"/>
                  </a:cubicBezTo>
                  <a:cubicBezTo>
                    <a:pt x="380" y="103"/>
                    <a:pt x="404" y="85"/>
                    <a:pt x="441" y="59"/>
                  </a:cubicBezTo>
                  <a:cubicBezTo>
                    <a:pt x="467" y="40"/>
                    <a:pt x="494" y="17"/>
                    <a:pt x="514" y="1"/>
                  </a:cubicBezTo>
                  <a:cubicBezTo>
                    <a:pt x="521" y="0"/>
                    <a:pt x="532" y="12"/>
                    <a:pt x="530" y="19"/>
                  </a:cubicBezTo>
                  <a:cubicBezTo>
                    <a:pt x="506" y="41"/>
                    <a:pt x="506" y="41"/>
                    <a:pt x="506" y="41"/>
                  </a:cubicBezTo>
                  <a:cubicBezTo>
                    <a:pt x="489" y="56"/>
                    <a:pt x="478" y="77"/>
                    <a:pt x="488" y="113"/>
                  </a:cubicBezTo>
                  <a:cubicBezTo>
                    <a:pt x="500" y="160"/>
                    <a:pt x="516" y="226"/>
                    <a:pt x="548" y="338"/>
                  </a:cubicBezTo>
                  <a:cubicBezTo>
                    <a:pt x="625" y="607"/>
                    <a:pt x="625" y="607"/>
                    <a:pt x="625" y="607"/>
                  </a:cubicBezTo>
                  <a:cubicBezTo>
                    <a:pt x="635" y="644"/>
                    <a:pt x="641" y="662"/>
                    <a:pt x="653" y="672"/>
                  </a:cubicBezTo>
                  <a:cubicBezTo>
                    <a:pt x="638" y="692"/>
                    <a:pt x="635" y="716"/>
                    <a:pt x="634" y="732"/>
                  </a:cubicBezTo>
                  <a:cubicBezTo>
                    <a:pt x="629" y="736"/>
                    <a:pt x="623" y="738"/>
                    <a:pt x="617" y="734"/>
                  </a:cubicBezTo>
                  <a:cubicBezTo>
                    <a:pt x="582" y="707"/>
                    <a:pt x="542" y="680"/>
                    <a:pt x="505" y="655"/>
                  </a:cubicBezTo>
                  <a:cubicBezTo>
                    <a:pt x="166" y="421"/>
                    <a:pt x="166" y="421"/>
                    <a:pt x="166" y="421"/>
                  </a:cubicBezTo>
                  <a:cubicBezTo>
                    <a:pt x="94" y="371"/>
                    <a:pt x="75" y="367"/>
                    <a:pt x="39" y="388"/>
                  </a:cubicBezTo>
                  <a:cubicBezTo>
                    <a:pt x="16" y="401"/>
                    <a:pt x="16" y="401"/>
                    <a:pt x="16" y="401"/>
                  </a:cubicBezTo>
                  <a:cubicBezTo>
                    <a:pt x="8" y="401"/>
                    <a:pt x="0" y="387"/>
                    <a:pt x="1" y="381"/>
                  </a:cubicBezTo>
                  <a:cubicBezTo>
                    <a:pt x="35" y="359"/>
                    <a:pt x="63" y="340"/>
                    <a:pt x="98" y="314"/>
                  </a:cubicBezTo>
                  <a:cubicBezTo>
                    <a:pt x="135" y="286"/>
                    <a:pt x="163" y="262"/>
                    <a:pt x="185" y="245"/>
                  </a:cubicBezTo>
                  <a:cubicBezTo>
                    <a:pt x="194" y="243"/>
                    <a:pt x="204" y="255"/>
                    <a:pt x="201" y="263"/>
                  </a:cubicBezTo>
                  <a:cubicBezTo>
                    <a:pt x="181" y="282"/>
                    <a:pt x="181" y="282"/>
                    <a:pt x="181" y="282"/>
                  </a:cubicBezTo>
                  <a:cubicBezTo>
                    <a:pt x="165" y="296"/>
                    <a:pt x="158" y="309"/>
                    <a:pt x="164" y="316"/>
                  </a:cubicBezTo>
                  <a:cubicBezTo>
                    <a:pt x="170" y="325"/>
                    <a:pt x="184" y="336"/>
                    <a:pt x="204" y="350"/>
                  </a:cubicBezTo>
                  <a:lnTo>
                    <a:pt x="317" y="431"/>
                  </a:lnTo>
                  <a:close/>
                  <a:moveTo>
                    <a:pt x="523" y="386"/>
                  </a:moveTo>
                  <a:cubicBezTo>
                    <a:pt x="516" y="363"/>
                    <a:pt x="515" y="363"/>
                    <a:pt x="493" y="379"/>
                  </a:cubicBezTo>
                  <a:cubicBezTo>
                    <a:pt x="397" y="450"/>
                    <a:pt x="397" y="450"/>
                    <a:pt x="397" y="450"/>
                  </a:cubicBezTo>
                  <a:cubicBezTo>
                    <a:pt x="375" y="467"/>
                    <a:pt x="375" y="471"/>
                    <a:pt x="398" y="487"/>
                  </a:cubicBezTo>
                  <a:cubicBezTo>
                    <a:pt x="534" y="583"/>
                    <a:pt x="534" y="583"/>
                    <a:pt x="534" y="583"/>
                  </a:cubicBezTo>
                  <a:cubicBezTo>
                    <a:pt x="554" y="597"/>
                    <a:pt x="577" y="613"/>
                    <a:pt x="589" y="619"/>
                  </a:cubicBezTo>
                  <a:cubicBezTo>
                    <a:pt x="590" y="617"/>
                    <a:pt x="590" y="617"/>
                    <a:pt x="590" y="617"/>
                  </a:cubicBezTo>
                  <a:cubicBezTo>
                    <a:pt x="590" y="612"/>
                    <a:pt x="583" y="587"/>
                    <a:pt x="575" y="558"/>
                  </a:cubicBezTo>
                  <a:lnTo>
                    <a:pt x="523" y="386"/>
                  </a:lnTo>
                  <a:close/>
                  <a:moveTo>
                    <a:pt x="821" y="707"/>
                  </a:moveTo>
                  <a:cubicBezTo>
                    <a:pt x="835" y="704"/>
                    <a:pt x="844" y="702"/>
                    <a:pt x="851" y="705"/>
                  </a:cubicBezTo>
                  <a:cubicBezTo>
                    <a:pt x="857" y="708"/>
                    <a:pt x="862" y="719"/>
                    <a:pt x="863" y="734"/>
                  </a:cubicBezTo>
                  <a:cubicBezTo>
                    <a:pt x="865" y="748"/>
                    <a:pt x="862" y="762"/>
                    <a:pt x="857" y="766"/>
                  </a:cubicBezTo>
                  <a:cubicBezTo>
                    <a:pt x="851" y="770"/>
                    <a:pt x="842" y="772"/>
                    <a:pt x="828" y="772"/>
                  </a:cubicBezTo>
                  <a:cubicBezTo>
                    <a:pt x="638" y="769"/>
                    <a:pt x="638" y="769"/>
                    <a:pt x="638" y="769"/>
                  </a:cubicBezTo>
                  <a:cubicBezTo>
                    <a:pt x="630" y="764"/>
                    <a:pt x="630" y="756"/>
                    <a:pt x="634" y="750"/>
                  </a:cubicBezTo>
                  <a:lnTo>
                    <a:pt x="821" y="70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grpSp>
      <p:pic>
        <p:nvPicPr>
          <p:cNvPr id="46" name="Picture 2" descr="https://www.agenziafarmaco.gov.it/registri/resources/AIFA.gif"/>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t="50000" r="2799"/>
          <a:stretch/>
        </p:blipFill>
        <p:spPr bwMode="auto">
          <a:xfrm>
            <a:off x="1050030" y="6275579"/>
            <a:ext cx="2014458" cy="5181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01948108"/>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7192" y="-6294064"/>
            <a:ext cx="7765662" cy="16476125"/>
          </a:xfrm>
          <a:prstGeom prst="rect">
            <a:avLst/>
          </a:prstGeom>
        </p:spPr>
      </p:pic>
      <p:sp>
        <p:nvSpPr>
          <p:cNvPr id="3" name="CasellaDiTesto 2"/>
          <p:cNvSpPr txBox="1"/>
          <p:nvPr/>
        </p:nvSpPr>
        <p:spPr>
          <a:xfrm>
            <a:off x="1475656" y="260648"/>
            <a:ext cx="6260422" cy="523220"/>
          </a:xfrm>
          <a:prstGeom prst="rect">
            <a:avLst/>
          </a:prstGeom>
          <a:noFill/>
        </p:spPr>
        <p:txBody>
          <a:bodyPr wrap="square" rtlCol="0">
            <a:spAutoFit/>
          </a:bodyPr>
          <a:lstStyle/>
          <a:p>
            <a:pPr algn="ctr"/>
            <a:r>
              <a:rPr lang="it-IT" sz="2800" b="1" dirty="0" smtClean="0"/>
              <a:t>IL CQ</a:t>
            </a:r>
            <a:endParaRPr lang="it-IT" sz="2800" b="1" dirty="0"/>
          </a:p>
        </p:txBody>
      </p:sp>
      <p:sp>
        <p:nvSpPr>
          <p:cNvPr id="4" name="CasellaDiTesto 3"/>
          <p:cNvSpPr txBox="1"/>
          <p:nvPr/>
        </p:nvSpPr>
        <p:spPr>
          <a:xfrm>
            <a:off x="1226809" y="1268760"/>
            <a:ext cx="7666053" cy="2862322"/>
          </a:xfrm>
          <a:prstGeom prst="rect">
            <a:avLst/>
          </a:prstGeom>
          <a:noFill/>
        </p:spPr>
        <p:txBody>
          <a:bodyPr wrap="square" rtlCol="0">
            <a:spAutoFit/>
          </a:bodyPr>
          <a:lstStyle/>
          <a:p>
            <a:r>
              <a:rPr lang="it-IT" b="1" dirty="0">
                <a:effectLst>
                  <a:glow>
                    <a:srgbClr val="000000"/>
                  </a:glow>
                  <a:outerShdw blurRad="69850" dist="43180" dir="5400000" sx="0" sy="0">
                    <a:srgbClr val="000000">
                      <a:alpha val="65000"/>
                    </a:srgbClr>
                  </a:outerShdw>
                  <a:reflection stA="0" endPos="0" fadeDir="0" sx="0" sy="0"/>
                </a:effectLst>
              </a:rPr>
              <a:t>I calcoli vengono effettuati tramite Excel o altri sistemi di calcolo (compreso LIMS o la calcolatrice) anche quando il software stesso dell’apparecchio potrebbe farli automaticamente? </a:t>
            </a:r>
            <a:endParaRPr lang="it-IT" dirty="0">
              <a:effectLst>
                <a:glow>
                  <a:srgbClr val="000000"/>
                </a:glow>
                <a:outerShdw blurRad="69850" dist="43180" dir="5400000" sx="0" sy="0">
                  <a:srgbClr val="000000">
                    <a:alpha val="65000"/>
                  </a:srgbClr>
                </a:outerShdw>
                <a:reflection stA="0" endPos="0" fadeDir="0" sx="0" sy="0"/>
              </a:effectLst>
            </a:endParaRPr>
          </a:p>
          <a:p>
            <a:pPr lvl="0"/>
            <a:endParaRPr lang="it-IT" dirty="0" smtClean="0"/>
          </a:p>
          <a:p>
            <a:pPr marL="285750" lvl="0" indent="-285750">
              <a:buFont typeface="Arial" panose="020B0604020202020204" pitchFamily="34" charset="0"/>
              <a:buChar char="•"/>
            </a:pPr>
            <a:r>
              <a:rPr lang="it-IT" dirty="0" smtClean="0"/>
              <a:t>Come </a:t>
            </a:r>
            <a:r>
              <a:rPr lang="it-IT" dirty="0"/>
              <a:t>mai si è deciso di operare in questo modo?</a:t>
            </a:r>
          </a:p>
          <a:p>
            <a:pPr marL="285750" lvl="0" indent="-285750">
              <a:buFont typeface="Arial" panose="020B0604020202020204" pitchFamily="34" charset="0"/>
              <a:buChar char="•"/>
            </a:pPr>
            <a:r>
              <a:rPr lang="it-IT" dirty="0"/>
              <a:t>La necessità di effettuare i calcoli in questo modo invece che farli effettuare direttamente dal software di gestione dell’apparecchio è stata spiegata in modo chiaro in un documento ufficiale?</a:t>
            </a:r>
          </a:p>
          <a:p>
            <a:pPr marL="285750" lvl="0" indent="-285750">
              <a:buFont typeface="Arial" panose="020B0604020202020204" pitchFamily="34" charset="0"/>
              <a:buChar char="•"/>
            </a:pPr>
            <a:r>
              <a:rPr lang="it-IT" dirty="0"/>
              <a:t>I fogli di calcolo sono almeno convalidati?</a:t>
            </a:r>
          </a:p>
          <a:p>
            <a:endParaRPr lang="it-IT" dirty="0"/>
          </a:p>
        </p:txBody>
      </p:sp>
      <p:pic>
        <p:nvPicPr>
          <p:cNvPr id="5" name="Picture 2" descr="https://www.agenziafarmaco.gov.it/registri/resources/AIFA.gif"/>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50000" r="2799"/>
          <a:stretch/>
        </p:blipFill>
        <p:spPr bwMode="auto">
          <a:xfrm>
            <a:off x="1602422" y="6079106"/>
            <a:ext cx="2014458" cy="51811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23"/>
          <p:cNvGrpSpPr>
            <a:grpSpLocks/>
          </p:cNvGrpSpPr>
          <p:nvPr/>
        </p:nvGrpSpPr>
        <p:grpSpPr bwMode="auto">
          <a:xfrm>
            <a:off x="7897707" y="57625"/>
            <a:ext cx="1085740" cy="1010527"/>
            <a:chOff x="6881" y="91"/>
            <a:chExt cx="845" cy="835"/>
          </a:xfrm>
        </p:grpSpPr>
        <p:sp>
          <p:nvSpPr>
            <p:cNvPr id="8" name="Freeform 224"/>
            <p:cNvSpPr>
              <a:spLocks/>
            </p:cNvSpPr>
            <p:nvPr/>
          </p:nvSpPr>
          <p:spPr bwMode="auto">
            <a:xfrm>
              <a:off x="7256" y="675"/>
              <a:ext cx="96" cy="251"/>
            </a:xfrm>
            <a:custGeom>
              <a:avLst/>
              <a:gdLst>
                <a:gd name="T0" fmla="*/ 72 w 96"/>
                <a:gd name="T1" fmla="*/ 21 h 251"/>
                <a:gd name="T2" fmla="*/ 72 w 96"/>
                <a:gd name="T3" fmla="*/ 237 h 251"/>
                <a:gd name="T4" fmla="*/ 96 w 96"/>
                <a:gd name="T5" fmla="*/ 237 h 251"/>
                <a:gd name="T6" fmla="*/ 96 w 96"/>
                <a:gd name="T7" fmla="*/ 251 h 251"/>
                <a:gd name="T8" fmla="*/ 0 w 96"/>
                <a:gd name="T9" fmla="*/ 251 h 251"/>
                <a:gd name="T10" fmla="*/ 0 w 96"/>
                <a:gd name="T11" fmla="*/ 237 h 251"/>
                <a:gd name="T12" fmla="*/ 25 w 96"/>
                <a:gd name="T13" fmla="*/ 237 h 251"/>
                <a:gd name="T14" fmla="*/ 25 w 96"/>
                <a:gd name="T15" fmla="*/ 0 h 251"/>
                <a:gd name="T16" fmla="*/ 72 w 96"/>
                <a:gd name="T17" fmla="*/ 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1">
                  <a:moveTo>
                    <a:pt x="72" y="21"/>
                  </a:moveTo>
                  <a:lnTo>
                    <a:pt x="72" y="237"/>
                  </a:lnTo>
                  <a:lnTo>
                    <a:pt x="96" y="237"/>
                  </a:lnTo>
                  <a:lnTo>
                    <a:pt x="96" y="251"/>
                  </a:lnTo>
                  <a:lnTo>
                    <a:pt x="0" y="251"/>
                  </a:lnTo>
                  <a:lnTo>
                    <a:pt x="0" y="237"/>
                  </a:lnTo>
                  <a:lnTo>
                    <a:pt x="25" y="237"/>
                  </a:lnTo>
                  <a:lnTo>
                    <a:pt x="25" y="0"/>
                  </a:lnTo>
                  <a:lnTo>
                    <a:pt x="72"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9" name="Freeform 225"/>
            <p:cNvSpPr>
              <a:spLocks/>
            </p:cNvSpPr>
            <p:nvPr/>
          </p:nvSpPr>
          <p:spPr bwMode="auto">
            <a:xfrm>
              <a:off x="7281" y="539"/>
              <a:ext cx="47" cy="90"/>
            </a:xfrm>
            <a:custGeom>
              <a:avLst/>
              <a:gdLst>
                <a:gd name="T0" fmla="*/ 366 w 366"/>
                <a:gd name="T1" fmla="*/ 703 h 703"/>
                <a:gd name="T2" fmla="*/ 366 w 366"/>
                <a:gd name="T3" fmla="*/ 173 h 703"/>
                <a:gd name="T4" fmla="*/ 0 w 366"/>
                <a:gd name="T5" fmla="*/ 0 h 703"/>
                <a:gd name="T6" fmla="*/ 0 w 366"/>
                <a:gd name="T7" fmla="*/ 530 h 703"/>
                <a:gd name="T8" fmla="*/ 366 w 366"/>
                <a:gd name="T9" fmla="*/ 703 h 703"/>
              </a:gdLst>
              <a:ahLst/>
              <a:cxnLst>
                <a:cxn ang="0">
                  <a:pos x="T0" y="T1"/>
                </a:cxn>
                <a:cxn ang="0">
                  <a:pos x="T2" y="T3"/>
                </a:cxn>
                <a:cxn ang="0">
                  <a:pos x="T4" y="T5"/>
                </a:cxn>
                <a:cxn ang="0">
                  <a:pos x="T6" y="T7"/>
                </a:cxn>
                <a:cxn ang="0">
                  <a:pos x="T8" y="T9"/>
                </a:cxn>
              </a:cxnLst>
              <a:rect l="0" t="0" r="r" b="b"/>
              <a:pathLst>
                <a:path w="366" h="703">
                  <a:moveTo>
                    <a:pt x="366" y="703"/>
                  </a:moveTo>
                  <a:cubicBezTo>
                    <a:pt x="366" y="173"/>
                    <a:pt x="366" y="173"/>
                    <a:pt x="366" y="173"/>
                  </a:cubicBezTo>
                  <a:cubicBezTo>
                    <a:pt x="326" y="153"/>
                    <a:pt x="0" y="0"/>
                    <a:pt x="0" y="0"/>
                  </a:cubicBezTo>
                  <a:cubicBezTo>
                    <a:pt x="0" y="530"/>
                    <a:pt x="0" y="530"/>
                    <a:pt x="0" y="530"/>
                  </a:cubicBezTo>
                  <a:lnTo>
                    <a:pt x="366" y="7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0" name="Freeform 226"/>
            <p:cNvSpPr>
              <a:spLocks/>
            </p:cNvSpPr>
            <p:nvPr/>
          </p:nvSpPr>
          <p:spPr bwMode="auto">
            <a:xfrm>
              <a:off x="7256" y="239"/>
              <a:ext cx="96" cy="255"/>
            </a:xfrm>
            <a:custGeom>
              <a:avLst/>
              <a:gdLst>
                <a:gd name="T0" fmla="*/ 72 w 96"/>
                <a:gd name="T1" fmla="*/ 255 h 255"/>
                <a:gd name="T2" fmla="*/ 72 w 96"/>
                <a:gd name="T3" fmla="*/ 14 h 255"/>
                <a:gd name="T4" fmla="*/ 96 w 96"/>
                <a:gd name="T5" fmla="*/ 14 h 255"/>
                <a:gd name="T6" fmla="*/ 96 w 96"/>
                <a:gd name="T7" fmla="*/ 0 h 255"/>
                <a:gd name="T8" fmla="*/ 0 w 96"/>
                <a:gd name="T9" fmla="*/ 0 h 255"/>
                <a:gd name="T10" fmla="*/ 0 w 96"/>
                <a:gd name="T11" fmla="*/ 14 h 255"/>
                <a:gd name="T12" fmla="*/ 25 w 96"/>
                <a:gd name="T13" fmla="*/ 14 h 255"/>
                <a:gd name="T14" fmla="*/ 25 w 96"/>
                <a:gd name="T15" fmla="*/ 231 h 255"/>
                <a:gd name="T16" fmla="*/ 72 w 9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5">
                  <a:moveTo>
                    <a:pt x="72" y="255"/>
                  </a:moveTo>
                  <a:lnTo>
                    <a:pt x="72" y="14"/>
                  </a:lnTo>
                  <a:lnTo>
                    <a:pt x="96" y="14"/>
                  </a:lnTo>
                  <a:lnTo>
                    <a:pt x="96" y="0"/>
                  </a:lnTo>
                  <a:lnTo>
                    <a:pt x="0" y="0"/>
                  </a:lnTo>
                  <a:lnTo>
                    <a:pt x="0" y="14"/>
                  </a:lnTo>
                  <a:lnTo>
                    <a:pt x="25" y="14"/>
                  </a:lnTo>
                  <a:lnTo>
                    <a:pt x="25" y="231"/>
                  </a:lnTo>
                  <a:lnTo>
                    <a:pt x="72" y="2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1" name="Freeform 227"/>
            <p:cNvSpPr>
              <a:spLocks/>
            </p:cNvSpPr>
            <p:nvPr/>
          </p:nvSpPr>
          <p:spPr bwMode="auto">
            <a:xfrm>
              <a:off x="7337" y="252"/>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2" name="Freeform 228"/>
            <p:cNvSpPr>
              <a:spLocks/>
            </p:cNvSpPr>
            <p:nvPr/>
          </p:nvSpPr>
          <p:spPr bwMode="auto">
            <a:xfrm>
              <a:off x="7210" y="70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3" name="Freeform 229"/>
            <p:cNvSpPr>
              <a:spLocks/>
            </p:cNvSpPr>
            <p:nvPr/>
          </p:nvSpPr>
          <p:spPr bwMode="auto">
            <a:xfrm>
              <a:off x="7210" y="83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4" name="Freeform 230"/>
            <p:cNvSpPr>
              <a:spLocks/>
            </p:cNvSpPr>
            <p:nvPr/>
          </p:nvSpPr>
          <p:spPr bwMode="auto">
            <a:xfrm>
              <a:off x="7337" y="381"/>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5" name="Freeform 231"/>
            <p:cNvSpPr>
              <a:spLocks/>
            </p:cNvSpPr>
            <p:nvPr/>
          </p:nvSpPr>
          <p:spPr bwMode="auto">
            <a:xfrm>
              <a:off x="7201" y="316"/>
              <a:ext cx="74" cy="93"/>
            </a:xfrm>
            <a:custGeom>
              <a:avLst/>
              <a:gdLst>
                <a:gd name="T0" fmla="*/ 558 w 577"/>
                <a:gd name="T1" fmla="*/ 0 h 730"/>
                <a:gd name="T2" fmla="*/ 111 w 577"/>
                <a:gd name="T3" fmla="*/ 327 h 730"/>
                <a:gd name="T4" fmla="*/ 45 w 577"/>
                <a:gd name="T5" fmla="*/ 730 h 730"/>
                <a:gd name="T6" fmla="*/ 401 w 577"/>
                <a:gd name="T7" fmla="*/ 442 h 730"/>
                <a:gd name="T8" fmla="*/ 558 w 577"/>
                <a:gd name="T9" fmla="*/ 369 h 730"/>
                <a:gd name="T10" fmla="*/ 558 w 577"/>
                <a:gd name="T11" fmla="*/ 0 h 730"/>
              </a:gdLst>
              <a:ahLst/>
              <a:cxnLst>
                <a:cxn ang="0">
                  <a:pos x="T0" y="T1"/>
                </a:cxn>
                <a:cxn ang="0">
                  <a:pos x="T2" y="T3"/>
                </a:cxn>
                <a:cxn ang="0">
                  <a:pos x="T4" y="T5"/>
                </a:cxn>
                <a:cxn ang="0">
                  <a:pos x="T6" y="T7"/>
                </a:cxn>
                <a:cxn ang="0">
                  <a:pos x="T8" y="T9"/>
                </a:cxn>
                <a:cxn ang="0">
                  <a:pos x="T10" y="T11"/>
                </a:cxn>
              </a:cxnLst>
              <a:rect l="0" t="0" r="r" b="b"/>
              <a:pathLst>
                <a:path w="577" h="730">
                  <a:moveTo>
                    <a:pt x="558" y="0"/>
                  </a:moveTo>
                  <a:cubicBezTo>
                    <a:pt x="558" y="0"/>
                    <a:pt x="221" y="106"/>
                    <a:pt x="111" y="327"/>
                  </a:cubicBezTo>
                  <a:cubicBezTo>
                    <a:pt x="0" y="547"/>
                    <a:pt x="45" y="730"/>
                    <a:pt x="45" y="730"/>
                  </a:cubicBezTo>
                  <a:cubicBezTo>
                    <a:pt x="45" y="730"/>
                    <a:pt x="224" y="526"/>
                    <a:pt x="401" y="442"/>
                  </a:cubicBezTo>
                  <a:cubicBezTo>
                    <a:pt x="577" y="357"/>
                    <a:pt x="558" y="369"/>
                    <a:pt x="558" y="369"/>
                  </a:cubicBezTo>
                  <a:lnTo>
                    <a:pt x="5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6" name="Freeform 232"/>
            <p:cNvSpPr>
              <a:spLocks/>
            </p:cNvSpPr>
            <p:nvPr/>
          </p:nvSpPr>
          <p:spPr bwMode="auto">
            <a:xfrm>
              <a:off x="7334" y="758"/>
              <a:ext cx="74" cy="94"/>
            </a:xfrm>
            <a:custGeom>
              <a:avLst/>
              <a:gdLst>
                <a:gd name="T0" fmla="*/ 19 w 578"/>
                <a:gd name="T1" fmla="*/ 730 h 730"/>
                <a:gd name="T2" fmla="*/ 467 w 578"/>
                <a:gd name="T3" fmla="*/ 403 h 730"/>
                <a:gd name="T4" fmla="*/ 532 w 578"/>
                <a:gd name="T5" fmla="*/ 0 h 730"/>
                <a:gd name="T6" fmla="*/ 177 w 578"/>
                <a:gd name="T7" fmla="*/ 288 h 730"/>
                <a:gd name="T8" fmla="*/ 19 w 578"/>
                <a:gd name="T9" fmla="*/ 361 h 730"/>
                <a:gd name="T10" fmla="*/ 19 w 578"/>
                <a:gd name="T11" fmla="*/ 730 h 730"/>
              </a:gdLst>
              <a:ahLst/>
              <a:cxnLst>
                <a:cxn ang="0">
                  <a:pos x="T0" y="T1"/>
                </a:cxn>
                <a:cxn ang="0">
                  <a:pos x="T2" y="T3"/>
                </a:cxn>
                <a:cxn ang="0">
                  <a:pos x="T4" y="T5"/>
                </a:cxn>
                <a:cxn ang="0">
                  <a:pos x="T6" y="T7"/>
                </a:cxn>
                <a:cxn ang="0">
                  <a:pos x="T8" y="T9"/>
                </a:cxn>
                <a:cxn ang="0">
                  <a:pos x="T10" y="T11"/>
                </a:cxn>
              </a:cxnLst>
              <a:rect l="0" t="0" r="r" b="b"/>
              <a:pathLst>
                <a:path w="578" h="730">
                  <a:moveTo>
                    <a:pt x="19" y="730"/>
                  </a:moveTo>
                  <a:cubicBezTo>
                    <a:pt x="19" y="730"/>
                    <a:pt x="356" y="623"/>
                    <a:pt x="467" y="403"/>
                  </a:cubicBezTo>
                  <a:cubicBezTo>
                    <a:pt x="578" y="183"/>
                    <a:pt x="532" y="0"/>
                    <a:pt x="532" y="0"/>
                  </a:cubicBezTo>
                  <a:cubicBezTo>
                    <a:pt x="532" y="0"/>
                    <a:pt x="353" y="204"/>
                    <a:pt x="177" y="288"/>
                  </a:cubicBezTo>
                  <a:cubicBezTo>
                    <a:pt x="0" y="373"/>
                    <a:pt x="19" y="361"/>
                    <a:pt x="19" y="361"/>
                  </a:cubicBezTo>
                  <a:lnTo>
                    <a:pt x="19" y="7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7" name="Freeform 233"/>
            <p:cNvSpPr>
              <a:spLocks/>
            </p:cNvSpPr>
            <p:nvPr/>
          </p:nvSpPr>
          <p:spPr bwMode="auto">
            <a:xfrm>
              <a:off x="7256" y="445"/>
              <a:ext cx="17" cy="20"/>
            </a:xfrm>
            <a:custGeom>
              <a:avLst/>
              <a:gdLst>
                <a:gd name="T0" fmla="*/ 17 w 17"/>
                <a:gd name="T1" fmla="*/ 0 h 20"/>
                <a:gd name="T2" fmla="*/ 17 w 17"/>
                <a:gd name="T3" fmla="*/ 20 h 20"/>
                <a:gd name="T4" fmla="*/ 0 w 17"/>
                <a:gd name="T5" fmla="*/ 10 h 20"/>
                <a:gd name="T6" fmla="*/ 17 w 17"/>
                <a:gd name="T7" fmla="*/ 0 h 20"/>
              </a:gdLst>
              <a:ahLst/>
              <a:cxnLst>
                <a:cxn ang="0">
                  <a:pos x="T0" y="T1"/>
                </a:cxn>
                <a:cxn ang="0">
                  <a:pos x="T2" y="T3"/>
                </a:cxn>
                <a:cxn ang="0">
                  <a:pos x="T4" y="T5"/>
                </a:cxn>
                <a:cxn ang="0">
                  <a:pos x="T6" y="T7"/>
                </a:cxn>
              </a:cxnLst>
              <a:rect l="0" t="0" r="r" b="b"/>
              <a:pathLst>
                <a:path w="17" h="20">
                  <a:moveTo>
                    <a:pt x="17" y="0"/>
                  </a:moveTo>
                  <a:lnTo>
                    <a:pt x="17" y="20"/>
                  </a:lnTo>
                  <a:lnTo>
                    <a:pt x="0" y="10"/>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8" name="Freeform 234"/>
            <p:cNvSpPr>
              <a:spLocks/>
            </p:cNvSpPr>
            <p:nvPr/>
          </p:nvSpPr>
          <p:spPr bwMode="auto">
            <a:xfrm>
              <a:off x="7337" y="701"/>
              <a:ext cx="18" cy="19"/>
            </a:xfrm>
            <a:custGeom>
              <a:avLst/>
              <a:gdLst>
                <a:gd name="T0" fmla="*/ 0 w 18"/>
                <a:gd name="T1" fmla="*/ 19 h 19"/>
                <a:gd name="T2" fmla="*/ 0 w 18"/>
                <a:gd name="T3" fmla="*/ 0 h 19"/>
                <a:gd name="T4" fmla="*/ 18 w 18"/>
                <a:gd name="T5" fmla="*/ 9 h 19"/>
                <a:gd name="T6" fmla="*/ 0 w 18"/>
                <a:gd name="T7" fmla="*/ 19 h 19"/>
              </a:gdLst>
              <a:ahLst/>
              <a:cxnLst>
                <a:cxn ang="0">
                  <a:pos x="T0" y="T1"/>
                </a:cxn>
                <a:cxn ang="0">
                  <a:pos x="T2" y="T3"/>
                </a:cxn>
                <a:cxn ang="0">
                  <a:pos x="T4" y="T5"/>
                </a:cxn>
                <a:cxn ang="0">
                  <a:pos x="T6" y="T7"/>
                </a:cxn>
              </a:cxnLst>
              <a:rect l="0" t="0" r="r" b="b"/>
              <a:pathLst>
                <a:path w="18" h="19">
                  <a:moveTo>
                    <a:pt x="0" y="19"/>
                  </a:moveTo>
                  <a:lnTo>
                    <a:pt x="0" y="0"/>
                  </a:lnTo>
                  <a:lnTo>
                    <a:pt x="18" y="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9" name="Freeform 235"/>
            <p:cNvSpPr>
              <a:spLocks/>
            </p:cNvSpPr>
            <p:nvPr/>
          </p:nvSpPr>
          <p:spPr bwMode="auto">
            <a:xfrm>
              <a:off x="7207" y="432"/>
              <a:ext cx="198" cy="174"/>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49"/>
                    <a:pt x="1208" y="1062"/>
                  </a:cubicBezTo>
                  <a:cubicBezTo>
                    <a:pt x="970" y="916"/>
                    <a:pt x="656" y="817"/>
                    <a:pt x="491" y="727"/>
                  </a:cubicBezTo>
                  <a:cubicBezTo>
                    <a:pt x="366" y="658"/>
                    <a:pt x="263" y="595"/>
                    <a:pt x="186" y="521"/>
                  </a:cubicBezTo>
                  <a:cubicBezTo>
                    <a:pt x="57" y="398"/>
                    <a:pt x="0" y="247"/>
                    <a:pt x="18" y="0"/>
                  </a:cubicBezTo>
                  <a:cubicBezTo>
                    <a:pt x="197" y="207"/>
                    <a:pt x="524" y="341"/>
                    <a:pt x="828" y="491"/>
                  </a:cubicBezTo>
                  <a:cubicBezTo>
                    <a:pt x="1193" y="672"/>
                    <a:pt x="1544" y="851"/>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0" name="Freeform 236"/>
            <p:cNvSpPr>
              <a:spLocks/>
            </p:cNvSpPr>
            <p:nvPr/>
          </p:nvSpPr>
          <p:spPr bwMode="auto">
            <a:xfrm>
              <a:off x="7207" y="567"/>
              <a:ext cx="198" cy="173"/>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50"/>
                    <a:pt x="1208" y="1062"/>
                  </a:cubicBezTo>
                  <a:cubicBezTo>
                    <a:pt x="970" y="916"/>
                    <a:pt x="656" y="817"/>
                    <a:pt x="491" y="727"/>
                  </a:cubicBezTo>
                  <a:cubicBezTo>
                    <a:pt x="366" y="658"/>
                    <a:pt x="263" y="595"/>
                    <a:pt x="186" y="521"/>
                  </a:cubicBezTo>
                  <a:cubicBezTo>
                    <a:pt x="57" y="398"/>
                    <a:pt x="0" y="247"/>
                    <a:pt x="18" y="0"/>
                  </a:cubicBezTo>
                  <a:cubicBezTo>
                    <a:pt x="197" y="207"/>
                    <a:pt x="524" y="342"/>
                    <a:pt x="828" y="491"/>
                  </a:cubicBezTo>
                  <a:cubicBezTo>
                    <a:pt x="1193" y="672"/>
                    <a:pt x="1544" y="852"/>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1" name="Freeform 237"/>
            <p:cNvSpPr>
              <a:spLocks/>
            </p:cNvSpPr>
            <p:nvPr/>
          </p:nvSpPr>
          <p:spPr bwMode="auto">
            <a:xfrm>
              <a:off x="7207" y="492"/>
              <a:ext cx="27" cy="46"/>
            </a:xfrm>
            <a:custGeom>
              <a:avLst/>
              <a:gdLst>
                <a:gd name="T0" fmla="*/ 132 w 213"/>
                <a:gd name="T1" fmla="*/ 91 h 362"/>
                <a:gd name="T2" fmla="*/ 52 w 213"/>
                <a:gd name="T3" fmla="*/ 0 h 362"/>
                <a:gd name="T4" fmla="*/ 11 w 213"/>
                <a:gd name="T5" fmla="*/ 158 h 362"/>
                <a:gd name="T6" fmla="*/ 3 w 213"/>
                <a:gd name="T7" fmla="*/ 362 h 362"/>
                <a:gd name="T8" fmla="*/ 114 w 213"/>
                <a:gd name="T9" fmla="*/ 246 h 362"/>
                <a:gd name="T10" fmla="*/ 213 w 213"/>
                <a:gd name="T11" fmla="*/ 161 h 362"/>
                <a:gd name="T12" fmla="*/ 132 w 213"/>
                <a:gd name="T13" fmla="*/ 91 h 362"/>
              </a:gdLst>
              <a:ahLst/>
              <a:cxnLst>
                <a:cxn ang="0">
                  <a:pos x="T0" y="T1"/>
                </a:cxn>
                <a:cxn ang="0">
                  <a:pos x="T2" y="T3"/>
                </a:cxn>
                <a:cxn ang="0">
                  <a:pos x="T4" y="T5"/>
                </a:cxn>
                <a:cxn ang="0">
                  <a:pos x="T6" y="T7"/>
                </a:cxn>
                <a:cxn ang="0">
                  <a:pos x="T8" y="T9"/>
                </a:cxn>
                <a:cxn ang="0">
                  <a:pos x="T10" y="T11"/>
                </a:cxn>
                <a:cxn ang="0">
                  <a:pos x="T12" y="T13"/>
                </a:cxn>
              </a:cxnLst>
              <a:rect l="0" t="0" r="r" b="b"/>
              <a:pathLst>
                <a:path w="213" h="362">
                  <a:moveTo>
                    <a:pt x="132" y="91"/>
                  </a:moveTo>
                  <a:cubicBezTo>
                    <a:pt x="66" y="25"/>
                    <a:pt x="52" y="0"/>
                    <a:pt x="52" y="0"/>
                  </a:cubicBezTo>
                  <a:cubicBezTo>
                    <a:pt x="52" y="0"/>
                    <a:pt x="23" y="72"/>
                    <a:pt x="11" y="158"/>
                  </a:cubicBezTo>
                  <a:cubicBezTo>
                    <a:pt x="0" y="245"/>
                    <a:pt x="3" y="362"/>
                    <a:pt x="3" y="362"/>
                  </a:cubicBezTo>
                  <a:cubicBezTo>
                    <a:pt x="3" y="362"/>
                    <a:pt x="45" y="315"/>
                    <a:pt x="114" y="246"/>
                  </a:cubicBezTo>
                  <a:cubicBezTo>
                    <a:pt x="184" y="176"/>
                    <a:pt x="213" y="161"/>
                    <a:pt x="213" y="161"/>
                  </a:cubicBezTo>
                  <a:cubicBezTo>
                    <a:pt x="213" y="161"/>
                    <a:pt x="198" y="157"/>
                    <a:pt x="132" y="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2" name="Freeform 238"/>
            <p:cNvSpPr>
              <a:spLocks/>
            </p:cNvSpPr>
            <p:nvPr/>
          </p:nvSpPr>
          <p:spPr bwMode="auto">
            <a:xfrm>
              <a:off x="7376" y="627"/>
              <a:ext cx="27" cy="47"/>
            </a:xfrm>
            <a:custGeom>
              <a:avLst/>
              <a:gdLst>
                <a:gd name="T0" fmla="*/ 81 w 214"/>
                <a:gd name="T1" fmla="*/ 270 h 362"/>
                <a:gd name="T2" fmla="*/ 161 w 214"/>
                <a:gd name="T3" fmla="*/ 362 h 362"/>
                <a:gd name="T4" fmla="*/ 201 w 214"/>
                <a:gd name="T5" fmla="*/ 203 h 362"/>
                <a:gd name="T6" fmla="*/ 211 w 214"/>
                <a:gd name="T7" fmla="*/ 0 h 362"/>
                <a:gd name="T8" fmla="*/ 99 w 214"/>
                <a:gd name="T9" fmla="*/ 116 h 362"/>
                <a:gd name="T10" fmla="*/ 0 w 214"/>
                <a:gd name="T11" fmla="*/ 201 h 362"/>
                <a:gd name="T12" fmla="*/ 81 w 214"/>
                <a:gd name="T13" fmla="*/ 270 h 362"/>
              </a:gdLst>
              <a:ahLst/>
              <a:cxnLst>
                <a:cxn ang="0">
                  <a:pos x="T0" y="T1"/>
                </a:cxn>
                <a:cxn ang="0">
                  <a:pos x="T2" y="T3"/>
                </a:cxn>
                <a:cxn ang="0">
                  <a:pos x="T4" y="T5"/>
                </a:cxn>
                <a:cxn ang="0">
                  <a:pos x="T6" y="T7"/>
                </a:cxn>
                <a:cxn ang="0">
                  <a:pos x="T8" y="T9"/>
                </a:cxn>
                <a:cxn ang="0">
                  <a:pos x="T10" y="T11"/>
                </a:cxn>
                <a:cxn ang="0">
                  <a:pos x="T12" y="T13"/>
                </a:cxn>
              </a:cxnLst>
              <a:rect l="0" t="0" r="r" b="b"/>
              <a:pathLst>
                <a:path w="214" h="362">
                  <a:moveTo>
                    <a:pt x="81" y="270"/>
                  </a:moveTo>
                  <a:cubicBezTo>
                    <a:pt x="147" y="336"/>
                    <a:pt x="161" y="362"/>
                    <a:pt x="161" y="362"/>
                  </a:cubicBezTo>
                  <a:cubicBezTo>
                    <a:pt x="161" y="362"/>
                    <a:pt x="190" y="290"/>
                    <a:pt x="201" y="203"/>
                  </a:cubicBezTo>
                  <a:cubicBezTo>
                    <a:pt x="214" y="117"/>
                    <a:pt x="211" y="0"/>
                    <a:pt x="211" y="0"/>
                  </a:cubicBezTo>
                  <a:cubicBezTo>
                    <a:pt x="211" y="0"/>
                    <a:pt x="168" y="47"/>
                    <a:pt x="99" y="116"/>
                  </a:cubicBezTo>
                  <a:cubicBezTo>
                    <a:pt x="29" y="186"/>
                    <a:pt x="0" y="201"/>
                    <a:pt x="0" y="201"/>
                  </a:cubicBezTo>
                  <a:cubicBezTo>
                    <a:pt x="0" y="201"/>
                    <a:pt x="15" y="205"/>
                    <a:pt x="81" y="2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3" name="Freeform 239"/>
            <p:cNvSpPr>
              <a:spLocks/>
            </p:cNvSpPr>
            <p:nvPr/>
          </p:nvSpPr>
          <p:spPr bwMode="auto">
            <a:xfrm>
              <a:off x="7049" y="776"/>
              <a:ext cx="74" cy="85"/>
            </a:xfrm>
            <a:custGeom>
              <a:avLst/>
              <a:gdLst>
                <a:gd name="T0" fmla="*/ 222 w 579"/>
                <a:gd name="T1" fmla="*/ 498 h 669"/>
                <a:gd name="T2" fmla="*/ 197 w 579"/>
                <a:gd name="T3" fmla="*/ 633 h 669"/>
                <a:gd name="T4" fmla="*/ 216 w 579"/>
                <a:gd name="T5" fmla="*/ 649 h 669"/>
                <a:gd name="T6" fmla="*/ 200 w 579"/>
                <a:gd name="T7" fmla="*/ 668 h 669"/>
                <a:gd name="T8" fmla="*/ 103 w 579"/>
                <a:gd name="T9" fmla="*/ 594 h 669"/>
                <a:gd name="T10" fmla="*/ 3 w 579"/>
                <a:gd name="T11" fmla="*/ 527 h 669"/>
                <a:gd name="T12" fmla="*/ 16 w 579"/>
                <a:gd name="T13" fmla="*/ 506 h 669"/>
                <a:gd name="T14" fmla="*/ 36 w 579"/>
                <a:gd name="T15" fmla="*/ 518 h 669"/>
                <a:gd name="T16" fmla="*/ 157 w 579"/>
                <a:gd name="T17" fmla="*/ 452 h 669"/>
                <a:gd name="T18" fmla="*/ 358 w 579"/>
                <a:gd name="T19" fmla="*/ 171 h 669"/>
                <a:gd name="T20" fmla="*/ 381 w 579"/>
                <a:gd name="T21" fmla="*/ 36 h 669"/>
                <a:gd name="T22" fmla="*/ 363 w 579"/>
                <a:gd name="T23" fmla="*/ 20 h 669"/>
                <a:gd name="T24" fmla="*/ 379 w 579"/>
                <a:gd name="T25" fmla="*/ 1 h 669"/>
                <a:gd name="T26" fmla="*/ 475 w 579"/>
                <a:gd name="T27" fmla="*/ 73 h 669"/>
                <a:gd name="T28" fmla="*/ 576 w 579"/>
                <a:gd name="T29" fmla="*/ 142 h 669"/>
                <a:gd name="T30" fmla="*/ 564 w 579"/>
                <a:gd name="T31" fmla="*/ 163 h 669"/>
                <a:gd name="T32" fmla="*/ 542 w 579"/>
                <a:gd name="T33" fmla="*/ 151 h 669"/>
                <a:gd name="T34" fmla="*/ 422 w 579"/>
                <a:gd name="T35" fmla="*/ 217 h 669"/>
                <a:gd name="T36" fmla="*/ 222 w 579"/>
                <a:gd name="T37" fmla="*/ 49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9" h="669">
                  <a:moveTo>
                    <a:pt x="222" y="498"/>
                  </a:moveTo>
                  <a:cubicBezTo>
                    <a:pt x="162" y="582"/>
                    <a:pt x="154" y="596"/>
                    <a:pt x="197" y="633"/>
                  </a:cubicBezTo>
                  <a:cubicBezTo>
                    <a:pt x="216" y="649"/>
                    <a:pt x="216" y="649"/>
                    <a:pt x="216" y="649"/>
                  </a:cubicBezTo>
                  <a:cubicBezTo>
                    <a:pt x="219" y="656"/>
                    <a:pt x="207" y="669"/>
                    <a:pt x="200" y="668"/>
                  </a:cubicBezTo>
                  <a:cubicBezTo>
                    <a:pt x="162" y="638"/>
                    <a:pt x="136" y="618"/>
                    <a:pt x="103" y="594"/>
                  </a:cubicBezTo>
                  <a:cubicBezTo>
                    <a:pt x="71" y="572"/>
                    <a:pt x="44" y="553"/>
                    <a:pt x="3" y="527"/>
                  </a:cubicBezTo>
                  <a:cubicBezTo>
                    <a:pt x="0" y="521"/>
                    <a:pt x="9" y="506"/>
                    <a:pt x="16" y="506"/>
                  </a:cubicBezTo>
                  <a:cubicBezTo>
                    <a:pt x="36" y="518"/>
                    <a:pt x="36" y="518"/>
                    <a:pt x="36" y="518"/>
                  </a:cubicBezTo>
                  <a:cubicBezTo>
                    <a:pt x="86" y="548"/>
                    <a:pt x="97" y="535"/>
                    <a:pt x="157" y="452"/>
                  </a:cubicBezTo>
                  <a:cubicBezTo>
                    <a:pt x="358" y="171"/>
                    <a:pt x="358" y="171"/>
                    <a:pt x="358" y="171"/>
                  </a:cubicBezTo>
                  <a:cubicBezTo>
                    <a:pt x="417" y="87"/>
                    <a:pt x="424" y="75"/>
                    <a:pt x="381" y="36"/>
                  </a:cubicBezTo>
                  <a:cubicBezTo>
                    <a:pt x="363" y="20"/>
                    <a:pt x="363" y="20"/>
                    <a:pt x="363" y="20"/>
                  </a:cubicBezTo>
                  <a:cubicBezTo>
                    <a:pt x="361" y="13"/>
                    <a:pt x="372" y="0"/>
                    <a:pt x="379" y="1"/>
                  </a:cubicBezTo>
                  <a:cubicBezTo>
                    <a:pt x="417" y="31"/>
                    <a:pt x="443" y="51"/>
                    <a:pt x="475" y="73"/>
                  </a:cubicBezTo>
                  <a:cubicBezTo>
                    <a:pt x="508" y="97"/>
                    <a:pt x="535" y="115"/>
                    <a:pt x="576" y="142"/>
                  </a:cubicBezTo>
                  <a:cubicBezTo>
                    <a:pt x="579" y="148"/>
                    <a:pt x="572" y="162"/>
                    <a:pt x="564" y="163"/>
                  </a:cubicBezTo>
                  <a:cubicBezTo>
                    <a:pt x="542" y="151"/>
                    <a:pt x="542" y="151"/>
                    <a:pt x="542" y="151"/>
                  </a:cubicBezTo>
                  <a:cubicBezTo>
                    <a:pt x="492" y="123"/>
                    <a:pt x="482" y="133"/>
                    <a:pt x="422" y="217"/>
                  </a:cubicBezTo>
                  <a:lnTo>
                    <a:pt x="222" y="4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4" name="Freeform 240"/>
            <p:cNvSpPr>
              <a:spLocks/>
            </p:cNvSpPr>
            <p:nvPr/>
          </p:nvSpPr>
          <p:spPr bwMode="auto">
            <a:xfrm>
              <a:off x="7006" y="747"/>
              <a:ext cx="84" cy="80"/>
            </a:xfrm>
            <a:custGeom>
              <a:avLst/>
              <a:gdLst>
                <a:gd name="T0" fmla="*/ 576 w 662"/>
                <a:gd name="T1" fmla="*/ 87 h 627"/>
                <a:gd name="T2" fmla="*/ 662 w 662"/>
                <a:gd name="T3" fmla="*/ 216 h 627"/>
                <a:gd name="T4" fmla="*/ 589 w 662"/>
                <a:gd name="T5" fmla="*/ 334 h 627"/>
                <a:gd name="T6" fmla="*/ 570 w 662"/>
                <a:gd name="T7" fmla="*/ 320 h 627"/>
                <a:gd name="T8" fmla="*/ 546 w 662"/>
                <a:gd name="T9" fmla="*/ 100 h 627"/>
                <a:gd name="T10" fmla="*/ 381 w 662"/>
                <a:gd name="T11" fmla="*/ 100 h 627"/>
                <a:gd name="T12" fmla="*/ 347 w 662"/>
                <a:gd name="T13" fmla="*/ 254 h 627"/>
                <a:gd name="T14" fmla="*/ 374 w 662"/>
                <a:gd name="T15" fmla="*/ 360 h 627"/>
                <a:gd name="T16" fmla="*/ 338 w 662"/>
                <a:gd name="T17" fmla="*/ 554 h 627"/>
                <a:gd name="T18" fmla="*/ 79 w 662"/>
                <a:gd name="T19" fmla="*/ 542 h 627"/>
                <a:gd name="T20" fmla="*/ 21 w 662"/>
                <a:gd name="T21" fmla="*/ 471 h 627"/>
                <a:gd name="T22" fmla="*/ 0 w 662"/>
                <a:gd name="T23" fmla="*/ 444 h 627"/>
                <a:gd name="T24" fmla="*/ 68 w 662"/>
                <a:gd name="T25" fmla="*/ 345 h 627"/>
                <a:gd name="T26" fmla="*/ 88 w 662"/>
                <a:gd name="T27" fmla="*/ 360 h 627"/>
                <a:gd name="T28" fmla="*/ 110 w 662"/>
                <a:gd name="T29" fmla="*/ 530 h 627"/>
                <a:gd name="T30" fmla="*/ 268 w 662"/>
                <a:gd name="T31" fmla="*/ 529 h 627"/>
                <a:gd name="T32" fmla="*/ 288 w 662"/>
                <a:gd name="T33" fmla="*/ 386 h 627"/>
                <a:gd name="T34" fmla="*/ 265 w 662"/>
                <a:gd name="T35" fmla="*/ 297 h 627"/>
                <a:gd name="T36" fmla="*/ 302 w 662"/>
                <a:gd name="T37" fmla="*/ 78 h 627"/>
                <a:gd name="T38" fmla="*/ 576 w 662"/>
                <a:gd name="T39"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2" h="627">
                  <a:moveTo>
                    <a:pt x="576" y="87"/>
                  </a:moveTo>
                  <a:cubicBezTo>
                    <a:pt x="636" y="142"/>
                    <a:pt x="656" y="196"/>
                    <a:pt x="662" y="216"/>
                  </a:cubicBezTo>
                  <a:cubicBezTo>
                    <a:pt x="657" y="240"/>
                    <a:pt x="619" y="299"/>
                    <a:pt x="589" y="334"/>
                  </a:cubicBezTo>
                  <a:cubicBezTo>
                    <a:pt x="581" y="335"/>
                    <a:pt x="569" y="327"/>
                    <a:pt x="570" y="320"/>
                  </a:cubicBezTo>
                  <a:cubicBezTo>
                    <a:pt x="593" y="274"/>
                    <a:pt x="629" y="177"/>
                    <a:pt x="546" y="100"/>
                  </a:cubicBezTo>
                  <a:cubicBezTo>
                    <a:pt x="486" y="45"/>
                    <a:pt x="421" y="57"/>
                    <a:pt x="381" y="100"/>
                  </a:cubicBezTo>
                  <a:cubicBezTo>
                    <a:pt x="352" y="131"/>
                    <a:pt x="326" y="172"/>
                    <a:pt x="347" y="254"/>
                  </a:cubicBezTo>
                  <a:cubicBezTo>
                    <a:pt x="374" y="360"/>
                    <a:pt x="374" y="360"/>
                    <a:pt x="374" y="360"/>
                  </a:cubicBezTo>
                  <a:cubicBezTo>
                    <a:pt x="388" y="417"/>
                    <a:pt x="392" y="496"/>
                    <a:pt x="338" y="554"/>
                  </a:cubicBezTo>
                  <a:cubicBezTo>
                    <a:pt x="275" y="622"/>
                    <a:pt x="171" y="627"/>
                    <a:pt x="79" y="542"/>
                  </a:cubicBezTo>
                  <a:cubicBezTo>
                    <a:pt x="57" y="521"/>
                    <a:pt x="35" y="494"/>
                    <a:pt x="21" y="471"/>
                  </a:cubicBezTo>
                  <a:cubicBezTo>
                    <a:pt x="14" y="460"/>
                    <a:pt x="6" y="449"/>
                    <a:pt x="0" y="444"/>
                  </a:cubicBezTo>
                  <a:cubicBezTo>
                    <a:pt x="10" y="421"/>
                    <a:pt x="40" y="375"/>
                    <a:pt x="68" y="345"/>
                  </a:cubicBezTo>
                  <a:cubicBezTo>
                    <a:pt x="75" y="343"/>
                    <a:pt x="88" y="352"/>
                    <a:pt x="88" y="360"/>
                  </a:cubicBezTo>
                  <a:cubicBezTo>
                    <a:pt x="65" y="402"/>
                    <a:pt x="42" y="466"/>
                    <a:pt x="110" y="530"/>
                  </a:cubicBezTo>
                  <a:cubicBezTo>
                    <a:pt x="180" y="594"/>
                    <a:pt x="238" y="562"/>
                    <a:pt x="268" y="529"/>
                  </a:cubicBezTo>
                  <a:cubicBezTo>
                    <a:pt x="306" y="488"/>
                    <a:pt x="299" y="427"/>
                    <a:pt x="288" y="386"/>
                  </a:cubicBezTo>
                  <a:cubicBezTo>
                    <a:pt x="265" y="297"/>
                    <a:pt x="265" y="297"/>
                    <a:pt x="265" y="297"/>
                  </a:cubicBezTo>
                  <a:cubicBezTo>
                    <a:pt x="245" y="228"/>
                    <a:pt x="240" y="146"/>
                    <a:pt x="302" y="78"/>
                  </a:cubicBezTo>
                  <a:cubicBezTo>
                    <a:pt x="375" y="0"/>
                    <a:pt x="483" y="1"/>
                    <a:pt x="576"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5" name="Freeform 241"/>
            <p:cNvSpPr>
              <a:spLocks/>
            </p:cNvSpPr>
            <p:nvPr/>
          </p:nvSpPr>
          <p:spPr bwMode="auto">
            <a:xfrm>
              <a:off x="6943" y="699"/>
              <a:ext cx="103" cy="93"/>
            </a:xfrm>
            <a:custGeom>
              <a:avLst/>
              <a:gdLst>
                <a:gd name="T0" fmla="*/ 582 w 806"/>
                <a:gd name="T1" fmla="*/ 161 h 727"/>
                <a:gd name="T2" fmla="*/ 644 w 806"/>
                <a:gd name="T3" fmla="*/ 42 h 727"/>
                <a:gd name="T4" fmla="*/ 628 w 806"/>
                <a:gd name="T5" fmla="*/ 15 h 727"/>
                <a:gd name="T6" fmla="*/ 648 w 806"/>
                <a:gd name="T7" fmla="*/ 2 h 727"/>
                <a:gd name="T8" fmla="*/ 722 w 806"/>
                <a:gd name="T9" fmla="*/ 106 h 727"/>
                <a:gd name="T10" fmla="*/ 805 w 806"/>
                <a:gd name="T11" fmla="*/ 212 h 727"/>
                <a:gd name="T12" fmla="*/ 786 w 806"/>
                <a:gd name="T13" fmla="*/ 227 h 727"/>
                <a:gd name="T14" fmla="*/ 763 w 806"/>
                <a:gd name="T15" fmla="*/ 201 h 727"/>
                <a:gd name="T16" fmla="*/ 629 w 806"/>
                <a:gd name="T17" fmla="*/ 225 h 727"/>
                <a:gd name="T18" fmla="*/ 282 w 806"/>
                <a:gd name="T19" fmla="*/ 485 h 727"/>
                <a:gd name="T20" fmla="*/ 275 w 806"/>
                <a:gd name="T21" fmla="*/ 526 h 727"/>
                <a:gd name="T22" fmla="*/ 307 w 806"/>
                <a:gd name="T23" fmla="*/ 569 h 727"/>
                <a:gd name="T24" fmla="*/ 397 w 806"/>
                <a:gd name="T25" fmla="*/ 650 h 727"/>
                <a:gd name="T26" fmla="*/ 477 w 806"/>
                <a:gd name="T27" fmla="*/ 645 h 727"/>
                <a:gd name="T28" fmla="*/ 487 w 806"/>
                <a:gd name="T29" fmla="*/ 670 h 727"/>
                <a:gd name="T30" fmla="*/ 349 w 806"/>
                <a:gd name="T31" fmla="*/ 727 h 727"/>
                <a:gd name="T32" fmla="*/ 338 w 806"/>
                <a:gd name="T33" fmla="*/ 712 h 727"/>
                <a:gd name="T34" fmla="*/ 313 w 806"/>
                <a:gd name="T35" fmla="*/ 628 h 727"/>
                <a:gd name="T36" fmla="*/ 77 w 806"/>
                <a:gd name="T37" fmla="*/ 313 h 727"/>
                <a:gd name="T38" fmla="*/ 10 w 806"/>
                <a:gd name="T39" fmla="*/ 268 h 727"/>
                <a:gd name="T40" fmla="*/ 2 w 806"/>
                <a:gd name="T41" fmla="*/ 253 h 727"/>
                <a:gd name="T42" fmla="*/ 129 w 806"/>
                <a:gd name="T43" fmla="*/ 176 h 727"/>
                <a:gd name="T44" fmla="*/ 146 w 806"/>
                <a:gd name="T45" fmla="*/ 195 h 727"/>
                <a:gd name="T46" fmla="*/ 104 w 806"/>
                <a:gd name="T47" fmla="*/ 257 h 727"/>
                <a:gd name="T48" fmla="*/ 152 w 806"/>
                <a:gd name="T49" fmla="*/ 362 h 727"/>
                <a:gd name="T50" fmla="*/ 193 w 806"/>
                <a:gd name="T51" fmla="*/ 417 h 727"/>
                <a:gd name="T52" fmla="*/ 236 w 806"/>
                <a:gd name="T53" fmla="*/ 420 h 727"/>
                <a:gd name="T54" fmla="*/ 582 w 806"/>
                <a:gd name="T55" fmla="*/ 1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6" h="727">
                  <a:moveTo>
                    <a:pt x="582" y="161"/>
                  </a:moveTo>
                  <a:cubicBezTo>
                    <a:pt x="663" y="100"/>
                    <a:pt x="673" y="91"/>
                    <a:pt x="644" y="42"/>
                  </a:cubicBezTo>
                  <a:cubicBezTo>
                    <a:pt x="628" y="15"/>
                    <a:pt x="628" y="15"/>
                    <a:pt x="628" y="15"/>
                  </a:cubicBezTo>
                  <a:cubicBezTo>
                    <a:pt x="627" y="9"/>
                    <a:pt x="643" y="0"/>
                    <a:pt x="648" y="2"/>
                  </a:cubicBezTo>
                  <a:cubicBezTo>
                    <a:pt x="680" y="48"/>
                    <a:pt x="699" y="75"/>
                    <a:pt x="722" y="106"/>
                  </a:cubicBezTo>
                  <a:cubicBezTo>
                    <a:pt x="746" y="137"/>
                    <a:pt x="766" y="164"/>
                    <a:pt x="805" y="212"/>
                  </a:cubicBezTo>
                  <a:cubicBezTo>
                    <a:pt x="806" y="219"/>
                    <a:pt x="794" y="230"/>
                    <a:pt x="786" y="227"/>
                  </a:cubicBezTo>
                  <a:cubicBezTo>
                    <a:pt x="763" y="201"/>
                    <a:pt x="763" y="201"/>
                    <a:pt x="763" y="201"/>
                  </a:cubicBezTo>
                  <a:cubicBezTo>
                    <a:pt x="726" y="159"/>
                    <a:pt x="711" y="164"/>
                    <a:pt x="629" y="225"/>
                  </a:cubicBezTo>
                  <a:cubicBezTo>
                    <a:pt x="282" y="485"/>
                    <a:pt x="282" y="485"/>
                    <a:pt x="282" y="485"/>
                  </a:cubicBezTo>
                  <a:cubicBezTo>
                    <a:pt x="258" y="503"/>
                    <a:pt x="257" y="503"/>
                    <a:pt x="275" y="526"/>
                  </a:cubicBezTo>
                  <a:cubicBezTo>
                    <a:pt x="307" y="569"/>
                    <a:pt x="307" y="569"/>
                    <a:pt x="307" y="569"/>
                  </a:cubicBezTo>
                  <a:cubicBezTo>
                    <a:pt x="332" y="603"/>
                    <a:pt x="365" y="644"/>
                    <a:pt x="397" y="650"/>
                  </a:cubicBezTo>
                  <a:cubicBezTo>
                    <a:pt x="428" y="656"/>
                    <a:pt x="451" y="651"/>
                    <a:pt x="477" y="645"/>
                  </a:cubicBezTo>
                  <a:cubicBezTo>
                    <a:pt x="487" y="648"/>
                    <a:pt x="491" y="662"/>
                    <a:pt x="487" y="670"/>
                  </a:cubicBezTo>
                  <a:cubicBezTo>
                    <a:pt x="443" y="683"/>
                    <a:pt x="384" y="709"/>
                    <a:pt x="349" y="727"/>
                  </a:cubicBezTo>
                  <a:cubicBezTo>
                    <a:pt x="346" y="725"/>
                    <a:pt x="337" y="716"/>
                    <a:pt x="338" y="712"/>
                  </a:cubicBezTo>
                  <a:cubicBezTo>
                    <a:pt x="359" y="688"/>
                    <a:pt x="339" y="663"/>
                    <a:pt x="313" y="628"/>
                  </a:cubicBezTo>
                  <a:cubicBezTo>
                    <a:pt x="77" y="313"/>
                    <a:pt x="77" y="313"/>
                    <a:pt x="77" y="313"/>
                  </a:cubicBezTo>
                  <a:cubicBezTo>
                    <a:pt x="46" y="271"/>
                    <a:pt x="39" y="265"/>
                    <a:pt x="10" y="268"/>
                  </a:cubicBezTo>
                  <a:cubicBezTo>
                    <a:pt x="6" y="266"/>
                    <a:pt x="0" y="256"/>
                    <a:pt x="2" y="253"/>
                  </a:cubicBezTo>
                  <a:cubicBezTo>
                    <a:pt x="41" y="237"/>
                    <a:pt x="108" y="196"/>
                    <a:pt x="129" y="176"/>
                  </a:cubicBezTo>
                  <a:cubicBezTo>
                    <a:pt x="138" y="175"/>
                    <a:pt x="148" y="188"/>
                    <a:pt x="146" y="195"/>
                  </a:cubicBezTo>
                  <a:cubicBezTo>
                    <a:pt x="128" y="212"/>
                    <a:pt x="103" y="239"/>
                    <a:pt x="104" y="257"/>
                  </a:cubicBezTo>
                  <a:cubicBezTo>
                    <a:pt x="104" y="285"/>
                    <a:pt x="120" y="319"/>
                    <a:pt x="152" y="362"/>
                  </a:cubicBezTo>
                  <a:cubicBezTo>
                    <a:pt x="193" y="417"/>
                    <a:pt x="193" y="417"/>
                    <a:pt x="193" y="417"/>
                  </a:cubicBezTo>
                  <a:cubicBezTo>
                    <a:pt x="210" y="440"/>
                    <a:pt x="210" y="439"/>
                    <a:pt x="236" y="420"/>
                  </a:cubicBezTo>
                  <a:lnTo>
                    <a:pt x="582" y="1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6" name="Freeform 242"/>
            <p:cNvSpPr>
              <a:spLocks/>
            </p:cNvSpPr>
            <p:nvPr/>
          </p:nvSpPr>
          <p:spPr bwMode="auto">
            <a:xfrm>
              <a:off x="6927" y="653"/>
              <a:ext cx="87" cy="67"/>
            </a:xfrm>
            <a:custGeom>
              <a:avLst/>
              <a:gdLst>
                <a:gd name="T0" fmla="*/ 208 w 685"/>
                <a:gd name="T1" fmla="*/ 377 h 523"/>
                <a:gd name="T2" fmla="*/ 126 w 685"/>
                <a:gd name="T3" fmla="*/ 487 h 523"/>
                <a:gd name="T4" fmla="*/ 136 w 685"/>
                <a:gd name="T5" fmla="*/ 510 h 523"/>
                <a:gd name="T6" fmla="*/ 113 w 685"/>
                <a:gd name="T7" fmla="*/ 519 h 523"/>
                <a:gd name="T8" fmla="*/ 59 w 685"/>
                <a:gd name="T9" fmla="*/ 410 h 523"/>
                <a:gd name="T10" fmla="*/ 0 w 685"/>
                <a:gd name="T11" fmla="*/ 305 h 523"/>
                <a:gd name="T12" fmla="*/ 21 w 685"/>
                <a:gd name="T13" fmla="*/ 292 h 523"/>
                <a:gd name="T14" fmla="*/ 34 w 685"/>
                <a:gd name="T15" fmla="*/ 312 h 523"/>
                <a:gd name="T16" fmla="*/ 171 w 685"/>
                <a:gd name="T17" fmla="*/ 307 h 523"/>
                <a:gd name="T18" fmla="*/ 477 w 685"/>
                <a:gd name="T19" fmla="*/ 146 h 523"/>
                <a:gd name="T20" fmla="*/ 558 w 685"/>
                <a:gd name="T21" fmla="*/ 36 h 523"/>
                <a:gd name="T22" fmla="*/ 549 w 685"/>
                <a:gd name="T23" fmla="*/ 13 h 523"/>
                <a:gd name="T24" fmla="*/ 572 w 685"/>
                <a:gd name="T25" fmla="*/ 3 h 523"/>
                <a:gd name="T26" fmla="*/ 625 w 685"/>
                <a:gd name="T27" fmla="*/ 111 h 523"/>
                <a:gd name="T28" fmla="*/ 685 w 685"/>
                <a:gd name="T29" fmla="*/ 218 h 523"/>
                <a:gd name="T30" fmla="*/ 664 w 685"/>
                <a:gd name="T31" fmla="*/ 231 h 523"/>
                <a:gd name="T32" fmla="*/ 650 w 685"/>
                <a:gd name="T33" fmla="*/ 211 h 523"/>
                <a:gd name="T34" fmla="*/ 514 w 685"/>
                <a:gd name="T35" fmla="*/ 216 h 523"/>
                <a:gd name="T36" fmla="*/ 208 w 685"/>
                <a:gd name="T37" fmla="*/ 37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523">
                  <a:moveTo>
                    <a:pt x="208" y="377"/>
                  </a:moveTo>
                  <a:cubicBezTo>
                    <a:pt x="117" y="425"/>
                    <a:pt x="104" y="434"/>
                    <a:pt x="126" y="487"/>
                  </a:cubicBezTo>
                  <a:cubicBezTo>
                    <a:pt x="136" y="510"/>
                    <a:pt x="136" y="510"/>
                    <a:pt x="136" y="510"/>
                  </a:cubicBezTo>
                  <a:cubicBezTo>
                    <a:pt x="135" y="517"/>
                    <a:pt x="119" y="523"/>
                    <a:pt x="113" y="519"/>
                  </a:cubicBezTo>
                  <a:cubicBezTo>
                    <a:pt x="93" y="476"/>
                    <a:pt x="78" y="446"/>
                    <a:pt x="59" y="410"/>
                  </a:cubicBezTo>
                  <a:cubicBezTo>
                    <a:pt x="41" y="376"/>
                    <a:pt x="25" y="347"/>
                    <a:pt x="0" y="305"/>
                  </a:cubicBezTo>
                  <a:cubicBezTo>
                    <a:pt x="0" y="298"/>
                    <a:pt x="15" y="288"/>
                    <a:pt x="21" y="292"/>
                  </a:cubicBezTo>
                  <a:cubicBezTo>
                    <a:pt x="34" y="312"/>
                    <a:pt x="34" y="312"/>
                    <a:pt x="34" y="312"/>
                  </a:cubicBezTo>
                  <a:cubicBezTo>
                    <a:pt x="65" y="361"/>
                    <a:pt x="80" y="355"/>
                    <a:pt x="171" y="307"/>
                  </a:cubicBezTo>
                  <a:cubicBezTo>
                    <a:pt x="477" y="146"/>
                    <a:pt x="477" y="146"/>
                    <a:pt x="477" y="146"/>
                  </a:cubicBezTo>
                  <a:cubicBezTo>
                    <a:pt x="568" y="98"/>
                    <a:pt x="579" y="90"/>
                    <a:pt x="558" y="36"/>
                  </a:cubicBezTo>
                  <a:cubicBezTo>
                    <a:pt x="549" y="13"/>
                    <a:pt x="549" y="13"/>
                    <a:pt x="549" y="13"/>
                  </a:cubicBezTo>
                  <a:cubicBezTo>
                    <a:pt x="550" y="6"/>
                    <a:pt x="566" y="0"/>
                    <a:pt x="572" y="3"/>
                  </a:cubicBezTo>
                  <a:cubicBezTo>
                    <a:pt x="593" y="47"/>
                    <a:pt x="607" y="77"/>
                    <a:pt x="625" y="111"/>
                  </a:cubicBezTo>
                  <a:cubicBezTo>
                    <a:pt x="644" y="147"/>
                    <a:pt x="661" y="176"/>
                    <a:pt x="685" y="218"/>
                  </a:cubicBezTo>
                  <a:cubicBezTo>
                    <a:pt x="685" y="224"/>
                    <a:pt x="672" y="233"/>
                    <a:pt x="664" y="231"/>
                  </a:cubicBezTo>
                  <a:cubicBezTo>
                    <a:pt x="650" y="211"/>
                    <a:pt x="650" y="211"/>
                    <a:pt x="650" y="211"/>
                  </a:cubicBezTo>
                  <a:cubicBezTo>
                    <a:pt x="618" y="163"/>
                    <a:pt x="605" y="168"/>
                    <a:pt x="514" y="216"/>
                  </a:cubicBezTo>
                  <a:lnTo>
                    <a:pt x="208" y="3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7" name="Freeform 243"/>
            <p:cNvSpPr>
              <a:spLocks/>
            </p:cNvSpPr>
            <p:nvPr/>
          </p:nvSpPr>
          <p:spPr bwMode="auto">
            <a:xfrm>
              <a:off x="6892" y="603"/>
              <a:ext cx="100" cy="77"/>
            </a:xfrm>
            <a:custGeom>
              <a:avLst/>
              <a:gdLst>
                <a:gd name="T0" fmla="*/ 583 w 779"/>
                <a:gd name="T1" fmla="*/ 135 h 601"/>
                <a:gd name="T2" fmla="*/ 679 w 779"/>
                <a:gd name="T3" fmla="*/ 41 h 601"/>
                <a:gd name="T4" fmla="*/ 671 w 779"/>
                <a:gd name="T5" fmla="*/ 11 h 601"/>
                <a:gd name="T6" fmla="*/ 695 w 779"/>
                <a:gd name="T7" fmla="*/ 5 h 601"/>
                <a:gd name="T8" fmla="*/ 733 w 779"/>
                <a:gd name="T9" fmla="*/ 126 h 601"/>
                <a:gd name="T10" fmla="*/ 779 w 779"/>
                <a:gd name="T11" fmla="*/ 253 h 601"/>
                <a:gd name="T12" fmla="*/ 756 w 779"/>
                <a:gd name="T13" fmla="*/ 261 h 601"/>
                <a:gd name="T14" fmla="*/ 742 w 779"/>
                <a:gd name="T15" fmla="*/ 229 h 601"/>
                <a:gd name="T16" fmla="*/ 608 w 779"/>
                <a:gd name="T17" fmla="*/ 211 h 601"/>
                <a:gd name="T18" fmla="*/ 197 w 779"/>
                <a:gd name="T19" fmla="*/ 350 h 601"/>
                <a:gd name="T20" fmla="*/ 178 w 779"/>
                <a:gd name="T21" fmla="*/ 388 h 601"/>
                <a:gd name="T22" fmla="*/ 195 w 779"/>
                <a:gd name="T23" fmla="*/ 438 h 601"/>
                <a:gd name="T24" fmla="*/ 256 w 779"/>
                <a:gd name="T25" fmla="*/ 543 h 601"/>
                <a:gd name="T26" fmla="*/ 334 w 779"/>
                <a:gd name="T27" fmla="*/ 563 h 601"/>
                <a:gd name="T28" fmla="*/ 335 w 779"/>
                <a:gd name="T29" fmla="*/ 589 h 601"/>
                <a:gd name="T30" fmla="*/ 187 w 779"/>
                <a:gd name="T31" fmla="*/ 601 h 601"/>
                <a:gd name="T32" fmla="*/ 181 w 779"/>
                <a:gd name="T33" fmla="*/ 584 h 601"/>
                <a:gd name="T34" fmla="*/ 183 w 779"/>
                <a:gd name="T35" fmla="*/ 496 h 601"/>
                <a:gd name="T36" fmla="*/ 56 w 779"/>
                <a:gd name="T37" fmla="*/ 123 h 601"/>
                <a:gd name="T38" fmla="*/ 6 w 779"/>
                <a:gd name="T39" fmla="*/ 61 h 601"/>
                <a:gd name="T40" fmla="*/ 3 w 779"/>
                <a:gd name="T41" fmla="*/ 43 h 601"/>
                <a:gd name="T42" fmla="*/ 147 w 779"/>
                <a:gd name="T43" fmla="*/ 9 h 601"/>
                <a:gd name="T44" fmla="*/ 157 w 779"/>
                <a:gd name="T45" fmla="*/ 33 h 601"/>
                <a:gd name="T46" fmla="*/ 98 w 779"/>
                <a:gd name="T47" fmla="*/ 78 h 601"/>
                <a:gd name="T48" fmla="*/ 111 w 779"/>
                <a:gd name="T49" fmla="*/ 193 h 601"/>
                <a:gd name="T50" fmla="*/ 134 w 779"/>
                <a:gd name="T51" fmla="*/ 258 h 601"/>
                <a:gd name="T52" fmla="*/ 174 w 779"/>
                <a:gd name="T53" fmla="*/ 274 h 601"/>
                <a:gd name="T54" fmla="*/ 583 w 779"/>
                <a:gd name="T55" fmla="*/ 13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9" h="601">
                  <a:moveTo>
                    <a:pt x="583" y="135"/>
                  </a:moveTo>
                  <a:cubicBezTo>
                    <a:pt x="679" y="103"/>
                    <a:pt x="691" y="96"/>
                    <a:pt x="679" y="41"/>
                  </a:cubicBezTo>
                  <a:cubicBezTo>
                    <a:pt x="671" y="11"/>
                    <a:pt x="671" y="11"/>
                    <a:pt x="671" y="11"/>
                  </a:cubicBezTo>
                  <a:cubicBezTo>
                    <a:pt x="673" y="4"/>
                    <a:pt x="690" y="0"/>
                    <a:pt x="695" y="5"/>
                  </a:cubicBezTo>
                  <a:cubicBezTo>
                    <a:pt x="711" y="58"/>
                    <a:pt x="721" y="89"/>
                    <a:pt x="733" y="126"/>
                  </a:cubicBezTo>
                  <a:cubicBezTo>
                    <a:pt x="746" y="163"/>
                    <a:pt x="757" y="195"/>
                    <a:pt x="779" y="253"/>
                  </a:cubicBezTo>
                  <a:cubicBezTo>
                    <a:pt x="778" y="259"/>
                    <a:pt x="763" y="267"/>
                    <a:pt x="756" y="261"/>
                  </a:cubicBezTo>
                  <a:cubicBezTo>
                    <a:pt x="742" y="229"/>
                    <a:pt x="742" y="229"/>
                    <a:pt x="742" y="229"/>
                  </a:cubicBezTo>
                  <a:cubicBezTo>
                    <a:pt x="720" y="178"/>
                    <a:pt x="705" y="178"/>
                    <a:pt x="608" y="211"/>
                  </a:cubicBezTo>
                  <a:cubicBezTo>
                    <a:pt x="197" y="350"/>
                    <a:pt x="197" y="350"/>
                    <a:pt x="197" y="350"/>
                  </a:cubicBezTo>
                  <a:cubicBezTo>
                    <a:pt x="169" y="360"/>
                    <a:pt x="168" y="360"/>
                    <a:pt x="178" y="388"/>
                  </a:cubicBezTo>
                  <a:cubicBezTo>
                    <a:pt x="195" y="438"/>
                    <a:pt x="195" y="438"/>
                    <a:pt x="195" y="438"/>
                  </a:cubicBezTo>
                  <a:cubicBezTo>
                    <a:pt x="208" y="478"/>
                    <a:pt x="227" y="528"/>
                    <a:pt x="256" y="543"/>
                  </a:cubicBezTo>
                  <a:cubicBezTo>
                    <a:pt x="284" y="559"/>
                    <a:pt x="307" y="561"/>
                    <a:pt x="334" y="563"/>
                  </a:cubicBezTo>
                  <a:cubicBezTo>
                    <a:pt x="342" y="569"/>
                    <a:pt x="341" y="583"/>
                    <a:pt x="335" y="589"/>
                  </a:cubicBezTo>
                  <a:cubicBezTo>
                    <a:pt x="289" y="589"/>
                    <a:pt x="225" y="595"/>
                    <a:pt x="187" y="601"/>
                  </a:cubicBezTo>
                  <a:cubicBezTo>
                    <a:pt x="184" y="599"/>
                    <a:pt x="179" y="587"/>
                    <a:pt x="181" y="584"/>
                  </a:cubicBezTo>
                  <a:cubicBezTo>
                    <a:pt x="208" y="568"/>
                    <a:pt x="197" y="538"/>
                    <a:pt x="183" y="496"/>
                  </a:cubicBezTo>
                  <a:cubicBezTo>
                    <a:pt x="56" y="123"/>
                    <a:pt x="56" y="123"/>
                    <a:pt x="56" y="123"/>
                  </a:cubicBezTo>
                  <a:cubicBezTo>
                    <a:pt x="39" y="74"/>
                    <a:pt x="35" y="66"/>
                    <a:pt x="6" y="61"/>
                  </a:cubicBezTo>
                  <a:cubicBezTo>
                    <a:pt x="3" y="57"/>
                    <a:pt x="0" y="46"/>
                    <a:pt x="3" y="43"/>
                  </a:cubicBezTo>
                  <a:cubicBezTo>
                    <a:pt x="44" y="40"/>
                    <a:pt x="121" y="22"/>
                    <a:pt x="147" y="9"/>
                  </a:cubicBezTo>
                  <a:cubicBezTo>
                    <a:pt x="156" y="11"/>
                    <a:pt x="161" y="26"/>
                    <a:pt x="157" y="33"/>
                  </a:cubicBezTo>
                  <a:cubicBezTo>
                    <a:pt x="135" y="43"/>
                    <a:pt x="104" y="61"/>
                    <a:pt x="98" y="78"/>
                  </a:cubicBezTo>
                  <a:cubicBezTo>
                    <a:pt x="90" y="105"/>
                    <a:pt x="94" y="142"/>
                    <a:pt x="111" y="193"/>
                  </a:cubicBezTo>
                  <a:cubicBezTo>
                    <a:pt x="134" y="258"/>
                    <a:pt x="134" y="258"/>
                    <a:pt x="134" y="258"/>
                  </a:cubicBezTo>
                  <a:cubicBezTo>
                    <a:pt x="143" y="286"/>
                    <a:pt x="143" y="284"/>
                    <a:pt x="174" y="274"/>
                  </a:cubicBezTo>
                  <a:lnTo>
                    <a:pt x="583" y="1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8" name="Freeform 244"/>
            <p:cNvSpPr>
              <a:spLocks/>
            </p:cNvSpPr>
            <p:nvPr/>
          </p:nvSpPr>
          <p:spPr bwMode="auto">
            <a:xfrm>
              <a:off x="6884" y="512"/>
              <a:ext cx="88" cy="88"/>
            </a:xfrm>
            <a:custGeom>
              <a:avLst/>
              <a:gdLst>
                <a:gd name="T0" fmla="*/ 170 w 694"/>
                <a:gd name="T1" fmla="*/ 573 h 686"/>
                <a:gd name="T2" fmla="*/ 100 w 694"/>
                <a:gd name="T3" fmla="*/ 660 h 686"/>
                <a:gd name="T4" fmla="*/ 100 w 694"/>
                <a:gd name="T5" fmla="*/ 678 h 686"/>
                <a:gd name="T6" fmla="*/ 75 w 694"/>
                <a:gd name="T7" fmla="*/ 679 h 686"/>
                <a:gd name="T8" fmla="*/ 67 w 694"/>
                <a:gd name="T9" fmla="*/ 578 h 686"/>
                <a:gd name="T10" fmla="*/ 51 w 694"/>
                <a:gd name="T11" fmla="*/ 462 h 686"/>
                <a:gd name="T12" fmla="*/ 75 w 694"/>
                <a:gd name="T13" fmla="*/ 457 h 686"/>
                <a:gd name="T14" fmla="*/ 79 w 694"/>
                <a:gd name="T15" fmla="*/ 471 h 686"/>
                <a:gd name="T16" fmla="*/ 102 w 694"/>
                <a:gd name="T17" fmla="*/ 515 h 686"/>
                <a:gd name="T18" fmla="*/ 231 w 694"/>
                <a:gd name="T19" fmla="*/ 451 h 686"/>
                <a:gd name="T20" fmla="*/ 549 w 694"/>
                <a:gd name="T21" fmla="*/ 277 h 686"/>
                <a:gd name="T22" fmla="*/ 324 w 694"/>
                <a:gd name="T23" fmla="*/ 208 h 686"/>
                <a:gd name="T24" fmla="*/ 98 w 694"/>
                <a:gd name="T25" fmla="*/ 143 h 686"/>
                <a:gd name="T26" fmla="*/ 60 w 694"/>
                <a:gd name="T27" fmla="*/ 139 h 686"/>
                <a:gd name="T28" fmla="*/ 46 w 694"/>
                <a:gd name="T29" fmla="*/ 184 h 686"/>
                <a:gd name="T30" fmla="*/ 46 w 694"/>
                <a:gd name="T31" fmla="*/ 202 h 686"/>
                <a:gd name="T32" fmla="*/ 22 w 694"/>
                <a:gd name="T33" fmla="*/ 202 h 686"/>
                <a:gd name="T34" fmla="*/ 13 w 694"/>
                <a:gd name="T35" fmla="*/ 102 h 686"/>
                <a:gd name="T36" fmla="*/ 0 w 694"/>
                <a:gd name="T37" fmla="*/ 8 h 686"/>
                <a:gd name="T38" fmla="*/ 24 w 694"/>
                <a:gd name="T39" fmla="*/ 4 h 686"/>
                <a:gd name="T40" fmla="*/ 29 w 694"/>
                <a:gd name="T41" fmla="*/ 33 h 686"/>
                <a:gd name="T42" fmla="*/ 68 w 694"/>
                <a:gd name="T43" fmla="*/ 79 h 686"/>
                <a:gd name="T44" fmla="*/ 302 w 694"/>
                <a:gd name="T45" fmla="*/ 162 h 686"/>
                <a:gd name="T46" fmla="*/ 427 w 694"/>
                <a:gd name="T47" fmla="*/ 201 h 686"/>
                <a:gd name="T48" fmla="*/ 690 w 694"/>
                <a:gd name="T49" fmla="*/ 273 h 686"/>
                <a:gd name="T50" fmla="*/ 694 w 694"/>
                <a:gd name="T51" fmla="*/ 283 h 686"/>
                <a:gd name="T52" fmla="*/ 692 w 694"/>
                <a:gd name="T53" fmla="*/ 298 h 686"/>
                <a:gd name="T54" fmla="*/ 569 w 694"/>
                <a:gd name="T55" fmla="*/ 357 h 686"/>
                <a:gd name="T56" fmla="*/ 170 w 694"/>
                <a:gd name="T57" fmla="*/ 57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4" h="686">
                  <a:moveTo>
                    <a:pt x="170" y="573"/>
                  </a:moveTo>
                  <a:cubicBezTo>
                    <a:pt x="119" y="602"/>
                    <a:pt x="100" y="618"/>
                    <a:pt x="100" y="660"/>
                  </a:cubicBezTo>
                  <a:cubicBezTo>
                    <a:pt x="100" y="678"/>
                    <a:pt x="100" y="678"/>
                    <a:pt x="100" y="678"/>
                  </a:cubicBezTo>
                  <a:cubicBezTo>
                    <a:pt x="95" y="685"/>
                    <a:pt x="81" y="686"/>
                    <a:pt x="75" y="679"/>
                  </a:cubicBezTo>
                  <a:cubicBezTo>
                    <a:pt x="74" y="651"/>
                    <a:pt x="72" y="620"/>
                    <a:pt x="67" y="578"/>
                  </a:cubicBezTo>
                  <a:cubicBezTo>
                    <a:pt x="62" y="536"/>
                    <a:pt x="57" y="502"/>
                    <a:pt x="51" y="462"/>
                  </a:cubicBezTo>
                  <a:cubicBezTo>
                    <a:pt x="54" y="455"/>
                    <a:pt x="68" y="451"/>
                    <a:pt x="75" y="457"/>
                  </a:cubicBezTo>
                  <a:cubicBezTo>
                    <a:pt x="79" y="471"/>
                    <a:pt x="79" y="471"/>
                    <a:pt x="79" y="471"/>
                  </a:cubicBezTo>
                  <a:cubicBezTo>
                    <a:pt x="87" y="507"/>
                    <a:pt x="94" y="515"/>
                    <a:pt x="102" y="515"/>
                  </a:cubicBezTo>
                  <a:cubicBezTo>
                    <a:pt x="111" y="512"/>
                    <a:pt x="162" y="489"/>
                    <a:pt x="231" y="451"/>
                  </a:cubicBezTo>
                  <a:cubicBezTo>
                    <a:pt x="338" y="394"/>
                    <a:pt x="444" y="337"/>
                    <a:pt x="549" y="277"/>
                  </a:cubicBezTo>
                  <a:cubicBezTo>
                    <a:pt x="482" y="254"/>
                    <a:pt x="378" y="224"/>
                    <a:pt x="324" y="208"/>
                  </a:cubicBezTo>
                  <a:cubicBezTo>
                    <a:pt x="255" y="187"/>
                    <a:pt x="141" y="155"/>
                    <a:pt x="98" y="143"/>
                  </a:cubicBezTo>
                  <a:cubicBezTo>
                    <a:pt x="77" y="137"/>
                    <a:pt x="66" y="138"/>
                    <a:pt x="60" y="139"/>
                  </a:cubicBezTo>
                  <a:cubicBezTo>
                    <a:pt x="53" y="139"/>
                    <a:pt x="46" y="150"/>
                    <a:pt x="46" y="184"/>
                  </a:cubicBezTo>
                  <a:cubicBezTo>
                    <a:pt x="46" y="202"/>
                    <a:pt x="46" y="202"/>
                    <a:pt x="46" y="202"/>
                  </a:cubicBezTo>
                  <a:cubicBezTo>
                    <a:pt x="41" y="209"/>
                    <a:pt x="26" y="209"/>
                    <a:pt x="22" y="202"/>
                  </a:cubicBezTo>
                  <a:cubicBezTo>
                    <a:pt x="21" y="175"/>
                    <a:pt x="18" y="138"/>
                    <a:pt x="13" y="102"/>
                  </a:cubicBezTo>
                  <a:cubicBezTo>
                    <a:pt x="10" y="70"/>
                    <a:pt x="6" y="40"/>
                    <a:pt x="0" y="8"/>
                  </a:cubicBezTo>
                  <a:cubicBezTo>
                    <a:pt x="3" y="1"/>
                    <a:pt x="19" y="0"/>
                    <a:pt x="24" y="4"/>
                  </a:cubicBezTo>
                  <a:cubicBezTo>
                    <a:pt x="29" y="33"/>
                    <a:pt x="29" y="33"/>
                    <a:pt x="29" y="33"/>
                  </a:cubicBezTo>
                  <a:cubicBezTo>
                    <a:pt x="34" y="56"/>
                    <a:pt x="47" y="69"/>
                    <a:pt x="68" y="79"/>
                  </a:cubicBezTo>
                  <a:cubicBezTo>
                    <a:pt x="117" y="101"/>
                    <a:pt x="199" y="130"/>
                    <a:pt x="302" y="162"/>
                  </a:cubicBezTo>
                  <a:cubicBezTo>
                    <a:pt x="427" y="201"/>
                    <a:pt x="427" y="201"/>
                    <a:pt x="427" y="201"/>
                  </a:cubicBezTo>
                  <a:cubicBezTo>
                    <a:pt x="520" y="229"/>
                    <a:pt x="637" y="262"/>
                    <a:pt x="690" y="273"/>
                  </a:cubicBezTo>
                  <a:cubicBezTo>
                    <a:pt x="692" y="275"/>
                    <a:pt x="693" y="279"/>
                    <a:pt x="694" y="283"/>
                  </a:cubicBezTo>
                  <a:cubicBezTo>
                    <a:pt x="694" y="288"/>
                    <a:pt x="694" y="293"/>
                    <a:pt x="692" y="298"/>
                  </a:cubicBezTo>
                  <a:cubicBezTo>
                    <a:pt x="653" y="313"/>
                    <a:pt x="608" y="335"/>
                    <a:pt x="569" y="357"/>
                  </a:cubicBezTo>
                  <a:lnTo>
                    <a:pt x="170" y="5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9" name="Freeform 245"/>
            <p:cNvSpPr>
              <a:spLocks/>
            </p:cNvSpPr>
            <p:nvPr/>
          </p:nvSpPr>
          <p:spPr bwMode="auto">
            <a:xfrm>
              <a:off x="6881" y="428"/>
              <a:ext cx="91" cy="81"/>
            </a:xfrm>
            <a:custGeom>
              <a:avLst/>
              <a:gdLst>
                <a:gd name="T0" fmla="*/ 555 w 711"/>
                <a:gd name="T1" fmla="*/ 324 h 634"/>
                <a:gd name="T2" fmla="*/ 681 w 711"/>
                <a:gd name="T3" fmla="*/ 278 h 634"/>
                <a:gd name="T4" fmla="*/ 687 w 711"/>
                <a:gd name="T5" fmla="*/ 248 h 634"/>
                <a:gd name="T6" fmla="*/ 711 w 711"/>
                <a:gd name="T7" fmla="*/ 252 h 634"/>
                <a:gd name="T8" fmla="*/ 696 w 711"/>
                <a:gd name="T9" fmla="*/ 378 h 634"/>
                <a:gd name="T10" fmla="*/ 685 w 711"/>
                <a:gd name="T11" fmla="*/ 513 h 634"/>
                <a:gd name="T12" fmla="*/ 661 w 711"/>
                <a:gd name="T13" fmla="*/ 510 h 634"/>
                <a:gd name="T14" fmla="*/ 662 w 711"/>
                <a:gd name="T15" fmla="*/ 475 h 634"/>
                <a:gd name="T16" fmla="*/ 547 w 711"/>
                <a:gd name="T17" fmla="*/ 403 h 634"/>
                <a:gd name="T18" fmla="*/ 116 w 711"/>
                <a:gd name="T19" fmla="*/ 360 h 634"/>
                <a:gd name="T20" fmla="*/ 82 w 711"/>
                <a:gd name="T21" fmla="*/ 386 h 634"/>
                <a:gd name="T22" fmla="*/ 76 w 711"/>
                <a:gd name="T23" fmla="*/ 439 h 634"/>
                <a:gd name="T24" fmla="*/ 88 w 711"/>
                <a:gd name="T25" fmla="*/ 560 h 634"/>
                <a:gd name="T26" fmla="*/ 151 w 711"/>
                <a:gd name="T27" fmla="*/ 610 h 634"/>
                <a:gd name="T28" fmla="*/ 141 w 711"/>
                <a:gd name="T29" fmla="*/ 634 h 634"/>
                <a:gd name="T30" fmla="*/ 1 w 711"/>
                <a:gd name="T31" fmla="*/ 583 h 634"/>
                <a:gd name="T32" fmla="*/ 3 w 711"/>
                <a:gd name="T33" fmla="*/ 565 h 634"/>
                <a:gd name="T34" fmla="*/ 41 w 711"/>
                <a:gd name="T35" fmla="*/ 486 h 634"/>
                <a:gd name="T36" fmla="*/ 81 w 711"/>
                <a:gd name="T37" fmla="*/ 95 h 634"/>
                <a:gd name="T38" fmla="*/ 61 w 711"/>
                <a:gd name="T39" fmla="*/ 17 h 634"/>
                <a:gd name="T40" fmla="*/ 66 w 711"/>
                <a:gd name="T41" fmla="*/ 0 h 634"/>
                <a:gd name="T42" fmla="*/ 211 w 711"/>
                <a:gd name="T43" fmla="*/ 29 h 634"/>
                <a:gd name="T44" fmla="*/ 211 w 711"/>
                <a:gd name="T45" fmla="*/ 54 h 634"/>
                <a:gd name="T46" fmla="*/ 138 w 711"/>
                <a:gd name="T47" fmla="*/ 71 h 634"/>
                <a:gd name="T48" fmla="*/ 102 w 711"/>
                <a:gd name="T49" fmla="*/ 181 h 634"/>
                <a:gd name="T50" fmla="*/ 95 w 711"/>
                <a:gd name="T51" fmla="*/ 249 h 634"/>
                <a:gd name="T52" fmla="*/ 125 w 711"/>
                <a:gd name="T53" fmla="*/ 281 h 634"/>
                <a:gd name="T54" fmla="*/ 555 w 711"/>
                <a:gd name="T55" fmla="*/ 3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1" h="634">
                  <a:moveTo>
                    <a:pt x="555" y="324"/>
                  </a:moveTo>
                  <a:cubicBezTo>
                    <a:pt x="656" y="334"/>
                    <a:pt x="670" y="334"/>
                    <a:pt x="681" y="278"/>
                  </a:cubicBezTo>
                  <a:cubicBezTo>
                    <a:pt x="687" y="248"/>
                    <a:pt x="687" y="248"/>
                    <a:pt x="687" y="248"/>
                  </a:cubicBezTo>
                  <a:cubicBezTo>
                    <a:pt x="692" y="242"/>
                    <a:pt x="709" y="246"/>
                    <a:pt x="711" y="252"/>
                  </a:cubicBezTo>
                  <a:cubicBezTo>
                    <a:pt x="704" y="307"/>
                    <a:pt x="700" y="340"/>
                    <a:pt x="696" y="378"/>
                  </a:cubicBezTo>
                  <a:cubicBezTo>
                    <a:pt x="692" y="417"/>
                    <a:pt x="689" y="451"/>
                    <a:pt x="685" y="513"/>
                  </a:cubicBezTo>
                  <a:cubicBezTo>
                    <a:pt x="682" y="518"/>
                    <a:pt x="665" y="519"/>
                    <a:pt x="661" y="510"/>
                  </a:cubicBezTo>
                  <a:cubicBezTo>
                    <a:pt x="662" y="475"/>
                    <a:pt x="662" y="475"/>
                    <a:pt x="662" y="475"/>
                  </a:cubicBezTo>
                  <a:cubicBezTo>
                    <a:pt x="662" y="420"/>
                    <a:pt x="648" y="413"/>
                    <a:pt x="547" y="403"/>
                  </a:cubicBezTo>
                  <a:cubicBezTo>
                    <a:pt x="116" y="360"/>
                    <a:pt x="116" y="360"/>
                    <a:pt x="116" y="360"/>
                  </a:cubicBezTo>
                  <a:cubicBezTo>
                    <a:pt x="86" y="357"/>
                    <a:pt x="85" y="357"/>
                    <a:pt x="82" y="386"/>
                  </a:cubicBezTo>
                  <a:cubicBezTo>
                    <a:pt x="76" y="439"/>
                    <a:pt x="76" y="439"/>
                    <a:pt x="76" y="439"/>
                  </a:cubicBezTo>
                  <a:cubicBezTo>
                    <a:pt x="72" y="480"/>
                    <a:pt x="69" y="533"/>
                    <a:pt x="88" y="560"/>
                  </a:cubicBezTo>
                  <a:cubicBezTo>
                    <a:pt x="107" y="585"/>
                    <a:pt x="128" y="597"/>
                    <a:pt x="151" y="610"/>
                  </a:cubicBezTo>
                  <a:cubicBezTo>
                    <a:pt x="156" y="618"/>
                    <a:pt x="150" y="631"/>
                    <a:pt x="141" y="634"/>
                  </a:cubicBezTo>
                  <a:cubicBezTo>
                    <a:pt x="100" y="615"/>
                    <a:pt x="39" y="594"/>
                    <a:pt x="1" y="583"/>
                  </a:cubicBezTo>
                  <a:cubicBezTo>
                    <a:pt x="0" y="580"/>
                    <a:pt x="0" y="567"/>
                    <a:pt x="3" y="565"/>
                  </a:cubicBezTo>
                  <a:cubicBezTo>
                    <a:pt x="35" y="562"/>
                    <a:pt x="37" y="530"/>
                    <a:pt x="41" y="486"/>
                  </a:cubicBezTo>
                  <a:cubicBezTo>
                    <a:pt x="81" y="95"/>
                    <a:pt x="81" y="95"/>
                    <a:pt x="81" y="95"/>
                  </a:cubicBezTo>
                  <a:cubicBezTo>
                    <a:pt x="86" y="43"/>
                    <a:pt x="85" y="34"/>
                    <a:pt x="61" y="17"/>
                  </a:cubicBezTo>
                  <a:cubicBezTo>
                    <a:pt x="60" y="12"/>
                    <a:pt x="62" y="1"/>
                    <a:pt x="66" y="0"/>
                  </a:cubicBezTo>
                  <a:cubicBezTo>
                    <a:pt x="105" y="14"/>
                    <a:pt x="182" y="29"/>
                    <a:pt x="211" y="29"/>
                  </a:cubicBezTo>
                  <a:cubicBezTo>
                    <a:pt x="219" y="33"/>
                    <a:pt x="217" y="50"/>
                    <a:pt x="211" y="54"/>
                  </a:cubicBezTo>
                  <a:cubicBezTo>
                    <a:pt x="186" y="55"/>
                    <a:pt x="150" y="58"/>
                    <a:pt x="138" y="71"/>
                  </a:cubicBezTo>
                  <a:cubicBezTo>
                    <a:pt x="119" y="92"/>
                    <a:pt x="108" y="128"/>
                    <a:pt x="102" y="181"/>
                  </a:cubicBezTo>
                  <a:cubicBezTo>
                    <a:pt x="95" y="249"/>
                    <a:pt x="95" y="249"/>
                    <a:pt x="95" y="249"/>
                  </a:cubicBezTo>
                  <a:cubicBezTo>
                    <a:pt x="93" y="278"/>
                    <a:pt x="94" y="278"/>
                    <a:pt x="125" y="281"/>
                  </a:cubicBezTo>
                  <a:lnTo>
                    <a:pt x="55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0" name="Freeform 246"/>
            <p:cNvSpPr>
              <a:spLocks noEditPoints="1"/>
            </p:cNvSpPr>
            <p:nvPr/>
          </p:nvSpPr>
          <p:spPr bwMode="auto">
            <a:xfrm>
              <a:off x="6900" y="337"/>
              <a:ext cx="97" cy="97"/>
            </a:xfrm>
            <a:custGeom>
              <a:avLst/>
              <a:gdLst>
                <a:gd name="T0" fmla="*/ 275 w 762"/>
                <a:gd name="T1" fmla="*/ 704 h 762"/>
                <a:gd name="T2" fmla="*/ 66 w 762"/>
                <a:gd name="T3" fmla="*/ 264 h 762"/>
                <a:gd name="T4" fmla="*/ 492 w 762"/>
                <a:gd name="T5" fmla="*/ 57 h 762"/>
                <a:gd name="T6" fmla="*/ 699 w 762"/>
                <a:gd name="T7" fmla="*/ 487 h 762"/>
                <a:gd name="T8" fmla="*/ 275 w 762"/>
                <a:gd name="T9" fmla="*/ 704 h 762"/>
                <a:gd name="T10" fmla="*/ 488 w 762"/>
                <a:gd name="T11" fmla="*/ 158 h 762"/>
                <a:gd name="T12" fmla="*/ 89 w 762"/>
                <a:gd name="T13" fmla="*/ 290 h 762"/>
                <a:gd name="T14" fmla="*/ 278 w 762"/>
                <a:gd name="T15" fmla="*/ 602 h 762"/>
                <a:gd name="T16" fmla="*/ 675 w 762"/>
                <a:gd name="T17" fmla="*/ 465 h 762"/>
                <a:gd name="T18" fmla="*/ 488 w 762"/>
                <a:gd name="T19" fmla="*/ 15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275" y="704"/>
                  </a:moveTo>
                  <a:cubicBezTo>
                    <a:pt x="92" y="640"/>
                    <a:pt x="0" y="453"/>
                    <a:pt x="66" y="264"/>
                  </a:cubicBezTo>
                  <a:cubicBezTo>
                    <a:pt x="140" y="53"/>
                    <a:pt x="331" y="0"/>
                    <a:pt x="492" y="57"/>
                  </a:cubicBezTo>
                  <a:cubicBezTo>
                    <a:pt x="676" y="122"/>
                    <a:pt x="762" y="310"/>
                    <a:pt x="699" y="487"/>
                  </a:cubicBezTo>
                  <a:cubicBezTo>
                    <a:pt x="628" y="690"/>
                    <a:pt x="440" y="762"/>
                    <a:pt x="275" y="704"/>
                  </a:cubicBezTo>
                  <a:close/>
                  <a:moveTo>
                    <a:pt x="488" y="158"/>
                  </a:moveTo>
                  <a:cubicBezTo>
                    <a:pt x="337" y="105"/>
                    <a:pt x="151" y="115"/>
                    <a:pt x="89" y="290"/>
                  </a:cubicBezTo>
                  <a:cubicBezTo>
                    <a:pt x="56" y="385"/>
                    <a:pt x="77" y="532"/>
                    <a:pt x="278" y="602"/>
                  </a:cubicBezTo>
                  <a:cubicBezTo>
                    <a:pt x="413" y="650"/>
                    <a:pt x="612" y="645"/>
                    <a:pt x="675" y="465"/>
                  </a:cubicBezTo>
                  <a:cubicBezTo>
                    <a:pt x="714" y="355"/>
                    <a:pt x="668" y="222"/>
                    <a:pt x="488"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1" name="Freeform 247"/>
            <p:cNvSpPr>
              <a:spLocks/>
            </p:cNvSpPr>
            <p:nvPr/>
          </p:nvSpPr>
          <p:spPr bwMode="auto">
            <a:xfrm>
              <a:off x="6977" y="224"/>
              <a:ext cx="82" cy="83"/>
            </a:xfrm>
            <a:custGeom>
              <a:avLst/>
              <a:gdLst>
                <a:gd name="T0" fmla="*/ 558 w 640"/>
                <a:gd name="T1" fmla="*/ 560 h 652"/>
                <a:gd name="T2" fmla="*/ 433 w 640"/>
                <a:gd name="T3" fmla="*/ 652 h 652"/>
                <a:gd name="T4" fmla="*/ 312 w 640"/>
                <a:gd name="T5" fmla="*/ 584 h 652"/>
                <a:gd name="T6" fmla="*/ 325 w 640"/>
                <a:gd name="T7" fmla="*/ 564 h 652"/>
                <a:gd name="T8" fmla="*/ 543 w 640"/>
                <a:gd name="T9" fmla="*/ 531 h 652"/>
                <a:gd name="T10" fmla="*/ 537 w 640"/>
                <a:gd name="T11" fmla="*/ 366 h 652"/>
                <a:gd name="T12" fmla="*/ 382 w 640"/>
                <a:gd name="T13" fmla="*/ 339 h 652"/>
                <a:gd name="T14" fmla="*/ 276 w 640"/>
                <a:gd name="T15" fmla="*/ 370 h 652"/>
                <a:gd name="T16" fmla="*/ 81 w 640"/>
                <a:gd name="T17" fmla="*/ 342 h 652"/>
                <a:gd name="T18" fmla="*/ 82 w 640"/>
                <a:gd name="T19" fmla="*/ 83 h 652"/>
                <a:gd name="T20" fmla="*/ 150 w 640"/>
                <a:gd name="T21" fmla="*/ 22 h 652"/>
                <a:gd name="T22" fmla="*/ 177 w 640"/>
                <a:gd name="T23" fmla="*/ 0 h 652"/>
                <a:gd name="T24" fmla="*/ 278 w 640"/>
                <a:gd name="T25" fmla="*/ 64 h 652"/>
                <a:gd name="T26" fmla="*/ 265 w 640"/>
                <a:gd name="T27" fmla="*/ 84 h 652"/>
                <a:gd name="T28" fmla="*/ 95 w 640"/>
                <a:gd name="T29" fmla="*/ 114 h 652"/>
                <a:gd name="T30" fmla="*/ 103 w 640"/>
                <a:gd name="T31" fmla="*/ 271 h 652"/>
                <a:gd name="T32" fmla="*/ 247 w 640"/>
                <a:gd name="T33" fmla="*/ 286 h 652"/>
                <a:gd name="T34" fmla="*/ 334 w 640"/>
                <a:gd name="T35" fmla="*/ 258 h 652"/>
                <a:gd name="T36" fmla="*/ 555 w 640"/>
                <a:gd name="T37" fmla="*/ 286 h 652"/>
                <a:gd name="T38" fmla="*/ 558 w 640"/>
                <a:gd name="T39" fmla="*/ 56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0" h="652">
                  <a:moveTo>
                    <a:pt x="558" y="560"/>
                  </a:moveTo>
                  <a:cubicBezTo>
                    <a:pt x="505" y="622"/>
                    <a:pt x="453" y="645"/>
                    <a:pt x="433" y="652"/>
                  </a:cubicBezTo>
                  <a:cubicBezTo>
                    <a:pt x="409" y="647"/>
                    <a:pt x="348" y="612"/>
                    <a:pt x="312" y="584"/>
                  </a:cubicBezTo>
                  <a:cubicBezTo>
                    <a:pt x="310" y="576"/>
                    <a:pt x="318" y="564"/>
                    <a:pt x="325" y="564"/>
                  </a:cubicBezTo>
                  <a:cubicBezTo>
                    <a:pt x="372" y="585"/>
                    <a:pt x="470" y="617"/>
                    <a:pt x="543" y="531"/>
                  </a:cubicBezTo>
                  <a:cubicBezTo>
                    <a:pt x="596" y="469"/>
                    <a:pt x="581" y="404"/>
                    <a:pt x="537" y="366"/>
                  </a:cubicBezTo>
                  <a:cubicBezTo>
                    <a:pt x="504" y="338"/>
                    <a:pt x="462" y="314"/>
                    <a:pt x="382" y="339"/>
                  </a:cubicBezTo>
                  <a:cubicBezTo>
                    <a:pt x="276" y="370"/>
                    <a:pt x="276" y="370"/>
                    <a:pt x="276" y="370"/>
                  </a:cubicBezTo>
                  <a:cubicBezTo>
                    <a:pt x="220" y="386"/>
                    <a:pt x="142" y="393"/>
                    <a:pt x="81" y="342"/>
                  </a:cubicBezTo>
                  <a:cubicBezTo>
                    <a:pt x="11" y="282"/>
                    <a:pt x="0" y="179"/>
                    <a:pt x="82" y="83"/>
                  </a:cubicBezTo>
                  <a:cubicBezTo>
                    <a:pt x="102" y="60"/>
                    <a:pt x="128" y="37"/>
                    <a:pt x="150" y="22"/>
                  </a:cubicBezTo>
                  <a:cubicBezTo>
                    <a:pt x="160" y="15"/>
                    <a:pt x="171" y="6"/>
                    <a:pt x="177" y="0"/>
                  </a:cubicBezTo>
                  <a:cubicBezTo>
                    <a:pt x="200" y="9"/>
                    <a:pt x="247" y="37"/>
                    <a:pt x="278" y="64"/>
                  </a:cubicBezTo>
                  <a:cubicBezTo>
                    <a:pt x="280" y="70"/>
                    <a:pt x="272" y="84"/>
                    <a:pt x="265" y="84"/>
                  </a:cubicBezTo>
                  <a:cubicBezTo>
                    <a:pt x="221" y="63"/>
                    <a:pt x="156" y="43"/>
                    <a:pt x="95" y="114"/>
                  </a:cubicBezTo>
                  <a:cubicBezTo>
                    <a:pt x="34" y="186"/>
                    <a:pt x="69" y="242"/>
                    <a:pt x="103" y="271"/>
                  </a:cubicBezTo>
                  <a:cubicBezTo>
                    <a:pt x="146" y="308"/>
                    <a:pt x="206" y="298"/>
                    <a:pt x="247" y="286"/>
                  </a:cubicBezTo>
                  <a:cubicBezTo>
                    <a:pt x="334" y="258"/>
                    <a:pt x="334" y="258"/>
                    <a:pt x="334" y="258"/>
                  </a:cubicBezTo>
                  <a:cubicBezTo>
                    <a:pt x="403" y="236"/>
                    <a:pt x="485" y="226"/>
                    <a:pt x="555" y="286"/>
                  </a:cubicBezTo>
                  <a:cubicBezTo>
                    <a:pt x="636" y="355"/>
                    <a:pt x="640" y="464"/>
                    <a:pt x="558" y="5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2" name="Freeform 248"/>
            <p:cNvSpPr>
              <a:spLocks/>
            </p:cNvSpPr>
            <p:nvPr/>
          </p:nvSpPr>
          <p:spPr bwMode="auto">
            <a:xfrm>
              <a:off x="7008" y="156"/>
              <a:ext cx="87" cy="95"/>
            </a:xfrm>
            <a:custGeom>
              <a:avLst/>
              <a:gdLst>
                <a:gd name="T0" fmla="*/ 142 w 676"/>
                <a:gd name="T1" fmla="*/ 449 h 740"/>
                <a:gd name="T2" fmla="*/ 31 w 676"/>
                <a:gd name="T3" fmla="*/ 437 h 740"/>
                <a:gd name="T4" fmla="*/ 17 w 676"/>
                <a:gd name="T5" fmla="*/ 446 h 740"/>
                <a:gd name="T6" fmla="*/ 3 w 676"/>
                <a:gd name="T7" fmla="*/ 426 h 740"/>
                <a:gd name="T8" fmla="*/ 83 w 676"/>
                <a:gd name="T9" fmla="*/ 365 h 740"/>
                <a:gd name="T10" fmla="*/ 172 w 676"/>
                <a:gd name="T11" fmla="*/ 289 h 740"/>
                <a:gd name="T12" fmla="*/ 189 w 676"/>
                <a:gd name="T13" fmla="*/ 306 h 740"/>
                <a:gd name="T14" fmla="*/ 179 w 676"/>
                <a:gd name="T15" fmla="*/ 317 h 740"/>
                <a:gd name="T16" fmla="*/ 155 w 676"/>
                <a:gd name="T17" fmla="*/ 360 h 740"/>
                <a:gd name="T18" fmla="*/ 278 w 676"/>
                <a:gd name="T19" fmla="*/ 435 h 740"/>
                <a:gd name="T20" fmla="*/ 596 w 676"/>
                <a:gd name="T21" fmla="*/ 608 h 740"/>
                <a:gd name="T22" fmla="*/ 533 w 676"/>
                <a:gd name="T23" fmla="*/ 382 h 740"/>
                <a:gd name="T24" fmla="*/ 466 w 676"/>
                <a:gd name="T25" fmla="*/ 156 h 740"/>
                <a:gd name="T26" fmla="*/ 449 w 676"/>
                <a:gd name="T27" fmla="*/ 122 h 740"/>
                <a:gd name="T28" fmla="*/ 403 w 676"/>
                <a:gd name="T29" fmla="*/ 135 h 740"/>
                <a:gd name="T30" fmla="*/ 389 w 676"/>
                <a:gd name="T31" fmla="*/ 144 h 740"/>
                <a:gd name="T32" fmla="*/ 375 w 676"/>
                <a:gd name="T33" fmla="*/ 124 h 740"/>
                <a:gd name="T34" fmla="*/ 455 w 676"/>
                <a:gd name="T35" fmla="*/ 63 h 740"/>
                <a:gd name="T36" fmla="*/ 526 w 676"/>
                <a:gd name="T37" fmla="*/ 1 h 740"/>
                <a:gd name="T38" fmla="*/ 543 w 676"/>
                <a:gd name="T39" fmla="*/ 19 h 740"/>
                <a:gd name="T40" fmla="*/ 522 w 676"/>
                <a:gd name="T41" fmla="*/ 39 h 740"/>
                <a:gd name="T42" fmla="*/ 504 w 676"/>
                <a:gd name="T43" fmla="*/ 97 h 740"/>
                <a:gd name="T44" fmla="*/ 560 w 676"/>
                <a:gd name="T45" fmla="*/ 339 h 740"/>
                <a:gd name="T46" fmla="*/ 595 w 676"/>
                <a:gd name="T47" fmla="*/ 464 h 740"/>
                <a:gd name="T48" fmla="*/ 676 w 676"/>
                <a:gd name="T49" fmla="*/ 724 h 740"/>
                <a:gd name="T50" fmla="*/ 669 w 676"/>
                <a:gd name="T51" fmla="*/ 733 h 740"/>
                <a:gd name="T52" fmla="*/ 656 w 676"/>
                <a:gd name="T53" fmla="*/ 740 h 740"/>
                <a:gd name="T54" fmla="*/ 540 w 676"/>
                <a:gd name="T55" fmla="*/ 668 h 740"/>
                <a:gd name="T56" fmla="*/ 142 w 676"/>
                <a:gd name="T57" fmla="*/ 44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6" h="740">
                  <a:moveTo>
                    <a:pt x="142" y="449"/>
                  </a:moveTo>
                  <a:cubicBezTo>
                    <a:pt x="91" y="421"/>
                    <a:pt x="67" y="414"/>
                    <a:pt x="31" y="437"/>
                  </a:cubicBezTo>
                  <a:cubicBezTo>
                    <a:pt x="17" y="446"/>
                    <a:pt x="17" y="446"/>
                    <a:pt x="17" y="446"/>
                  </a:cubicBezTo>
                  <a:cubicBezTo>
                    <a:pt x="8" y="446"/>
                    <a:pt x="0" y="435"/>
                    <a:pt x="3" y="426"/>
                  </a:cubicBezTo>
                  <a:cubicBezTo>
                    <a:pt x="26" y="410"/>
                    <a:pt x="51" y="391"/>
                    <a:pt x="83" y="365"/>
                  </a:cubicBezTo>
                  <a:cubicBezTo>
                    <a:pt x="116" y="338"/>
                    <a:pt x="142" y="316"/>
                    <a:pt x="172" y="289"/>
                  </a:cubicBezTo>
                  <a:cubicBezTo>
                    <a:pt x="180" y="287"/>
                    <a:pt x="191" y="297"/>
                    <a:pt x="189" y="306"/>
                  </a:cubicBezTo>
                  <a:cubicBezTo>
                    <a:pt x="179" y="317"/>
                    <a:pt x="179" y="317"/>
                    <a:pt x="179" y="317"/>
                  </a:cubicBezTo>
                  <a:cubicBezTo>
                    <a:pt x="153" y="344"/>
                    <a:pt x="151" y="353"/>
                    <a:pt x="155" y="360"/>
                  </a:cubicBezTo>
                  <a:cubicBezTo>
                    <a:pt x="163" y="366"/>
                    <a:pt x="209" y="397"/>
                    <a:pt x="278" y="435"/>
                  </a:cubicBezTo>
                  <a:cubicBezTo>
                    <a:pt x="384" y="494"/>
                    <a:pt x="489" y="553"/>
                    <a:pt x="596" y="608"/>
                  </a:cubicBezTo>
                  <a:cubicBezTo>
                    <a:pt x="579" y="539"/>
                    <a:pt x="549" y="435"/>
                    <a:pt x="533" y="382"/>
                  </a:cubicBezTo>
                  <a:cubicBezTo>
                    <a:pt x="514" y="312"/>
                    <a:pt x="480" y="199"/>
                    <a:pt x="466" y="156"/>
                  </a:cubicBezTo>
                  <a:cubicBezTo>
                    <a:pt x="459" y="136"/>
                    <a:pt x="453" y="127"/>
                    <a:pt x="449" y="122"/>
                  </a:cubicBezTo>
                  <a:cubicBezTo>
                    <a:pt x="445" y="116"/>
                    <a:pt x="432" y="116"/>
                    <a:pt x="403" y="135"/>
                  </a:cubicBezTo>
                  <a:cubicBezTo>
                    <a:pt x="389" y="144"/>
                    <a:pt x="389" y="144"/>
                    <a:pt x="389" y="144"/>
                  </a:cubicBezTo>
                  <a:cubicBezTo>
                    <a:pt x="380" y="144"/>
                    <a:pt x="372" y="131"/>
                    <a:pt x="375" y="124"/>
                  </a:cubicBezTo>
                  <a:cubicBezTo>
                    <a:pt x="397" y="109"/>
                    <a:pt x="427" y="86"/>
                    <a:pt x="455" y="63"/>
                  </a:cubicBezTo>
                  <a:cubicBezTo>
                    <a:pt x="480" y="43"/>
                    <a:pt x="503" y="23"/>
                    <a:pt x="526" y="1"/>
                  </a:cubicBezTo>
                  <a:cubicBezTo>
                    <a:pt x="534" y="0"/>
                    <a:pt x="544" y="12"/>
                    <a:pt x="543" y="19"/>
                  </a:cubicBezTo>
                  <a:cubicBezTo>
                    <a:pt x="522" y="39"/>
                    <a:pt x="522" y="39"/>
                    <a:pt x="522" y="39"/>
                  </a:cubicBezTo>
                  <a:cubicBezTo>
                    <a:pt x="505" y="55"/>
                    <a:pt x="501" y="73"/>
                    <a:pt x="504" y="97"/>
                  </a:cubicBezTo>
                  <a:cubicBezTo>
                    <a:pt x="512" y="149"/>
                    <a:pt x="532" y="234"/>
                    <a:pt x="560" y="339"/>
                  </a:cubicBezTo>
                  <a:cubicBezTo>
                    <a:pt x="595" y="464"/>
                    <a:pt x="595" y="464"/>
                    <a:pt x="595" y="464"/>
                  </a:cubicBezTo>
                  <a:cubicBezTo>
                    <a:pt x="621" y="558"/>
                    <a:pt x="656" y="674"/>
                    <a:pt x="676" y="724"/>
                  </a:cubicBezTo>
                  <a:cubicBezTo>
                    <a:pt x="675" y="728"/>
                    <a:pt x="672" y="731"/>
                    <a:pt x="669" y="733"/>
                  </a:cubicBezTo>
                  <a:cubicBezTo>
                    <a:pt x="666" y="736"/>
                    <a:pt x="661" y="739"/>
                    <a:pt x="656" y="740"/>
                  </a:cubicBezTo>
                  <a:cubicBezTo>
                    <a:pt x="622" y="715"/>
                    <a:pt x="580" y="689"/>
                    <a:pt x="540" y="668"/>
                  </a:cubicBezTo>
                  <a:lnTo>
                    <a:pt x="142" y="4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3" name="Freeform 249"/>
            <p:cNvSpPr>
              <a:spLocks/>
            </p:cNvSpPr>
            <p:nvPr/>
          </p:nvSpPr>
          <p:spPr bwMode="auto">
            <a:xfrm>
              <a:off x="7084" y="134"/>
              <a:ext cx="68" cy="92"/>
            </a:xfrm>
            <a:custGeom>
              <a:avLst/>
              <a:gdLst>
                <a:gd name="T0" fmla="*/ 374 w 532"/>
                <a:gd name="T1" fmla="*/ 512 h 716"/>
                <a:gd name="T2" fmla="*/ 487 w 532"/>
                <a:gd name="T3" fmla="*/ 589 h 716"/>
                <a:gd name="T4" fmla="*/ 512 w 532"/>
                <a:gd name="T5" fmla="*/ 579 h 716"/>
                <a:gd name="T6" fmla="*/ 522 w 532"/>
                <a:gd name="T7" fmla="*/ 601 h 716"/>
                <a:gd name="T8" fmla="*/ 409 w 532"/>
                <a:gd name="T9" fmla="*/ 658 h 716"/>
                <a:gd name="T10" fmla="*/ 305 w 532"/>
                <a:gd name="T11" fmla="*/ 716 h 716"/>
                <a:gd name="T12" fmla="*/ 292 w 532"/>
                <a:gd name="T13" fmla="*/ 695 h 716"/>
                <a:gd name="T14" fmla="*/ 309 w 532"/>
                <a:gd name="T15" fmla="*/ 683 h 716"/>
                <a:gd name="T16" fmla="*/ 304 w 532"/>
                <a:gd name="T17" fmla="*/ 549 h 716"/>
                <a:gd name="T18" fmla="*/ 136 w 532"/>
                <a:gd name="T19" fmla="*/ 233 h 716"/>
                <a:gd name="T20" fmla="*/ 47 w 532"/>
                <a:gd name="T21" fmla="*/ 162 h 716"/>
                <a:gd name="T22" fmla="*/ 14 w 532"/>
                <a:gd name="T23" fmla="*/ 175 h 716"/>
                <a:gd name="T24" fmla="*/ 5 w 532"/>
                <a:gd name="T25" fmla="*/ 153 h 716"/>
                <a:gd name="T26" fmla="*/ 171 w 532"/>
                <a:gd name="T27" fmla="*/ 56 h 716"/>
                <a:gd name="T28" fmla="*/ 354 w 532"/>
                <a:gd name="T29" fmla="*/ 3 h 716"/>
                <a:gd name="T30" fmla="*/ 491 w 532"/>
                <a:gd name="T31" fmla="*/ 95 h 716"/>
                <a:gd name="T32" fmla="*/ 477 w 532"/>
                <a:gd name="T33" fmla="*/ 277 h 716"/>
                <a:gd name="T34" fmla="*/ 372 w 532"/>
                <a:gd name="T35" fmla="*/ 365 h 716"/>
                <a:gd name="T36" fmla="*/ 362 w 532"/>
                <a:gd name="T37" fmla="*/ 349 h 716"/>
                <a:gd name="T38" fmla="*/ 412 w 532"/>
                <a:gd name="T39" fmla="*/ 138 h 716"/>
                <a:gd name="T40" fmla="*/ 201 w 532"/>
                <a:gd name="T41" fmla="*/ 74 h 716"/>
                <a:gd name="T42" fmla="*/ 171 w 532"/>
                <a:gd name="T43" fmla="*/ 129 h 716"/>
                <a:gd name="T44" fmla="*/ 374 w 532"/>
                <a:gd name="T45" fmla="*/ 51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16">
                  <a:moveTo>
                    <a:pt x="374" y="512"/>
                  </a:moveTo>
                  <a:cubicBezTo>
                    <a:pt x="422" y="602"/>
                    <a:pt x="429" y="612"/>
                    <a:pt x="487" y="589"/>
                  </a:cubicBezTo>
                  <a:cubicBezTo>
                    <a:pt x="512" y="579"/>
                    <a:pt x="512" y="579"/>
                    <a:pt x="512" y="579"/>
                  </a:cubicBezTo>
                  <a:cubicBezTo>
                    <a:pt x="519" y="581"/>
                    <a:pt x="525" y="596"/>
                    <a:pt x="522" y="601"/>
                  </a:cubicBezTo>
                  <a:cubicBezTo>
                    <a:pt x="472" y="626"/>
                    <a:pt x="443" y="640"/>
                    <a:pt x="409" y="658"/>
                  </a:cubicBezTo>
                  <a:cubicBezTo>
                    <a:pt x="373" y="677"/>
                    <a:pt x="342" y="694"/>
                    <a:pt x="305" y="716"/>
                  </a:cubicBezTo>
                  <a:cubicBezTo>
                    <a:pt x="299" y="716"/>
                    <a:pt x="290" y="703"/>
                    <a:pt x="292" y="695"/>
                  </a:cubicBezTo>
                  <a:cubicBezTo>
                    <a:pt x="309" y="683"/>
                    <a:pt x="309" y="683"/>
                    <a:pt x="309" y="683"/>
                  </a:cubicBezTo>
                  <a:cubicBezTo>
                    <a:pt x="355" y="650"/>
                    <a:pt x="351" y="639"/>
                    <a:pt x="304" y="549"/>
                  </a:cubicBezTo>
                  <a:cubicBezTo>
                    <a:pt x="136" y="233"/>
                    <a:pt x="136" y="233"/>
                    <a:pt x="136" y="233"/>
                  </a:cubicBezTo>
                  <a:cubicBezTo>
                    <a:pt x="97" y="160"/>
                    <a:pt x="87" y="145"/>
                    <a:pt x="47" y="162"/>
                  </a:cubicBezTo>
                  <a:cubicBezTo>
                    <a:pt x="14" y="175"/>
                    <a:pt x="14" y="175"/>
                    <a:pt x="14" y="175"/>
                  </a:cubicBezTo>
                  <a:cubicBezTo>
                    <a:pt x="6" y="173"/>
                    <a:pt x="0" y="160"/>
                    <a:pt x="5" y="153"/>
                  </a:cubicBezTo>
                  <a:cubicBezTo>
                    <a:pt x="47" y="123"/>
                    <a:pt x="100" y="94"/>
                    <a:pt x="171" y="56"/>
                  </a:cubicBezTo>
                  <a:cubicBezTo>
                    <a:pt x="242" y="18"/>
                    <a:pt x="300" y="0"/>
                    <a:pt x="354" y="3"/>
                  </a:cubicBezTo>
                  <a:cubicBezTo>
                    <a:pt x="406" y="7"/>
                    <a:pt x="459" y="36"/>
                    <a:pt x="491" y="95"/>
                  </a:cubicBezTo>
                  <a:cubicBezTo>
                    <a:pt x="532" y="174"/>
                    <a:pt x="504" y="240"/>
                    <a:pt x="477" y="277"/>
                  </a:cubicBezTo>
                  <a:cubicBezTo>
                    <a:pt x="449" y="315"/>
                    <a:pt x="407" y="347"/>
                    <a:pt x="372" y="365"/>
                  </a:cubicBezTo>
                  <a:cubicBezTo>
                    <a:pt x="365" y="366"/>
                    <a:pt x="358" y="353"/>
                    <a:pt x="362" y="349"/>
                  </a:cubicBezTo>
                  <a:cubicBezTo>
                    <a:pt x="446" y="283"/>
                    <a:pt x="452" y="213"/>
                    <a:pt x="412" y="138"/>
                  </a:cubicBezTo>
                  <a:cubicBezTo>
                    <a:pt x="368" y="55"/>
                    <a:pt x="291" y="27"/>
                    <a:pt x="201" y="74"/>
                  </a:cubicBezTo>
                  <a:cubicBezTo>
                    <a:pt x="156" y="98"/>
                    <a:pt x="157" y="102"/>
                    <a:pt x="171" y="129"/>
                  </a:cubicBezTo>
                  <a:lnTo>
                    <a:pt x="374" y="5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4" name="Freeform 250"/>
            <p:cNvSpPr>
              <a:spLocks/>
            </p:cNvSpPr>
            <p:nvPr/>
          </p:nvSpPr>
          <p:spPr bwMode="auto">
            <a:xfrm>
              <a:off x="7150" y="103"/>
              <a:ext cx="82" cy="96"/>
            </a:xfrm>
            <a:custGeom>
              <a:avLst/>
              <a:gdLst>
                <a:gd name="T0" fmla="*/ 119 w 645"/>
                <a:gd name="T1" fmla="*/ 248 h 750"/>
                <a:gd name="T2" fmla="*/ 26 w 645"/>
                <a:gd name="T3" fmla="*/ 150 h 750"/>
                <a:gd name="T4" fmla="*/ 10 w 645"/>
                <a:gd name="T5" fmla="*/ 153 h 750"/>
                <a:gd name="T6" fmla="*/ 5 w 645"/>
                <a:gd name="T7" fmla="*/ 129 h 750"/>
                <a:gd name="T8" fmla="*/ 115 w 645"/>
                <a:gd name="T9" fmla="*/ 97 h 750"/>
                <a:gd name="T10" fmla="*/ 289 w 645"/>
                <a:gd name="T11" fmla="*/ 42 h 750"/>
                <a:gd name="T12" fmla="*/ 413 w 645"/>
                <a:gd name="T13" fmla="*/ 0 h 750"/>
                <a:gd name="T14" fmla="*/ 467 w 645"/>
                <a:gd name="T15" fmla="*/ 118 h 750"/>
                <a:gd name="T16" fmla="*/ 444 w 645"/>
                <a:gd name="T17" fmla="*/ 127 h 750"/>
                <a:gd name="T18" fmla="*/ 346 w 645"/>
                <a:gd name="T19" fmla="*/ 62 h 750"/>
                <a:gd name="T20" fmla="*/ 254 w 645"/>
                <a:gd name="T21" fmla="*/ 84 h 750"/>
                <a:gd name="T22" fmla="*/ 188 w 645"/>
                <a:gd name="T23" fmla="*/ 105 h 750"/>
                <a:gd name="T24" fmla="*/ 172 w 645"/>
                <a:gd name="T25" fmla="*/ 151 h 750"/>
                <a:gd name="T26" fmla="*/ 230 w 645"/>
                <a:gd name="T27" fmla="*/ 336 h 750"/>
                <a:gd name="T28" fmla="*/ 269 w 645"/>
                <a:gd name="T29" fmla="*/ 353 h 750"/>
                <a:gd name="T30" fmla="*/ 323 w 645"/>
                <a:gd name="T31" fmla="*/ 336 h 750"/>
                <a:gd name="T32" fmla="*/ 400 w 645"/>
                <a:gd name="T33" fmla="*/ 305 h 750"/>
                <a:gd name="T34" fmla="*/ 412 w 645"/>
                <a:gd name="T35" fmla="*/ 266 h 750"/>
                <a:gd name="T36" fmla="*/ 407 w 645"/>
                <a:gd name="T37" fmla="*/ 225 h 750"/>
                <a:gd name="T38" fmla="*/ 431 w 645"/>
                <a:gd name="T39" fmla="*/ 219 h 750"/>
                <a:gd name="T40" fmla="*/ 457 w 645"/>
                <a:gd name="T41" fmla="*/ 313 h 750"/>
                <a:gd name="T42" fmla="*/ 489 w 645"/>
                <a:gd name="T43" fmla="*/ 401 h 750"/>
                <a:gd name="T44" fmla="*/ 465 w 645"/>
                <a:gd name="T45" fmla="*/ 410 h 750"/>
                <a:gd name="T46" fmla="*/ 445 w 645"/>
                <a:gd name="T47" fmla="*/ 376 h 750"/>
                <a:gd name="T48" fmla="*/ 406 w 645"/>
                <a:gd name="T49" fmla="*/ 350 h 750"/>
                <a:gd name="T50" fmla="*/ 333 w 645"/>
                <a:gd name="T51" fmla="*/ 368 h 750"/>
                <a:gd name="T52" fmla="*/ 279 w 645"/>
                <a:gd name="T53" fmla="*/ 385 h 750"/>
                <a:gd name="T54" fmla="*/ 257 w 645"/>
                <a:gd name="T55" fmla="*/ 420 h 750"/>
                <a:gd name="T56" fmla="*/ 298 w 645"/>
                <a:gd name="T57" fmla="*/ 550 h 750"/>
                <a:gd name="T58" fmla="*/ 346 w 645"/>
                <a:gd name="T59" fmla="*/ 641 h 750"/>
                <a:gd name="T60" fmla="*/ 465 w 645"/>
                <a:gd name="T61" fmla="*/ 626 h 750"/>
                <a:gd name="T62" fmla="*/ 579 w 645"/>
                <a:gd name="T63" fmla="*/ 575 h 750"/>
                <a:gd name="T64" fmla="*/ 616 w 645"/>
                <a:gd name="T65" fmla="*/ 465 h 750"/>
                <a:gd name="T66" fmla="*/ 641 w 645"/>
                <a:gd name="T67" fmla="*/ 464 h 750"/>
                <a:gd name="T68" fmla="*/ 640 w 645"/>
                <a:gd name="T69" fmla="*/ 606 h 750"/>
                <a:gd name="T70" fmla="*/ 391 w 645"/>
                <a:gd name="T71" fmla="*/ 681 h 750"/>
                <a:gd name="T72" fmla="*/ 308 w 645"/>
                <a:gd name="T73" fmla="*/ 708 h 750"/>
                <a:gd name="T74" fmla="*/ 183 w 645"/>
                <a:gd name="T75" fmla="*/ 750 h 750"/>
                <a:gd name="T76" fmla="*/ 174 w 645"/>
                <a:gd name="T77" fmla="*/ 728 h 750"/>
                <a:gd name="T78" fmla="*/ 203 w 645"/>
                <a:gd name="T79" fmla="*/ 715 h 750"/>
                <a:gd name="T80" fmla="*/ 224 w 645"/>
                <a:gd name="T81" fmla="*/ 581 h 750"/>
                <a:gd name="T82" fmla="*/ 119 w 645"/>
                <a:gd name="T83" fmla="*/ 24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5" h="750">
                  <a:moveTo>
                    <a:pt x="119" y="248"/>
                  </a:moveTo>
                  <a:cubicBezTo>
                    <a:pt x="89" y="152"/>
                    <a:pt x="82" y="139"/>
                    <a:pt x="26" y="150"/>
                  </a:cubicBezTo>
                  <a:cubicBezTo>
                    <a:pt x="10" y="153"/>
                    <a:pt x="10" y="153"/>
                    <a:pt x="10" y="153"/>
                  </a:cubicBezTo>
                  <a:cubicBezTo>
                    <a:pt x="4" y="151"/>
                    <a:pt x="0" y="133"/>
                    <a:pt x="5" y="129"/>
                  </a:cubicBezTo>
                  <a:cubicBezTo>
                    <a:pt x="45" y="118"/>
                    <a:pt x="77" y="109"/>
                    <a:pt x="115" y="97"/>
                  </a:cubicBezTo>
                  <a:cubicBezTo>
                    <a:pt x="289" y="42"/>
                    <a:pt x="289" y="42"/>
                    <a:pt x="289" y="42"/>
                  </a:cubicBezTo>
                  <a:cubicBezTo>
                    <a:pt x="348" y="23"/>
                    <a:pt x="403" y="6"/>
                    <a:pt x="413" y="0"/>
                  </a:cubicBezTo>
                  <a:cubicBezTo>
                    <a:pt x="423" y="14"/>
                    <a:pt x="450" y="79"/>
                    <a:pt x="467" y="118"/>
                  </a:cubicBezTo>
                  <a:cubicBezTo>
                    <a:pt x="465" y="125"/>
                    <a:pt x="450" y="131"/>
                    <a:pt x="444" y="127"/>
                  </a:cubicBezTo>
                  <a:cubicBezTo>
                    <a:pt x="417" y="88"/>
                    <a:pt x="398" y="58"/>
                    <a:pt x="346" y="62"/>
                  </a:cubicBezTo>
                  <a:cubicBezTo>
                    <a:pt x="325" y="63"/>
                    <a:pt x="295" y="72"/>
                    <a:pt x="254" y="84"/>
                  </a:cubicBezTo>
                  <a:cubicBezTo>
                    <a:pt x="188" y="105"/>
                    <a:pt x="188" y="105"/>
                    <a:pt x="188" y="105"/>
                  </a:cubicBezTo>
                  <a:cubicBezTo>
                    <a:pt x="160" y="114"/>
                    <a:pt x="161" y="116"/>
                    <a:pt x="172" y="151"/>
                  </a:cubicBezTo>
                  <a:cubicBezTo>
                    <a:pt x="230" y="336"/>
                    <a:pt x="230" y="336"/>
                    <a:pt x="230" y="336"/>
                  </a:cubicBezTo>
                  <a:cubicBezTo>
                    <a:pt x="238" y="362"/>
                    <a:pt x="241" y="361"/>
                    <a:pt x="269" y="353"/>
                  </a:cubicBezTo>
                  <a:cubicBezTo>
                    <a:pt x="323" y="336"/>
                    <a:pt x="323" y="336"/>
                    <a:pt x="323" y="336"/>
                  </a:cubicBezTo>
                  <a:cubicBezTo>
                    <a:pt x="362" y="323"/>
                    <a:pt x="390" y="312"/>
                    <a:pt x="400" y="305"/>
                  </a:cubicBezTo>
                  <a:cubicBezTo>
                    <a:pt x="409" y="298"/>
                    <a:pt x="414" y="290"/>
                    <a:pt x="412" y="266"/>
                  </a:cubicBezTo>
                  <a:cubicBezTo>
                    <a:pt x="407" y="225"/>
                    <a:pt x="407" y="225"/>
                    <a:pt x="407" y="225"/>
                  </a:cubicBezTo>
                  <a:cubicBezTo>
                    <a:pt x="410" y="218"/>
                    <a:pt x="426" y="213"/>
                    <a:pt x="431" y="219"/>
                  </a:cubicBezTo>
                  <a:cubicBezTo>
                    <a:pt x="438" y="241"/>
                    <a:pt x="446" y="278"/>
                    <a:pt x="457" y="313"/>
                  </a:cubicBezTo>
                  <a:cubicBezTo>
                    <a:pt x="468" y="347"/>
                    <a:pt x="482" y="381"/>
                    <a:pt x="489" y="401"/>
                  </a:cubicBezTo>
                  <a:cubicBezTo>
                    <a:pt x="487" y="409"/>
                    <a:pt x="471" y="414"/>
                    <a:pt x="465" y="410"/>
                  </a:cubicBezTo>
                  <a:cubicBezTo>
                    <a:pt x="445" y="376"/>
                    <a:pt x="445" y="376"/>
                    <a:pt x="445" y="376"/>
                  </a:cubicBezTo>
                  <a:cubicBezTo>
                    <a:pt x="436" y="361"/>
                    <a:pt x="426" y="349"/>
                    <a:pt x="406" y="350"/>
                  </a:cubicBezTo>
                  <a:cubicBezTo>
                    <a:pt x="391" y="350"/>
                    <a:pt x="369" y="356"/>
                    <a:pt x="333" y="368"/>
                  </a:cubicBezTo>
                  <a:cubicBezTo>
                    <a:pt x="279" y="385"/>
                    <a:pt x="279" y="385"/>
                    <a:pt x="279" y="385"/>
                  </a:cubicBezTo>
                  <a:cubicBezTo>
                    <a:pt x="251" y="394"/>
                    <a:pt x="249" y="395"/>
                    <a:pt x="257" y="420"/>
                  </a:cubicBezTo>
                  <a:cubicBezTo>
                    <a:pt x="298" y="550"/>
                    <a:pt x="298" y="550"/>
                    <a:pt x="298" y="550"/>
                  </a:cubicBezTo>
                  <a:cubicBezTo>
                    <a:pt x="313" y="599"/>
                    <a:pt x="326" y="630"/>
                    <a:pt x="346" y="641"/>
                  </a:cubicBezTo>
                  <a:cubicBezTo>
                    <a:pt x="360" y="648"/>
                    <a:pt x="383" y="652"/>
                    <a:pt x="465" y="626"/>
                  </a:cubicBezTo>
                  <a:cubicBezTo>
                    <a:pt x="536" y="604"/>
                    <a:pt x="561" y="592"/>
                    <a:pt x="579" y="575"/>
                  </a:cubicBezTo>
                  <a:cubicBezTo>
                    <a:pt x="592" y="561"/>
                    <a:pt x="607" y="520"/>
                    <a:pt x="616" y="465"/>
                  </a:cubicBezTo>
                  <a:cubicBezTo>
                    <a:pt x="621" y="458"/>
                    <a:pt x="635" y="457"/>
                    <a:pt x="641" y="464"/>
                  </a:cubicBezTo>
                  <a:cubicBezTo>
                    <a:pt x="645" y="498"/>
                    <a:pt x="644" y="577"/>
                    <a:pt x="640" y="606"/>
                  </a:cubicBezTo>
                  <a:cubicBezTo>
                    <a:pt x="556" y="630"/>
                    <a:pt x="474" y="655"/>
                    <a:pt x="391" y="681"/>
                  </a:cubicBezTo>
                  <a:cubicBezTo>
                    <a:pt x="308" y="708"/>
                    <a:pt x="308" y="708"/>
                    <a:pt x="308" y="708"/>
                  </a:cubicBezTo>
                  <a:cubicBezTo>
                    <a:pt x="268" y="720"/>
                    <a:pt x="237" y="731"/>
                    <a:pt x="183" y="750"/>
                  </a:cubicBezTo>
                  <a:cubicBezTo>
                    <a:pt x="177" y="749"/>
                    <a:pt x="170" y="735"/>
                    <a:pt x="174" y="728"/>
                  </a:cubicBezTo>
                  <a:cubicBezTo>
                    <a:pt x="203" y="715"/>
                    <a:pt x="203" y="715"/>
                    <a:pt x="203" y="715"/>
                  </a:cubicBezTo>
                  <a:cubicBezTo>
                    <a:pt x="255" y="694"/>
                    <a:pt x="255" y="678"/>
                    <a:pt x="224" y="581"/>
                  </a:cubicBezTo>
                  <a:lnTo>
                    <a:pt x="119" y="2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5" name="Freeform 251"/>
            <p:cNvSpPr>
              <a:spLocks noEditPoints="1"/>
            </p:cNvSpPr>
            <p:nvPr/>
          </p:nvSpPr>
          <p:spPr bwMode="auto">
            <a:xfrm>
              <a:off x="7225" y="93"/>
              <a:ext cx="88" cy="86"/>
            </a:xfrm>
            <a:custGeom>
              <a:avLst/>
              <a:gdLst>
                <a:gd name="T0" fmla="*/ 95 w 683"/>
                <a:gd name="T1" fmla="*/ 172 h 675"/>
                <a:gd name="T2" fmla="*/ 40 w 683"/>
                <a:gd name="T3" fmla="*/ 64 h 675"/>
                <a:gd name="T4" fmla="*/ 9 w 683"/>
                <a:gd name="T5" fmla="*/ 64 h 675"/>
                <a:gd name="T6" fmla="*/ 7 w 683"/>
                <a:gd name="T7" fmla="*/ 40 h 675"/>
                <a:gd name="T8" fmla="*/ 221 w 683"/>
                <a:gd name="T9" fmla="*/ 8 h 675"/>
                <a:gd name="T10" fmla="*/ 385 w 683"/>
                <a:gd name="T11" fmla="*/ 19 h 675"/>
                <a:gd name="T12" fmla="*/ 480 w 683"/>
                <a:gd name="T13" fmla="*/ 146 h 675"/>
                <a:gd name="T14" fmla="*/ 378 w 683"/>
                <a:gd name="T15" fmla="*/ 320 h 675"/>
                <a:gd name="T16" fmla="*/ 385 w 683"/>
                <a:gd name="T17" fmla="*/ 343 h 675"/>
                <a:gd name="T18" fmla="*/ 607 w 683"/>
                <a:gd name="T19" fmla="*/ 578 h 675"/>
                <a:gd name="T20" fmla="*/ 677 w 683"/>
                <a:gd name="T21" fmla="*/ 598 h 675"/>
                <a:gd name="T22" fmla="*/ 679 w 683"/>
                <a:gd name="T23" fmla="*/ 611 h 675"/>
                <a:gd name="T24" fmla="*/ 637 w 683"/>
                <a:gd name="T25" fmla="*/ 620 h 675"/>
                <a:gd name="T26" fmla="*/ 424 w 683"/>
                <a:gd name="T27" fmla="*/ 521 h 675"/>
                <a:gd name="T28" fmla="*/ 313 w 683"/>
                <a:gd name="T29" fmla="*/ 386 h 675"/>
                <a:gd name="T30" fmla="*/ 242 w 683"/>
                <a:gd name="T31" fmla="*/ 362 h 675"/>
                <a:gd name="T32" fmla="*/ 199 w 683"/>
                <a:gd name="T33" fmla="*/ 388 h 675"/>
                <a:gd name="T34" fmla="*/ 212 w 683"/>
                <a:gd name="T35" fmla="*/ 510 h 675"/>
                <a:gd name="T36" fmla="*/ 283 w 683"/>
                <a:gd name="T37" fmla="*/ 624 h 675"/>
                <a:gd name="T38" fmla="*/ 303 w 683"/>
                <a:gd name="T39" fmla="*/ 625 h 675"/>
                <a:gd name="T40" fmla="*/ 304 w 683"/>
                <a:gd name="T41" fmla="*/ 649 h 675"/>
                <a:gd name="T42" fmla="*/ 189 w 683"/>
                <a:gd name="T43" fmla="*/ 659 h 675"/>
                <a:gd name="T44" fmla="*/ 69 w 683"/>
                <a:gd name="T45" fmla="*/ 675 h 675"/>
                <a:gd name="T46" fmla="*/ 64 w 683"/>
                <a:gd name="T47" fmla="*/ 651 h 675"/>
                <a:gd name="T48" fmla="*/ 88 w 683"/>
                <a:gd name="T49" fmla="*/ 645 h 675"/>
                <a:gd name="T50" fmla="*/ 133 w 683"/>
                <a:gd name="T51" fmla="*/ 519 h 675"/>
                <a:gd name="T52" fmla="*/ 95 w 683"/>
                <a:gd name="T53" fmla="*/ 172 h 675"/>
                <a:gd name="T54" fmla="*/ 189 w 683"/>
                <a:gd name="T55" fmla="*/ 302 h 675"/>
                <a:gd name="T56" fmla="*/ 195 w 683"/>
                <a:gd name="T57" fmla="*/ 333 h 675"/>
                <a:gd name="T58" fmla="*/ 262 w 683"/>
                <a:gd name="T59" fmla="*/ 331 h 675"/>
                <a:gd name="T60" fmla="*/ 359 w 683"/>
                <a:gd name="T61" fmla="*/ 295 h 675"/>
                <a:gd name="T62" fmla="*/ 394 w 683"/>
                <a:gd name="T63" fmla="*/ 170 h 675"/>
                <a:gd name="T64" fmla="*/ 223 w 683"/>
                <a:gd name="T65" fmla="*/ 38 h 675"/>
                <a:gd name="T66" fmla="*/ 164 w 683"/>
                <a:gd name="T67" fmla="*/ 76 h 675"/>
                <a:gd name="T68" fmla="*/ 189 w 683"/>
                <a:gd name="T69" fmla="*/ 30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3" h="675">
                  <a:moveTo>
                    <a:pt x="95" y="172"/>
                  </a:moveTo>
                  <a:cubicBezTo>
                    <a:pt x="85" y="81"/>
                    <a:pt x="80" y="65"/>
                    <a:pt x="40" y="64"/>
                  </a:cubicBezTo>
                  <a:cubicBezTo>
                    <a:pt x="9" y="64"/>
                    <a:pt x="9" y="64"/>
                    <a:pt x="9" y="64"/>
                  </a:cubicBezTo>
                  <a:cubicBezTo>
                    <a:pt x="1" y="60"/>
                    <a:pt x="0" y="44"/>
                    <a:pt x="7" y="40"/>
                  </a:cubicBezTo>
                  <a:cubicBezTo>
                    <a:pt x="61" y="29"/>
                    <a:pt x="127" y="18"/>
                    <a:pt x="221" y="8"/>
                  </a:cubicBezTo>
                  <a:cubicBezTo>
                    <a:pt x="281" y="2"/>
                    <a:pt x="339" y="0"/>
                    <a:pt x="385" y="19"/>
                  </a:cubicBezTo>
                  <a:cubicBezTo>
                    <a:pt x="434" y="39"/>
                    <a:pt x="473" y="78"/>
                    <a:pt x="480" y="146"/>
                  </a:cubicBezTo>
                  <a:cubicBezTo>
                    <a:pt x="490" y="237"/>
                    <a:pt x="424" y="295"/>
                    <a:pt x="378" y="320"/>
                  </a:cubicBezTo>
                  <a:cubicBezTo>
                    <a:pt x="373" y="326"/>
                    <a:pt x="379" y="335"/>
                    <a:pt x="385" y="343"/>
                  </a:cubicBezTo>
                  <a:cubicBezTo>
                    <a:pt x="476" y="459"/>
                    <a:pt x="535" y="530"/>
                    <a:pt x="607" y="578"/>
                  </a:cubicBezTo>
                  <a:cubicBezTo>
                    <a:pt x="625" y="590"/>
                    <a:pt x="650" y="598"/>
                    <a:pt x="677" y="598"/>
                  </a:cubicBezTo>
                  <a:cubicBezTo>
                    <a:pt x="682" y="599"/>
                    <a:pt x="683" y="607"/>
                    <a:pt x="679" y="611"/>
                  </a:cubicBezTo>
                  <a:cubicBezTo>
                    <a:pt x="671" y="615"/>
                    <a:pt x="655" y="618"/>
                    <a:pt x="637" y="620"/>
                  </a:cubicBezTo>
                  <a:cubicBezTo>
                    <a:pt x="555" y="629"/>
                    <a:pt x="503" y="611"/>
                    <a:pt x="424" y="521"/>
                  </a:cubicBezTo>
                  <a:cubicBezTo>
                    <a:pt x="395" y="488"/>
                    <a:pt x="348" y="426"/>
                    <a:pt x="313" y="386"/>
                  </a:cubicBezTo>
                  <a:cubicBezTo>
                    <a:pt x="297" y="366"/>
                    <a:pt x="280" y="358"/>
                    <a:pt x="242" y="362"/>
                  </a:cubicBezTo>
                  <a:cubicBezTo>
                    <a:pt x="198" y="367"/>
                    <a:pt x="196" y="368"/>
                    <a:pt x="199" y="388"/>
                  </a:cubicBezTo>
                  <a:cubicBezTo>
                    <a:pt x="212" y="510"/>
                    <a:pt x="212" y="510"/>
                    <a:pt x="212" y="510"/>
                  </a:cubicBezTo>
                  <a:cubicBezTo>
                    <a:pt x="223" y="611"/>
                    <a:pt x="226" y="622"/>
                    <a:pt x="283" y="624"/>
                  </a:cubicBezTo>
                  <a:cubicBezTo>
                    <a:pt x="303" y="625"/>
                    <a:pt x="303" y="625"/>
                    <a:pt x="303" y="625"/>
                  </a:cubicBezTo>
                  <a:cubicBezTo>
                    <a:pt x="310" y="629"/>
                    <a:pt x="310" y="646"/>
                    <a:pt x="304" y="649"/>
                  </a:cubicBezTo>
                  <a:cubicBezTo>
                    <a:pt x="261" y="652"/>
                    <a:pt x="228" y="655"/>
                    <a:pt x="189" y="659"/>
                  </a:cubicBezTo>
                  <a:cubicBezTo>
                    <a:pt x="149" y="663"/>
                    <a:pt x="114" y="668"/>
                    <a:pt x="69" y="675"/>
                  </a:cubicBezTo>
                  <a:cubicBezTo>
                    <a:pt x="63" y="673"/>
                    <a:pt x="59" y="658"/>
                    <a:pt x="64" y="651"/>
                  </a:cubicBezTo>
                  <a:cubicBezTo>
                    <a:pt x="88" y="645"/>
                    <a:pt x="88" y="645"/>
                    <a:pt x="88" y="645"/>
                  </a:cubicBezTo>
                  <a:cubicBezTo>
                    <a:pt x="143" y="633"/>
                    <a:pt x="144" y="620"/>
                    <a:pt x="133" y="519"/>
                  </a:cubicBezTo>
                  <a:lnTo>
                    <a:pt x="95" y="172"/>
                  </a:lnTo>
                  <a:close/>
                  <a:moveTo>
                    <a:pt x="189" y="302"/>
                  </a:moveTo>
                  <a:cubicBezTo>
                    <a:pt x="191" y="319"/>
                    <a:pt x="192" y="330"/>
                    <a:pt x="195" y="333"/>
                  </a:cubicBezTo>
                  <a:cubicBezTo>
                    <a:pt x="199" y="336"/>
                    <a:pt x="213" y="336"/>
                    <a:pt x="262" y="331"/>
                  </a:cubicBezTo>
                  <a:cubicBezTo>
                    <a:pt x="297" y="327"/>
                    <a:pt x="334" y="319"/>
                    <a:pt x="359" y="295"/>
                  </a:cubicBezTo>
                  <a:cubicBezTo>
                    <a:pt x="383" y="272"/>
                    <a:pt x="401" y="235"/>
                    <a:pt x="394" y="170"/>
                  </a:cubicBezTo>
                  <a:cubicBezTo>
                    <a:pt x="386" y="94"/>
                    <a:pt x="331" y="26"/>
                    <a:pt x="223" y="38"/>
                  </a:cubicBezTo>
                  <a:cubicBezTo>
                    <a:pt x="164" y="45"/>
                    <a:pt x="161" y="49"/>
                    <a:pt x="164" y="76"/>
                  </a:cubicBezTo>
                  <a:lnTo>
                    <a:pt x="189" y="3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6" name="Freeform 252"/>
            <p:cNvSpPr>
              <a:spLocks/>
            </p:cNvSpPr>
            <p:nvPr/>
          </p:nvSpPr>
          <p:spPr bwMode="auto">
            <a:xfrm>
              <a:off x="7305" y="91"/>
              <a:ext cx="36" cy="84"/>
            </a:xfrm>
            <a:custGeom>
              <a:avLst/>
              <a:gdLst>
                <a:gd name="T0" fmla="*/ 111 w 286"/>
                <a:gd name="T1" fmla="*/ 153 h 656"/>
                <a:gd name="T2" fmla="*/ 58 w 286"/>
                <a:gd name="T3" fmla="*/ 27 h 656"/>
                <a:gd name="T4" fmla="*/ 34 w 286"/>
                <a:gd name="T5" fmla="*/ 24 h 656"/>
                <a:gd name="T6" fmla="*/ 37 w 286"/>
                <a:gd name="T7" fmla="*/ 0 h 656"/>
                <a:gd name="T8" fmla="*/ 159 w 286"/>
                <a:gd name="T9" fmla="*/ 8 h 656"/>
                <a:gd name="T10" fmla="*/ 279 w 286"/>
                <a:gd name="T11" fmla="*/ 11 h 656"/>
                <a:gd name="T12" fmla="*/ 280 w 286"/>
                <a:gd name="T13" fmla="*/ 35 h 656"/>
                <a:gd name="T14" fmla="*/ 256 w 286"/>
                <a:gd name="T15" fmla="*/ 36 h 656"/>
                <a:gd name="T16" fmla="*/ 191 w 286"/>
                <a:gd name="T17" fmla="*/ 157 h 656"/>
                <a:gd name="T18" fmla="*/ 175 w 286"/>
                <a:gd name="T19" fmla="*/ 502 h 656"/>
                <a:gd name="T20" fmla="*/ 229 w 286"/>
                <a:gd name="T21" fmla="*/ 628 h 656"/>
                <a:gd name="T22" fmla="*/ 253 w 286"/>
                <a:gd name="T23" fmla="*/ 632 h 656"/>
                <a:gd name="T24" fmla="*/ 250 w 286"/>
                <a:gd name="T25" fmla="*/ 656 h 656"/>
                <a:gd name="T26" fmla="*/ 130 w 286"/>
                <a:gd name="T27" fmla="*/ 648 h 656"/>
                <a:gd name="T28" fmla="*/ 7 w 286"/>
                <a:gd name="T29" fmla="*/ 645 h 656"/>
                <a:gd name="T30" fmla="*/ 6 w 286"/>
                <a:gd name="T31" fmla="*/ 621 h 656"/>
                <a:gd name="T32" fmla="*/ 31 w 286"/>
                <a:gd name="T33" fmla="*/ 619 h 656"/>
                <a:gd name="T34" fmla="*/ 96 w 286"/>
                <a:gd name="T35" fmla="*/ 498 h 656"/>
                <a:gd name="T36" fmla="*/ 111 w 286"/>
                <a:gd name="T37" fmla="*/ 1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656">
                  <a:moveTo>
                    <a:pt x="111" y="153"/>
                  </a:moveTo>
                  <a:cubicBezTo>
                    <a:pt x="116" y="51"/>
                    <a:pt x="115" y="34"/>
                    <a:pt x="58" y="27"/>
                  </a:cubicBezTo>
                  <a:cubicBezTo>
                    <a:pt x="34" y="24"/>
                    <a:pt x="34" y="24"/>
                    <a:pt x="34" y="24"/>
                  </a:cubicBezTo>
                  <a:cubicBezTo>
                    <a:pt x="28" y="20"/>
                    <a:pt x="31" y="2"/>
                    <a:pt x="37" y="0"/>
                  </a:cubicBezTo>
                  <a:cubicBezTo>
                    <a:pt x="85" y="4"/>
                    <a:pt x="118" y="6"/>
                    <a:pt x="159" y="8"/>
                  </a:cubicBezTo>
                  <a:cubicBezTo>
                    <a:pt x="198" y="10"/>
                    <a:pt x="231" y="10"/>
                    <a:pt x="279" y="11"/>
                  </a:cubicBezTo>
                  <a:cubicBezTo>
                    <a:pt x="285" y="14"/>
                    <a:pt x="286" y="31"/>
                    <a:pt x="280" y="35"/>
                  </a:cubicBezTo>
                  <a:cubicBezTo>
                    <a:pt x="256" y="36"/>
                    <a:pt x="256" y="36"/>
                    <a:pt x="256" y="36"/>
                  </a:cubicBezTo>
                  <a:cubicBezTo>
                    <a:pt x="198" y="38"/>
                    <a:pt x="196" y="54"/>
                    <a:pt x="191" y="157"/>
                  </a:cubicBezTo>
                  <a:cubicBezTo>
                    <a:pt x="175" y="502"/>
                    <a:pt x="175" y="502"/>
                    <a:pt x="175" y="502"/>
                  </a:cubicBezTo>
                  <a:cubicBezTo>
                    <a:pt x="170" y="605"/>
                    <a:pt x="172" y="618"/>
                    <a:pt x="229" y="628"/>
                  </a:cubicBezTo>
                  <a:cubicBezTo>
                    <a:pt x="253" y="632"/>
                    <a:pt x="253" y="632"/>
                    <a:pt x="253" y="632"/>
                  </a:cubicBezTo>
                  <a:cubicBezTo>
                    <a:pt x="258" y="636"/>
                    <a:pt x="256" y="653"/>
                    <a:pt x="250" y="656"/>
                  </a:cubicBezTo>
                  <a:cubicBezTo>
                    <a:pt x="201" y="652"/>
                    <a:pt x="168" y="649"/>
                    <a:pt x="130" y="648"/>
                  </a:cubicBezTo>
                  <a:cubicBezTo>
                    <a:pt x="89" y="646"/>
                    <a:pt x="56" y="645"/>
                    <a:pt x="7" y="645"/>
                  </a:cubicBezTo>
                  <a:cubicBezTo>
                    <a:pt x="2" y="642"/>
                    <a:pt x="0" y="626"/>
                    <a:pt x="6" y="621"/>
                  </a:cubicBezTo>
                  <a:cubicBezTo>
                    <a:pt x="31" y="619"/>
                    <a:pt x="31" y="619"/>
                    <a:pt x="31" y="619"/>
                  </a:cubicBezTo>
                  <a:cubicBezTo>
                    <a:pt x="88" y="615"/>
                    <a:pt x="91" y="601"/>
                    <a:pt x="96" y="498"/>
                  </a:cubicBezTo>
                  <a:lnTo>
                    <a:pt x="111" y="1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7" name="Freeform 253"/>
            <p:cNvSpPr>
              <a:spLocks noEditPoints="1"/>
            </p:cNvSpPr>
            <p:nvPr/>
          </p:nvSpPr>
          <p:spPr bwMode="auto">
            <a:xfrm>
              <a:off x="7343" y="95"/>
              <a:ext cx="95" cy="94"/>
            </a:xfrm>
            <a:custGeom>
              <a:avLst/>
              <a:gdLst>
                <a:gd name="T0" fmla="*/ 39 w 744"/>
                <a:gd name="T1" fmla="*/ 301 h 741"/>
                <a:gd name="T2" fmla="*/ 452 w 744"/>
                <a:gd name="T3" fmla="*/ 45 h 741"/>
                <a:gd name="T4" fmla="*/ 706 w 744"/>
                <a:gd name="T5" fmla="*/ 445 h 741"/>
                <a:gd name="T6" fmla="*/ 302 w 744"/>
                <a:gd name="T7" fmla="*/ 699 h 741"/>
                <a:gd name="T8" fmla="*/ 39 w 744"/>
                <a:gd name="T9" fmla="*/ 301 h 741"/>
                <a:gd name="T10" fmla="*/ 605 w 744"/>
                <a:gd name="T11" fmla="*/ 452 h 741"/>
                <a:gd name="T12" fmla="*/ 430 w 744"/>
                <a:gd name="T13" fmla="*/ 70 h 741"/>
                <a:gd name="T14" fmla="*/ 141 w 744"/>
                <a:gd name="T15" fmla="*/ 293 h 741"/>
                <a:gd name="T16" fmla="*/ 321 w 744"/>
                <a:gd name="T17" fmla="*/ 673 h 741"/>
                <a:gd name="T18" fmla="*/ 605 w 744"/>
                <a:gd name="T19" fmla="*/ 45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1">
                  <a:moveTo>
                    <a:pt x="39" y="301"/>
                  </a:moveTo>
                  <a:cubicBezTo>
                    <a:pt x="83" y="112"/>
                    <a:pt x="258" y="0"/>
                    <a:pt x="452" y="45"/>
                  </a:cubicBezTo>
                  <a:cubicBezTo>
                    <a:pt x="671" y="95"/>
                    <a:pt x="744" y="278"/>
                    <a:pt x="706" y="445"/>
                  </a:cubicBezTo>
                  <a:cubicBezTo>
                    <a:pt x="662" y="635"/>
                    <a:pt x="485" y="741"/>
                    <a:pt x="302" y="699"/>
                  </a:cubicBezTo>
                  <a:cubicBezTo>
                    <a:pt x="92" y="651"/>
                    <a:pt x="0" y="471"/>
                    <a:pt x="39" y="301"/>
                  </a:cubicBezTo>
                  <a:close/>
                  <a:moveTo>
                    <a:pt x="605" y="452"/>
                  </a:moveTo>
                  <a:cubicBezTo>
                    <a:pt x="641" y="296"/>
                    <a:pt x="610" y="112"/>
                    <a:pt x="430" y="70"/>
                  </a:cubicBezTo>
                  <a:cubicBezTo>
                    <a:pt x="331" y="48"/>
                    <a:pt x="188" y="86"/>
                    <a:pt x="141" y="293"/>
                  </a:cubicBezTo>
                  <a:cubicBezTo>
                    <a:pt x="108" y="432"/>
                    <a:pt x="135" y="630"/>
                    <a:pt x="321" y="673"/>
                  </a:cubicBezTo>
                  <a:cubicBezTo>
                    <a:pt x="435" y="699"/>
                    <a:pt x="562" y="638"/>
                    <a:pt x="605" y="4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8" name="Freeform 254"/>
            <p:cNvSpPr>
              <a:spLocks noEditPoints="1"/>
            </p:cNvSpPr>
            <p:nvPr/>
          </p:nvSpPr>
          <p:spPr bwMode="auto">
            <a:xfrm>
              <a:off x="7423" y="120"/>
              <a:ext cx="85" cy="108"/>
            </a:xfrm>
            <a:custGeom>
              <a:avLst/>
              <a:gdLst>
                <a:gd name="T0" fmla="*/ 296 w 665"/>
                <a:gd name="T1" fmla="*/ 160 h 844"/>
                <a:gd name="T2" fmla="*/ 308 w 665"/>
                <a:gd name="T3" fmla="*/ 39 h 844"/>
                <a:gd name="T4" fmla="*/ 282 w 665"/>
                <a:gd name="T5" fmla="*/ 22 h 844"/>
                <a:gd name="T6" fmla="*/ 294 w 665"/>
                <a:gd name="T7" fmla="*/ 0 h 844"/>
                <a:gd name="T8" fmla="*/ 491 w 665"/>
                <a:gd name="T9" fmla="*/ 90 h 844"/>
                <a:gd name="T10" fmla="*/ 623 w 665"/>
                <a:gd name="T11" fmla="*/ 188 h 844"/>
                <a:gd name="T12" fmla="*/ 635 w 665"/>
                <a:gd name="T13" fmla="*/ 345 h 844"/>
                <a:gd name="T14" fmla="*/ 455 w 665"/>
                <a:gd name="T15" fmla="*/ 436 h 844"/>
                <a:gd name="T16" fmla="*/ 449 w 665"/>
                <a:gd name="T17" fmla="*/ 459 h 844"/>
                <a:gd name="T18" fmla="*/ 509 w 665"/>
                <a:gd name="T19" fmla="*/ 777 h 844"/>
                <a:gd name="T20" fmla="*/ 557 w 665"/>
                <a:gd name="T21" fmla="*/ 831 h 844"/>
                <a:gd name="T22" fmla="*/ 552 w 665"/>
                <a:gd name="T23" fmla="*/ 844 h 844"/>
                <a:gd name="T24" fmla="*/ 512 w 665"/>
                <a:gd name="T25" fmla="*/ 829 h 844"/>
                <a:gd name="T26" fmla="*/ 386 w 665"/>
                <a:gd name="T27" fmla="*/ 631 h 844"/>
                <a:gd name="T28" fmla="*/ 365 w 665"/>
                <a:gd name="T29" fmla="*/ 457 h 844"/>
                <a:gd name="T30" fmla="*/ 317 w 665"/>
                <a:gd name="T31" fmla="*/ 399 h 844"/>
                <a:gd name="T32" fmla="*/ 267 w 665"/>
                <a:gd name="T33" fmla="*/ 398 h 844"/>
                <a:gd name="T34" fmla="*/ 213 w 665"/>
                <a:gd name="T35" fmla="*/ 507 h 844"/>
                <a:gd name="T36" fmla="*/ 211 w 665"/>
                <a:gd name="T37" fmla="*/ 642 h 844"/>
                <a:gd name="T38" fmla="*/ 228 w 665"/>
                <a:gd name="T39" fmla="*/ 653 h 844"/>
                <a:gd name="T40" fmla="*/ 216 w 665"/>
                <a:gd name="T41" fmla="*/ 674 h 844"/>
                <a:gd name="T42" fmla="*/ 114 w 665"/>
                <a:gd name="T43" fmla="*/ 620 h 844"/>
                <a:gd name="T44" fmla="*/ 3 w 665"/>
                <a:gd name="T45" fmla="*/ 569 h 844"/>
                <a:gd name="T46" fmla="*/ 13 w 665"/>
                <a:gd name="T47" fmla="*/ 547 h 844"/>
                <a:gd name="T48" fmla="*/ 36 w 665"/>
                <a:gd name="T49" fmla="*/ 555 h 844"/>
                <a:gd name="T50" fmla="*/ 142 w 665"/>
                <a:gd name="T51" fmla="*/ 472 h 844"/>
                <a:gd name="T52" fmla="*/ 296 w 665"/>
                <a:gd name="T53" fmla="*/ 160 h 844"/>
                <a:gd name="T54" fmla="*/ 306 w 665"/>
                <a:gd name="T55" fmla="*/ 319 h 844"/>
                <a:gd name="T56" fmla="*/ 294 w 665"/>
                <a:gd name="T57" fmla="*/ 349 h 844"/>
                <a:gd name="T58" fmla="*/ 352 w 665"/>
                <a:gd name="T59" fmla="*/ 383 h 844"/>
                <a:gd name="T60" fmla="*/ 453 w 665"/>
                <a:gd name="T61" fmla="*/ 405 h 844"/>
                <a:gd name="T62" fmla="*/ 550 w 665"/>
                <a:gd name="T63" fmla="*/ 319 h 844"/>
                <a:gd name="T64" fmla="*/ 477 w 665"/>
                <a:gd name="T65" fmla="*/ 116 h 844"/>
                <a:gd name="T66" fmla="*/ 406 w 665"/>
                <a:gd name="T67" fmla="*/ 116 h 844"/>
                <a:gd name="T68" fmla="*/ 306 w 665"/>
                <a:gd name="T69" fmla="*/ 31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5" h="844">
                  <a:moveTo>
                    <a:pt x="296" y="160"/>
                  </a:moveTo>
                  <a:cubicBezTo>
                    <a:pt x="337" y="77"/>
                    <a:pt x="342" y="61"/>
                    <a:pt x="308" y="39"/>
                  </a:cubicBezTo>
                  <a:cubicBezTo>
                    <a:pt x="282" y="22"/>
                    <a:pt x="282" y="22"/>
                    <a:pt x="282" y="22"/>
                  </a:cubicBezTo>
                  <a:cubicBezTo>
                    <a:pt x="278" y="15"/>
                    <a:pt x="285" y="1"/>
                    <a:pt x="294" y="0"/>
                  </a:cubicBezTo>
                  <a:cubicBezTo>
                    <a:pt x="344" y="20"/>
                    <a:pt x="406" y="47"/>
                    <a:pt x="491" y="90"/>
                  </a:cubicBezTo>
                  <a:cubicBezTo>
                    <a:pt x="545" y="116"/>
                    <a:pt x="594" y="146"/>
                    <a:pt x="623" y="188"/>
                  </a:cubicBezTo>
                  <a:cubicBezTo>
                    <a:pt x="654" y="230"/>
                    <a:pt x="665" y="284"/>
                    <a:pt x="635" y="345"/>
                  </a:cubicBezTo>
                  <a:cubicBezTo>
                    <a:pt x="594" y="428"/>
                    <a:pt x="507" y="441"/>
                    <a:pt x="455" y="436"/>
                  </a:cubicBezTo>
                  <a:cubicBezTo>
                    <a:pt x="448" y="439"/>
                    <a:pt x="448" y="450"/>
                    <a:pt x="449" y="459"/>
                  </a:cubicBezTo>
                  <a:cubicBezTo>
                    <a:pt x="463" y="606"/>
                    <a:pt x="475" y="698"/>
                    <a:pt x="509" y="777"/>
                  </a:cubicBezTo>
                  <a:cubicBezTo>
                    <a:pt x="517" y="798"/>
                    <a:pt x="534" y="818"/>
                    <a:pt x="557" y="831"/>
                  </a:cubicBezTo>
                  <a:cubicBezTo>
                    <a:pt x="561" y="835"/>
                    <a:pt x="558" y="843"/>
                    <a:pt x="552" y="844"/>
                  </a:cubicBezTo>
                  <a:cubicBezTo>
                    <a:pt x="543" y="843"/>
                    <a:pt x="528" y="837"/>
                    <a:pt x="512" y="829"/>
                  </a:cubicBezTo>
                  <a:cubicBezTo>
                    <a:pt x="438" y="793"/>
                    <a:pt x="404" y="749"/>
                    <a:pt x="386" y="631"/>
                  </a:cubicBezTo>
                  <a:cubicBezTo>
                    <a:pt x="379" y="587"/>
                    <a:pt x="373" y="510"/>
                    <a:pt x="365" y="457"/>
                  </a:cubicBezTo>
                  <a:cubicBezTo>
                    <a:pt x="362" y="431"/>
                    <a:pt x="352" y="416"/>
                    <a:pt x="317" y="399"/>
                  </a:cubicBezTo>
                  <a:cubicBezTo>
                    <a:pt x="278" y="379"/>
                    <a:pt x="276" y="379"/>
                    <a:pt x="267" y="398"/>
                  </a:cubicBezTo>
                  <a:cubicBezTo>
                    <a:pt x="213" y="507"/>
                    <a:pt x="213" y="507"/>
                    <a:pt x="213" y="507"/>
                  </a:cubicBezTo>
                  <a:cubicBezTo>
                    <a:pt x="168" y="598"/>
                    <a:pt x="164" y="610"/>
                    <a:pt x="211" y="642"/>
                  </a:cubicBezTo>
                  <a:cubicBezTo>
                    <a:pt x="228" y="653"/>
                    <a:pt x="228" y="653"/>
                    <a:pt x="228" y="653"/>
                  </a:cubicBezTo>
                  <a:cubicBezTo>
                    <a:pt x="231" y="660"/>
                    <a:pt x="222" y="674"/>
                    <a:pt x="216" y="674"/>
                  </a:cubicBezTo>
                  <a:cubicBezTo>
                    <a:pt x="178" y="653"/>
                    <a:pt x="148" y="638"/>
                    <a:pt x="114" y="620"/>
                  </a:cubicBezTo>
                  <a:cubicBezTo>
                    <a:pt x="77" y="602"/>
                    <a:pt x="45" y="588"/>
                    <a:pt x="3" y="569"/>
                  </a:cubicBezTo>
                  <a:cubicBezTo>
                    <a:pt x="0" y="564"/>
                    <a:pt x="4" y="550"/>
                    <a:pt x="13" y="547"/>
                  </a:cubicBezTo>
                  <a:cubicBezTo>
                    <a:pt x="36" y="555"/>
                    <a:pt x="36" y="555"/>
                    <a:pt x="36" y="555"/>
                  </a:cubicBezTo>
                  <a:cubicBezTo>
                    <a:pt x="89" y="574"/>
                    <a:pt x="96" y="563"/>
                    <a:pt x="142" y="472"/>
                  </a:cubicBezTo>
                  <a:lnTo>
                    <a:pt x="296" y="160"/>
                  </a:lnTo>
                  <a:close/>
                  <a:moveTo>
                    <a:pt x="306" y="319"/>
                  </a:moveTo>
                  <a:cubicBezTo>
                    <a:pt x="298" y="335"/>
                    <a:pt x="293" y="345"/>
                    <a:pt x="294" y="349"/>
                  </a:cubicBezTo>
                  <a:cubicBezTo>
                    <a:pt x="295" y="353"/>
                    <a:pt x="308" y="362"/>
                    <a:pt x="352" y="383"/>
                  </a:cubicBezTo>
                  <a:cubicBezTo>
                    <a:pt x="383" y="399"/>
                    <a:pt x="418" y="412"/>
                    <a:pt x="453" y="405"/>
                  </a:cubicBezTo>
                  <a:cubicBezTo>
                    <a:pt x="485" y="398"/>
                    <a:pt x="520" y="378"/>
                    <a:pt x="550" y="319"/>
                  </a:cubicBezTo>
                  <a:cubicBezTo>
                    <a:pt x="584" y="250"/>
                    <a:pt x="573" y="164"/>
                    <a:pt x="477" y="116"/>
                  </a:cubicBezTo>
                  <a:cubicBezTo>
                    <a:pt x="423" y="89"/>
                    <a:pt x="418" y="92"/>
                    <a:pt x="406" y="116"/>
                  </a:cubicBezTo>
                  <a:lnTo>
                    <a:pt x="306" y="3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9" name="Freeform 255"/>
            <p:cNvSpPr>
              <a:spLocks/>
            </p:cNvSpPr>
            <p:nvPr/>
          </p:nvSpPr>
          <p:spPr bwMode="auto">
            <a:xfrm>
              <a:off x="7485" y="160"/>
              <a:ext cx="96" cy="101"/>
            </a:xfrm>
            <a:custGeom>
              <a:avLst/>
              <a:gdLst>
                <a:gd name="T0" fmla="*/ 378 w 750"/>
                <a:gd name="T1" fmla="*/ 163 h 795"/>
                <a:gd name="T2" fmla="*/ 405 w 750"/>
                <a:gd name="T3" fmla="*/ 30 h 795"/>
                <a:gd name="T4" fmla="*/ 394 w 750"/>
                <a:gd name="T5" fmla="*/ 19 h 795"/>
                <a:gd name="T6" fmla="*/ 411 w 750"/>
                <a:gd name="T7" fmla="*/ 1 h 795"/>
                <a:gd name="T8" fmla="*/ 500 w 750"/>
                <a:gd name="T9" fmla="*/ 73 h 795"/>
                <a:gd name="T10" fmla="*/ 644 w 750"/>
                <a:gd name="T11" fmla="*/ 185 h 795"/>
                <a:gd name="T12" fmla="*/ 750 w 750"/>
                <a:gd name="T13" fmla="*/ 262 h 795"/>
                <a:gd name="T14" fmla="*/ 684 w 750"/>
                <a:gd name="T15" fmla="*/ 374 h 795"/>
                <a:gd name="T16" fmla="*/ 663 w 750"/>
                <a:gd name="T17" fmla="*/ 361 h 795"/>
                <a:gd name="T18" fmla="*/ 661 w 750"/>
                <a:gd name="T19" fmla="*/ 243 h 795"/>
                <a:gd name="T20" fmla="*/ 590 w 750"/>
                <a:gd name="T21" fmla="*/ 181 h 795"/>
                <a:gd name="T22" fmla="*/ 535 w 750"/>
                <a:gd name="T23" fmla="*/ 138 h 795"/>
                <a:gd name="T24" fmla="*/ 488 w 750"/>
                <a:gd name="T25" fmla="*/ 151 h 795"/>
                <a:gd name="T26" fmla="*/ 369 w 750"/>
                <a:gd name="T27" fmla="*/ 305 h 795"/>
                <a:gd name="T28" fmla="*/ 378 w 750"/>
                <a:gd name="T29" fmla="*/ 346 h 795"/>
                <a:gd name="T30" fmla="*/ 423 w 750"/>
                <a:gd name="T31" fmla="*/ 380 h 795"/>
                <a:gd name="T32" fmla="*/ 492 w 750"/>
                <a:gd name="T33" fmla="*/ 426 h 795"/>
                <a:gd name="T34" fmla="*/ 531 w 750"/>
                <a:gd name="T35" fmla="*/ 413 h 795"/>
                <a:gd name="T36" fmla="*/ 561 w 750"/>
                <a:gd name="T37" fmla="*/ 386 h 795"/>
                <a:gd name="T38" fmla="*/ 581 w 750"/>
                <a:gd name="T39" fmla="*/ 402 h 795"/>
                <a:gd name="T40" fmla="*/ 518 w 750"/>
                <a:gd name="T41" fmla="*/ 478 h 795"/>
                <a:gd name="T42" fmla="*/ 464 w 750"/>
                <a:gd name="T43" fmla="*/ 554 h 795"/>
                <a:gd name="T44" fmla="*/ 444 w 750"/>
                <a:gd name="T45" fmla="*/ 539 h 795"/>
                <a:gd name="T46" fmla="*/ 460 w 750"/>
                <a:gd name="T47" fmla="*/ 504 h 795"/>
                <a:gd name="T48" fmla="*/ 458 w 750"/>
                <a:gd name="T49" fmla="*/ 456 h 795"/>
                <a:gd name="T50" fmla="*/ 402 w 750"/>
                <a:gd name="T51" fmla="*/ 407 h 795"/>
                <a:gd name="T52" fmla="*/ 358 w 750"/>
                <a:gd name="T53" fmla="*/ 373 h 795"/>
                <a:gd name="T54" fmla="*/ 316 w 750"/>
                <a:gd name="T55" fmla="*/ 374 h 795"/>
                <a:gd name="T56" fmla="*/ 233 w 750"/>
                <a:gd name="T57" fmla="*/ 482 h 795"/>
                <a:gd name="T58" fmla="*/ 186 w 750"/>
                <a:gd name="T59" fmla="*/ 574 h 795"/>
                <a:gd name="T60" fmla="*/ 266 w 750"/>
                <a:gd name="T61" fmla="*/ 663 h 795"/>
                <a:gd name="T62" fmla="*/ 373 w 750"/>
                <a:gd name="T63" fmla="*/ 727 h 795"/>
                <a:gd name="T64" fmla="*/ 485 w 750"/>
                <a:gd name="T65" fmla="*/ 694 h 795"/>
                <a:gd name="T66" fmla="*/ 500 w 750"/>
                <a:gd name="T67" fmla="*/ 715 h 795"/>
                <a:gd name="T68" fmla="*/ 383 w 750"/>
                <a:gd name="T69" fmla="*/ 795 h 795"/>
                <a:gd name="T70" fmla="*/ 179 w 750"/>
                <a:gd name="T71" fmla="*/ 634 h 795"/>
                <a:gd name="T72" fmla="*/ 109 w 750"/>
                <a:gd name="T73" fmla="*/ 581 h 795"/>
                <a:gd name="T74" fmla="*/ 3 w 750"/>
                <a:gd name="T75" fmla="*/ 503 h 795"/>
                <a:gd name="T76" fmla="*/ 16 w 750"/>
                <a:gd name="T77" fmla="*/ 482 h 795"/>
                <a:gd name="T78" fmla="*/ 43 w 750"/>
                <a:gd name="T79" fmla="*/ 499 h 795"/>
                <a:gd name="T80" fmla="*/ 165 w 750"/>
                <a:gd name="T81" fmla="*/ 440 h 795"/>
                <a:gd name="T82" fmla="*/ 378 w 750"/>
                <a:gd name="T83" fmla="*/ 16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795">
                  <a:moveTo>
                    <a:pt x="378" y="163"/>
                  </a:moveTo>
                  <a:cubicBezTo>
                    <a:pt x="440" y="83"/>
                    <a:pt x="447" y="70"/>
                    <a:pt x="405" y="30"/>
                  </a:cubicBezTo>
                  <a:cubicBezTo>
                    <a:pt x="394" y="19"/>
                    <a:pt x="394" y="19"/>
                    <a:pt x="394" y="19"/>
                  </a:cubicBezTo>
                  <a:cubicBezTo>
                    <a:pt x="392" y="13"/>
                    <a:pt x="404" y="0"/>
                    <a:pt x="411" y="1"/>
                  </a:cubicBezTo>
                  <a:cubicBezTo>
                    <a:pt x="442" y="28"/>
                    <a:pt x="468" y="49"/>
                    <a:pt x="500" y="73"/>
                  </a:cubicBezTo>
                  <a:cubicBezTo>
                    <a:pt x="644" y="185"/>
                    <a:pt x="644" y="185"/>
                    <a:pt x="644" y="185"/>
                  </a:cubicBezTo>
                  <a:cubicBezTo>
                    <a:pt x="694" y="222"/>
                    <a:pt x="739" y="257"/>
                    <a:pt x="750" y="262"/>
                  </a:cubicBezTo>
                  <a:cubicBezTo>
                    <a:pt x="744" y="279"/>
                    <a:pt x="707" y="338"/>
                    <a:pt x="684" y="374"/>
                  </a:cubicBezTo>
                  <a:cubicBezTo>
                    <a:pt x="677" y="376"/>
                    <a:pt x="664" y="368"/>
                    <a:pt x="663" y="361"/>
                  </a:cubicBezTo>
                  <a:cubicBezTo>
                    <a:pt x="680" y="316"/>
                    <a:pt x="693" y="283"/>
                    <a:pt x="661" y="243"/>
                  </a:cubicBezTo>
                  <a:cubicBezTo>
                    <a:pt x="648" y="226"/>
                    <a:pt x="624" y="206"/>
                    <a:pt x="590" y="181"/>
                  </a:cubicBezTo>
                  <a:cubicBezTo>
                    <a:pt x="535" y="138"/>
                    <a:pt x="535" y="138"/>
                    <a:pt x="535" y="138"/>
                  </a:cubicBezTo>
                  <a:cubicBezTo>
                    <a:pt x="511" y="120"/>
                    <a:pt x="510" y="122"/>
                    <a:pt x="488" y="151"/>
                  </a:cubicBezTo>
                  <a:cubicBezTo>
                    <a:pt x="369" y="305"/>
                    <a:pt x="369" y="305"/>
                    <a:pt x="369" y="305"/>
                  </a:cubicBezTo>
                  <a:cubicBezTo>
                    <a:pt x="353" y="326"/>
                    <a:pt x="355" y="328"/>
                    <a:pt x="378" y="346"/>
                  </a:cubicBezTo>
                  <a:cubicBezTo>
                    <a:pt x="423" y="380"/>
                    <a:pt x="423" y="380"/>
                    <a:pt x="423" y="380"/>
                  </a:cubicBezTo>
                  <a:cubicBezTo>
                    <a:pt x="455" y="405"/>
                    <a:pt x="480" y="422"/>
                    <a:pt x="492" y="426"/>
                  </a:cubicBezTo>
                  <a:cubicBezTo>
                    <a:pt x="504" y="430"/>
                    <a:pt x="512" y="429"/>
                    <a:pt x="531" y="413"/>
                  </a:cubicBezTo>
                  <a:cubicBezTo>
                    <a:pt x="561" y="386"/>
                    <a:pt x="561" y="386"/>
                    <a:pt x="561" y="386"/>
                  </a:cubicBezTo>
                  <a:cubicBezTo>
                    <a:pt x="569" y="385"/>
                    <a:pt x="582" y="395"/>
                    <a:pt x="581" y="402"/>
                  </a:cubicBezTo>
                  <a:cubicBezTo>
                    <a:pt x="567" y="421"/>
                    <a:pt x="541" y="449"/>
                    <a:pt x="518" y="478"/>
                  </a:cubicBezTo>
                  <a:cubicBezTo>
                    <a:pt x="497" y="505"/>
                    <a:pt x="477" y="537"/>
                    <a:pt x="464" y="554"/>
                  </a:cubicBezTo>
                  <a:cubicBezTo>
                    <a:pt x="457" y="557"/>
                    <a:pt x="444" y="547"/>
                    <a:pt x="444" y="539"/>
                  </a:cubicBezTo>
                  <a:cubicBezTo>
                    <a:pt x="460" y="504"/>
                    <a:pt x="460" y="504"/>
                    <a:pt x="460" y="504"/>
                  </a:cubicBezTo>
                  <a:cubicBezTo>
                    <a:pt x="467" y="488"/>
                    <a:pt x="471" y="472"/>
                    <a:pt x="458" y="456"/>
                  </a:cubicBezTo>
                  <a:cubicBezTo>
                    <a:pt x="450" y="445"/>
                    <a:pt x="432" y="430"/>
                    <a:pt x="402" y="407"/>
                  </a:cubicBezTo>
                  <a:cubicBezTo>
                    <a:pt x="358" y="373"/>
                    <a:pt x="358" y="373"/>
                    <a:pt x="358" y="373"/>
                  </a:cubicBezTo>
                  <a:cubicBezTo>
                    <a:pt x="335" y="355"/>
                    <a:pt x="332" y="354"/>
                    <a:pt x="316" y="374"/>
                  </a:cubicBezTo>
                  <a:cubicBezTo>
                    <a:pt x="233" y="482"/>
                    <a:pt x="233" y="482"/>
                    <a:pt x="233" y="482"/>
                  </a:cubicBezTo>
                  <a:cubicBezTo>
                    <a:pt x="202" y="523"/>
                    <a:pt x="184" y="551"/>
                    <a:pt x="186" y="574"/>
                  </a:cubicBezTo>
                  <a:cubicBezTo>
                    <a:pt x="188" y="590"/>
                    <a:pt x="198" y="611"/>
                    <a:pt x="266" y="663"/>
                  </a:cubicBezTo>
                  <a:cubicBezTo>
                    <a:pt x="325" y="708"/>
                    <a:pt x="349" y="723"/>
                    <a:pt x="373" y="727"/>
                  </a:cubicBezTo>
                  <a:cubicBezTo>
                    <a:pt x="393" y="730"/>
                    <a:pt x="434" y="719"/>
                    <a:pt x="485" y="694"/>
                  </a:cubicBezTo>
                  <a:cubicBezTo>
                    <a:pt x="493" y="695"/>
                    <a:pt x="502" y="705"/>
                    <a:pt x="500" y="715"/>
                  </a:cubicBezTo>
                  <a:cubicBezTo>
                    <a:pt x="474" y="737"/>
                    <a:pt x="409" y="782"/>
                    <a:pt x="383" y="795"/>
                  </a:cubicBezTo>
                  <a:cubicBezTo>
                    <a:pt x="315" y="740"/>
                    <a:pt x="247" y="687"/>
                    <a:pt x="179" y="634"/>
                  </a:cubicBezTo>
                  <a:cubicBezTo>
                    <a:pt x="109" y="581"/>
                    <a:pt x="109" y="581"/>
                    <a:pt x="109" y="581"/>
                  </a:cubicBezTo>
                  <a:cubicBezTo>
                    <a:pt x="76" y="555"/>
                    <a:pt x="50" y="536"/>
                    <a:pt x="3" y="503"/>
                  </a:cubicBezTo>
                  <a:cubicBezTo>
                    <a:pt x="0" y="497"/>
                    <a:pt x="8" y="483"/>
                    <a:pt x="16" y="482"/>
                  </a:cubicBezTo>
                  <a:cubicBezTo>
                    <a:pt x="43" y="499"/>
                    <a:pt x="43" y="499"/>
                    <a:pt x="43" y="499"/>
                  </a:cubicBezTo>
                  <a:cubicBezTo>
                    <a:pt x="90" y="529"/>
                    <a:pt x="103" y="521"/>
                    <a:pt x="165" y="440"/>
                  </a:cubicBezTo>
                  <a:lnTo>
                    <a:pt x="378"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0" name="Freeform 256"/>
            <p:cNvSpPr>
              <a:spLocks noEditPoints="1"/>
            </p:cNvSpPr>
            <p:nvPr/>
          </p:nvSpPr>
          <p:spPr bwMode="auto">
            <a:xfrm>
              <a:off x="7574" y="261"/>
              <a:ext cx="101" cy="102"/>
            </a:xfrm>
            <a:custGeom>
              <a:avLst/>
              <a:gdLst>
                <a:gd name="T0" fmla="*/ 485 w 796"/>
                <a:gd name="T1" fmla="*/ 125 h 792"/>
                <a:gd name="T2" fmla="*/ 543 w 796"/>
                <a:gd name="T3" fmla="*/ 38 h 792"/>
                <a:gd name="T4" fmla="*/ 534 w 796"/>
                <a:gd name="T5" fmla="*/ 18 h 792"/>
                <a:gd name="T6" fmla="*/ 556 w 796"/>
                <a:gd name="T7" fmla="*/ 6 h 792"/>
                <a:gd name="T8" fmla="*/ 687 w 796"/>
                <a:gd name="T9" fmla="*/ 212 h 792"/>
                <a:gd name="T10" fmla="*/ 770 w 796"/>
                <a:gd name="T11" fmla="*/ 410 h 792"/>
                <a:gd name="T12" fmla="*/ 625 w 796"/>
                <a:gd name="T13" fmla="*/ 726 h 792"/>
                <a:gd name="T14" fmla="*/ 290 w 796"/>
                <a:gd name="T15" fmla="*/ 727 h 792"/>
                <a:gd name="T16" fmla="*/ 139 w 796"/>
                <a:gd name="T17" fmla="*/ 564 h 792"/>
                <a:gd name="T18" fmla="*/ 65 w 796"/>
                <a:gd name="T19" fmla="*/ 424 h 792"/>
                <a:gd name="T20" fmla="*/ 0 w 796"/>
                <a:gd name="T21" fmla="*/ 321 h 792"/>
                <a:gd name="T22" fmla="*/ 20 w 796"/>
                <a:gd name="T23" fmla="*/ 307 h 792"/>
                <a:gd name="T24" fmla="*/ 34 w 796"/>
                <a:gd name="T25" fmla="*/ 325 h 792"/>
                <a:gd name="T26" fmla="*/ 168 w 796"/>
                <a:gd name="T27" fmla="*/ 313 h 792"/>
                <a:gd name="T28" fmla="*/ 485 w 796"/>
                <a:gd name="T29" fmla="*/ 125 h 792"/>
                <a:gd name="T30" fmla="*/ 228 w 796"/>
                <a:gd name="T31" fmla="*/ 370 h 792"/>
                <a:gd name="T32" fmla="*/ 147 w 796"/>
                <a:gd name="T33" fmla="*/ 441 h 792"/>
                <a:gd name="T34" fmla="*/ 174 w 796"/>
                <a:gd name="T35" fmla="*/ 564 h 792"/>
                <a:gd name="T36" fmla="*/ 574 w 796"/>
                <a:gd name="T37" fmla="*/ 643 h 792"/>
                <a:gd name="T38" fmla="*/ 665 w 796"/>
                <a:gd name="T39" fmla="*/ 234 h 792"/>
                <a:gd name="T40" fmla="*/ 604 w 796"/>
                <a:gd name="T41" fmla="*/ 158 h 792"/>
                <a:gd name="T42" fmla="*/ 536 w 796"/>
                <a:gd name="T43" fmla="*/ 187 h 792"/>
                <a:gd name="T44" fmla="*/ 228 w 796"/>
                <a:gd name="T45" fmla="*/ 37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 h="792">
                  <a:moveTo>
                    <a:pt x="485" y="125"/>
                  </a:moveTo>
                  <a:cubicBezTo>
                    <a:pt x="543" y="90"/>
                    <a:pt x="558" y="76"/>
                    <a:pt x="543" y="38"/>
                  </a:cubicBezTo>
                  <a:cubicBezTo>
                    <a:pt x="534" y="18"/>
                    <a:pt x="534" y="18"/>
                    <a:pt x="534" y="18"/>
                  </a:cubicBezTo>
                  <a:cubicBezTo>
                    <a:pt x="535" y="9"/>
                    <a:pt x="547" y="0"/>
                    <a:pt x="556" y="6"/>
                  </a:cubicBezTo>
                  <a:cubicBezTo>
                    <a:pt x="602" y="75"/>
                    <a:pt x="644" y="141"/>
                    <a:pt x="687" y="212"/>
                  </a:cubicBezTo>
                  <a:cubicBezTo>
                    <a:pt x="728" y="282"/>
                    <a:pt x="758" y="344"/>
                    <a:pt x="770" y="410"/>
                  </a:cubicBezTo>
                  <a:cubicBezTo>
                    <a:pt x="796" y="547"/>
                    <a:pt x="735" y="660"/>
                    <a:pt x="625" y="726"/>
                  </a:cubicBezTo>
                  <a:cubicBezTo>
                    <a:pt x="519" y="789"/>
                    <a:pt x="398" y="792"/>
                    <a:pt x="290" y="727"/>
                  </a:cubicBezTo>
                  <a:cubicBezTo>
                    <a:pt x="228" y="690"/>
                    <a:pt x="177" y="628"/>
                    <a:pt x="139" y="564"/>
                  </a:cubicBezTo>
                  <a:cubicBezTo>
                    <a:pt x="107" y="511"/>
                    <a:pt x="82" y="453"/>
                    <a:pt x="65" y="424"/>
                  </a:cubicBezTo>
                  <a:cubicBezTo>
                    <a:pt x="44" y="389"/>
                    <a:pt x="25" y="360"/>
                    <a:pt x="0" y="321"/>
                  </a:cubicBezTo>
                  <a:cubicBezTo>
                    <a:pt x="0" y="315"/>
                    <a:pt x="12" y="305"/>
                    <a:pt x="20" y="307"/>
                  </a:cubicBezTo>
                  <a:cubicBezTo>
                    <a:pt x="34" y="325"/>
                    <a:pt x="34" y="325"/>
                    <a:pt x="34" y="325"/>
                  </a:cubicBezTo>
                  <a:cubicBezTo>
                    <a:pt x="70" y="369"/>
                    <a:pt x="81" y="365"/>
                    <a:pt x="168" y="313"/>
                  </a:cubicBezTo>
                  <a:lnTo>
                    <a:pt x="485" y="125"/>
                  </a:lnTo>
                  <a:close/>
                  <a:moveTo>
                    <a:pt x="228" y="370"/>
                  </a:moveTo>
                  <a:cubicBezTo>
                    <a:pt x="184" y="396"/>
                    <a:pt x="158" y="415"/>
                    <a:pt x="147" y="441"/>
                  </a:cubicBezTo>
                  <a:cubicBezTo>
                    <a:pt x="132" y="474"/>
                    <a:pt x="142" y="511"/>
                    <a:pt x="174" y="564"/>
                  </a:cubicBezTo>
                  <a:cubicBezTo>
                    <a:pt x="270" y="726"/>
                    <a:pt x="419" y="735"/>
                    <a:pt x="574" y="643"/>
                  </a:cubicBezTo>
                  <a:cubicBezTo>
                    <a:pt x="666" y="589"/>
                    <a:pt x="794" y="452"/>
                    <a:pt x="665" y="234"/>
                  </a:cubicBezTo>
                  <a:cubicBezTo>
                    <a:pt x="635" y="185"/>
                    <a:pt x="613" y="162"/>
                    <a:pt x="604" y="158"/>
                  </a:cubicBezTo>
                  <a:cubicBezTo>
                    <a:pt x="595" y="154"/>
                    <a:pt x="573" y="165"/>
                    <a:pt x="536" y="187"/>
                  </a:cubicBezTo>
                  <a:lnTo>
                    <a:pt x="228" y="3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1" name="Freeform 257"/>
            <p:cNvSpPr>
              <a:spLocks/>
            </p:cNvSpPr>
            <p:nvPr/>
          </p:nvSpPr>
          <p:spPr bwMode="auto">
            <a:xfrm>
              <a:off x="7616" y="348"/>
              <a:ext cx="88" cy="60"/>
            </a:xfrm>
            <a:custGeom>
              <a:avLst/>
              <a:gdLst>
                <a:gd name="T0" fmla="*/ 493 w 691"/>
                <a:gd name="T1" fmla="*/ 134 h 463"/>
                <a:gd name="T2" fmla="*/ 589 w 691"/>
                <a:gd name="T3" fmla="*/ 35 h 463"/>
                <a:gd name="T4" fmla="*/ 582 w 691"/>
                <a:gd name="T5" fmla="*/ 11 h 463"/>
                <a:gd name="T6" fmla="*/ 605 w 691"/>
                <a:gd name="T7" fmla="*/ 4 h 463"/>
                <a:gd name="T8" fmla="*/ 645 w 691"/>
                <a:gd name="T9" fmla="*/ 120 h 463"/>
                <a:gd name="T10" fmla="*/ 691 w 691"/>
                <a:gd name="T11" fmla="*/ 232 h 463"/>
                <a:gd name="T12" fmla="*/ 668 w 691"/>
                <a:gd name="T13" fmla="*/ 242 h 463"/>
                <a:gd name="T14" fmla="*/ 658 w 691"/>
                <a:gd name="T15" fmla="*/ 220 h 463"/>
                <a:gd name="T16" fmla="*/ 521 w 691"/>
                <a:gd name="T17" fmla="*/ 208 h 463"/>
                <a:gd name="T18" fmla="*/ 198 w 691"/>
                <a:gd name="T19" fmla="*/ 329 h 463"/>
                <a:gd name="T20" fmla="*/ 103 w 691"/>
                <a:gd name="T21" fmla="*/ 428 h 463"/>
                <a:gd name="T22" fmla="*/ 109 w 691"/>
                <a:gd name="T23" fmla="*/ 452 h 463"/>
                <a:gd name="T24" fmla="*/ 85 w 691"/>
                <a:gd name="T25" fmla="*/ 458 h 463"/>
                <a:gd name="T26" fmla="*/ 46 w 691"/>
                <a:gd name="T27" fmla="*/ 345 h 463"/>
                <a:gd name="T28" fmla="*/ 0 w 691"/>
                <a:gd name="T29" fmla="*/ 231 h 463"/>
                <a:gd name="T30" fmla="*/ 22 w 691"/>
                <a:gd name="T31" fmla="*/ 221 h 463"/>
                <a:gd name="T32" fmla="*/ 34 w 691"/>
                <a:gd name="T33" fmla="*/ 243 h 463"/>
                <a:gd name="T34" fmla="*/ 170 w 691"/>
                <a:gd name="T35" fmla="*/ 255 h 463"/>
                <a:gd name="T36" fmla="*/ 493 w 691"/>
                <a:gd name="T37"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1" h="463">
                  <a:moveTo>
                    <a:pt x="493" y="134"/>
                  </a:moveTo>
                  <a:cubicBezTo>
                    <a:pt x="589" y="98"/>
                    <a:pt x="604" y="90"/>
                    <a:pt x="589" y="35"/>
                  </a:cubicBezTo>
                  <a:cubicBezTo>
                    <a:pt x="582" y="11"/>
                    <a:pt x="582" y="11"/>
                    <a:pt x="582" y="11"/>
                  </a:cubicBezTo>
                  <a:cubicBezTo>
                    <a:pt x="583" y="4"/>
                    <a:pt x="601" y="0"/>
                    <a:pt x="605" y="4"/>
                  </a:cubicBezTo>
                  <a:cubicBezTo>
                    <a:pt x="621" y="51"/>
                    <a:pt x="631" y="82"/>
                    <a:pt x="645" y="120"/>
                  </a:cubicBezTo>
                  <a:cubicBezTo>
                    <a:pt x="659" y="156"/>
                    <a:pt x="672" y="187"/>
                    <a:pt x="691" y="232"/>
                  </a:cubicBezTo>
                  <a:cubicBezTo>
                    <a:pt x="690" y="238"/>
                    <a:pt x="674" y="246"/>
                    <a:pt x="668" y="242"/>
                  </a:cubicBezTo>
                  <a:cubicBezTo>
                    <a:pt x="658" y="220"/>
                    <a:pt x="658" y="220"/>
                    <a:pt x="658" y="220"/>
                  </a:cubicBezTo>
                  <a:cubicBezTo>
                    <a:pt x="633" y="168"/>
                    <a:pt x="617" y="172"/>
                    <a:pt x="521" y="208"/>
                  </a:cubicBezTo>
                  <a:cubicBezTo>
                    <a:pt x="198" y="329"/>
                    <a:pt x="198" y="329"/>
                    <a:pt x="198" y="329"/>
                  </a:cubicBezTo>
                  <a:cubicBezTo>
                    <a:pt x="101" y="365"/>
                    <a:pt x="89" y="372"/>
                    <a:pt x="103" y="428"/>
                  </a:cubicBezTo>
                  <a:cubicBezTo>
                    <a:pt x="109" y="452"/>
                    <a:pt x="109" y="452"/>
                    <a:pt x="109" y="452"/>
                  </a:cubicBezTo>
                  <a:cubicBezTo>
                    <a:pt x="107" y="459"/>
                    <a:pt x="90" y="463"/>
                    <a:pt x="85" y="458"/>
                  </a:cubicBezTo>
                  <a:cubicBezTo>
                    <a:pt x="70" y="412"/>
                    <a:pt x="60" y="381"/>
                    <a:pt x="46" y="345"/>
                  </a:cubicBezTo>
                  <a:cubicBezTo>
                    <a:pt x="32" y="306"/>
                    <a:pt x="19" y="276"/>
                    <a:pt x="0" y="231"/>
                  </a:cubicBezTo>
                  <a:cubicBezTo>
                    <a:pt x="1" y="225"/>
                    <a:pt x="15" y="217"/>
                    <a:pt x="22" y="221"/>
                  </a:cubicBezTo>
                  <a:cubicBezTo>
                    <a:pt x="34" y="243"/>
                    <a:pt x="34" y="243"/>
                    <a:pt x="34" y="243"/>
                  </a:cubicBezTo>
                  <a:cubicBezTo>
                    <a:pt x="60" y="294"/>
                    <a:pt x="74" y="291"/>
                    <a:pt x="170" y="255"/>
                  </a:cubicBezTo>
                  <a:lnTo>
                    <a:pt x="493"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2" name="Freeform 258"/>
            <p:cNvSpPr>
              <a:spLocks/>
            </p:cNvSpPr>
            <p:nvPr/>
          </p:nvSpPr>
          <p:spPr bwMode="auto">
            <a:xfrm>
              <a:off x="7639" y="460"/>
              <a:ext cx="87" cy="50"/>
            </a:xfrm>
            <a:custGeom>
              <a:avLst/>
              <a:gdLst>
                <a:gd name="T0" fmla="*/ 6 w 682"/>
                <a:gd name="T1" fmla="*/ 189 h 391"/>
                <a:gd name="T2" fmla="*/ 31 w 682"/>
                <a:gd name="T3" fmla="*/ 36 h 391"/>
                <a:gd name="T4" fmla="*/ 165 w 682"/>
                <a:gd name="T5" fmla="*/ 0 h 391"/>
                <a:gd name="T6" fmla="*/ 170 w 682"/>
                <a:gd name="T7" fmla="*/ 23 h 391"/>
                <a:gd name="T8" fmla="*/ 37 w 682"/>
                <a:gd name="T9" fmla="*/ 200 h 391"/>
                <a:gd name="T10" fmla="*/ 157 w 682"/>
                <a:gd name="T11" fmla="*/ 313 h 391"/>
                <a:gd name="T12" fmla="*/ 287 w 682"/>
                <a:gd name="T13" fmla="*/ 225 h 391"/>
                <a:gd name="T14" fmla="*/ 340 w 682"/>
                <a:gd name="T15" fmla="*/ 128 h 391"/>
                <a:gd name="T16" fmla="*/ 499 w 682"/>
                <a:gd name="T17" fmla="*/ 12 h 391"/>
                <a:gd name="T18" fmla="*/ 680 w 682"/>
                <a:gd name="T19" fmla="*/ 198 h 391"/>
                <a:gd name="T20" fmla="*/ 673 w 682"/>
                <a:gd name="T21" fmla="*/ 289 h 391"/>
                <a:gd name="T22" fmla="*/ 670 w 682"/>
                <a:gd name="T23" fmla="*/ 324 h 391"/>
                <a:gd name="T24" fmla="*/ 553 w 682"/>
                <a:gd name="T25" fmla="*/ 349 h 391"/>
                <a:gd name="T26" fmla="*/ 548 w 682"/>
                <a:gd name="T27" fmla="*/ 325 h 391"/>
                <a:gd name="T28" fmla="*/ 649 w 682"/>
                <a:gd name="T29" fmla="*/ 186 h 391"/>
                <a:gd name="T30" fmla="*/ 533 w 682"/>
                <a:gd name="T31" fmla="*/ 78 h 391"/>
                <a:gd name="T32" fmla="*/ 420 w 682"/>
                <a:gd name="T33" fmla="*/ 169 h 391"/>
                <a:gd name="T34" fmla="*/ 377 w 682"/>
                <a:gd name="T35" fmla="*/ 249 h 391"/>
                <a:gd name="T36" fmla="*/ 199 w 682"/>
                <a:gd name="T37" fmla="*/ 383 h 391"/>
                <a:gd name="T38" fmla="*/ 6 w 682"/>
                <a:gd name="T39" fmla="*/ 18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 h="391">
                  <a:moveTo>
                    <a:pt x="6" y="189"/>
                  </a:moveTo>
                  <a:cubicBezTo>
                    <a:pt x="0" y="108"/>
                    <a:pt x="22" y="55"/>
                    <a:pt x="31" y="36"/>
                  </a:cubicBezTo>
                  <a:cubicBezTo>
                    <a:pt x="52" y="23"/>
                    <a:pt x="120" y="6"/>
                    <a:pt x="165" y="0"/>
                  </a:cubicBezTo>
                  <a:cubicBezTo>
                    <a:pt x="172" y="5"/>
                    <a:pt x="175" y="19"/>
                    <a:pt x="170" y="23"/>
                  </a:cubicBezTo>
                  <a:cubicBezTo>
                    <a:pt x="121" y="41"/>
                    <a:pt x="29" y="88"/>
                    <a:pt x="37" y="200"/>
                  </a:cubicBezTo>
                  <a:cubicBezTo>
                    <a:pt x="43" y="281"/>
                    <a:pt x="98" y="317"/>
                    <a:pt x="157" y="313"/>
                  </a:cubicBezTo>
                  <a:cubicBezTo>
                    <a:pt x="199" y="310"/>
                    <a:pt x="246" y="298"/>
                    <a:pt x="287" y="225"/>
                  </a:cubicBezTo>
                  <a:cubicBezTo>
                    <a:pt x="340" y="128"/>
                    <a:pt x="340" y="128"/>
                    <a:pt x="340" y="128"/>
                  </a:cubicBezTo>
                  <a:cubicBezTo>
                    <a:pt x="369" y="78"/>
                    <a:pt x="420" y="18"/>
                    <a:pt x="499" y="12"/>
                  </a:cubicBezTo>
                  <a:cubicBezTo>
                    <a:pt x="592" y="6"/>
                    <a:pt x="671" y="73"/>
                    <a:pt x="680" y="198"/>
                  </a:cubicBezTo>
                  <a:cubicBezTo>
                    <a:pt x="682" y="228"/>
                    <a:pt x="679" y="264"/>
                    <a:pt x="673" y="289"/>
                  </a:cubicBezTo>
                  <a:cubicBezTo>
                    <a:pt x="671" y="302"/>
                    <a:pt x="669" y="316"/>
                    <a:pt x="670" y="324"/>
                  </a:cubicBezTo>
                  <a:cubicBezTo>
                    <a:pt x="647" y="334"/>
                    <a:pt x="593" y="346"/>
                    <a:pt x="553" y="349"/>
                  </a:cubicBezTo>
                  <a:cubicBezTo>
                    <a:pt x="547" y="346"/>
                    <a:pt x="543" y="330"/>
                    <a:pt x="548" y="325"/>
                  </a:cubicBezTo>
                  <a:cubicBezTo>
                    <a:pt x="594" y="309"/>
                    <a:pt x="655" y="279"/>
                    <a:pt x="649" y="186"/>
                  </a:cubicBezTo>
                  <a:cubicBezTo>
                    <a:pt x="642" y="91"/>
                    <a:pt x="578" y="75"/>
                    <a:pt x="533" y="78"/>
                  </a:cubicBezTo>
                  <a:cubicBezTo>
                    <a:pt x="477" y="82"/>
                    <a:pt x="441" y="131"/>
                    <a:pt x="420" y="169"/>
                  </a:cubicBezTo>
                  <a:cubicBezTo>
                    <a:pt x="377" y="249"/>
                    <a:pt x="377" y="249"/>
                    <a:pt x="377" y="249"/>
                  </a:cubicBezTo>
                  <a:cubicBezTo>
                    <a:pt x="343" y="313"/>
                    <a:pt x="291" y="377"/>
                    <a:pt x="199" y="383"/>
                  </a:cubicBezTo>
                  <a:cubicBezTo>
                    <a:pt x="93" y="391"/>
                    <a:pt x="15" y="315"/>
                    <a:pt x="6" y="1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3" name="Freeform 259"/>
            <p:cNvSpPr>
              <a:spLocks noEditPoints="1"/>
            </p:cNvSpPr>
            <p:nvPr/>
          </p:nvSpPr>
          <p:spPr bwMode="auto">
            <a:xfrm>
              <a:off x="7635" y="509"/>
              <a:ext cx="88" cy="83"/>
            </a:xfrm>
            <a:custGeom>
              <a:avLst/>
              <a:gdLst>
                <a:gd name="T0" fmla="*/ 253 w 689"/>
                <a:gd name="T1" fmla="*/ 444 h 649"/>
                <a:gd name="T2" fmla="*/ 281 w 689"/>
                <a:gd name="T3" fmla="*/ 407 h 649"/>
                <a:gd name="T4" fmla="*/ 299 w 689"/>
                <a:gd name="T5" fmla="*/ 262 h 649"/>
                <a:gd name="T6" fmla="*/ 280 w 689"/>
                <a:gd name="T7" fmla="*/ 222 h 649"/>
                <a:gd name="T8" fmla="*/ 183 w 689"/>
                <a:gd name="T9" fmla="*/ 176 h 649"/>
                <a:gd name="T10" fmla="*/ 105 w 689"/>
                <a:gd name="T11" fmla="*/ 146 h 649"/>
                <a:gd name="T12" fmla="*/ 83 w 689"/>
                <a:gd name="T13" fmla="*/ 171 h 649"/>
                <a:gd name="T14" fmla="*/ 76 w 689"/>
                <a:gd name="T15" fmla="*/ 203 h 649"/>
                <a:gd name="T16" fmla="*/ 52 w 689"/>
                <a:gd name="T17" fmla="*/ 198 h 649"/>
                <a:gd name="T18" fmla="*/ 67 w 689"/>
                <a:gd name="T19" fmla="*/ 98 h 649"/>
                <a:gd name="T20" fmla="*/ 75 w 689"/>
                <a:gd name="T21" fmla="*/ 5 h 649"/>
                <a:gd name="T22" fmla="*/ 99 w 689"/>
                <a:gd name="T23" fmla="*/ 6 h 649"/>
                <a:gd name="T24" fmla="*/ 98 w 689"/>
                <a:gd name="T25" fmla="*/ 38 h 649"/>
                <a:gd name="T26" fmla="*/ 139 w 689"/>
                <a:gd name="T27" fmla="*/ 102 h 649"/>
                <a:gd name="T28" fmla="*/ 344 w 689"/>
                <a:gd name="T29" fmla="*/ 212 h 649"/>
                <a:gd name="T30" fmla="*/ 592 w 689"/>
                <a:gd name="T31" fmla="*/ 341 h 649"/>
                <a:gd name="T32" fmla="*/ 658 w 689"/>
                <a:gd name="T33" fmla="*/ 366 h 649"/>
                <a:gd name="T34" fmla="*/ 689 w 689"/>
                <a:gd name="T35" fmla="*/ 420 h 649"/>
                <a:gd name="T36" fmla="*/ 679 w 689"/>
                <a:gd name="T37" fmla="*/ 434 h 649"/>
                <a:gd name="T38" fmla="*/ 545 w 689"/>
                <a:gd name="T39" fmla="*/ 461 h 649"/>
                <a:gd name="T40" fmla="*/ 142 w 689"/>
                <a:gd name="T41" fmla="*/ 547 h 649"/>
                <a:gd name="T42" fmla="*/ 30 w 689"/>
                <a:gd name="T43" fmla="*/ 617 h 649"/>
                <a:gd name="T44" fmla="*/ 24 w 689"/>
                <a:gd name="T45" fmla="*/ 642 h 649"/>
                <a:gd name="T46" fmla="*/ 0 w 689"/>
                <a:gd name="T47" fmla="*/ 640 h 649"/>
                <a:gd name="T48" fmla="*/ 17 w 689"/>
                <a:gd name="T49" fmla="*/ 523 h 649"/>
                <a:gd name="T50" fmla="*/ 27 w 689"/>
                <a:gd name="T51" fmla="*/ 412 h 649"/>
                <a:gd name="T52" fmla="*/ 51 w 689"/>
                <a:gd name="T53" fmla="*/ 413 h 649"/>
                <a:gd name="T54" fmla="*/ 51 w 689"/>
                <a:gd name="T55" fmla="*/ 441 h 649"/>
                <a:gd name="T56" fmla="*/ 64 w 689"/>
                <a:gd name="T57" fmla="*/ 477 h 649"/>
                <a:gd name="T58" fmla="*/ 117 w 689"/>
                <a:gd name="T59" fmla="*/ 471 h 649"/>
                <a:gd name="T60" fmla="*/ 253 w 689"/>
                <a:gd name="T61" fmla="*/ 444 h 649"/>
                <a:gd name="T62" fmla="*/ 361 w 689"/>
                <a:gd name="T63" fmla="*/ 263 h 649"/>
                <a:gd name="T64" fmla="*/ 335 w 689"/>
                <a:gd name="T65" fmla="*/ 281 h 649"/>
                <a:gd name="T66" fmla="*/ 321 w 689"/>
                <a:gd name="T67" fmla="*/ 399 h 649"/>
                <a:gd name="T68" fmla="*/ 349 w 689"/>
                <a:gd name="T69" fmla="*/ 424 h 649"/>
                <a:gd name="T70" fmla="*/ 512 w 689"/>
                <a:gd name="T71" fmla="*/ 390 h 649"/>
                <a:gd name="T72" fmla="*/ 575 w 689"/>
                <a:gd name="T73" fmla="*/ 375 h 649"/>
                <a:gd name="T74" fmla="*/ 576 w 689"/>
                <a:gd name="T75" fmla="*/ 373 h 649"/>
                <a:gd name="T76" fmla="*/ 521 w 689"/>
                <a:gd name="T77" fmla="*/ 343 h 649"/>
                <a:gd name="T78" fmla="*/ 361 w 689"/>
                <a:gd name="T79" fmla="*/ 26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9" h="649">
                  <a:moveTo>
                    <a:pt x="253" y="444"/>
                  </a:moveTo>
                  <a:cubicBezTo>
                    <a:pt x="275" y="439"/>
                    <a:pt x="278" y="436"/>
                    <a:pt x="281" y="407"/>
                  </a:cubicBezTo>
                  <a:cubicBezTo>
                    <a:pt x="299" y="262"/>
                    <a:pt x="299" y="262"/>
                    <a:pt x="299" y="262"/>
                  </a:cubicBezTo>
                  <a:cubicBezTo>
                    <a:pt x="301" y="237"/>
                    <a:pt x="299" y="231"/>
                    <a:pt x="280" y="222"/>
                  </a:cubicBezTo>
                  <a:cubicBezTo>
                    <a:pt x="183" y="176"/>
                    <a:pt x="183" y="176"/>
                    <a:pt x="183" y="176"/>
                  </a:cubicBezTo>
                  <a:cubicBezTo>
                    <a:pt x="141" y="157"/>
                    <a:pt x="116" y="147"/>
                    <a:pt x="105" y="146"/>
                  </a:cubicBezTo>
                  <a:cubicBezTo>
                    <a:pt x="93" y="144"/>
                    <a:pt x="87" y="149"/>
                    <a:pt x="83" y="171"/>
                  </a:cubicBezTo>
                  <a:cubicBezTo>
                    <a:pt x="76" y="203"/>
                    <a:pt x="76" y="203"/>
                    <a:pt x="76" y="203"/>
                  </a:cubicBezTo>
                  <a:cubicBezTo>
                    <a:pt x="70" y="209"/>
                    <a:pt x="55" y="207"/>
                    <a:pt x="52" y="198"/>
                  </a:cubicBezTo>
                  <a:cubicBezTo>
                    <a:pt x="57" y="173"/>
                    <a:pt x="61" y="143"/>
                    <a:pt x="67" y="98"/>
                  </a:cubicBezTo>
                  <a:cubicBezTo>
                    <a:pt x="71" y="66"/>
                    <a:pt x="73" y="32"/>
                    <a:pt x="75" y="5"/>
                  </a:cubicBezTo>
                  <a:cubicBezTo>
                    <a:pt x="79" y="0"/>
                    <a:pt x="95" y="0"/>
                    <a:pt x="99" y="6"/>
                  </a:cubicBezTo>
                  <a:cubicBezTo>
                    <a:pt x="98" y="38"/>
                    <a:pt x="98" y="38"/>
                    <a:pt x="98" y="38"/>
                  </a:cubicBezTo>
                  <a:cubicBezTo>
                    <a:pt x="98" y="62"/>
                    <a:pt x="106" y="84"/>
                    <a:pt x="139" y="102"/>
                  </a:cubicBezTo>
                  <a:cubicBezTo>
                    <a:pt x="181" y="125"/>
                    <a:pt x="240" y="159"/>
                    <a:pt x="344" y="212"/>
                  </a:cubicBezTo>
                  <a:cubicBezTo>
                    <a:pt x="592" y="341"/>
                    <a:pt x="592" y="341"/>
                    <a:pt x="592" y="341"/>
                  </a:cubicBezTo>
                  <a:cubicBezTo>
                    <a:pt x="625" y="359"/>
                    <a:pt x="643" y="367"/>
                    <a:pt x="658" y="366"/>
                  </a:cubicBezTo>
                  <a:cubicBezTo>
                    <a:pt x="662" y="390"/>
                    <a:pt x="678" y="408"/>
                    <a:pt x="689" y="420"/>
                  </a:cubicBezTo>
                  <a:cubicBezTo>
                    <a:pt x="688" y="426"/>
                    <a:pt x="686" y="432"/>
                    <a:pt x="679" y="434"/>
                  </a:cubicBezTo>
                  <a:cubicBezTo>
                    <a:pt x="635" y="441"/>
                    <a:pt x="589" y="451"/>
                    <a:pt x="545" y="461"/>
                  </a:cubicBezTo>
                  <a:cubicBezTo>
                    <a:pt x="142" y="547"/>
                    <a:pt x="142" y="547"/>
                    <a:pt x="142" y="547"/>
                  </a:cubicBezTo>
                  <a:cubicBezTo>
                    <a:pt x="56" y="565"/>
                    <a:pt x="40" y="576"/>
                    <a:pt x="30" y="617"/>
                  </a:cubicBezTo>
                  <a:cubicBezTo>
                    <a:pt x="24" y="642"/>
                    <a:pt x="24" y="642"/>
                    <a:pt x="24" y="642"/>
                  </a:cubicBezTo>
                  <a:cubicBezTo>
                    <a:pt x="18" y="649"/>
                    <a:pt x="3" y="645"/>
                    <a:pt x="0" y="640"/>
                  </a:cubicBezTo>
                  <a:cubicBezTo>
                    <a:pt x="7" y="600"/>
                    <a:pt x="11" y="567"/>
                    <a:pt x="17" y="523"/>
                  </a:cubicBezTo>
                  <a:cubicBezTo>
                    <a:pt x="22" y="477"/>
                    <a:pt x="25" y="440"/>
                    <a:pt x="27" y="412"/>
                  </a:cubicBezTo>
                  <a:cubicBezTo>
                    <a:pt x="32" y="405"/>
                    <a:pt x="47" y="406"/>
                    <a:pt x="51" y="413"/>
                  </a:cubicBezTo>
                  <a:cubicBezTo>
                    <a:pt x="51" y="441"/>
                    <a:pt x="51" y="441"/>
                    <a:pt x="51" y="441"/>
                  </a:cubicBezTo>
                  <a:cubicBezTo>
                    <a:pt x="50" y="462"/>
                    <a:pt x="55" y="476"/>
                    <a:pt x="64" y="477"/>
                  </a:cubicBezTo>
                  <a:cubicBezTo>
                    <a:pt x="75" y="478"/>
                    <a:pt x="93" y="476"/>
                    <a:pt x="117" y="471"/>
                  </a:cubicBezTo>
                  <a:lnTo>
                    <a:pt x="253" y="444"/>
                  </a:lnTo>
                  <a:close/>
                  <a:moveTo>
                    <a:pt x="361" y="263"/>
                  </a:moveTo>
                  <a:cubicBezTo>
                    <a:pt x="340" y="253"/>
                    <a:pt x="339" y="253"/>
                    <a:pt x="335" y="281"/>
                  </a:cubicBezTo>
                  <a:cubicBezTo>
                    <a:pt x="321" y="399"/>
                    <a:pt x="321" y="399"/>
                    <a:pt x="321" y="399"/>
                  </a:cubicBezTo>
                  <a:cubicBezTo>
                    <a:pt x="318" y="427"/>
                    <a:pt x="322" y="429"/>
                    <a:pt x="349" y="424"/>
                  </a:cubicBezTo>
                  <a:cubicBezTo>
                    <a:pt x="512" y="390"/>
                    <a:pt x="512" y="390"/>
                    <a:pt x="512" y="390"/>
                  </a:cubicBezTo>
                  <a:cubicBezTo>
                    <a:pt x="536" y="385"/>
                    <a:pt x="563" y="380"/>
                    <a:pt x="575" y="375"/>
                  </a:cubicBezTo>
                  <a:cubicBezTo>
                    <a:pt x="576" y="373"/>
                    <a:pt x="576" y="373"/>
                    <a:pt x="576" y="373"/>
                  </a:cubicBezTo>
                  <a:cubicBezTo>
                    <a:pt x="571" y="370"/>
                    <a:pt x="549" y="358"/>
                    <a:pt x="521" y="343"/>
                  </a:cubicBezTo>
                  <a:lnTo>
                    <a:pt x="361" y="2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4" name="Freeform 260"/>
            <p:cNvSpPr>
              <a:spLocks/>
            </p:cNvSpPr>
            <p:nvPr/>
          </p:nvSpPr>
          <p:spPr bwMode="auto">
            <a:xfrm>
              <a:off x="7608" y="588"/>
              <a:ext cx="106" cy="112"/>
            </a:xfrm>
            <a:custGeom>
              <a:avLst/>
              <a:gdLst>
                <a:gd name="T0" fmla="*/ 167 w 832"/>
                <a:gd name="T1" fmla="*/ 628 h 877"/>
                <a:gd name="T2" fmla="*/ 7 w 832"/>
                <a:gd name="T3" fmla="*/ 572 h 877"/>
                <a:gd name="T4" fmla="*/ 4 w 832"/>
                <a:gd name="T5" fmla="*/ 551 h 877"/>
                <a:gd name="T6" fmla="*/ 184 w 832"/>
                <a:gd name="T7" fmla="*/ 486 h 877"/>
                <a:gd name="T8" fmla="*/ 503 w 832"/>
                <a:gd name="T9" fmla="*/ 364 h 877"/>
                <a:gd name="T10" fmla="*/ 665 w 832"/>
                <a:gd name="T11" fmla="*/ 305 h 877"/>
                <a:gd name="T12" fmla="*/ 666 w 832"/>
                <a:gd name="T13" fmla="*/ 303 h 877"/>
                <a:gd name="T14" fmla="*/ 608 w 832"/>
                <a:gd name="T15" fmla="*/ 276 h 877"/>
                <a:gd name="T16" fmla="*/ 410 w 832"/>
                <a:gd name="T17" fmla="*/ 202 h 877"/>
                <a:gd name="T18" fmla="*/ 216 w 832"/>
                <a:gd name="T19" fmla="*/ 148 h 877"/>
                <a:gd name="T20" fmla="*/ 182 w 832"/>
                <a:gd name="T21" fmla="*/ 188 h 877"/>
                <a:gd name="T22" fmla="*/ 168 w 832"/>
                <a:gd name="T23" fmla="*/ 215 h 877"/>
                <a:gd name="T24" fmla="*/ 146 w 832"/>
                <a:gd name="T25" fmla="*/ 205 h 877"/>
                <a:gd name="T26" fmla="*/ 189 w 832"/>
                <a:gd name="T27" fmla="*/ 100 h 877"/>
                <a:gd name="T28" fmla="*/ 221 w 832"/>
                <a:gd name="T29" fmla="*/ 4 h 877"/>
                <a:gd name="T30" fmla="*/ 245 w 832"/>
                <a:gd name="T31" fmla="*/ 11 h 877"/>
                <a:gd name="T32" fmla="*/ 238 w 832"/>
                <a:gd name="T33" fmla="*/ 36 h 877"/>
                <a:gd name="T34" fmla="*/ 242 w 832"/>
                <a:gd name="T35" fmla="*/ 83 h 877"/>
                <a:gd name="T36" fmla="*/ 424 w 832"/>
                <a:gd name="T37" fmla="*/ 165 h 877"/>
                <a:gd name="T38" fmla="*/ 687 w 832"/>
                <a:gd name="T39" fmla="*/ 263 h 877"/>
                <a:gd name="T40" fmla="*/ 760 w 832"/>
                <a:gd name="T41" fmla="*/ 268 h 877"/>
                <a:gd name="T42" fmla="*/ 803 w 832"/>
                <a:gd name="T43" fmla="*/ 220 h 877"/>
                <a:gd name="T44" fmla="*/ 810 w 832"/>
                <a:gd name="T45" fmla="*/ 205 h 877"/>
                <a:gd name="T46" fmla="*/ 832 w 832"/>
                <a:gd name="T47" fmla="*/ 215 h 877"/>
                <a:gd name="T48" fmla="*/ 791 w 832"/>
                <a:gd name="T49" fmla="*/ 317 h 877"/>
                <a:gd name="T50" fmla="*/ 778 w 832"/>
                <a:gd name="T51" fmla="*/ 360 h 877"/>
                <a:gd name="T52" fmla="*/ 520 w 832"/>
                <a:gd name="T53" fmla="*/ 440 h 877"/>
                <a:gd name="T54" fmla="*/ 388 w 832"/>
                <a:gd name="T55" fmla="*/ 491 h 877"/>
                <a:gd name="T56" fmla="*/ 168 w 832"/>
                <a:gd name="T57" fmla="*/ 580 h 877"/>
                <a:gd name="T58" fmla="*/ 167 w 832"/>
                <a:gd name="T59" fmla="*/ 582 h 877"/>
                <a:gd name="T60" fmla="*/ 204 w 832"/>
                <a:gd name="T61" fmla="*/ 599 h 877"/>
                <a:gd name="T62" fmla="*/ 398 w 832"/>
                <a:gd name="T63" fmla="*/ 672 h 877"/>
                <a:gd name="T64" fmla="*/ 593 w 832"/>
                <a:gd name="T65" fmla="*/ 724 h 877"/>
                <a:gd name="T66" fmla="*/ 632 w 832"/>
                <a:gd name="T67" fmla="*/ 675 h 877"/>
                <a:gd name="T68" fmla="*/ 640 w 832"/>
                <a:gd name="T69" fmla="*/ 660 h 877"/>
                <a:gd name="T70" fmla="*/ 662 w 832"/>
                <a:gd name="T71" fmla="*/ 670 h 877"/>
                <a:gd name="T72" fmla="*/ 619 w 832"/>
                <a:gd name="T73" fmla="*/ 777 h 877"/>
                <a:gd name="T74" fmla="*/ 587 w 832"/>
                <a:gd name="T75" fmla="*/ 871 h 877"/>
                <a:gd name="T76" fmla="*/ 563 w 832"/>
                <a:gd name="T77" fmla="*/ 865 h 877"/>
                <a:gd name="T78" fmla="*/ 566 w 832"/>
                <a:gd name="T79" fmla="*/ 851 h 877"/>
                <a:gd name="T80" fmla="*/ 566 w 832"/>
                <a:gd name="T81" fmla="*/ 793 h 877"/>
                <a:gd name="T82" fmla="*/ 384 w 832"/>
                <a:gd name="T83" fmla="*/ 710 h 877"/>
                <a:gd name="T84" fmla="*/ 167 w 832"/>
                <a:gd name="T85" fmla="*/ 62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2" h="877">
                  <a:moveTo>
                    <a:pt x="167" y="628"/>
                  </a:moveTo>
                  <a:cubicBezTo>
                    <a:pt x="140" y="618"/>
                    <a:pt x="32" y="578"/>
                    <a:pt x="7" y="572"/>
                  </a:cubicBezTo>
                  <a:cubicBezTo>
                    <a:pt x="2" y="568"/>
                    <a:pt x="0" y="561"/>
                    <a:pt x="4" y="551"/>
                  </a:cubicBezTo>
                  <a:cubicBezTo>
                    <a:pt x="23" y="545"/>
                    <a:pt x="65" y="531"/>
                    <a:pt x="184" y="486"/>
                  </a:cubicBezTo>
                  <a:cubicBezTo>
                    <a:pt x="503" y="364"/>
                    <a:pt x="503" y="364"/>
                    <a:pt x="503" y="364"/>
                  </a:cubicBezTo>
                  <a:cubicBezTo>
                    <a:pt x="541" y="350"/>
                    <a:pt x="638" y="316"/>
                    <a:pt x="665" y="305"/>
                  </a:cubicBezTo>
                  <a:cubicBezTo>
                    <a:pt x="666" y="303"/>
                    <a:pt x="666" y="303"/>
                    <a:pt x="666" y="303"/>
                  </a:cubicBezTo>
                  <a:cubicBezTo>
                    <a:pt x="656" y="295"/>
                    <a:pt x="636" y="287"/>
                    <a:pt x="608" y="276"/>
                  </a:cubicBezTo>
                  <a:cubicBezTo>
                    <a:pt x="410" y="202"/>
                    <a:pt x="410" y="202"/>
                    <a:pt x="410" y="202"/>
                  </a:cubicBezTo>
                  <a:cubicBezTo>
                    <a:pt x="368" y="186"/>
                    <a:pt x="249" y="144"/>
                    <a:pt x="216" y="148"/>
                  </a:cubicBezTo>
                  <a:cubicBezTo>
                    <a:pt x="204" y="151"/>
                    <a:pt x="192" y="166"/>
                    <a:pt x="182" y="188"/>
                  </a:cubicBezTo>
                  <a:cubicBezTo>
                    <a:pt x="168" y="215"/>
                    <a:pt x="168" y="215"/>
                    <a:pt x="168" y="215"/>
                  </a:cubicBezTo>
                  <a:cubicBezTo>
                    <a:pt x="159" y="218"/>
                    <a:pt x="148" y="213"/>
                    <a:pt x="146" y="205"/>
                  </a:cubicBezTo>
                  <a:cubicBezTo>
                    <a:pt x="163" y="165"/>
                    <a:pt x="176" y="133"/>
                    <a:pt x="189" y="100"/>
                  </a:cubicBezTo>
                  <a:cubicBezTo>
                    <a:pt x="203" y="61"/>
                    <a:pt x="211" y="37"/>
                    <a:pt x="221" y="4"/>
                  </a:cubicBezTo>
                  <a:cubicBezTo>
                    <a:pt x="228" y="0"/>
                    <a:pt x="241" y="3"/>
                    <a:pt x="245" y="11"/>
                  </a:cubicBezTo>
                  <a:cubicBezTo>
                    <a:pt x="238" y="36"/>
                    <a:pt x="238" y="36"/>
                    <a:pt x="238" y="36"/>
                  </a:cubicBezTo>
                  <a:cubicBezTo>
                    <a:pt x="232" y="58"/>
                    <a:pt x="233" y="75"/>
                    <a:pt x="242" y="83"/>
                  </a:cubicBezTo>
                  <a:cubicBezTo>
                    <a:pt x="270" y="108"/>
                    <a:pt x="381" y="149"/>
                    <a:pt x="424" y="165"/>
                  </a:cubicBezTo>
                  <a:cubicBezTo>
                    <a:pt x="687" y="263"/>
                    <a:pt x="687" y="263"/>
                    <a:pt x="687" y="263"/>
                  </a:cubicBezTo>
                  <a:cubicBezTo>
                    <a:pt x="712" y="273"/>
                    <a:pt x="732" y="279"/>
                    <a:pt x="760" y="268"/>
                  </a:cubicBezTo>
                  <a:cubicBezTo>
                    <a:pt x="777" y="260"/>
                    <a:pt x="792" y="240"/>
                    <a:pt x="803" y="220"/>
                  </a:cubicBezTo>
                  <a:cubicBezTo>
                    <a:pt x="810" y="205"/>
                    <a:pt x="810" y="205"/>
                    <a:pt x="810" y="205"/>
                  </a:cubicBezTo>
                  <a:cubicBezTo>
                    <a:pt x="818" y="201"/>
                    <a:pt x="831" y="206"/>
                    <a:pt x="832" y="215"/>
                  </a:cubicBezTo>
                  <a:cubicBezTo>
                    <a:pt x="816" y="252"/>
                    <a:pt x="797" y="300"/>
                    <a:pt x="791" y="317"/>
                  </a:cubicBezTo>
                  <a:cubicBezTo>
                    <a:pt x="786" y="331"/>
                    <a:pt x="781" y="347"/>
                    <a:pt x="778" y="360"/>
                  </a:cubicBezTo>
                  <a:cubicBezTo>
                    <a:pt x="725" y="360"/>
                    <a:pt x="565" y="424"/>
                    <a:pt x="520" y="440"/>
                  </a:cubicBezTo>
                  <a:cubicBezTo>
                    <a:pt x="388" y="491"/>
                    <a:pt x="388" y="491"/>
                    <a:pt x="388" y="491"/>
                  </a:cubicBezTo>
                  <a:cubicBezTo>
                    <a:pt x="294" y="527"/>
                    <a:pt x="227" y="554"/>
                    <a:pt x="168" y="580"/>
                  </a:cubicBezTo>
                  <a:cubicBezTo>
                    <a:pt x="167" y="582"/>
                    <a:pt x="167" y="582"/>
                    <a:pt x="167" y="582"/>
                  </a:cubicBezTo>
                  <a:cubicBezTo>
                    <a:pt x="170" y="587"/>
                    <a:pt x="185" y="592"/>
                    <a:pt x="204" y="599"/>
                  </a:cubicBezTo>
                  <a:cubicBezTo>
                    <a:pt x="398" y="672"/>
                    <a:pt x="398" y="672"/>
                    <a:pt x="398" y="672"/>
                  </a:cubicBezTo>
                  <a:cubicBezTo>
                    <a:pt x="441" y="688"/>
                    <a:pt x="559" y="732"/>
                    <a:pt x="593" y="724"/>
                  </a:cubicBezTo>
                  <a:cubicBezTo>
                    <a:pt x="603" y="722"/>
                    <a:pt x="614" y="710"/>
                    <a:pt x="632" y="675"/>
                  </a:cubicBezTo>
                  <a:cubicBezTo>
                    <a:pt x="640" y="660"/>
                    <a:pt x="640" y="660"/>
                    <a:pt x="640" y="660"/>
                  </a:cubicBezTo>
                  <a:cubicBezTo>
                    <a:pt x="648" y="656"/>
                    <a:pt x="662" y="662"/>
                    <a:pt x="662" y="670"/>
                  </a:cubicBezTo>
                  <a:cubicBezTo>
                    <a:pt x="644" y="712"/>
                    <a:pt x="632" y="742"/>
                    <a:pt x="619" y="777"/>
                  </a:cubicBezTo>
                  <a:cubicBezTo>
                    <a:pt x="604" y="816"/>
                    <a:pt x="597" y="840"/>
                    <a:pt x="587" y="871"/>
                  </a:cubicBezTo>
                  <a:cubicBezTo>
                    <a:pt x="579" y="877"/>
                    <a:pt x="567" y="872"/>
                    <a:pt x="563" y="865"/>
                  </a:cubicBezTo>
                  <a:cubicBezTo>
                    <a:pt x="566" y="851"/>
                    <a:pt x="566" y="851"/>
                    <a:pt x="566" y="851"/>
                  </a:cubicBezTo>
                  <a:cubicBezTo>
                    <a:pt x="573" y="821"/>
                    <a:pt x="572" y="800"/>
                    <a:pt x="566" y="793"/>
                  </a:cubicBezTo>
                  <a:cubicBezTo>
                    <a:pt x="539" y="766"/>
                    <a:pt x="426" y="725"/>
                    <a:pt x="384" y="710"/>
                  </a:cubicBezTo>
                  <a:lnTo>
                    <a:pt x="167" y="6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5" name="Freeform 261"/>
            <p:cNvSpPr>
              <a:spLocks/>
            </p:cNvSpPr>
            <p:nvPr/>
          </p:nvSpPr>
          <p:spPr bwMode="auto">
            <a:xfrm>
              <a:off x="7585" y="672"/>
              <a:ext cx="87" cy="70"/>
            </a:xfrm>
            <a:custGeom>
              <a:avLst/>
              <a:gdLst>
                <a:gd name="T0" fmla="*/ 508 w 679"/>
                <a:gd name="T1" fmla="*/ 331 h 550"/>
                <a:gd name="T2" fmla="*/ 645 w 679"/>
                <a:gd name="T3" fmla="*/ 345 h 550"/>
                <a:gd name="T4" fmla="*/ 659 w 679"/>
                <a:gd name="T5" fmla="*/ 325 h 550"/>
                <a:gd name="T6" fmla="*/ 679 w 679"/>
                <a:gd name="T7" fmla="*/ 339 h 550"/>
                <a:gd name="T8" fmla="*/ 613 w 679"/>
                <a:gd name="T9" fmla="*/ 442 h 550"/>
                <a:gd name="T10" fmla="*/ 552 w 679"/>
                <a:gd name="T11" fmla="*/ 546 h 550"/>
                <a:gd name="T12" fmla="*/ 531 w 679"/>
                <a:gd name="T13" fmla="*/ 536 h 550"/>
                <a:gd name="T14" fmla="*/ 542 w 679"/>
                <a:gd name="T15" fmla="*/ 514 h 550"/>
                <a:gd name="T16" fmla="*/ 466 w 679"/>
                <a:gd name="T17" fmla="*/ 399 h 550"/>
                <a:gd name="T18" fmla="*/ 172 w 679"/>
                <a:gd name="T19" fmla="*/ 219 h 550"/>
                <a:gd name="T20" fmla="*/ 36 w 679"/>
                <a:gd name="T21" fmla="*/ 205 h 550"/>
                <a:gd name="T22" fmla="*/ 21 w 679"/>
                <a:gd name="T23" fmla="*/ 224 h 550"/>
                <a:gd name="T24" fmla="*/ 1 w 679"/>
                <a:gd name="T25" fmla="*/ 210 h 550"/>
                <a:gd name="T26" fmla="*/ 66 w 679"/>
                <a:gd name="T27" fmla="*/ 109 h 550"/>
                <a:gd name="T28" fmla="*/ 127 w 679"/>
                <a:gd name="T29" fmla="*/ 3 h 550"/>
                <a:gd name="T30" fmla="*/ 149 w 679"/>
                <a:gd name="T31" fmla="*/ 14 h 550"/>
                <a:gd name="T32" fmla="*/ 139 w 679"/>
                <a:gd name="T33" fmla="*/ 36 h 550"/>
                <a:gd name="T34" fmla="*/ 213 w 679"/>
                <a:gd name="T35" fmla="*/ 151 h 550"/>
                <a:gd name="T36" fmla="*/ 508 w 679"/>
                <a:gd name="T37" fmla="*/ 33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9" h="550">
                  <a:moveTo>
                    <a:pt x="508" y="331"/>
                  </a:moveTo>
                  <a:cubicBezTo>
                    <a:pt x="596" y="384"/>
                    <a:pt x="611" y="391"/>
                    <a:pt x="645" y="345"/>
                  </a:cubicBezTo>
                  <a:cubicBezTo>
                    <a:pt x="659" y="325"/>
                    <a:pt x="659" y="325"/>
                    <a:pt x="659" y="325"/>
                  </a:cubicBezTo>
                  <a:cubicBezTo>
                    <a:pt x="666" y="322"/>
                    <a:pt x="679" y="333"/>
                    <a:pt x="679" y="339"/>
                  </a:cubicBezTo>
                  <a:cubicBezTo>
                    <a:pt x="652" y="380"/>
                    <a:pt x="634" y="407"/>
                    <a:pt x="613" y="442"/>
                  </a:cubicBezTo>
                  <a:cubicBezTo>
                    <a:pt x="592" y="475"/>
                    <a:pt x="576" y="504"/>
                    <a:pt x="552" y="546"/>
                  </a:cubicBezTo>
                  <a:cubicBezTo>
                    <a:pt x="547" y="550"/>
                    <a:pt x="531" y="543"/>
                    <a:pt x="531" y="536"/>
                  </a:cubicBezTo>
                  <a:cubicBezTo>
                    <a:pt x="542" y="514"/>
                    <a:pt x="542" y="514"/>
                    <a:pt x="542" y="514"/>
                  </a:cubicBezTo>
                  <a:cubicBezTo>
                    <a:pt x="567" y="462"/>
                    <a:pt x="554" y="452"/>
                    <a:pt x="466" y="399"/>
                  </a:cubicBezTo>
                  <a:cubicBezTo>
                    <a:pt x="172" y="219"/>
                    <a:pt x="172" y="219"/>
                    <a:pt x="172" y="219"/>
                  </a:cubicBezTo>
                  <a:cubicBezTo>
                    <a:pt x="84" y="165"/>
                    <a:pt x="71" y="160"/>
                    <a:pt x="36" y="205"/>
                  </a:cubicBezTo>
                  <a:cubicBezTo>
                    <a:pt x="21" y="224"/>
                    <a:pt x="21" y="224"/>
                    <a:pt x="21" y="224"/>
                  </a:cubicBezTo>
                  <a:cubicBezTo>
                    <a:pt x="14" y="227"/>
                    <a:pt x="0" y="217"/>
                    <a:pt x="1" y="210"/>
                  </a:cubicBezTo>
                  <a:cubicBezTo>
                    <a:pt x="28" y="170"/>
                    <a:pt x="46" y="142"/>
                    <a:pt x="66" y="109"/>
                  </a:cubicBezTo>
                  <a:cubicBezTo>
                    <a:pt x="87" y="74"/>
                    <a:pt x="104" y="46"/>
                    <a:pt x="127" y="3"/>
                  </a:cubicBezTo>
                  <a:cubicBezTo>
                    <a:pt x="133" y="0"/>
                    <a:pt x="147" y="6"/>
                    <a:pt x="149" y="14"/>
                  </a:cubicBezTo>
                  <a:cubicBezTo>
                    <a:pt x="139" y="36"/>
                    <a:pt x="139" y="36"/>
                    <a:pt x="139" y="36"/>
                  </a:cubicBezTo>
                  <a:cubicBezTo>
                    <a:pt x="115" y="89"/>
                    <a:pt x="125" y="97"/>
                    <a:pt x="213" y="151"/>
                  </a:cubicBezTo>
                  <a:lnTo>
                    <a:pt x="508" y="3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6" name="Freeform 262"/>
            <p:cNvSpPr>
              <a:spLocks/>
            </p:cNvSpPr>
            <p:nvPr/>
          </p:nvSpPr>
          <p:spPr bwMode="auto">
            <a:xfrm>
              <a:off x="7549" y="718"/>
              <a:ext cx="99" cy="100"/>
            </a:xfrm>
            <a:custGeom>
              <a:avLst/>
              <a:gdLst>
                <a:gd name="T0" fmla="*/ 171 w 773"/>
                <a:gd name="T1" fmla="*/ 232 h 780"/>
                <a:gd name="T2" fmla="*/ 41 w 773"/>
                <a:gd name="T3" fmla="*/ 196 h 780"/>
                <a:gd name="T4" fmla="*/ 19 w 773"/>
                <a:gd name="T5" fmla="*/ 218 h 780"/>
                <a:gd name="T6" fmla="*/ 2 w 773"/>
                <a:gd name="T7" fmla="*/ 200 h 780"/>
                <a:gd name="T8" fmla="*/ 88 w 773"/>
                <a:gd name="T9" fmla="*/ 106 h 780"/>
                <a:gd name="T10" fmla="*/ 174 w 773"/>
                <a:gd name="T11" fmla="*/ 3 h 780"/>
                <a:gd name="T12" fmla="*/ 192 w 773"/>
                <a:gd name="T13" fmla="*/ 19 h 780"/>
                <a:gd name="T14" fmla="*/ 171 w 773"/>
                <a:gd name="T15" fmla="*/ 47 h 780"/>
                <a:gd name="T16" fmla="*/ 223 w 773"/>
                <a:gd name="T17" fmla="*/ 172 h 780"/>
                <a:gd name="T18" fmla="*/ 550 w 773"/>
                <a:gd name="T19" fmla="*/ 457 h 780"/>
                <a:gd name="T20" fmla="*/ 593 w 773"/>
                <a:gd name="T21" fmla="*/ 455 h 780"/>
                <a:gd name="T22" fmla="*/ 628 w 773"/>
                <a:gd name="T23" fmla="*/ 415 h 780"/>
                <a:gd name="T24" fmla="*/ 688 w 773"/>
                <a:gd name="T25" fmla="*/ 309 h 780"/>
                <a:gd name="T26" fmla="*/ 666 w 773"/>
                <a:gd name="T27" fmla="*/ 232 h 780"/>
                <a:gd name="T28" fmla="*/ 688 w 773"/>
                <a:gd name="T29" fmla="*/ 217 h 780"/>
                <a:gd name="T30" fmla="*/ 773 w 773"/>
                <a:gd name="T31" fmla="*/ 340 h 780"/>
                <a:gd name="T32" fmla="*/ 760 w 773"/>
                <a:gd name="T33" fmla="*/ 354 h 780"/>
                <a:gd name="T34" fmla="*/ 684 w 773"/>
                <a:gd name="T35" fmla="*/ 396 h 780"/>
                <a:gd name="T36" fmla="*/ 426 w 773"/>
                <a:gd name="T37" fmla="*/ 693 h 780"/>
                <a:gd name="T38" fmla="*/ 396 w 773"/>
                <a:gd name="T39" fmla="*/ 768 h 780"/>
                <a:gd name="T40" fmla="*/ 383 w 773"/>
                <a:gd name="T41" fmla="*/ 779 h 780"/>
                <a:gd name="T42" fmla="*/ 281 w 773"/>
                <a:gd name="T43" fmla="*/ 671 h 780"/>
                <a:gd name="T44" fmla="*/ 296 w 773"/>
                <a:gd name="T45" fmla="*/ 651 h 780"/>
                <a:gd name="T46" fmla="*/ 366 w 773"/>
                <a:gd name="T47" fmla="*/ 679 h 780"/>
                <a:gd name="T48" fmla="*/ 458 w 773"/>
                <a:gd name="T49" fmla="*/ 610 h 780"/>
                <a:gd name="T50" fmla="*/ 503 w 773"/>
                <a:gd name="T51" fmla="*/ 558 h 780"/>
                <a:gd name="T52" fmla="*/ 497 w 773"/>
                <a:gd name="T53" fmla="*/ 515 h 780"/>
                <a:gd name="T54" fmla="*/ 171 w 773"/>
                <a:gd name="T55" fmla="*/ 232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3" h="780">
                  <a:moveTo>
                    <a:pt x="171" y="232"/>
                  </a:moveTo>
                  <a:cubicBezTo>
                    <a:pt x="94" y="165"/>
                    <a:pt x="83" y="157"/>
                    <a:pt x="41" y="196"/>
                  </a:cubicBezTo>
                  <a:cubicBezTo>
                    <a:pt x="19" y="218"/>
                    <a:pt x="19" y="218"/>
                    <a:pt x="19" y="218"/>
                  </a:cubicBezTo>
                  <a:cubicBezTo>
                    <a:pt x="12" y="220"/>
                    <a:pt x="0" y="206"/>
                    <a:pt x="2" y="200"/>
                  </a:cubicBezTo>
                  <a:cubicBezTo>
                    <a:pt x="40" y="160"/>
                    <a:pt x="62" y="136"/>
                    <a:pt x="88" y="106"/>
                  </a:cubicBezTo>
                  <a:cubicBezTo>
                    <a:pt x="113" y="77"/>
                    <a:pt x="134" y="51"/>
                    <a:pt x="174" y="3"/>
                  </a:cubicBezTo>
                  <a:cubicBezTo>
                    <a:pt x="180" y="0"/>
                    <a:pt x="193" y="9"/>
                    <a:pt x="192" y="19"/>
                  </a:cubicBezTo>
                  <a:cubicBezTo>
                    <a:pt x="171" y="47"/>
                    <a:pt x="171" y="47"/>
                    <a:pt x="171" y="47"/>
                  </a:cubicBezTo>
                  <a:cubicBezTo>
                    <a:pt x="139" y="92"/>
                    <a:pt x="146" y="105"/>
                    <a:pt x="223" y="172"/>
                  </a:cubicBezTo>
                  <a:cubicBezTo>
                    <a:pt x="550" y="457"/>
                    <a:pt x="550" y="457"/>
                    <a:pt x="550" y="457"/>
                  </a:cubicBezTo>
                  <a:cubicBezTo>
                    <a:pt x="573" y="476"/>
                    <a:pt x="574" y="477"/>
                    <a:pt x="593" y="455"/>
                  </a:cubicBezTo>
                  <a:cubicBezTo>
                    <a:pt x="628" y="415"/>
                    <a:pt x="628" y="415"/>
                    <a:pt x="628" y="415"/>
                  </a:cubicBezTo>
                  <a:cubicBezTo>
                    <a:pt x="655" y="383"/>
                    <a:pt x="689" y="342"/>
                    <a:pt x="688" y="309"/>
                  </a:cubicBezTo>
                  <a:cubicBezTo>
                    <a:pt x="687" y="277"/>
                    <a:pt x="677" y="256"/>
                    <a:pt x="666" y="232"/>
                  </a:cubicBezTo>
                  <a:cubicBezTo>
                    <a:pt x="667" y="222"/>
                    <a:pt x="680" y="215"/>
                    <a:pt x="688" y="217"/>
                  </a:cubicBezTo>
                  <a:cubicBezTo>
                    <a:pt x="710" y="257"/>
                    <a:pt x="748" y="309"/>
                    <a:pt x="773" y="340"/>
                  </a:cubicBezTo>
                  <a:cubicBezTo>
                    <a:pt x="772" y="343"/>
                    <a:pt x="764" y="354"/>
                    <a:pt x="760" y="354"/>
                  </a:cubicBezTo>
                  <a:cubicBezTo>
                    <a:pt x="733" y="338"/>
                    <a:pt x="713" y="363"/>
                    <a:pt x="684" y="396"/>
                  </a:cubicBezTo>
                  <a:cubicBezTo>
                    <a:pt x="426" y="693"/>
                    <a:pt x="426" y="693"/>
                    <a:pt x="426" y="693"/>
                  </a:cubicBezTo>
                  <a:cubicBezTo>
                    <a:pt x="391" y="732"/>
                    <a:pt x="387" y="740"/>
                    <a:pt x="396" y="768"/>
                  </a:cubicBezTo>
                  <a:cubicBezTo>
                    <a:pt x="395" y="773"/>
                    <a:pt x="387" y="780"/>
                    <a:pt x="383" y="779"/>
                  </a:cubicBezTo>
                  <a:cubicBezTo>
                    <a:pt x="360" y="745"/>
                    <a:pt x="305" y="688"/>
                    <a:pt x="281" y="671"/>
                  </a:cubicBezTo>
                  <a:cubicBezTo>
                    <a:pt x="278" y="663"/>
                    <a:pt x="289" y="651"/>
                    <a:pt x="296" y="651"/>
                  </a:cubicBezTo>
                  <a:cubicBezTo>
                    <a:pt x="316" y="665"/>
                    <a:pt x="348" y="683"/>
                    <a:pt x="366" y="679"/>
                  </a:cubicBezTo>
                  <a:cubicBezTo>
                    <a:pt x="393" y="673"/>
                    <a:pt x="423" y="650"/>
                    <a:pt x="458" y="610"/>
                  </a:cubicBezTo>
                  <a:cubicBezTo>
                    <a:pt x="503" y="558"/>
                    <a:pt x="503" y="558"/>
                    <a:pt x="503" y="558"/>
                  </a:cubicBezTo>
                  <a:cubicBezTo>
                    <a:pt x="522" y="536"/>
                    <a:pt x="521" y="536"/>
                    <a:pt x="497" y="515"/>
                  </a:cubicBezTo>
                  <a:lnTo>
                    <a:pt x="171" y="2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7" name="Freeform 263"/>
            <p:cNvSpPr>
              <a:spLocks noEditPoints="1"/>
            </p:cNvSpPr>
            <p:nvPr/>
          </p:nvSpPr>
          <p:spPr bwMode="auto">
            <a:xfrm>
              <a:off x="7473" y="757"/>
              <a:ext cx="111" cy="98"/>
            </a:xfrm>
            <a:custGeom>
              <a:avLst/>
              <a:gdLst>
                <a:gd name="T0" fmla="*/ 317 w 865"/>
                <a:gd name="T1" fmla="*/ 431 h 772"/>
                <a:gd name="T2" fmla="*/ 364 w 865"/>
                <a:gd name="T3" fmla="*/ 426 h 772"/>
                <a:gd name="T4" fmla="*/ 481 w 865"/>
                <a:gd name="T5" fmla="*/ 339 h 772"/>
                <a:gd name="T6" fmla="*/ 497 w 865"/>
                <a:gd name="T7" fmla="*/ 298 h 772"/>
                <a:gd name="T8" fmla="*/ 464 w 865"/>
                <a:gd name="T9" fmla="*/ 196 h 772"/>
                <a:gd name="T10" fmla="*/ 433 w 865"/>
                <a:gd name="T11" fmla="*/ 119 h 772"/>
                <a:gd name="T12" fmla="*/ 399 w 865"/>
                <a:gd name="T13" fmla="*/ 120 h 772"/>
                <a:gd name="T14" fmla="*/ 371 w 865"/>
                <a:gd name="T15" fmla="*/ 137 h 772"/>
                <a:gd name="T16" fmla="*/ 359 w 865"/>
                <a:gd name="T17" fmla="*/ 116 h 772"/>
                <a:gd name="T18" fmla="*/ 441 w 865"/>
                <a:gd name="T19" fmla="*/ 59 h 772"/>
                <a:gd name="T20" fmla="*/ 514 w 865"/>
                <a:gd name="T21" fmla="*/ 1 h 772"/>
                <a:gd name="T22" fmla="*/ 530 w 865"/>
                <a:gd name="T23" fmla="*/ 19 h 772"/>
                <a:gd name="T24" fmla="*/ 506 w 865"/>
                <a:gd name="T25" fmla="*/ 41 h 772"/>
                <a:gd name="T26" fmla="*/ 488 w 865"/>
                <a:gd name="T27" fmla="*/ 113 h 772"/>
                <a:gd name="T28" fmla="*/ 548 w 865"/>
                <a:gd name="T29" fmla="*/ 338 h 772"/>
                <a:gd name="T30" fmla="*/ 625 w 865"/>
                <a:gd name="T31" fmla="*/ 607 h 772"/>
                <a:gd name="T32" fmla="*/ 653 w 865"/>
                <a:gd name="T33" fmla="*/ 672 h 772"/>
                <a:gd name="T34" fmla="*/ 634 w 865"/>
                <a:gd name="T35" fmla="*/ 732 h 772"/>
                <a:gd name="T36" fmla="*/ 617 w 865"/>
                <a:gd name="T37" fmla="*/ 734 h 772"/>
                <a:gd name="T38" fmla="*/ 505 w 865"/>
                <a:gd name="T39" fmla="*/ 655 h 772"/>
                <a:gd name="T40" fmla="*/ 166 w 865"/>
                <a:gd name="T41" fmla="*/ 421 h 772"/>
                <a:gd name="T42" fmla="*/ 39 w 865"/>
                <a:gd name="T43" fmla="*/ 388 h 772"/>
                <a:gd name="T44" fmla="*/ 16 w 865"/>
                <a:gd name="T45" fmla="*/ 401 h 772"/>
                <a:gd name="T46" fmla="*/ 1 w 865"/>
                <a:gd name="T47" fmla="*/ 381 h 772"/>
                <a:gd name="T48" fmla="*/ 98 w 865"/>
                <a:gd name="T49" fmla="*/ 314 h 772"/>
                <a:gd name="T50" fmla="*/ 185 w 865"/>
                <a:gd name="T51" fmla="*/ 245 h 772"/>
                <a:gd name="T52" fmla="*/ 201 w 865"/>
                <a:gd name="T53" fmla="*/ 263 h 772"/>
                <a:gd name="T54" fmla="*/ 181 w 865"/>
                <a:gd name="T55" fmla="*/ 282 h 772"/>
                <a:gd name="T56" fmla="*/ 164 w 865"/>
                <a:gd name="T57" fmla="*/ 316 h 772"/>
                <a:gd name="T58" fmla="*/ 204 w 865"/>
                <a:gd name="T59" fmla="*/ 350 h 772"/>
                <a:gd name="T60" fmla="*/ 317 w 865"/>
                <a:gd name="T61" fmla="*/ 431 h 772"/>
                <a:gd name="T62" fmla="*/ 523 w 865"/>
                <a:gd name="T63" fmla="*/ 386 h 772"/>
                <a:gd name="T64" fmla="*/ 493 w 865"/>
                <a:gd name="T65" fmla="*/ 379 h 772"/>
                <a:gd name="T66" fmla="*/ 397 w 865"/>
                <a:gd name="T67" fmla="*/ 450 h 772"/>
                <a:gd name="T68" fmla="*/ 398 w 865"/>
                <a:gd name="T69" fmla="*/ 487 h 772"/>
                <a:gd name="T70" fmla="*/ 534 w 865"/>
                <a:gd name="T71" fmla="*/ 583 h 772"/>
                <a:gd name="T72" fmla="*/ 589 w 865"/>
                <a:gd name="T73" fmla="*/ 619 h 772"/>
                <a:gd name="T74" fmla="*/ 590 w 865"/>
                <a:gd name="T75" fmla="*/ 617 h 772"/>
                <a:gd name="T76" fmla="*/ 575 w 865"/>
                <a:gd name="T77" fmla="*/ 558 h 772"/>
                <a:gd name="T78" fmla="*/ 523 w 865"/>
                <a:gd name="T79" fmla="*/ 386 h 772"/>
                <a:gd name="T80" fmla="*/ 821 w 865"/>
                <a:gd name="T81" fmla="*/ 707 h 772"/>
                <a:gd name="T82" fmla="*/ 851 w 865"/>
                <a:gd name="T83" fmla="*/ 705 h 772"/>
                <a:gd name="T84" fmla="*/ 863 w 865"/>
                <a:gd name="T85" fmla="*/ 734 h 772"/>
                <a:gd name="T86" fmla="*/ 857 w 865"/>
                <a:gd name="T87" fmla="*/ 766 h 772"/>
                <a:gd name="T88" fmla="*/ 828 w 865"/>
                <a:gd name="T89" fmla="*/ 772 h 772"/>
                <a:gd name="T90" fmla="*/ 638 w 865"/>
                <a:gd name="T91" fmla="*/ 769 h 772"/>
                <a:gd name="T92" fmla="*/ 634 w 865"/>
                <a:gd name="T93" fmla="*/ 750 h 772"/>
                <a:gd name="T94" fmla="*/ 821 w 865"/>
                <a:gd name="T95" fmla="*/ 70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5" h="772">
                  <a:moveTo>
                    <a:pt x="317" y="431"/>
                  </a:moveTo>
                  <a:cubicBezTo>
                    <a:pt x="336" y="444"/>
                    <a:pt x="340" y="444"/>
                    <a:pt x="364" y="426"/>
                  </a:cubicBezTo>
                  <a:cubicBezTo>
                    <a:pt x="481" y="339"/>
                    <a:pt x="481" y="339"/>
                    <a:pt x="481" y="339"/>
                  </a:cubicBezTo>
                  <a:cubicBezTo>
                    <a:pt x="501" y="325"/>
                    <a:pt x="504" y="319"/>
                    <a:pt x="497" y="298"/>
                  </a:cubicBezTo>
                  <a:cubicBezTo>
                    <a:pt x="464" y="196"/>
                    <a:pt x="464" y="196"/>
                    <a:pt x="464" y="196"/>
                  </a:cubicBezTo>
                  <a:cubicBezTo>
                    <a:pt x="450" y="153"/>
                    <a:pt x="439" y="128"/>
                    <a:pt x="433" y="119"/>
                  </a:cubicBezTo>
                  <a:cubicBezTo>
                    <a:pt x="426" y="110"/>
                    <a:pt x="419" y="108"/>
                    <a:pt x="399" y="120"/>
                  </a:cubicBezTo>
                  <a:cubicBezTo>
                    <a:pt x="371" y="137"/>
                    <a:pt x="371" y="137"/>
                    <a:pt x="371" y="137"/>
                  </a:cubicBezTo>
                  <a:cubicBezTo>
                    <a:pt x="363" y="137"/>
                    <a:pt x="354" y="125"/>
                    <a:pt x="359" y="116"/>
                  </a:cubicBezTo>
                  <a:cubicBezTo>
                    <a:pt x="380" y="103"/>
                    <a:pt x="404" y="85"/>
                    <a:pt x="441" y="59"/>
                  </a:cubicBezTo>
                  <a:cubicBezTo>
                    <a:pt x="467" y="40"/>
                    <a:pt x="494" y="17"/>
                    <a:pt x="514" y="1"/>
                  </a:cubicBezTo>
                  <a:cubicBezTo>
                    <a:pt x="521" y="0"/>
                    <a:pt x="532" y="12"/>
                    <a:pt x="530" y="19"/>
                  </a:cubicBezTo>
                  <a:cubicBezTo>
                    <a:pt x="506" y="41"/>
                    <a:pt x="506" y="41"/>
                    <a:pt x="506" y="41"/>
                  </a:cubicBezTo>
                  <a:cubicBezTo>
                    <a:pt x="489" y="56"/>
                    <a:pt x="478" y="77"/>
                    <a:pt x="488" y="113"/>
                  </a:cubicBezTo>
                  <a:cubicBezTo>
                    <a:pt x="500" y="160"/>
                    <a:pt x="516" y="226"/>
                    <a:pt x="548" y="338"/>
                  </a:cubicBezTo>
                  <a:cubicBezTo>
                    <a:pt x="625" y="607"/>
                    <a:pt x="625" y="607"/>
                    <a:pt x="625" y="607"/>
                  </a:cubicBezTo>
                  <a:cubicBezTo>
                    <a:pt x="635" y="644"/>
                    <a:pt x="641" y="662"/>
                    <a:pt x="653" y="672"/>
                  </a:cubicBezTo>
                  <a:cubicBezTo>
                    <a:pt x="638" y="692"/>
                    <a:pt x="635" y="716"/>
                    <a:pt x="634" y="732"/>
                  </a:cubicBezTo>
                  <a:cubicBezTo>
                    <a:pt x="629" y="736"/>
                    <a:pt x="623" y="738"/>
                    <a:pt x="617" y="734"/>
                  </a:cubicBezTo>
                  <a:cubicBezTo>
                    <a:pt x="582" y="707"/>
                    <a:pt x="542" y="680"/>
                    <a:pt x="505" y="655"/>
                  </a:cubicBezTo>
                  <a:cubicBezTo>
                    <a:pt x="166" y="421"/>
                    <a:pt x="166" y="421"/>
                    <a:pt x="166" y="421"/>
                  </a:cubicBezTo>
                  <a:cubicBezTo>
                    <a:pt x="94" y="371"/>
                    <a:pt x="75" y="367"/>
                    <a:pt x="39" y="388"/>
                  </a:cubicBezTo>
                  <a:cubicBezTo>
                    <a:pt x="16" y="401"/>
                    <a:pt x="16" y="401"/>
                    <a:pt x="16" y="401"/>
                  </a:cubicBezTo>
                  <a:cubicBezTo>
                    <a:pt x="8" y="401"/>
                    <a:pt x="0" y="387"/>
                    <a:pt x="1" y="381"/>
                  </a:cubicBezTo>
                  <a:cubicBezTo>
                    <a:pt x="35" y="359"/>
                    <a:pt x="63" y="340"/>
                    <a:pt x="98" y="314"/>
                  </a:cubicBezTo>
                  <a:cubicBezTo>
                    <a:pt x="135" y="286"/>
                    <a:pt x="163" y="262"/>
                    <a:pt x="185" y="245"/>
                  </a:cubicBezTo>
                  <a:cubicBezTo>
                    <a:pt x="194" y="243"/>
                    <a:pt x="204" y="255"/>
                    <a:pt x="201" y="263"/>
                  </a:cubicBezTo>
                  <a:cubicBezTo>
                    <a:pt x="181" y="282"/>
                    <a:pt x="181" y="282"/>
                    <a:pt x="181" y="282"/>
                  </a:cubicBezTo>
                  <a:cubicBezTo>
                    <a:pt x="165" y="296"/>
                    <a:pt x="158" y="309"/>
                    <a:pt x="164" y="316"/>
                  </a:cubicBezTo>
                  <a:cubicBezTo>
                    <a:pt x="170" y="325"/>
                    <a:pt x="184" y="336"/>
                    <a:pt x="204" y="350"/>
                  </a:cubicBezTo>
                  <a:lnTo>
                    <a:pt x="317" y="431"/>
                  </a:lnTo>
                  <a:close/>
                  <a:moveTo>
                    <a:pt x="523" y="386"/>
                  </a:moveTo>
                  <a:cubicBezTo>
                    <a:pt x="516" y="363"/>
                    <a:pt x="515" y="363"/>
                    <a:pt x="493" y="379"/>
                  </a:cubicBezTo>
                  <a:cubicBezTo>
                    <a:pt x="397" y="450"/>
                    <a:pt x="397" y="450"/>
                    <a:pt x="397" y="450"/>
                  </a:cubicBezTo>
                  <a:cubicBezTo>
                    <a:pt x="375" y="467"/>
                    <a:pt x="375" y="471"/>
                    <a:pt x="398" y="487"/>
                  </a:cubicBezTo>
                  <a:cubicBezTo>
                    <a:pt x="534" y="583"/>
                    <a:pt x="534" y="583"/>
                    <a:pt x="534" y="583"/>
                  </a:cubicBezTo>
                  <a:cubicBezTo>
                    <a:pt x="554" y="597"/>
                    <a:pt x="577" y="613"/>
                    <a:pt x="589" y="619"/>
                  </a:cubicBezTo>
                  <a:cubicBezTo>
                    <a:pt x="590" y="617"/>
                    <a:pt x="590" y="617"/>
                    <a:pt x="590" y="617"/>
                  </a:cubicBezTo>
                  <a:cubicBezTo>
                    <a:pt x="590" y="612"/>
                    <a:pt x="583" y="587"/>
                    <a:pt x="575" y="558"/>
                  </a:cubicBezTo>
                  <a:lnTo>
                    <a:pt x="523" y="386"/>
                  </a:lnTo>
                  <a:close/>
                  <a:moveTo>
                    <a:pt x="821" y="707"/>
                  </a:moveTo>
                  <a:cubicBezTo>
                    <a:pt x="835" y="704"/>
                    <a:pt x="844" y="702"/>
                    <a:pt x="851" y="705"/>
                  </a:cubicBezTo>
                  <a:cubicBezTo>
                    <a:pt x="857" y="708"/>
                    <a:pt x="862" y="719"/>
                    <a:pt x="863" y="734"/>
                  </a:cubicBezTo>
                  <a:cubicBezTo>
                    <a:pt x="865" y="748"/>
                    <a:pt x="862" y="762"/>
                    <a:pt x="857" y="766"/>
                  </a:cubicBezTo>
                  <a:cubicBezTo>
                    <a:pt x="851" y="770"/>
                    <a:pt x="842" y="772"/>
                    <a:pt x="828" y="772"/>
                  </a:cubicBezTo>
                  <a:cubicBezTo>
                    <a:pt x="638" y="769"/>
                    <a:pt x="638" y="769"/>
                    <a:pt x="638" y="769"/>
                  </a:cubicBezTo>
                  <a:cubicBezTo>
                    <a:pt x="630" y="764"/>
                    <a:pt x="630" y="756"/>
                    <a:pt x="634" y="750"/>
                  </a:cubicBezTo>
                  <a:lnTo>
                    <a:pt x="821" y="70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grpSp>
    </p:spTree>
    <p:extLst>
      <p:ext uri="{BB962C8B-B14F-4D97-AF65-F5344CB8AC3E}">
        <p14:creationId xmlns:p14="http://schemas.microsoft.com/office/powerpoint/2010/main" val="4070290931"/>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26081" y="-6566228"/>
            <a:ext cx="7765662" cy="16476125"/>
          </a:xfrm>
          <a:prstGeom prst="rect">
            <a:avLst/>
          </a:prstGeom>
        </p:spPr>
      </p:pic>
      <p:sp>
        <p:nvSpPr>
          <p:cNvPr id="4" name="CasellaDiTesto 3"/>
          <p:cNvSpPr txBox="1"/>
          <p:nvPr/>
        </p:nvSpPr>
        <p:spPr>
          <a:xfrm>
            <a:off x="1257142" y="1340768"/>
            <a:ext cx="7666053" cy="3816429"/>
          </a:xfrm>
          <a:prstGeom prst="rect">
            <a:avLst/>
          </a:prstGeom>
          <a:noFill/>
        </p:spPr>
        <p:txBody>
          <a:bodyPr wrap="square" rtlCol="0">
            <a:spAutoFit/>
          </a:bodyPr>
          <a:lstStyle/>
          <a:p>
            <a:pPr lvl="0"/>
            <a:r>
              <a:rPr lang="it-IT" sz="2200" b="1" dirty="0">
                <a:effectLst>
                  <a:glow>
                    <a:srgbClr val="000000"/>
                  </a:glow>
                  <a:outerShdw blurRad="69850" dist="43180" dir="5400000" sx="0" sy="0">
                    <a:srgbClr val="000000">
                      <a:alpha val="65000"/>
                    </a:srgbClr>
                  </a:outerShdw>
                  <a:reflection stA="0" endPos="0" fadeDir="0" sx="0" sy="0"/>
                </a:effectLst>
              </a:rPr>
              <a:t>La banca dati degli spettri IR è gestita secondo GMP?</a:t>
            </a:r>
            <a:endParaRPr lang="it-IT" sz="2200" dirty="0">
              <a:effectLst>
                <a:glow>
                  <a:srgbClr val="000000"/>
                </a:glow>
                <a:outerShdw blurRad="69850" dist="43180" dir="5400000" sx="0" sy="0">
                  <a:srgbClr val="000000">
                    <a:alpha val="65000"/>
                  </a:srgbClr>
                </a:outerShdw>
                <a:reflection stA="0" endPos="0" fadeDir="0" sx="0" sy="0"/>
              </a:effectLst>
            </a:endParaRPr>
          </a:p>
          <a:p>
            <a:pPr marL="285750" lvl="0" indent="-285750">
              <a:buFont typeface="Arial" panose="020B0604020202020204" pitchFamily="34" charset="0"/>
              <a:buChar char="•"/>
            </a:pPr>
            <a:r>
              <a:rPr lang="it-IT" sz="2200" dirty="0"/>
              <a:t>E’ possibile sovrascrivere gli spettri presenti in banca dati o cancellarli o modificarne il nome?</a:t>
            </a:r>
          </a:p>
          <a:p>
            <a:pPr marL="285750" lvl="0" indent="-285750">
              <a:buFont typeface="Arial" panose="020B0604020202020204" pitchFamily="34" charset="0"/>
              <a:buChar char="•"/>
            </a:pPr>
            <a:r>
              <a:rPr lang="it-IT" sz="2200" dirty="0" smtClean="0"/>
              <a:t>L’ubicazione </a:t>
            </a:r>
            <a:r>
              <a:rPr lang="it-IT" sz="2200" dirty="0"/>
              <a:t>e la composizione della banca dati (cioè quali e quanti spettri ne fanno parte) è descritta in un documento ufficiale? Quando viene aggiornato?</a:t>
            </a:r>
          </a:p>
          <a:p>
            <a:pPr lvl="0"/>
            <a:r>
              <a:rPr lang="it-IT" sz="2200" i="1" dirty="0">
                <a:effectLst>
                  <a:outerShdw blurRad="60007" dist="200025" dir="15000000" sy="30000" kx="-1800000" algn="bl">
                    <a:srgbClr val="000000">
                      <a:alpha val="32000"/>
                    </a:srgbClr>
                  </a:outerShdw>
                </a:effectLst>
              </a:rPr>
              <a:t>Deve essere impossibile cambiare uno spettro dopo che questo è stato registrato nella banca dati di riferimento, a meno di documentata necessita (possibilmente tramite apertura di un </a:t>
            </a:r>
            <a:r>
              <a:rPr lang="it-IT" sz="2200" i="1" dirty="0" err="1">
                <a:effectLst>
                  <a:outerShdw blurRad="60007" dist="200025" dir="15000000" sy="30000" kx="-1800000" algn="bl">
                    <a:srgbClr val="000000">
                      <a:alpha val="32000"/>
                    </a:srgbClr>
                  </a:outerShdw>
                </a:effectLst>
              </a:rPr>
              <a:t>change</a:t>
            </a:r>
            <a:r>
              <a:rPr lang="it-IT" sz="2200" i="1" dirty="0">
                <a:effectLst>
                  <a:outerShdw blurRad="60007" dist="200025" dir="15000000" sy="30000" kx="-1800000" algn="bl">
                    <a:srgbClr val="000000">
                      <a:alpha val="32000"/>
                    </a:srgbClr>
                  </a:outerShdw>
                </a:effectLst>
              </a:rPr>
              <a:t>). </a:t>
            </a:r>
            <a:r>
              <a:rPr lang="it-IT" sz="2200" i="1" dirty="0" smtClean="0">
                <a:effectLst>
                  <a:outerShdw blurRad="60007" dist="200025" dir="15000000" sy="30000" kx="-1800000" algn="bl">
                    <a:srgbClr val="000000">
                      <a:alpha val="32000"/>
                    </a:srgbClr>
                  </a:outerShdw>
                </a:effectLst>
              </a:rPr>
              <a:t>L’ubicazione </a:t>
            </a:r>
            <a:r>
              <a:rPr lang="it-IT" sz="2200" i="1" dirty="0">
                <a:effectLst>
                  <a:outerShdw blurRad="60007" dist="200025" dir="15000000" sy="30000" kx="-1800000" algn="bl">
                    <a:srgbClr val="000000">
                      <a:alpha val="32000"/>
                    </a:srgbClr>
                  </a:outerShdw>
                </a:effectLst>
              </a:rPr>
              <a:t>e la composizione esatta della banca dati deve essere tracciata in un documento dell’assicurazione qualità. </a:t>
            </a:r>
            <a:endParaRPr lang="it-IT" sz="2200" dirty="0"/>
          </a:p>
        </p:txBody>
      </p:sp>
      <p:sp>
        <p:nvSpPr>
          <p:cNvPr id="5" name="CasellaDiTesto 4"/>
          <p:cNvSpPr txBox="1"/>
          <p:nvPr/>
        </p:nvSpPr>
        <p:spPr>
          <a:xfrm>
            <a:off x="1475656" y="260648"/>
            <a:ext cx="6260422" cy="523220"/>
          </a:xfrm>
          <a:prstGeom prst="rect">
            <a:avLst/>
          </a:prstGeom>
          <a:noFill/>
        </p:spPr>
        <p:txBody>
          <a:bodyPr wrap="square" rtlCol="0">
            <a:spAutoFit/>
          </a:bodyPr>
          <a:lstStyle/>
          <a:p>
            <a:pPr algn="ctr"/>
            <a:r>
              <a:rPr lang="it-IT" sz="2800" b="1" dirty="0" smtClean="0"/>
              <a:t>IL CQ</a:t>
            </a:r>
            <a:endParaRPr lang="it-IT" sz="2800" b="1" dirty="0"/>
          </a:p>
        </p:txBody>
      </p:sp>
      <p:grpSp>
        <p:nvGrpSpPr>
          <p:cNvPr id="7" name="Group 223"/>
          <p:cNvGrpSpPr>
            <a:grpSpLocks/>
          </p:cNvGrpSpPr>
          <p:nvPr/>
        </p:nvGrpSpPr>
        <p:grpSpPr bwMode="auto">
          <a:xfrm>
            <a:off x="225125" y="5732650"/>
            <a:ext cx="1085740" cy="1010527"/>
            <a:chOff x="6881" y="91"/>
            <a:chExt cx="845" cy="835"/>
          </a:xfrm>
        </p:grpSpPr>
        <p:sp>
          <p:nvSpPr>
            <p:cNvPr id="8" name="Freeform 224"/>
            <p:cNvSpPr>
              <a:spLocks/>
            </p:cNvSpPr>
            <p:nvPr/>
          </p:nvSpPr>
          <p:spPr bwMode="auto">
            <a:xfrm>
              <a:off x="7256" y="675"/>
              <a:ext cx="96" cy="251"/>
            </a:xfrm>
            <a:custGeom>
              <a:avLst/>
              <a:gdLst>
                <a:gd name="T0" fmla="*/ 72 w 96"/>
                <a:gd name="T1" fmla="*/ 21 h 251"/>
                <a:gd name="T2" fmla="*/ 72 w 96"/>
                <a:gd name="T3" fmla="*/ 237 h 251"/>
                <a:gd name="T4" fmla="*/ 96 w 96"/>
                <a:gd name="T5" fmla="*/ 237 h 251"/>
                <a:gd name="T6" fmla="*/ 96 w 96"/>
                <a:gd name="T7" fmla="*/ 251 h 251"/>
                <a:gd name="T8" fmla="*/ 0 w 96"/>
                <a:gd name="T9" fmla="*/ 251 h 251"/>
                <a:gd name="T10" fmla="*/ 0 w 96"/>
                <a:gd name="T11" fmla="*/ 237 h 251"/>
                <a:gd name="T12" fmla="*/ 25 w 96"/>
                <a:gd name="T13" fmla="*/ 237 h 251"/>
                <a:gd name="T14" fmla="*/ 25 w 96"/>
                <a:gd name="T15" fmla="*/ 0 h 251"/>
                <a:gd name="T16" fmla="*/ 72 w 96"/>
                <a:gd name="T17" fmla="*/ 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1">
                  <a:moveTo>
                    <a:pt x="72" y="21"/>
                  </a:moveTo>
                  <a:lnTo>
                    <a:pt x="72" y="237"/>
                  </a:lnTo>
                  <a:lnTo>
                    <a:pt x="96" y="237"/>
                  </a:lnTo>
                  <a:lnTo>
                    <a:pt x="96" y="251"/>
                  </a:lnTo>
                  <a:lnTo>
                    <a:pt x="0" y="251"/>
                  </a:lnTo>
                  <a:lnTo>
                    <a:pt x="0" y="237"/>
                  </a:lnTo>
                  <a:lnTo>
                    <a:pt x="25" y="237"/>
                  </a:lnTo>
                  <a:lnTo>
                    <a:pt x="25" y="0"/>
                  </a:lnTo>
                  <a:lnTo>
                    <a:pt x="72"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9" name="Freeform 225"/>
            <p:cNvSpPr>
              <a:spLocks/>
            </p:cNvSpPr>
            <p:nvPr/>
          </p:nvSpPr>
          <p:spPr bwMode="auto">
            <a:xfrm>
              <a:off x="7281" y="539"/>
              <a:ext cx="47" cy="90"/>
            </a:xfrm>
            <a:custGeom>
              <a:avLst/>
              <a:gdLst>
                <a:gd name="T0" fmla="*/ 366 w 366"/>
                <a:gd name="T1" fmla="*/ 703 h 703"/>
                <a:gd name="T2" fmla="*/ 366 w 366"/>
                <a:gd name="T3" fmla="*/ 173 h 703"/>
                <a:gd name="T4" fmla="*/ 0 w 366"/>
                <a:gd name="T5" fmla="*/ 0 h 703"/>
                <a:gd name="T6" fmla="*/ 0 w 366"/>
                <a:gd name="T7" fmla="*/ 530 h 703"/>
                <a:gd name="T8" fmla="*/ 366 w 366"/>
                <a:gd name="T9" fmla="*/ 703 h 703"/>
              </a:gdLst>
              <a:ahLst/>
              <a:cxnLst>
                <a:cxn ang="0">
                  <a:pos x="T0" y="T1"/>
                </a:cxn>
                <a:cxn ang="0">
                  <a:pos x="T2" y="T3"/>
                </a:cxn>
                <a:cxn ang="0">
                  <a:pos x="T4" y="T5"/>
                </a:cxn>
                <a:cxn ang="0">
                  <a:pos x="T6" y="T7"/>
                </a:cxn>
                <a:cxn ang="0">
                  <a:pos x="T8" y="T9"/>
                </a:cxn>
              </a:cxnLst>
              <a:rect l="0" t="0" r="r" b="b"/>
              <a:pathLst>
                <a:path w="366" h="703">
                  <a:moveTo>
                    <a:pt x="366" y="703"/>
                  </a:moveTo>
                  <a:cubicBezTo>
                    <a:pt x="366" y="173"/>
                    <a:pt x="366" y="173"/>
                    <a:pt x="366" y="173"/>
                  </a:cubicBezTo>
                  <a:cubicBezTo>
                    <a:pt x="326" y="153"/>
                    <a:pt x="0" y="0"/>
                    <a:pt x="0" y="0"/>
                  </a:cubicBezTo>
                  <a:cubicBezTo>
                    <a:pt x="0" y="530"/>
                    <a:pt x="0" y="530"/>
                    <a:pt x="0" y="530"/>
                  </a:cubicBezTo>
                  <a:lnTo>
                    <a:pt x="366" y="7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0" name="Freeform 226"/>
            <p:cNvSpPr>
              <a:spLocks/>
            </p:cNvSpPr>
            <p:nvPr/>
          </p:nvSpPr>
          <p:spPr bwMode="auto">
            <a:xfrm>
              <a:off x="7256" y="239"/>
              <a:ext cx="96" cy="255"/>
            </a:xfrm>
            <a:custGeom>
              <a:avLst/>
              <a:gdLst>
                <a:gd name="T0" fmla="*/ 72 w 96"/>
                <a:gd name="T1" fmla="*/ 255 h 255"/>
                <a:gd name="T2" fmla="*/ 72 w 96"/>
                <a:gd name="T3" fmla="*/ 14 h 255"/>
                <a:gd name="T4" fmla="*/ 96 w 96"/>
                <a:gd name="T5" fmla="*/ 14 h 255"/>
                <a:gd name="T6" fmla="*/ 96 w 96"/>
                <a:gd name="T7" fmla="*/ 0 h 255"/>
                <a:gd name="T8" fmla="*/ 0 w 96"/>
                <a:gd name="T9" fmla="*/ 0 h 255"/>
                <a:gd name="T10" fmla="*/ 0 w 96"/>
                <a:gd name="T11" fmla="*/ 14 h 255"/>
                <a:gd name="T12" fmla="*/ 25 w 96"/>
                <a:gd name="T13" fmla="*/ 14 h 255"/>
                <a:gd name="T14" fmla="*/ 25 w 96"/>
                <a:gd name="T15" fmla="*/ 231 h 255"/>
                <a:gd name="T16" fmla="*/ 72 w 9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5">
                  <a:moveTo>
                    <a:pt x="72" y="255"/>
                  </a:moveTo>
                  <a:lnTo>
                    <a:pt x="72" y="14"/>
                  </a:lnTo>
                  <a:lnTo>
                    <a:pt x="96" y="14"/>
                  </a:lnTo>
                  <a:lnTo>
                    <a:pt x="96" y="0"/>
                  </a:lnTo>
                  <a:lnTo>
                    <a:pt x="0" y="0"/>
                  </a:lnTo>
                  <a:lnTo>
                    <a:pt x="0" y="14"/>
                  </a:lnTo>
                  <a:lnTo>
                    <a:pt x="25" y="14"/>
                  </a:lnTo>
                  <a:lnTo>
                    <a:pt x="25" y="231"/>
                  </a:lnTo>
                  <a:lnTo>
                    <a:pt x="72" y="2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1" name="Freeform 227"/>
            <p:cNvSpPr>
              <a:spLocks/>
            </p:cNvSpPr>
            <p:nvPr/>
          </p:nvSpPr>
          <p:spPr bwMode="auto">
            <a:xfrm>
              <a:off x="7337" y="252"/>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2" name="Freeform 228"/>
            <p:cNvSpPr>
              <a:spLocks/>
            </p:cNvSpPr>
            <p:nvPr/>
          </p:nvSpPr>
          <p:spPr bwMode="auto">
            <a:xfrm>
              <a:off x="7210" y="70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3" name="Freeform 229"/>
            <p:cNvSpPr>
              <a:spLocks/>
            </p:cNvSpPr>
            <p:nvPr/>
          </p:nvSpPr>
          <p:spPr bwMode="auto">
            <a:xfrm>
              <a:off x="7210" y="83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4" name="Freeform 230"/>
            <p:cNvSpPr>
              <a:spLocks/>
            </p:cNvSpPr>
            <p:nvPr/>
          </p:nvSpPr>
          <p:spPr bwMode="auto">
            <a:xfrm>
              <a:off x="7337" y="381"/>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5" name="Freeform 231"/>
            <p:cNvSpPr>
              <a:spLocks/>
            </p:cNvSpPr>
            <p:nvPr/>
          </p:nvSpPr>
          <p:spPr bwMode="auto">
            <a:xfrm>
              <a:off x="7201" y="316"/>
              <a:ext cx="74" cy="93"/>
            </a:xfrm>
            <a:custGeom>
              <a:avLst/>
              <a:gdLst>
                <a:gd name="T0" fmla="*/ 558 w 577"/>
                <a:gd name="T1" fmla="*/ 0 h 730"/>
                <a:gd name="T2" fmla="*/ 111 w 577"/>
                <a:gd name="T3" fmla="*/ 327 h 730"/>
                <a:gd name="T4" fmla="*/ 45 w 577"/>
                <a:gd name="T5" fmla="*/ 730 h 730"/>
                <a:gd name="T6" fmla="*/ 401 w 577"/>
                <a:gd name="T7" fmla="*/ 442 h 730"/>
                <a:gd name="T8" fmla="*/ 558 w 577"/>
                <a:gd name="T9" fmla="*/ 369 h 730"/>
                <a:gd name="T10" fmla="*/ 558 w 577"/>
                <a:gd name="T11" fmla="*/ 0 h 730"/>
              </a:gdLst>
              <a:ahLst/>
              <a:cxnLst>
                <a:cxn ang="0">
                  <a:pos x="T0" y="T1"/>
                </a:cxn>
                <a:cxn ang="0">
                  <a:pos x="T2" y="T3"/>
                </a:cxn>
                <a:cxn ang="0">
                  <a:pos x="T4" y="T5"/>
                </a:cxn>
                <a:cxn ang="0">
                  <a:pos x="T6" y="T7"/>
                </a:cxn>
                <a:cxn ang="0">
                  <a:pos x="T8" y="T9"/>
                </a:cxn>
                <a:cxn ang="0">
                  <a:pos x="T10" y="T11"/>
                </a:cxn>
              </a:cxnLst>
              <a:rect l="0" t="0" r="r" b="b"/>
              <a:pathLst>
                <a:path w="577" h="730">
                  <a:moveTo>
                    <a:pt x="558" y="0"/>
                  </a:moveTo>
                  <a:cubicBezTo>
                    <a:pt x="558" y="0"/>
                    <a:pt x="221" y="106"/>
                    <a:pt x="111" y="327"/>
                  </a:cubicBezTo>
                  <a:cubicBezTo>
                    <a:pt x="0" y="547"/>
                    <a:pt x="45" y="730"/>
                    <a:pt x="45" y="730"/>
                  </a:cubicBezTo>
                  <a:cubicBezTo>
                    <a:pt x="45" y="730"/>
                    <a:pt x="224" y="526"/>
                    <a:pt x="401" y="442"/>
                  </a:cubicBezTo>
                  <a:cubicBezTo>
                    <a:pt x="577" y="357"/>
                    <a:pt x="558" y="369"/>
                    <a:pt x="558" y="369"/>
                  </a:cubicBezTo>
                  <a:lnTo>
                    <a:pt x="5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6" name="Freeform 232"/>
            <p:cNvSpPr>
              <a:spLocks/>
            </p:cNvSpPr>
            <p:nvPr/>
          </p:nvSpPr>
          <p:spPr bwMode="auto">
            <a:xfrm>
              <a:off x="7334" y="758"/>
              <a:ext cx="74" cy="94"/>
            </a:xfrm>
            <a:custGeom>
              <a:avLst/>
              <a:gdLst>
                <a:gd name="T0" fmla="*/ 19 w 578"/>
                <a:gd name="T1" fmla="*/ 730 h 730"/>
                <a:gd name="T2" fmla="*/ 467 w 578"/>
                <a:gd name="T3" fmla="*/ 403 h 730"/>
                <a:gd name="T4" fmla="*/ 532 w 578"/>
                <a:gd name="T5" fmla="*/ 0 h 730"/>
                <a:gd name="T6" fmla="*/ 177 w 578"/>
                <a:gd name="T7" fmla="*/ 288 h 730"/>
                <a:gd name="T8" fmla="*/ 19 w 578"/>
                <a:gd name="T9" fmla="*/ 361 h 730"/>
                <a:gd name="T10" fmla="*/ 19 w 578"/>
                <a:gd name="T11" fmla="*/ 730 h 730"/>
              </a:gdLst>
              <a:ahLst/>
              <a:cxnLst>
                <a:cxn ang="0">
                  <a:pos x="T0" y="T1"/>
                </a:cxn>
                <a:cxn ang="0">
                  <a:pos x="T2" y="T3"/>
                </a:cxn>
                <a:cxn ang="0">
                  <a:pos x="T4" y="T5"/>
                </a:cxn>
                <a:cxn ang="0">
                  <a:pos x="T6" y="T7"/>
                </a:cxn>
                <a:cxn ang="0">
                  <a:pos x="T8" y="T9"/>
                </a:cxn>
                <a:cxn ang="0">
                  <a:pos x="T10" y="T11"/>
                </a:cxn>
              </a:cxnLst>
              <a:rect l="0" t="0" r="r" b="b"/>
              <a:pathLst>
                <a:path w="578" h="730">
                  <a:moveTo>
                    <a:pt x="19" y="730"/>
                  </a:moveTo>
                  <a:cubicBezTo>
                    <a:pt x="19" y="730"/>
                    <a:pt x="356" y="623"/>
                    <a:pt x="467" y="403"/>
                  </a:cubicBezTo>
                  <a:cubicBezTo>
                    <a:pt x="578" y="183"/>
                    <a:pt x="532" y="0"/>
                    <a:pt x="532" y="0"/>
                  </a:cubicBezTo>
                  <a:cubicBezTo>
                    <a:pt x="532" y="0"/>
                    <a:pt x="353" y="204"/>
                    <a:pt x="177" y="288"/>
                  </a:cubicBezTo>
                  <a:cubicBezTo>
                    <a:pt x="0" y="373"/>
                    <a:pt x="19" y="361"/>
                    <a:pt x="19" y="361"/>
                  </a:cubicBezTo>
                  <a:lnTo>
                    <a:pt x="19" y="7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7" name="Freeform 233"/>
            <p:cNvSpPr>
              <a:spLocks/>
            </p:cNvSpPr>
            <p:nvPr/>
          </p:nvSpPr>
          <p:spPr bwMode="auto">
            <a:xfrm>
              <a:off x="7256" y="445"/>
              <a:ext cx="17" cy="20"/>
            </a:xfrm>
            <a:custGeom>
              <a:avLst/>
              <a:gdLst>
                <a:gd name="T0" fmla="*/ 17 w 17"/>
                <a:gd name="T1" fmla="*/ 0 h 20"/>
                <a:gd name="T2" fmla="*/ 17 w 17"/>
                <a:gd name="T3" fmla="*/ 20 h 20"/>
                <a:gd name="T4" fmla="*/ 0 w 17"/>
                <a:gd name="T5" fmla="*/ 10 h 20"/>
                <a:gd name="T6" fmla="*/ 17 w 17"/>
                <a:gd name="T7" fmla="*/ 0 h 20"/>
              </a:gdLst>
              <a:ahLst/>
              <a:cxnLst>
                <a:cxn ang="0">
                  <a:pos x="T0" y="T1"/>
                </a:cxn>
                <a:cxn ang="0">
                  <a:pos x="T2" y="T3"/>
                </a:cxn>
                <a:cxn ang="0">
                  <a:pos x="T4" y="T5"/>
                </a:cxn>
                <a:cxn ang="0">
                  <a:pos x="T6" y="T7"/>
                </a:cxn>
              </a:cxnLst>
              <a:rect l="0" t="0" r="r" b="b"/>
              <a:pathLst>
                <a:path w="17" h="20">
                  <a:moveTo>
                    <a:pt x="17" y="0"/>
                  </a:moveTo>
                  <a:lnTo>
                    <a:pt x="17" y="20"/>
                  </a:lnTo>
                  <a:lnTo>
                    <a:pt x="0" y="10"/>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8" name="Freeform 234"/>
            <p:cNvSpPr>
              <a:spLocks/>
            </p:cNvSpPr>
            <p:nvPr/>
          </p:nvSpPr>
          <p:spPr bwMode="auto">
            <a:xfrm>
              <a:off x="7337" y="701"/>
              <a:ext cx="18" cy="19"/>
            </a:xfrm>
            <a:custGeom>
              <a:avLst/>
              <a:gdLst>
                <a:gd name="T0" fmla="*/ 0 w 18"/>
                <a:gd name="T1" fmla="*/ 19 h 19"/>
                <a:gd name="T2" fmla="*/ 0 w 18"/>
                <a:gd name="T3" fmla="*/ 0 h 19"/>
                <a:gd name="T4" fmla="*/ 18 w 18"/>
                <a:gd name="T5" fmla="*/ 9 h 19"/>
                <a:gd name="T6" fmla="*/ 0 w 18"/>
                <a:gd name="T7" fmla="*/ 19 h 19"/>
              </a:gdLst>
              <a:ahLst/>
              <a:cxnLst>
                <a:cxn ang="0">
                  <a:pos x="T0" y="T1"/>
                </a:cxn>
                <a:cxn ang="0">
                  <a:pos x="T2" y="T3"/>
                </a:cxn>
                <a:cxn ang="0">
                  <a:pos x="T4" y="T5"/>
                </a:cxn>
                <a:cxn ang="0">
                  <a:pos x="T6" y="T7"/>
                </a:cxn>
              </a:cxnLst>
              <a:rect l="0" t="0" r="r" b="b"/>
              <a:pathLst>
                <a:path w="18" h="19">
                  <a:moveTo>
                    <a:pt x="0" y="19"/>
                  </a:moveTo>
                  <a:lnTo>
                    <a:pt x="0" y="0"/>
                  </a:lnTo>
                  <a:lnTo>
                    <a:pt x="18" y="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9" name="Freeform 235"/>
            <p:cNvSpPr>
              <a:spLocks/>
            </p:cNvSpPr>
            <p:nvPr/>
          </p:nvSpPr>
          <p:spPr bwMode="auto">
            <a:xfrm>
              <a:off x="7207" y="432"/>
              <a:ext cx="198" cy="174"/>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49"/>
                    <a:pt x="1208" y="1062"/>
                  </a:cubicBezTo>
                  <a:cubicBezTo>
                    <a:pt x="970" y="916"/>
                    <a:pt x="656" y="817"/>
                    <a:pt x="491" y="727"/>
                  </a:cubicBezTo>
                  <a:cubicBezTo>
                    <a:pt x="366" y="658"/>
                    <a:pt x="263" y="595"/>
                    <a:pt x="186" y="521"/>
                  </a:cubicBezTo>
                  <a:cubicBezTo>
                    <a:pt x="57" y="398"/>
                    <a:pt x="0" y="247"/>
                    <a:pt x="18" y="0"/>
                  </a:cubicBezTo>
                  <a:cubicBezTo>
                    <a:pt x="197" y="207"/>
                    <a:pt x="524" y="341"/>
                    <a:pt x="828" y="491"/>
                  </a:cubicBezTo>
                  <a:cubicBezTo>
                    <a:pt x="1193" y="672"/>
                    <a:pt x="1544" y="851"/>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0" name="Freeform 236"/>
            <p:cNvSpPr>
              <a:spLocks/>
            </p:cNvSpPr>
            <p:nvPr/>
          </p:nvSpPr>
          <p:spPr bwMode="auto">
            <a:xfrm>
              <a:off x="7207" y="567"/>
              <a:ext cx="198" cy="173"/>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50"/>
                    <a:pt x="1208" y="1062"/>
                  </a:cubicBezTo>
                  <a:cubicBezTo>
                    <a:pt x="970" y="916"/>
                    <a:pt x="656" y="817"/>
                    <a:pt x="491" y="727"/>
                  </a:cubicBezTo>
                  <a:cubicBezTo>
                    <a:pt x="366" y="658"/>
                    <a:pt x="263" y="595"/>
                    <a:pt x="186" y="521"/>
                  </a:cubicBezTo>
                  <a:cubicBezTo>
                    <a:pt x="57" y="398"/>
                    <a:pt x="0" y="247"/>
                    <a:pt x="18" y="0"/>
                  </a:cubicBezTo>
                  <a:cubicBezTo>
                    <a:pt x="197" y="207"/>
                    <a:pt x="524" y="342"/>
                    <a:pt x="828" y="491"/>
                  </a:cubicBezTo>
                  <a:cubicBezTo>
                    <a:pt x="1193" y="672"/>
                    <a:pt x="1544" y="852"/>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1" name="Freeform 237"/>
            <p:cNvSpPr>
              <a:spLocks/>
            </p:cNvSpPr>
            <p:nvPr/>
          </p:nvSpPr>
          <p:spPr bwMode="auto">
            <a:xfrm>
              <a:off x="7207" y="492"/>
              <a:ext cx="27" cy="46"/>
            </a:xfrm>
            <a:custGeom>
              <a:avLst/>
              <a:gdLst>
                <a:gd name="T0" fmla="*/ 132 w 213"/>
                <a:gd name="T1" fmla="*/ 91 h 362"/>
                <a:gd name="T2" fmla="*/ 52 w 213"/>
                <a:gd name="T3" fmla="*/ 0 h 362"/>
                <a:gd name="T4" fmla="*/ 11 w 213"/>
                <a:gd name="T5" fmla="*/ 158 h 362"/>
                <a:gd name="T6" fmla="*/ 3 w 213"/>
                <a:gd name="T7" fmla="*/ 362 h 362"/>
                <a:gd name="T8" fmla="*/ 114 w 213"/>
                <a:gd name="T9" fmla="*/ 246 h 362"/>
                <a:gd name="T10" fmla="*/ 213 w 213"/>
                <a:gd name="T11" fmla="*/ 161 h 362"/>
                <a:gd name="T12" fmla="*/ 132 w 213"/>
                <a:gd name="T13" fmla="*/ 91 h 362"/>
              </a:gdLst>
              <a:ahLst/>
              <a:cxnLst>
                <a:cxn ang="0">
                  <a:pos x="T0" y="T1"/>
                </a:cxn>
                <a:cxn ang="0">
                  <a:pos x="T2" y="T3"/>
                </a:cxn>
                <a:cxn ang="0">
                  <a:pos x="T4" y="T5"/>
                </a:cxn>
                <a:cxn ang="0">
                  <a:pos x="T6" y="T7"/>
                </a:cxn>
                <a:cxn ang="0">
                  <a:pos x="T8" y="T9"/>
                </a:cxn>
                <a:cxn ang="0">
                  <a:pos x="T10" y="T11"/>
                </a:cxn>
                <a:cxn ang="0">
                  <a:pos x="T12" y="T13"/>
                </a:cxn>
              </a:cxnLst>
              <a:rect l="0" t="0" r="r" b="b"/>
              <a:pathLst>
                <a:path w="213" h="362">
                  <a:moveTo>
                    <a:pt x="132" y="91"/>
                  </a:moveTo>
                  <a:cubicBezTo>
                    <a:pt x="66" y="25"/>
                    <a:pt x="52" y="0"/>
                    <a:pt x="52" y="0"/>
                  </a:cubicBezTo>
                  <a:cubicBezTo>
                    <a:pt x="52" y="0"/>
                    <a:pt x="23" y="72"/>
                    <a:pt x="11" y="158"/>
                  </a:cubicBezTo>
                  <a:cubicBezTo>
                    <a:pt x="0" y="245"/>
                    <a:pt x="3" y="362"/>
                    <a:pt x="3" y="362"/>
                  </a:cubicBezTo>
                  <a:cubicBezTo>
                    <a:pt x="3" y="362"/>
                    <a:pt x="45" y="315"/>
                    <a:pt x="114" y="246"/>
                  </a:cubicBezTo>
                  <a:cubicBezTo>
                    <a:pt x="184" y="176"/>
                    <a:pt x="213" y="161"/>
                    <a:pt x="213" y="161"/>
                  </a:cubicBezTo>
                  <a:cubicBezTo>
                    <a:pt x="213" y="161"/>
                    <a:pt x="198" y="157"/>
                    <a:pt x="132" y="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2" name="Freeform 238"/>
            <p:cNvSpPr>
              <a:spLocks/>
            </p:cNvSpPr>
            <p:nvPr/>
          </p:nvSpPr>
          <p:spPr bwMode="auto">
            <a:xfrm>
              <a:off x="7376" y="627"/>
              <a:ext cx="27" cy="47"/>
            </a:xfrm>
            <a:custGeom>
              <a:avLst/>
              <a:gdLst>
                <a:gd name="T0" fmla="*/ 81 w 214"/>
                <a:gd name="T1" fmla="*/ 270 h 362"/>
                <a:gd name="T2" fmla="*/ 161 w 214"/>
                <a:gd name="T3" fmla="*/ 362 h 362"/>
                <a:gd name="T4" fmla="*/ 201 w 214"/>
                <a:gd name="T5" fmla="*/ 203 h 362"/>
                <a:gd name="T6" fmla="*/ 211 w 214"/>
                <a:gd name="T7" fmla="*/ 0 h 362"/>
                <a:gd name="T8" fmla="*/ 99 w 214"/>
                <a:gd name="T9" fmla="*/ 116 h 362"/>
                <a:gd name="T10" fmla="*/ 0 w 214"/>
                <a:gd name="T11" fmla="*/ 201 h 362"/>
                <a:gd name="T12" fmla="*/ 81 w 214"/>
                <a:gd name="T13" fmla="*/ 270 h 362"/>
              </a:gdLst>
              <a:ahLst/>
              <a:cxnLst>
                <a:cxn ang="0">
                  <a:pos x="T0" y="T1"/>
                </a:cxn>
                <a:cxn ang="0">
                  <a:pos x="T2" y="T3"/>
                </a:cxn>
                <a:cxn ang="0">
                  <a:pos x="T4" y="T5"/>
                </a:cxn>
                <a:cxn ang="0">
                  <a:pos x="T6" y="T7"/>
                </a:cxn>
                <a:cxn ang="0">
                  <a:pos x="T8" y="T9"/>
                </a:cxn>
                <a:cxn ang="0">
                  <a:pos x="T10" y="T11"/>
                </a:cxn>
                <a:cxn ang="0">
                  <a:pos x="T12" y="T13"/>
                </a:cxn>
              </a:cxnLst>
              <a:rect l="0" t="0" r="r" b="b"/>
              <a:pathLst>
                <a:path w="214" h="362">
                  <a:moveTo>
                    <a:pt x="81" y="270"/>
                  </a:moveTo>
                  <a:cubicBezTo>
                    <a:pt x="147" y="336"/>
                    <a:pt x="161" y="362"/>
                    <a:pt x="161" y="362"/>
                  </a:cubicBezTo>
                  <a:cubicBezTo>
                    <a:pt x="161" y="362"/>
                    <a:pt x="190" y="290"/>
                    <a:pt x="201" y="203"/>
                  </a:cubicBezTo>
                  <a:cubicBezTo>
                    <a:pt x="214" y="117"/>
                    <a:pt x="211" y="0"/>
                    <a:pt x="211" y="0"/>
                  </a:cubicBezTo>
                  <a:cubicBezTo>
                    <a:pt x="211" y="0"/>
                    <a:pt x="168" y="47"/>
                    <a:pt x="99" y="116"/>
                  </a:cubicBezTo>
                  <a:cubicBezTo>
                    <a:pt x="29" y="186"/>
                    <a:pt x="0" y="201"/>
                    <a:pt x="0" y="201"/>
                  </a:cubicBezTo>
                  <a:cubicBezTo>
                    <a:pt x="0" y="201"/>
                    <a:pt x="15" y="205"/>
                    <a:pt x="81" y="2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3" name="Freeform 239"/>
            <p:cNvSpPr>
              <a:spLocks/>
            </p:cNvSpPr>
            <p:nvPr/>
          </p:nvSpPr>
          <p:spPr bwMode="auto">
            <a:xfrm>
              <a:off x="7049" y="776"/>
              <a:ext cx="74" cy="85"/>
            </a:xfrm>
            <a:custGeom>
              <a:avLst/>
              <a:gdLst>
                <a:gd name="T0" fmla="*/ 222 w 579"/>
                <a:gd name="T1" fmla="*/ 498 h 669"/>
                <a:gd name="T2" fmla="*/ 197 w 579"/>
                <a:gd name="T3" fmla="*/ 633 h 669"/>
                <a:gd name="T4" fmla="*/ 216 w 579"/>
                <a:gd name="T5" fmla="*/ 649 h 669"/>
                <a:gd name="T6" fmla="*/ 200 w 579"/>
                <a:gd name="T7" fmla="*/ 668 h 669"/>
                <a:gd name="T8" fmla="*/ 103 w 579"/>
                <a:gd name="T9" fmla="*/ 594 h 669"/>
                <a:gd name="T10" fmla="*/ 3 w 579"/>
                <a:gd name="T11" fmla="*/ 527 h 669"/>
                <a:gd name="T12" fmla="*/ 16 w 579"/>
                <a:gd name="T13" fmla="*/ 506 h 669"/>
                <a:gd name="T14" fmla="*/ 36 w 579"/>
                <a:gd name="T15" fmla="*/ 518 h 669"/>
                <a:gd name="T16" fmla="*/ 157 w 579"/>
                <a:gd name="T17" fmla="*/ 452 h 669"/>
                <a:gd name="T18" fmla="*/ 358 w 579"/>
                <a:gd name="T19" fmla="*/ 171 h 669"/>
                <a:gd name="T20" fmla="*/ 381 w 579"/>
                <a:gd name="T21" fmla="*/ 36 h 669"/>
                <a:gd name="T22" fmla="*/ 363 w 579"/>
                <a:gd name="T23" fmla="*/ 20 h 669"/>
                <a:gd name="T24" fmla="*/ 379 w 579"/>
                <a:gd name="T25" fmla="*/ 1 h 669"/>
                <a:gd name="T26" fmla="*/ 475 w 579"/>
                <a:gd name="T27" fmla="*/ 73 h 669"/>
                <a:gd name="T28" fmla="*/ 576 w 579"/>
                <a:gd name="T29" fmla="*/ 142 h 669"/>
                <a:gd name="T30" fmla="*/ 564 w 579"/>
                <a:gd name="T31" fmla="*/ 163 h 669"/>
                <a:gd name="T32" fmla="*/ 542 w 579"/>
                <a:gd name="T33" fmla="*/ 151 h 669"/>
                <a:gd name="T34" fmla="*/ 422 w 579"/>
                <a:gd name="T35" fmla="*/ 217 h 669"/>
                <a:gd name="T36" fmla="*/ 222 w 579"/>
                <a:gd name="T37" fmla="*/ 49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9" h="669">
                  <a:moveTo>
                    <a:pt x="222" y="498"/>
                  </a:moveTo>
                  <a:cubicBezTo>
                    <a:pt x="162" y="582"/>
                    <a:pt x="154" y="596"/>
                    <a:pt x="197" y="633"/>
                  </a:cubicBezTo>
                  <a:cubicBezTo>
                    <a:pt x="216" y="649"/>
                    <a:pt x="216" y="649"/>
                    <a:pt x="216" y="649"/>
                  </a:cubicBezTo>
                  <a:cubicBezTo>
                    <a:pt x="219" y="656"/>
                    <a:pt x="207" y="669"/>
                    <a:pt x="200" y="668"/>
                  </a:cubicBezTo>
                  <a:cubicBezTo>
                    <a:pt x="162" y="638"/>
                    <a:pt x="136" y="618"/>
                    <a:pt x="103" y="594"/>
                  </a:cubicBezTo>
                  <a:cubicBezTo>
                    <a:pt x="71" y="572"/>
                    <a:pt x="44" y="553"/>
                    <a:pt x="3" y="527"/>
                  </a:cubicBezTo>
                  <a:cubicBezTo>
                    <a:pt x="0" y="521"/>
                    <a:pt x="9" y="506"/>
                    <a:pt x="16" y="506"/>
                  </a:cubicBezTo>
                  <a:cubicBezTo>
                    <a:pt x="36" y="518"/>
                    <a:pt x="36" y="518"/>
                    <a:pt x="36" y="518"/>
                  </a:cubicBezTo>
                  <a:cubicBezTo>
                    <a:pt x="86" y="548"/>
                    <a:pt x="97" y="535"/>
                    <a:pt x="157" y="452"/>
                  </a:cubicBezTo>
                  <a:cubicBezTo>
                    <a:pt x="358" y="171"/>
                    <a:pt x="358" y="171"/>
                    <a:pt x="358" y="171"/>
                  </a:cubicBezTo>
                  <a:cubicBezTo>
                    <a:pt x="417" y="87"/>
                    <a:pt x="424" y="75"/>
                    <a:pt x="381" y="36"/>
                  </a:cubicBezTo>
                  <a:cubicBezTo>
                    <a:pt x="363" y="20"/>
                    <a:pt x="363" y="20"/>
                    <a:pt x="363" y="20"/>
                  </a:cubicBezTo>
                  <a:cubicBezTo>
                    <a:pt x="361" y="13"/>
                    <a:pt x="372" y="0"/>
                    <a:pt x="379" y="1"/>
                  </a:cubicBezTo>
                  <a:cubicBezTo>
                    <a:pt x="417" y="31"/>
                    <a:pt x="443" y="51"/>
                    <a:pt x="475" y="73"/>
                  </a:cubicBezTo>
                  <a:cubicBezTo>
                    <a:pt x="508" y="97"/>
                    <a:pt x="535" y="115"/>
                    <a:pt x="576" y="142"/>
                  </a:cubicBezTo>
                  <a:cubicBezTo>
                    <a:pt x="579" y="148"/>
                    <a:pt x="572" y="162"/>
                    <a:pt x="564" y="163"/>
                  </a:cubicBezTo>
                  <a:cubicBezTo>
                    <a:pt x="542" y="151"/>
                    <a:pt x="542" y="151"/>
                    <a:pt x="542" y="151"/>
                  </a:cubicBezTo>
                  <a:cubicBezTo>
                    <a:pt x="492" y="123"/>
                    <a:pt x="482" y="133"/>
                    <a:pt x="422" y="217"/>
                  </a:cubicBezTo>
                  <a:lnTo>
                    <a:pt x="222" y="4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4" name="Freeform 240"/>
            <p:cNvSpPr>
              <a:spLocks/>
            </p:cNvSpPr>
            <p:nvPr/>
          </p:nvSpPr>
          <p:spPr bwMode="auto">
            <a:xfrm>
              <a:off x="7006" y="747"/>
              <a:ext cx="84" cy="80"/>
            </a:xfrm>
            <a:custGeom>
              <a:avLst/>
              <a:gdLst>
                <a:gd name="T0" fmla="*/ 576 w 662"/>
                <a:gd name="T1" fmla="*/ 87 h 627"/>
                <a:gd name="T2" fmla="*/ 662 w 662"/>
                <a:gd name="T3" fmla="*/ 216 h 627"/>
                <a:gd name="T4" fmla="*/ 589 w 662"/>
                <a:gd name="T5" fmla="*/ 334 h 627"/>
                <a:gd name="T6" fmla="*/ 570 w 662"/>
                <a:gd name="T7" fmla="*/ 320 h 627"/>
                <a:gd name="T8" fmla="*/ 546 w 662"/>
                <a:gd name="T9" fmla="*/ 100 h 627"/>
                <a:gd name="T10" fmla="*/ 381 w 662"/>
                <a:gd name="T11" fmla="*/ 100 h 627"/>
                <a:gd name="T12" fmla="*/ 347 w 662"/>
                <a:gd name="T13" fmla="*/ 254 h 627"/>
                <a:gd name="T14" fmla="*/ 374 w 662"/>
                <a:gd name="T15" fmla="*/ 360 h 627"/>
                <a:gd name="T16" fmla="*/ 338 w 662"/>
                <a:gd name="T17" fmla="*/ 554 h 627"/>
                <a:gd name="T18" fmla="*/ 79 w 662"/>
                <a:gd name="T19" fmla="*/ 542 h 627"/>
                <a:gd name="T20" fmla="*/ 21 w 662"/>
                <a:gd name="T21" fmla="*/ 471 h 627"/>
                <a:gd name="T22" fmla="*/ 0 w 662"/>
                <a:gd name="T23" fmla="*/ 444 h 627"/>
                <a:gd name="T24" fmla="*/ 68 w 662"/>
                <a:gd name="T25" fmla="*/ 345 h 627"/>
                <a:gd name="T26" fmla="*/ 88 w 662"/>
                <a:gd name="T27" fmla="*/ 360 h 627"/>
                <a:gd name="T28" fmla="*/ 110 w 662"/>
                <a:gd name="T29" fmla="*/ 530 h 627"/>
                <a:gd name="T30" fmla="*/ 268 w 662"/>
                <a:gd name="T31" fmla="*/ 529 h 627"/>
                <a:gd name="T32" fmla="*/ 288 w 662"/>
                <a:gd name="T33" fmla="*/ 386 h 627"/>
                <a:gd name="T34" fmla="*/ 265 w 662"/>
                <a:gd name="T35" fmla="*/ 297 h 627"/>
                <a:gd name="T36" fmla="*/ 302 w 662"/>
                <a:gd name="T37" fmla="*/ 78 h 627"/>
                <a:gd name="T38" fmla="*/ 576 w 662"/>
                <a:gd name="T39"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2" h="627">
                  <a:moveTo>
                    <a:pt x="576" y="87"/>
                  </a:moveTo>
                  <a:cubicBezTo>
                    <a:pt x="636" y="142"/>
                    <a:pt x="656" y="196"/>
                    <a:pt x="662" y="216"/>
                  </a:cubicBezTo>
                  <a:cubicBezTo>
                    <a:pt x="657" y="240"/>
                    <a:pt x="619" y="299"/>
                    <a:pt x="589" y="334"/>
                  </a:cubicBezTo>
                  <a:cubicBezTo>
                    <a:pt x="581" y="335"/>
                    <a:pt x="569" y="327"/>
                    <a:pt x="570" y="320"/>
                  </a:cubicBezTo>
                  <a:cubicBezTo>
                    <a:pt x="593" y="274"/>
                    <a:pt x="629" y="177"/>
                    <a:pt x="546" y="100"/>
                  </a:cubicBezTo>
                  <a:cubicBezTo>
                    <a:pt x="486" y="45"/>
                    <a:pt x="421" y="57"/>
                    <a:pt x="381" y="100"/>
                  </a:cubicBezTo>
                  <a:cubicBezTo>
                    <a:pt x="352" y="131"/>
                    <a:pt x="326" y="172"/>
                    <a:pt x="347" y="254"/>
                  </a:cubicBezTo>
                  <a:cubicBezTo>
                    <a:pt x="374" y="360"/>
                    <a:pt x="374" y="360"/>
                    <a:pt x="374" y="360"/>
                  </a:cubicBezTo>
                  <a:cubicBezTo>
                    <a:pt x="388" y="417"/>
                    <a:pt x="392" y="496"/>
                    <a:pt x="338" y="554"/>
                  </a:cubicBezTo>
                  <a:cubicBezTo>
                    <a:pt x="275" y="622"/>
                    <a:pt x="171" y="627"/>
                    <a:pt x="79" y="542"/>
                  </a:cubicBezTo>
                  <a:cubicBezTo>
                    <a:pt x="57" y="521"/>
                    <a:pt x="35" y="494"/>
                    <a:pt x="21" y="471"/>
                  </a:cubicBezTo>
                  <a:cubicBezTo>
                    <a:pt x="14" y="460"/>
                    <a:pt x="6" y="449"/>
                    <a:pt x="0" y="444"/>
                  </a:cubicBezTo>
                  <a:cubicBezTo>
                    <a:pt x="10" y="421"/>
                    <a:pt x="40" y="375"/>
                    <a:pt x="68" y="345"/>
                  </a:cubicBezTo>
                  <a:cubicBezTo>
                    <a:pt x="75" y="343"/>
                    <a:pt x="88" y="352"/>
                    <a:pt x="88" y="360"/>
                  </a:cubicBezTo>
                  <a:cubicBezTo>
                    <a:pt x="65" y="402"/>
                    <a:pt x="42" y="466"/>
                    <a:pt x="110" y="530"/>
                  </a:cubicBezTo>
                  <a:cubicBezTo>
                    <a:pt x="180" y="594"/>
                    <a:pt x="238" y="562"/>
                    <a:pt x="268" y="529"/>
                  </a:cubicBezTo>
                  <a:cubicBezTo>
                    <a:pt x="306" y="488"/>
                    <a:pt x="299" y="427"/>
                    <a:pt x="288" y="386"/>
                  </a:cubicBezTo>
                  <a:cubicBezTo>
                    <a:pt x="265" y="297"/>
                    <a:pt x="265" y="297"/>
                    <a:pt x="265" y="297"/>
                  </a:cubicBezTo>
                  <a:cubicBezTo>
                    <a:pt x="245" y="228"/>
                    <a:pt x="240" y="146"/>
                    <a:pt x="302" y="78"/>
                  </a:cubicBezTo>
                  <a:cubicBezTo>
                    <a:pt x="375" y="0"/>
                    <a:pt x="483" y="1"/>
                    <a:pt x="576"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5" name="Freeform 241"/>
            <p:cNvSpPr>
              <a:spLocks/>
            </p:cNvSpPr>
            <p:nvPr/>
          </p:nvSpPr>
          <p:spPr bwMode="auto">
            <a:xfrm>
              <a:off x="6943" y="699"/>
              <a:ext cx="103" cy="93"/>
            </a:xfrm>
            <a:custGeom>
              <a:avLst/>
              <a:gdLst>
                <a:gd name="T0" fmla="*/ 582 w 806"/>
                <a:gd name="T1" fmla="*/ 161 h 727"/>
                <a:gd name="T2" fmla="*/ 644 w 806"/>
                <a:gd name="T3" fmla="*/ 42 h 727"/>
                <a:gd name="T4" fmla="*/ 628 w 806"/>
                <a:gd name="T5" fmla="*/ 15 h 727"/>
                <a:gd name="T6" fmla="*/ 648 w 806"/>
                <a:gd name="T7" fmla="*/ 2 h 727"/>
                <a:gd name="T8" fmla="*/ 722 w 806"/>
                <a:gd name="T9" fmla="*/ 106 h 727"/>
                <a:gd name="T10" fmla="*/ 805 w 806"/>
                <a:gd name="T11" fmla="*/ 212 h 727"/>
                <a:gd name="T12" fmla="*/ 786 w 806"/>
                <a:gd name="T13" fmla="*/ 227 h 727"/>
                <a:gd name="T14" fmla="*/ 763 w 806"/>
                <a:gd name="T15" fmla="*/ 201 h 727"/>
                <a:gd name="T16" fmla="*/ 629 w 806"/>
                <a:gd name="T17" fmla="*/ 225 h 727"/>
                <a:gd name="T18" fmla="*/ 282 w 806"/>
                <a:gd name="T19" fmla="*/ 485 h 727"/>
                <a:gd name="T20" fmla="*/ 275 w 806"/>
                <a:gd name="T21" fmla="*/ 526 h 727"/>
                <a:gd name="T22" fmla="*/ 307 w 806"/>
                <a:gd name="T23" fmla="*/ 569 h 727"/>
                <a:gd name="T24" fmla="*/ 397 w 806"/>
                <a:gd name="T25" fmla="*/ 650 h 727"/>
                <a:gd name="T26" fmla="*/ 477 w 806"/>
                <a:gd name="T27" fmla="*/ 645 h 727"/>
                <a:gd name="T28" fmla="*/ 487 w 806"/>
                <a:gd name="T29" fmla="*/ 670 h 727"/>
                <a:gd name="T30" fmla="*/ 349 w 806"/>
                <a:gd name="T31" fmla="*/ 727 h 727"/>
                <a:gd name="T32" fmla="*/ 338 w 806"/>
                <a:gd name="T33" fmla="*/ 712 h 727"/>
                <a:gd name="T34" fmla="*/ 313 w 806"/>
                <a:gd name="T35" fmla="*/ 628 h 727"/>
                <a:gd name="T36" fmla="*/ 77 w 806"/>
                <a:gd name="T37" fmla="*/ 313 h 727"/>
                <a:gd name="T38" fmla="*/ 10 w 806"/>
                <a:gd name="T39" fmla="*/ 268 h 727"/>
                <a:gd name="T40" fmla="*/ 2 w 806"/>
                <a:gd name="T41" fmla="*/ 253 h 727"/>
                <a:gd name="T42" fmla="*/ 129 w 806"/>
                <a:gd name="T43" fmla="*/ 176 h 727"/>
                <a:gd name="T44" fmla="*/ 146 w 806"/>
                <a:gd name="T45" fmla="*/ 195 h 727"/>
                <a:gd name="T46" fmla="*/ 104 w 806"/>
                <a:gd name="T47" fmla="*/ 257 h 727"/>
                <a:gd name="T48" fmla="*/ 152 w 806"/>
                <a:gd name="T49" fmla="*/ 362 h 727"/>
                <a:gd name="T50" fmla="*/ 193 w 806"/>
                <a:gd name="T51" fmla="*/ 417 h 727"/>
                <a:gd name="T52" fmla="*/ 236 w 806"/>
                <a:gd name="T53" fmla="*/ 420 h 727"/>
                <a:gd name="T54" fmla="*/ 582 w 806"/>
                <a:gd name="T55" fmla="*/ 1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6" h="727">
                  <a:moveTo>
                    <a:pt x="582" y="161"/>
                  </a:moveTo>
                  <a:cubicBezTo>
                    <a:pt x="663" y="100"/>
                    <a:pt x="673" y="91"/>
                    <a:pt x="644" y="42"/>
                  </a:cubicBezTo>
                  <a:cubicBezTo>
                    <a:pt x="628" y="15"/>
                    <a:pt x="628" y="15"/>
                    <a:pt x="628" y="15"/>
                  </a:cubicBezTo>
                  <a:cubicBezTo>
                    <a:pt x="627" y="9"/>
                    <a:pt x="643" y="0"/>
                    <a:pt x="648" y="2"/>
                  </a:cubicBezTo>
                  <a:cubicBezTo>
                    <a:pt x="680" y="48"/>
                    <a:pt x="699" y="75"/>
                    <a:pt x="722" y="106"/>
                  </a:cubicBezTo>
                  <a:cubicBezTo>
                    <a:pt x="746" y="137"/>
                    <a:pt x="766" y="164"/>
                    <a:pt x="805" y="212"/>
                  </a:cubicBezTo>
                  <a:cubicBezTo>
                    <a:pt x="806" y="219"/>
                    <a:pt x="794" y="230"/>
                    <a:pt x="786" y="227"/>
                  </a:cubicBezTo>
                  <a:cubicBezTo>
                    <a:pt x="763" y="201"/>
                    <a:pt x="763" y="201"/>
                    <a:pt x="763" y="201"/>
                  </a:cubicBezTo>
                  <a:cubicBezTo>
                    <a:pt x="726" y="159"/>
                    <a:pt x="711" y="164"/>
                    <a:pt x="629" y="225"/>
                  </a:cubicBezTo>
                  <a:cubicBezTo>
                    <a:pt x="282" y="485"/>
                    <a:pt x="282" y="485"/>
                    <a:pt x="282" y="485"/>
                  </a:cubicBezTo>
                  <a:cubicBezTo>
                    <a:pt x="258" y="503"/>
                    <a:pt x="257" y="503"/>
                    <a:pt x="275" y="526"/>
                  </a:cubicBezTo>
                  <a:cubicBezTo>
                    <a:pt x="307" y="569"/>
                    <a:pt x="307" y="569"/>
                    <a:pt x="307" y="569"/>
                  </a:cubicBezTo>
                  <a:cubicBezTo>
                    <a:pt x="332" y="603"/>
                    <a:pt x="365" y="644"/>
                    <a:pt x="397" y="650"/>
                  </a:cubicBezTo>
                  <a:cubicBezTo>
                    <a:pt x="428" y="656"/>
                    <a:pt x="451" y="651"/>
                    <a:pt x="477" y="645"/>
                  </a:cubicBezTo>
                  <a:cubicBezTo>
                    <a:pt x="487" y="648"/>
                    <a:pt x="491" y="662"/>
                    <a:pt x="487" y="670"/>
                  </a:cubicBezTo>
                  <a:cubicBezTo>
                    <a:pt x="443" y="683"/>
                    <a:pt x="384" y="709"/>
                    <a:pt x="349" y="727"/>
                  </a:cubicBezTo>
                  <a:cubicBezTo>
                    <a:pt x="346" y="725"/>
                    <a:pt x="337" y="716"/>
                    <a:pt x="338" y="712"/>
                  </a:cubicBezTo>
                  <a:cubicBezTo>
                    <a:pt x="359" y="688"/>
                    <a:pt x="339" y="663"/>
                    <a:pt x="313" y="628"/>
                  </a:cubicBezTo>
                  <a:cubicBezTo>
                    <a:pt x="77" y="313"/>
                    <a:pt x="77" y="313"/>
                    <a:pt x="77" y="313"/>
                  </a:cubicBezTo>
                  <a:cubicBezTo>
                    <a:pt x="46" y="271"/>
                    <a:pt x="39" y="265"/>
                    <a:pt x="10" y="268"/>
                  </a:cubicBezTo>
                  <a:cubicBezTo>
                    <a:pt x="6" y="266"/>
                    <a:pt x="0" y="256"/>
                    <a:pt x="2" y="253"/>
                  </a:cubicBezTo>
                  <a:cubicBezTo>
                    <a:pt x="41" y="237"/>
                    <a:pt x="108" y="196"/>
                    <a:pt x="129" y="176"/>
                  </a:cubicBezTo>
                  <a:cubicBezTo>
                    <a:pt x="138" y="175"/>
                    <a:pt x="148" y="188"/>
                    <a:pt x="146" y="195"/>
                  </a:cubicBezTo>
                  <a:cubicBezTo>
                    <a:pt x="128" y="212"/>
                    <a:pt x="103" y="239"/>
                    <a:pt x="104" y="257"/>
                  </a:cubicBezTo>
                  <a:cubicBezTo>
                    <a:pt x="104" y="285"/>
                    <a:pt x="120" y="319"/>
                    <a:pt x="152" y="362"/>
                  </a:cubicBezTo>
                  <a:cubicBezTo>
                    <a:pt x="193" y="417"/>
                    <a:pt x="193" y="417"/>
                    <a:pt x="193" y="417"/>
                  </a:cubicBezTo>
                  <a:cubicBezTo>
                    <a:pt x="210" y="440"/>
                    <a:pt x="210" y="439"/>
                    <a:pt x="236" y="420"/>
                  </a:cubicBezTo>
                  <a:lnTo>
                    <a:pt x="582" y="1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6" name="Freeform 242"/>
            <p:cNvSpPr>
              <a:spLocks/>
            </p:cNvSpPr>
            <p:nvPr/>
          </p:nvSpPr>
          <p:spPr bwMode="auto">
            <a:xfrm>
              <a:off x="6927" y="653"/>
              <a:ext cx="87" cy="67"/>
            </a:xfrm>
            <a:custGeom>
              <a:avLst/>
              <a:gdLst>
                <a:gd name="T0" fmla="*/ 208 w 685"/>
                <a:gd name="T1" fmla="*/ 377 h 523"/>
                <a:gd name="T2" fmla="*/ 126 w 685"/>
                <a:gd name="T3" fmla="*/ 487 h 523"/>
                <a:gd name="T4" fmla="*/ 136 w 685"/>
                <a:gd name="T5" fmla="*/ 510 h 523"/>
                <a:gd name="T6" fmla="*/ 113 w 685"/>
                <a:gd name="T7" fmla="*/ 519 h 523"/>
                <a:gd name="T8" fmla="*/ 59 w 685"/>
                <a:gd name="T9" fmla="*/ 410 h 523"/>
                <a:gd name="T10" fmla="*/ 0 w 685"/>
                <a:gd name="T11" fmla="*/ 305 h 523"/>
                <a:gd name="T12" fmla="*/ 21 w 685"/>
                <a:gd name="T13" fmla="*/ 292 h 523"/>
                <a:gd name="T14" fmla="*/ 34 w 685"/>
                <a:gd name="T15" fmla="*/ 312 h 523"/>
                <a:gd name="T16" fmla="*/ 171 w 685"/>
                <a:gd name="T17" fmla="*/ 307 h 523"/>
                <a:gd name="T18" fmla="*/ 477 w 685"/>
                <a:gd name="T19" fmla="*/ 146 h 523"/>
                <a:gd name="T20" fmla="*/ 558 w 685"/>
                <a:gd name="T21" fmla="*/ 36 h 523"/>
                <a:gd name="T22" fmla="*/ 549 w 685"/>
                <a:gd name="T23" fmla="*/ 13 h 523"/>
                <a:gd name="T24" fmla="*/ 572 w 685"/>
                <a:gd name="T25" fmla="*/ 3 h 523"/>
                <a:gd name="T26" fmla="*/ 625 w 685"/>
                <a:gd name="T27" fmla="*/ 111 h 523"/>
                <a:gd name="T28" fmla="*/ 685 w 685"/>
                <a:gd name="T29" fmla="*/ 218 h 523"/>
                <a:gd name="T30" fmla="*/ 664 w 685"/>
                <a:gd name="T31" fmla="*/ 231 h 523"/>
                <a:gd name="T32" fmla="*/ 650 w 685"/>
                <a:gd name="T33" fmla="*/ 211 h 523"/>
                <a:gd name="T34" fmla="*/ 514 w 685"/>
                <a:gd name="T35" fmla="*/ 216 h 523"/>
                <a:gd name="T36" fmla="*/ 208 w 685"/>
                <a:gd name="T37" fmla="*/ 37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523">
                  <a:moveTo>
                    <a:pt x="208" y="377"/>
                  </a:moveTo>
                  <a:cubicBezTo>
                    <a:pt x="117" y="425"/>
                    <a:pt x="104" y="434"/>
                    <a:pt x="126" y="487"/>
                  </a:cubicBezTo>
                  <a:cubicBezTo>
                    <a:pt x="136" y="510"/>
                    <a:pt x="136" y="510"/>
                    <a:pt x="136" y="510"/>
                  </a:cubicBezTo>
                  <a:cubicBezTo>
                    <a:pt x="135" y="517"/>
                    <a:pt x="119" y="523"/>
                    <a:pt x="113" y="519"/>
                  </a:cubicBezTo>
                  <a:cubicBezTo>
                    <a:pt x="93" y="476"/>
                    <a:pt x="78" y="446"/>
                    <a:pt x="59" y="410"/>
                  </a:cubicBezTo>
                  <a:cubicBezTo>
                    <a:pt x="41" y="376"/>
                    <a:pt x="25" y="347"/>
                    <a:pt x="0" y="305"/>
                  </a:cubicBezTo>
                  <a:cubicBezTo>
                    <a:pt x="0" y="298"/>
                    <a:pt x="15" y="288"/>
                    <a:pt x="21" y="292"/>
                  </a:cubicBezTo>
                  <a:cubicBezTo>
                    <a:pt x="34" y="312"/>
                    <a:pt x="34" y="312"/>
                    <a:pt x="34" y="312"/>
                  </a:cubicBezTo>
                  <a:cubicBezTo>
                    <a:pt x="65" y="361"/>
                    <a:pt x="80" y="355"/>
                    <a:pt x="171" y="307"/>
                  </a:cubicBezTo>
                  <a:cubicBezTo>
                    <a:pt x="477" y="146"/>
                    <a:pt x="477" y="146"/>
                    <a:pt x="477" y="146"/>
                  </a:cubicBezTo>
                  <a:cubicBezTo>
                    <a:pt x="568" y="98"/>
                    <a:pt x="579" y="90"/>
                    <a:pt x="558" y="36"/>
                  </a:cubicBezTo>
                  <a:cubicBezTo>
                    <a:pt x="549" y="13"/>
                    <a:pt x="549" y="13"/>
                    <a:pt x="549" y="13"/>
                  </a:cubicBezTo>
                  <a:cubicBezTo>
                    <a:pt x="550" y="6"/>
                    <a:pt x="566" y="0"/>
                    <a:pt x="572" y="3"/>
                  </a:cubicBezTo>
                  <a:cubicBezTo>
                    <a:pt x="593" y="47"/>
                    <a:pt x="607" y="77"/>
                    <a:pt x="625" y="111"/>
                  </a:cubicBezTo>
                  <a:cubicBezTo>
                    <a:pt x="644" y="147"/>
                    <a:pt x="661" y="176"/>
                    <a:pt x="685" y="218"/>
                  </a:cubicBezTo>
                  <a:cubicBezTo>
                    <a:pt x="685" y="224"/>
                    <a:pt x="672" y="233"/>
                    <a:pt x="664" y="231"/>
                  </a:cubicBezTo>
                  <a:cubicBezTo>
                    <a:pt x="650" y="211"/>
                    <a:pt x="650" y="211"/>
                    <a:pt x="650" y="211"/>
                  </a:cubicBezTo>
                  <a:cubicBezTo>
                    <a:pt x="618" y="163"/>
                    <a:pt x="605" y="168"/>
                    <a:pt x="514" y="216"/>
                  </a:cubicBezTo>
                  <a:lnTo>
                    <a:pt x="208" y="3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7" name="Freeform 243"/>
            <p:cNvSpPr>
              <a:spLocks/>
            </p:cNvSpPr>
            <p:nvPr/>
          </p:nvSpPr>
          <p:spPr bwMode="auto">
            <a:xfrm>
              <a:off x="6892" y="603"/>
              <a:ext cx="100" cy="77"/>
            </a:xfrm>
            <a:custGeom>
              <a:avLst/>
              <a:gdLst>
                <a:gd name="T0" fmla="*/ 583 w 779"/>
                <a:gd name="T1" fmla="*/ 135 h 601"/>
                <a:gd name="T2" fmla="*/ 679 w 779"/>
                <a:gd name="T3" fmla="*/ 41 h 601"/>
                <a:gd name="T4" fmla="*/ 671 w 779"/>
                <a:gd name="T5" fmla="*/ 11 h 601"/>
                <a:gd name="T6" fmla="*/ 695 w 779"/>
                <a:gd name="T7" fmla="*/ 5 h 601"/>
                <a:gd name="T8" fmla="*/ 733 w 779"/>
                <a:gd name="T9" fmla="*/ 126 h 601"/>
                <a:gd name="T10" fmla="*/ 779 w 779"/>
                <a:gd name="T11" fmla="*/ 253 h 601"/>
                <a:gd name="T12" fmla="*/ 756 w 779"/>
                <a:gd name="T13" fmla="*/ 261 h 601"/>
                <a:gd name="T14" fmla="*/ 742 w 779"/>
                <a:gd name="T15" fmla="*/ 229 h 601"/>
                <a:gd name="T16" fmla="*/ 608 w 779"/>
                <a:gd name="T17" fmla="*/ 211 h 601"/>
                <a:gd name="T18" fmla="*/ 197 w 779"/>
                <a:gd name="T19" fmla="*/ 350 h 601"/>
                <a:gd name="T20" fmla="*/ 178 w 779"/>
                <a:gd name="T21" fmla="*/ 388 h 601"/>
                <a:gd name="T22" fmla="*/ 195 w 779"/>
                <a:gd name="T23" fmla="*/ 438 h 601"/>
                <a:gd name="T24" fmla="*/ 256 w 779"/>
                <a:gd name="T25" fmla="*/ 543 h 601"/>
                <a:gd name="T26" fmla="*/ 334 w 779"/>
                <a:gd name="T27" fmla="*/ 563 h 601"/>
                <a:gd name="T28" fmla="*/ 335 w 779"/>
                <a:gd name="T29" fmla="*/ 589 h 601"/>
                <a:gd name="T30" fmla="*/ 187 w 779"/>
                <a:gd name="T31" fmla="*/ 601 h 601"/>
                <a:gd name="T32" fmla="*/ 181 w 779"/>
                <a:gd name="T33" fmla="*/ 584 h 601"/>
                <a:gd name="T34" fmla="*/ 183 w 779"/>
                <a:gd name="T35" fmla="*/ 496 h 601"/>
                <a:gd name="T36" fmla="*/ 56 w 779"/>
                <a:gd name="T37" fmla="*/ 123 h 601"/>
                <a:gd name="T38" fmla="*/ 6 w 779"/>
                <a:gd name="T39" fmla="*/ 61 h 601"/>
                <a:gd name="T40" fmla="*/ 3 w 779"/>
                <a:gd name="T41" fmla="*/ 43 h 601"/>
                <a:gd name="T42" fmla="*/ 147 w 779"/>
                <a:gd name="T43" fmla="*/ 9 h 601"/>
                <a:gd name="T44" fmla="*/ 157 w 779"/>
                <a:gd name="T45" fmla="*/ 33 h 601"/>
                <a:gd name="T46" fmla="*/ 98 w 779"/>
                <a:gd name="T47" fmla="*/ 78 h 601"/>
                <a:gd name="T48" fmla="*/ 111 w 779"/>
                <a:gd name="T49" fmla="*/ 193 h 601"/>
                <a:gd name="T50" fmla="*/ 134 w 779"/>
                <a:gd name="T51" fmla="*/ 258 h 601"/>
                <a:gd name="T52" fmla="*/ 174 w 779"/>
                <a:gd name="T53" fmla="*/ 274 h 601"/>
                <a:gd name="T54" fmla="*/ 583 w 779"/>
                <a:gd name="T55" fmla="*/ 13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9" h="601">
                  <a:moveTo>
                    <a:pt x="583" y="135"/>
                  </a:moveTo>
                  <a:cubicBezTo>
                    <a:pt x="679" y="103"/>
                    <a:pt x="691" y="96"/>
                    <a:pt x="679" y="41"/>
                  </a:cubicBezTo>
                  <a:cubicBezTo>
                    <a:pt x="671" y="11"/>
                    <a:pt x="671" y="11"/>
                    <a:pt x="671" y="11"/>
                  </a:cubicBezTo>
                  <a:cubicBezTo>
                    <a:pt x="673" y="4"/>
                    <a:pt x="690" y="0"/>
                    <a:pt x="695" y="5"/>
                  </a:cubicBezTo>
                  <a:cubicBezTo>
                    <a:pt x="711" y="58"/>
                    <a:pt x="721" y="89"/>
                    <a:pt x="733" y="126"/>
                  </a:cubicBezTo>
                  <a:cubicBezTo>
                    <a:pt x="746" y="163"/>
                    <a:pt x="757" y="195"/>
                    <a:pt x="779" y="253"/>
                  </a:cubicBezTo>
                  <a:cubicBezTo>
                    <a:pt x="778" y="259"/>
                    <a:pt x="763" y="267"/>
                    <a:pt x="756" y="261"/>
                  </a:cubicBezTo>
                  <a:cubicBezTo>
                    <a:pt x="742" y="229"/>
                    <a:pt x="742" y="229"/>
                    <a:pt x="742" y="229"/>
                  </a:cubicBezTo>
                  <a:cubicBezTo>
                    <a:pt x="720" y="178"/>
                    <a:pt x="705" y="178"/>
                    <a:pt x="608" y="211"/>
                  </a:cubicBezTo>
                  <a:cubicBezTo>
                    <a:pt x="197" y="350"/>
                    <a:pt x="197" y="350"/>
                    <a:pt x="197" y="350"/>
                  </a:cubicBezTo>
                  <a:cubicBezTo>
                    <a:pt x="169" y="360"/>
                    <a:pt x="168" y="360"/>
                    <a:pt x="178" y="388"/>
                  </a:cubicBezTo>
                  <a:cubicBezTo>
                    <a:pt x="195" y="438"/>
                    <a:pt x="195" y="438"/>
                    <a:pt x="195" y="438"/>
                  </a:cubicBezTo>
                  <a:cubicBezTo>
                    <a:pt x="208" y="478"/>
                    <a:pt x="227" y="528"/>
                    <a:pt x="256" y="543"/>
                  </a:cubicBezTo>
                  <a:cubicBezTo>
                    <a:pt x="284" y="559"/>
                    <a:pt x="307" y="561"/>
                    <a:pt x="334" y="563"/>
                  </a:cubicBezTo>
                  <a:cubicBezTo>
                    <a:pt x="342" y="569"/>
                    <a:pt x="341" y="583"/>
                    <a:pt x="335" y="589"/>
                  </a:cubicBezTo>
                  <a:cubicBezTo>
                    <a:pt x="289" y="589"/>
                    <a:pt x="225" y="595"/>
                    <a:pt x="187" y="601"/>
                  </a:cubicBezTo>
                  <a:cubicBezTo>
                    <a:pt x="184" y="599"/>
                    <a:pt x="179" y="587"/>
                    <a:pt x="181" y="584"/>
                  </a:cubicBezTo>
                  <a:cubicBezTo>
                    <a:pt x="208" y="568"/>
                    <a:pt x="197" y="538"/>
                    <a:pt x="183" y="496"/>
                  </a:cubicBezTo>
                  <a:cubicBezTo>
                    <a:pt x="56" y="123"/>
                    <a:pt x="56" y="123"/>
                    <a:pt x="56" y="123"/>
                  </a:cubicBezTo>
                  <a:cubicBezTo>
                    <a:pt x="39" y="74"/>
                    <a:pt x="35" y="66"/>
                    <a:pt x="6" y="61"/>
                  </a:cubicBezTo>
                  <a:cubicBezTo>
                    <a:pt x="3" y="57"/>
                    <a:pt x="0" y="46"/>
                    <a:pt x="3" y="43"/>
                  </a:cubicBezTo>
                  <a:cubicBezTo>
                    <a:pt x="44" y="40"/>
                    <a:pt x="121" y="22"/>
                    <a:pt x="147" y="9"/>
                  </a:cubicBezTo>
                  <a:cubicBezTo>
                    <a:pt x="156" y="11"/>
                    <a:pt x="161" y="26"/>
                    <a:pt x="157" y="33"/>
                  </a:cubicBezTo>
                  <a:cubicBezTo>
                    <a:pt x="135" y="43"/>
                    <a:pt x="104" y="61"/>
                    <a:pt x="98" y="78"/>
                  </a:cubicBezTo>
                  <a:cubicBezTo>
                    <a:pt x="90" y="105"/>
                    <a:pt x="94" y="142"/>
                    <a:pt x="111" y="193"/>
                  </a:cubicBezTo>
                  <a:cubicBezTo>
                    <a:pt x="134" y="258"/>
                    <a:pt x="134" y="258"/>
                    <a:pt x="134" y="258"/>
                  </a:cubicBezTo>
                  <a:cubicBezTo>
                    <a:pt x="143" y="286"/>
                    <a:pt x="143" y="284"/>
                    <a:pt x="174" y="274"/>
                  </a:cubicBezTo>
                  <a:lnTo>
                    <a:pt x="583" y="1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8" name="Freeform 244"/>
            <p:cNvSpPr>
              <a:spLocks/>
            </p:cNvSpPr>
            <p:nvPr/>
          </p:nvSpPr>
          <p:spPr bwMode="auto">
            <a:xfrm>
              <a:off x="6884" y="512"/>
              <a:ext cx="88" cy="88"/>
            </a:xfrm>
            <a:custGeom>
              <a:avLst/>
              <a:gdLst>
                <a:gd name="T0" fmla="*/ 170 w 694"/>
                <a:gd name="T1" fmla="*/ 573 h 686"/>
                <a:gd name="T2" fmla="*/ 100 w 694"/>
                <a:gd name="T3" fmla="*/ 660 h 686"/>
                <a:gd name="T4" fmla="*/ 100 w 694"/>
                <a:gd name="T5" fmla="*/ 678 h 686"/>
                <a:gd name="T6" fmla="*/ 75 w 694"/>
                <a:gd name="T7" fmla="*/ 679 h 686"/>
                <a:gd name="T8" fmla="*/ 67 w 694"/>
                <a:gd name="T9" fmla="*/ 578 h 686"/>
                <a:gd name="T10" fmla="*/ 51 w 694"/>
                <a:gd name="T11" fmla="*/ 462 h 686"/>
                <a:gd name="T12" fmla="*/ 75 w 694"/>
                <a:gd name="T13" fmla="*/ 457 h 686"/>
                <a:gd name="T14" fmla="*/ 79 w 694"/>
                <a:gd name="T15" fmla="*/ 471 h 686"/>
                <a:gd name="T16" fmla="*/ 102 w 694"/>
                <a:gd name="T17" fmla="*/ 515 h 686"/>
                <a:gd name="T18" fmla="*/ 231 w 694"/>
                <a:gd name="T19" fmla="*/ 451 h 686"/>
                <a:gd name="T20" fmla="*/ 549 w 694"/>
                <a:gd name="T21" fmla="*/ 277 h 686"/>
                <a:gd name="T22" fmla="*/ 324 w 694"/>
                <a:gd name="T23" fmla="*/ 208 h 686"/>
                <a:gd name="T24" fmla="*/ 98 w 694"/>
                <a:gd name="T25" fmla="*/ 143 h 686"/>
                <a:gd name="T26" fmla="*/ 60 w 694"/>
                <a:gd name="T27" fmla="*/ 139 h 686"/>
                <a:gd name="T28" fmla="*/ 46 w 694"/>
                <a:gd name="T29" fmla="*/ 184 h 686"/>
                <a:gd name="T30" fmla="*/ 46 w 694"/>
                <a:gd name="T31" fmla="*/ 202 h 686"/>
                <a:gd name="T32" fmla="*/ 22 w 694"/>
                <a:gd name="T33" fmla="*/ 202 h 686"/>
                <a:gd name="T34" fmla="*/ 13 w 694"/>
                <a:gd name="T35" fmla="*/ 102 h 686"/>
                <a:gd name="T36" fmla="*/ 0 w 694"/>
                <a:gd name="T37" fmla="*/ 8 h 686"/>
                <a:gd name="T38" fmla="*/ 24 w 694"/>
                <a:gd name="T39" fmla="*/ 4 h 686"/>
                <a:gd name="T40" fmla="*/ 29 w 694"/>
                <a:gd name="T41" fmla="*/ 33 h 686"/>
                <a:gd name="T42" fmla="*/ 68 w 694"/>
                <a:gd name="T43" fmla="*/ 79 h 686"/>
                <a:gd name="T44" fmla="*/ 302 w 694"/>
                <a:gd name="T45" fmla="*/ 162 h 686"/>
                <a:gd name="T46" fmla="*/ 427 w 694"/>
                <a:gd name="T47" fmla="*/ 201 h 686"/>
                <a:gd name="T48" fmla="*/ 690 w 694"/>
                <a:gd name="T49" fmla="*/ 273 h 686"/>
                <a:gd name="T50" fmla="*/ 694 w 694"/>
                <a:gd name="T51" fmla="*/ 283 h 686"/>
                <a:gd name="T52" fmla="*/ 692 w 694"/>
                <a:gd name="T53" fmla="*/ 298 h 686"/>
                <a:gd name="T54" fmla="*/ 569 w 694"/>
                <a:gd name="T55" fmla="*/ 357 h 686"/>
                <a:gd name="T56" fmla="*/ 170 w 694"/>
                <a:gd name="T57" fmla="*/ 57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4" h="686">
                  <a:moveTo>
                    <a:pt x="170" y="573"/>
                  </a:moveTo>
                  <a:cubicBezTo>
                    <a:pt x="119" y="602"/>
                    <a:pt x="100" y="618"/>
                    <a:pt x="100" y="660"/>
                  </a:cubicBezTo>
                  <a:cubicBezTo>
                    <a:pt x="100" y="678"/>
                    <a:pt x="100" y="678"/>
                    <a:pt x="100" y="678"/>
                  </a:cubicBezTo>
                  <a:cubicBezTo>
                    <a:pt x="95" y="685"/>
                    <a:pt x="81" y="686"/>
                    <a:pt x="75" y="679"/>
                  </a:cubicBezTo>
                  <a:cubicBezTo>
                    <a:pt x="74" y="651"/>
                    <a:pt x="72" y="620"/>
                    <a:pt x="67" y="578"/>
                  </a:cubicBezTo>
                  <a:cubicBezTo>
                    <a:pt x="62" y="536"/>
                    <a:pt x="57" y="502"/>
                    <a:pt x="51" y="462"/>
                  </a:cubicBezTo>
                  <a:cubicBezTo>
                    <a:pt x="54" y="455"/>
                    <a:pt x="68" y="451"/>
                    <a:pt x="75" y="457"/>
                  </a:cubicBezTo>
                  <a:cubicBezTo>
                    <a:pt x="79" y="471"/>
                    <a:pt x="79" y="471"/>
                    <a:pt x="79" y="471"/>
                  </a:cubicBezTo>
                  <a:cubicBezTo>
                    <a:pt x="87" y="507"/>
                    <a:pt x="94" y="515"/>
                    <a:pt x="102" y="515"/>
                  </a:cubicBezTo>
                  <a:cubicBezTo>
                    <a:pt x="111" y="512"/>
                    <a:pt x="162" y="489"/>
                    <a:pt x="231" y="451"/>
                  </a:cubicBezTo>
                  <a:cubicBezTo>
                    <a:pt x="338" y="394"/>
                    <a:pt x="444" y="337"/>
                    <a:pt x="549" y="277"/>
                  </a:cubicBezTo>
                  <a:cubicBezTo>
                    <a:pt x="482" y="254"/>
                    <a:pt x="378" y="224"/>
                    <a:pt x="324" y="208"/>
                  </a:cubicBezTo>
                  <a:cubicBezTo>
                    <a:pt x="255" y="187"/>
                    <a:pt x="141" y="155"/>
                    <a:pt x="98" y="143"/>
                  </a:cubicBezTo>
                  <a:cubicBezTo>
                    <a:pt x="77" y="137"/>
                    <a:pt x="66" y="138"/>
                    <a:pt x="60" y="139"/>
                  </a:cubicBezTo>
                  <a:cubicBezTo>
                    <a:pt x="53" y="139"/>
                    <a:pt x="46" y="150"/>
                    <a:pt x="46" y="184"/>
                  </a:cubicBezTo>
                  <a:cubicBezTo>
                    <a:pt x="46" y="202"/>
                    <a:pt x="46" y="202"/>
                    <a:pt x="46" y="202"/>
                  </a:cubicBezTo>
                  <a:cubicBezTo>
                    <a:pt x="41" y="209"/>
                    <a:pt x="26" y="209"/>
                    <a:pt x="22" y="202"/>
                  </a:cubicBezTo>
                  <a:cubicBezTo>
                    <a:pt x="21" y="175"/>
                    <a:pt x="18" y="138"/>
                    <a:pt x="13" y="102"/>
                  </a:cubicBezTo>
                  <a:cubicBezTo>
                    <a:pt x="10" y="70"/>
                    <a:pt x="6" y="40"/>
                    <a:pt x="0" y="8"/>
                  </a:cubicBezTo>
                  <a:cubicBezTo>
                    <a:pt x="3" y="1"/>
                    <a:pt x="19" y="0"/>
                    <a:pt x="24" y="4"/>
                  </a:cubicBezTo>
                  <a:cubicBezTo>
                    <a:pt x="29" y="33"/>
                    <a:pt x="29" y="33"/>
                    <a:pt x="29" y="33"/>
                  </a:cubicBezTo>
                  <a:cubicBezTo>
                    <a:pt x="34" y="56"/>
                    <a:pt x="47" y="69"/>
                    <a:pt x="68" y="79"/>
                  </a:cubicBezTo>
                  <a:cubicBezTo>
                    <a:pt x="117" y="101"/>
                    <a:pt x="199" y="130"/>
                    <a:pt x="302" y="162"/>
                  </a:cubicBezTo>
                  <a:cubicBezTo>
                    <a:pt x="427" y="201"/>
                    <a:pt x="427" y="201"/>
                    <a:pt x="427" y="201"/>
                  </a:cubicBezTo>
                  <a:cubicBezTo>
                    <a:pt x="520" y="229"/>
                    <a:pt x="637" y="262"/>
                    <a:pt x="690" y="273"/>
                  </a:cubicBezTo>
                  <a:cubicBezTo>
                    <a:pt x="692" y="275"/>
                    <a:pt x="693" y="279"/>
                    <a:pt x="694" y="283"/>
                  </a:cubicBezTo>
                  <a:cubicBezTo>
                    <a:pt x="694" y="288"/>
                    <a:pt x="694" y="293"/>
                    <a:pt x="692" y="298"/>
                  </a:cubicBezTo>
                  <a:cubicBezTo>
                    <a:pt x="653" y="313"/>
                    <a:pt x="608" y="335"/>
                    <a:pt x="569" y="357"/>
                  </a:cubicBezTo>
                  <a:lnTo>
                    <a:pt x="170" y="5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9" name="Freeform 245"/>
            <p:cNvSpPr>
              <a:spLocks/>
            </p:cNvSpPr>
            <p:nvPr/>
          </p:nvSpPr>
          <p:spPr bwMode="auto">
            <a:xfrm>
              <a:off x="6881" y="428"/>
              <a:ext cx="91" cy="81"/>
            </a:xfrm>
            <a:custGeom>
              <a:avLst/>
              <a:gdLst>
                <a:gd name="T0" fmla="*/ 555 w 711"/>
                <a:gd name="T1" fmla="*/ 324 h 634"/>
                <a:gd name="T2" fmla="*/ 681 w 711"/>
                <a:gd name="T3" fmla="*/ 278 h 634"/>
                <a:gd name="T4" fmla="*/ 687 w 711"/>
                <a:gd name="T5" fmla="*/ 248 h 634"/>
                <a:gd name="T6" fmla="*/ 711 w 711"/>
                <a:gd name="T7" fmla="*/ 252 h 634"/>
                <a:gd name="T8" fmla="*/ 696 w 711"/>
                <a:gd name="T9" fmla="*/ 378 h 634"/>
                <a:gd name="T10" fmla="*/ 685 w 711"/>
                <a:gd name="T11" fmla="*/ 513 h 634"/>
                <a:gd name="T12" fmla="*/ 661 w 711"/>
                <a:gd name="T13" fmla="*/ 510 h 634"/>
                <a:gd name="T14" fmla="*/ 662 w 711"/>
                <a:gd name="T15" fmla="*/ 475 h 634"/>
                <a:gd name="T16" fmla="*/ 547 w 711"/>
                <a:gd name="T17" fmla="*/ 403 h 634"/>
                <a:gd name="T18" fmla="*/ 116 w 711"/>
                <a:gd name="T19" fmla="*/ 360 h 634"/>
                <a:gd name="T20" fmla="*/ 82 w 711"/>
                <a:gd name="T21" fmla="*/ 386 h 634"/>
                <a:gd name="T22" fmla="*/ 76 w 711"/>
                <a:gd name="T23" fmla="*/ 439 h 634"/>
                <a:gd name="T24" fmla="*/ 88 w 711"/>
                <a:gd name="T25" fmla="*/ 560 h 634"/>
                <a:gd name="T26" fmla="*/ 151 w 711"/>
                <a:gd name="T27" fmla="*/ 610 h 634"/>
                <a:gd name="T28" fmla="*/ 141 w 711"/>
                <a:gd name="T29" fmla="*/ 634 h 634"/>
                <a:gd name="T30" fmla="*/ 1 w 711"/>
                <a:gd name="T31" fmla="*/ 583 h 634"/>
                <a:gd name="T32" fmla="*/ 3 w 711"/>
                <a:gd name="T33" fmla="*/ 565 h 634"/>
                <a:gd name="T34" fmla="*/ 41 w 711"/>
                <a:gd name="T35" fmla="*/ 486 h 634"/>
                <a:gd name="T36" fmla="*/ 81 w 711"/>
                <a:gd name="T37" fmla="*/ 95 h 634"/>
                <a:gd name="T38" fmla="*/ 61 w 711"/>
                <a:gd name="T39" fmla="*/ 17 h 634"/>
                <a:gd name="T40" fmla="*/ 66 w 711"/>
                <a:gd name="T41" fmla="*/ 0 h 634"/>
                <a:gd name="T42" fmla="*/ 211 w 711"/>
                <a:gd name="T43" fmla="*/ 29 h 634"/>
                <a:gd name="T44" fmla="*/ 211 w 711"/>
                <a:gd name="T45" fmla="*/ 54 h 634"/>
                <a:gd name="T46" fmla="*/ 138 w 711"/>
                <a:gd name="T47" fmla="*/ 71 h 634"/>
                <a:gd name="T48" fmla="*/ 102 w 711"/>
                <a:gd name="T49" fmla="*/ 181 h 634"/>
                <a:gd name="T50" fmla="*/ 95 w 711"/>
                <a:gd name="T51" fmla="*/ 249 h 634"/>
                <a:gd name="T52" fmla="*/ 125 w 711"/>
                <a:gd name="T53" fmla="*/ 281 h 634"/>
                <a:gd name="T54" fmla="*/ 555 w 711"/>
                <a:gd name="T55" fmla="*/ 3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1" h="634">
                  <a:moveTo>
                    <a:pt x="555" y="324"/>
                  </a:moveTo>
                  <a:cubicBezTo>
                    <a:pt x="656" y="334"/>
                    <a:pt x="670" y="334"/>
                    <a:pt x="681" y="278"/>
                  </a:cubicBezTo>
                  <a:cubicBezTo>
                    <a:pt x="687" y="248"/>
                    <a:pt x="687" y="248"/>
                    <a:pt x="687" y="248"/>
                  </a:cubicBezTo>
                  <a:cubicBezTo>
                    <a:pt x="692" y="242"/>
                    <a:pt x="709" y="246"/>
                    <a:pt x="711" y="252"/>
                  </a:cubicBezTo>
                  <a:cubicBezTo>
                    <a:pt x="704" y="307"/>
                    <a:pt x="700" y="340"/>
                    <a:pt x="696" y="378"/>
                  </a:cubicBezTo>
                  <a:cubicBezTo>
                    <a:pt x="692" y="417"/>
                    <a:pt x="689" y="451"/>
                    <a:pt x="685" y="513"/>
                  </a:cubicBezTo>
                  <a:cubicBezTo>
                    <a:pt x="682" y="518"/>
                    <a:pt x="665" y="519"/>
                    <a:pt x="661" y="510"/>
                  </a:cubicBezTo>
                  <a:cubicBezTo>
                    <a:pt x="662" y="475"/>
                    <a:pt x="662" y="475"/>
                    <a:pt x="662" y="475"/>
                  </a:cubicBezTo>
                  <a:cubicBezTo>
                    <a:pt x="662" y="420"/>
                    <a:pt x="648" y="413"/>
                    <a:pt x="547" y="403"/>
                  </a:cubicBezTo>
                  <a:cubicBezTo>
                    <a:pt x="116" y="360"/>
                    <a:pt x="116" y="360"/>
                    <a:pt x="116" y="360"/>
                  </a:cubicBezTo>
                  <a:cubicBezTo>
                    <a:pt x="86" y="357"/>
                    <a:pt x="85" y="357"/>
                    <a:pt x="82" y="386"/>
                  </a:cubicBezTo>
                  <a:cubicBezTo>
                    <a:pt x="76" y="439"/>
                    <a:pt x="76" y="439"/>
                    <a:pt x="76" y="439"/>
                  </a:cubicBezTo>
                  <a:cubicBezTo>
                    <a:pt x="72" y="480"/>
                    <a:pt x="69" y="533"/>
                    <a:pt x="88" y="560"/>
                  </a:cubicBezTo>
                  <a:cubicBezTo>
                    <a:pt x="107" y="585"/>
                    <a:pt x="128" y="597"/>
                    <a:pt x="151" y="610"/>
                  </a:cubicBezTo>
                  <a:cubicBezTo>
                    <a:pt x="156" y="618"/>
                    <a:pt x="150" y="631"/>
                    <a:pt x="141" y="634"/>
                  </a:cubicBezTo>
                  <a:cubicBezTo>
                    <a:pt x="100" y="615"/>
                    <a:pt x="39" y="594"/>
                    <a:pt x="1" y="583"/>
                  </a:cubicBezTo>
                  <a:cubicBezTo>
                    <a:pt x="0" y="580"/>
                    <a:pt x="0" y="567"/>
                    <a:pt x="3" y="565"/>
                  </a:cubicBezTo>
                  <a:cubicBezTo>
                    <a:pt x="35" y="562"/>
                    <a:pt x="37" y="530"/>
                    <a:pt x="41" y="486"/>
                  </a:cubicBezTo>
                  <a:cubicBezTo>
                    <a:pt x="81" y="95"/>
                    <a:pt x="81" y="95"/>
                    <a:pt x="81" y="95"/>
                  </a:cubicBezTo>
                  <a:cubicBezTo>
                    <a:pt x="86" y="43"/>
                    <a:pt x="85" y="34"/>
                    <a:pt x="61" y="17"/>
                  </a:cubicBezTo>
                  <a:cubicBezTo>
                    <a:pt x="60" y="12"/>
                    <a:pt x="62" y="1"/>
                    <a:pt x="66" y="0"/>
                  </a:cubicBezTo>
                  <a:cubicBezTo>
                    <a:pt x="105" y="14"/>
                    <a:pt x="182" y="29"/>
                    <a:pt x="211" y="29"/>
                  </a:cubicBezTo>
                  <a:cubicBezTo>
                    <a:pt x="219" y="33"/>
                    <a:pt x="217" y="50"/>
                    <a:pt x="211" y="54"/>
                  </a:cubicBezTo>
                  <a:cubicBezTo>
                    <a:pt x="186" y="55"/>
                    <a:pt x="150" y="58"/>
                    <a:pt x="138" y="71"/>
                  </a:cubicBezTo>
                  <a:cubicBezTo>
                    <a:pt x="119" y="92"/>
                    <a:pt x="108" y="128"/>
                    <a:pt x="102" y="181"/>
                  </a:cubicBezTo>
                  <a:cubicBezTo>
                    <a:pt x="95" y="249"/>
                    <a:pt x="95" y="249"/>
                    <a:pt x="95" y="249"/>
                  </a:cubicBezTo>
                  <a:cubicBezTo>
                    <a:pt x="93" y="278"/>
                    <a:pt x="94" y="278"/>
                    <a:pt x="125" y="281"/>
                  </a:cubicBezTo>
                  <a:lnTo>
                    <a:pt x="55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0" name="Freeform 246"/>
            <p:cNvSpPr>
              <a:spLocks noEditPoints="1"/>
            </p:cNvSpPr>
            <p:nvPr/>
          </p:nvSpPr>
          <p:spPr bwMode="auto">
            <a:xfrm>
              <a:off x="6900" y="337"/>
              <a:ext cx="97" cy="97"/>
            </a:xfrm>
            <a:custGeom>
              <a:avLst/>
              <a:gdLst>
                <a:gd name="T0" fmla="*/ 275 w 762"/>
                <a:gd name="T1" fmla="*/ 704 h 762"/>
                <a:gd name="T2" fmla="*/ 66 w 762"/>
                <a:gd name="T3" fmla="*/ 264 h 762"/>
                <a:gd name="T4" fmla="*/ 492 w 762"/>
                <a:gd name="T5" fmla="*/ 57 h 762"/>
                <a:gd name="T6" fmla="*/ 699 w 762"/>
                <a:gd name="T7" fmla="*/ 487 h 762"/>
                <a:gd name="T8" fmla="*/ 275 w 762"/>
                <a:gd name="T9" fmla="*/ 704 h 762"/>
                <a:gd name="T10" fmla="*/ 488 w 762"/>
                <a:gd name="T11" fmla="*/ 158 h 762"/>
                <a:gd name="T12" fmla="*/ 89 w 762"/>
                <a:gd name="T13" fmla="*/ 290 h 762"/>
                <a:gd name="T14" fmla="*/ 278 w 762"/>
                <a:gd name="T15" fmla="*/ 602 h 762"/>
                <a:gd name="T16" fmla="*/ 675 w 762"/>
                <a:gd name="T17" fmla="*/ 465 h 762"/>
                <a:gd name="T18" fmla="*/ 488 w 762"/>
                <a:gd name="T19" fmla="*/ 15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275" y="704"/>
                  </a:moveTo>
                  <a:cubicBezTo>
                    <a:pt x="92" y="640"/>
                    <a:pt x="0" y="453"/>
                    <a:pt x="66" y="264"/>
                  </a:cubicBezTo>
                  <a:cubicBezTo>
                    <a:pt x="140" y="53"/>
                    <a:pt x="331" y="0"/>
                    <a:pt x="492" y="57"/>
                  </a:cubicBezTo>
                  <a:cubicBezTo>
                    <a:pt x="676" y="122"/>
                    <a:pt x="762" y="310"/>
                    <a:pt x="699" y="487"/>
                  </a:cubicBezTo>
                  <a:cubicBezTo>
                    <a:pt x="628" y="690"/>
                    <a:pt x="440" y="762"/>
                    <a:pt x="275" y="704"/>
                  </a:cubicBezTo>
                  <a:close/>
                  <a:moveTo>
                    <a:pt x="488" y="158"/>
                  </a:moveTo>
                  <a:cubicBezTo>
                    <a:pt x="337" y="105"/>
                    <a:pt x="151" y="115"/>
                    <a:pt x="89" y="290"/>
                  </a:cubicBezTo>
                  <a:cubicBezTo>
                    <a:pt x="56" y="385"/>
                    <a:pt x="77" y="532"/>
                    <a:pt x="278" y="602"/>
                  </a:cubicBezTo>
                  <a:cubicBezTo>
                    <a:pt x="413" y="650"/>
                    <a:pt x="612" y="645"/>
                    <a:pt x="675" y="465"/>
                  </a:cubicBezTo>
                  <a:cubicBezTo>
                    <a:pt x="714" y="355"/>
                    <a:pt x="668" y="222"/>
                    <a:pt x="488"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1" name="Freeform 247"/>
            <p:cNvSpPr>
              <a:spLocks/>
            </p:cNvSpPr>
            <p:nvPr/>
          </p:nvSpPr>
          <p:spPr bwMode="auto">
            <a:xfrm>
              <a:off x="6977" y="224"/>
              <a:ext cx="82" cy="83"/>
            </a:xfrm>
            <a:custGeom>
              <a:avLst/>
              <a:gdLst>
                <a:gd name="T0" fmla="*/ 558 w 640"/>
                <a:gd name="T1" fmla="*/ 560 h 652"/>
                <a:gd name="T2" fmla="*/ 433 w 640"/>
                <a:gd name="T3" fmla="*/ 652 h 652"/>
                <a:gd name="T4" fmla="*/ 312 w 640"/>
                <a:gd name="T5" fmla="*/ 584 h 652"/>
                <a:gd name="T6" fmla="*/ 325 w 640"/>
                <a:gd name="T7" fmla="*/ 564 h 652"/>
                <a:gd name="T8" fmla="*/ 543 w 640"/>
                <a:gd name="T9" fmla="*/ 531 h 652"/>
                <a:gd name="T10" fmla="*/ 537 w 640"/>
                <a:gd name="T11" fmla="*/ 366 h 652"/>
                <a:gd name="T12" fmla="*/ 382 w 640"/>
                <a:gd name="T13" fmla="*/ 339 h 652"/>
                <a:gd name="T14" fmla="*/ 276 w 640"/>
                <a:gd name="T15" fmla="*/ 370 h 652"/>
                <a:gd name="T16" fmla="*/ 81 w 640"/>
                <a:gd name="T17" fmla="*/ 342 h 652"/>
                <a:gd name="T18" fmla="*/ 82 w 640"/>
                <a:gd name="T19" fmla="*/ 83 h 652"/>
                <a:gd name="T20" fmla="*/ 150 w 640"/>
                <a:gd name="T21" fmla="*/ 22 h 652"/>
                <a:gd name="T22" fmla="*/ 177 w 640"/>
                <a:gd name="T23" fmla="*/ 0 h 652"/>
                <a:gd name="T24" fmla="*/ 278 w 640"/>
                <a:gd name="T25" fmla="*/ 64 h 652"/>
                <a:gd name="T26" fmla="*/ 265 w 640"/>
                <a:gd name="T27" fmla="*/ 84 h 652"/>
                <a:gd name="T28" fmla="*/ 95 w 640"/>
                <a:gd name="T29" fmla="*/ 114 h 652"/>
                <a:gd name="T30" fmla="*/ 103 w 640"/>
                <a:gd name="T31" fmla="*/ 271 h 652"/>
                <a:gd name="T32" fmla="*/ 247 w 640"/>
                <a:gd name="T33" fmla="*/ 286 h 652"/>
                <a:gd name="T34" fmla="*/ 334 w 640"/>
                <a:gd name="T35" fmla="*/ 258 h 652"/>
                <a:gd name="T36" fmla="*/ 555 w 640"/>
                <a:gd name="T37" fmla="*/ 286 h 652"/>
                <a:gd name="T38" fmla="*/ 558 w 640"/>
                <a:gd name="T39" fmla="*/ 56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0" h="652">
                  <a:moveTo>
                    <a:pt x="558" y="560"/>
                  </a:moveTo>
                  <a:cubicBezTo>
                    <a:pt x="505" y="622"/>
                    <a:pt x="453" y="645"/>
                    <a:pt x="433" y="652"/>
                  </a:cubicBezTo>
                  <a:cubicBezTo>
                    <a:pt x="409" y="647"/>
                    <a:pt x="348" y="612"/>
                    <a:pt x="312" y="584"/>
                  </a:cubicBezTo>
                  <a:cubicBezTo>
                    <a:pt x="310" y="576"/>
                    <a:pt x="318" y="564"/>
                    <a:pt x="325" y="564"/>
                  </a:cubicBezTo>
                  <a:cubicBezTo>
                    <a:pt x="372" y="585"/>
                    <a:pt x="470" y="617"/>
                    <a:pt x="543" y="531"/>
                  </a:cubicBezTo>
                  <a:cubicBezTo>
                    <a:pt x="596" y="469"/>
                    <a:pt x="581" y="404"/>
                    <a:pt x="537" y="366"/>
                  </a:cubicBezTo>
                  <a:cubicBezTo>
                    <a:pt x="504" y="338"/>
                    <a:pt x="462" y="314"/>
                    <a:pt x="382" y="339"/>
                  </a:cubicBezTo>
                  <a:cubicBezTo>
                    <a:pt x="276" y="370"/>
                    <a:pt x="276" y="370"/>
                    <a:pt x="276" y="370"/>
                  </a:cubicBezTo>
                  <a:cubicBezTo>
                    <a:pt x="220" y="386"/>
                    <a:pt x="142" y="393"/>
                    <a:pt x="81" y="342"/>
                  </a:cubicBezTo>
                  <a:cubicBezTo>
                    <a:pt x="11" y="282"/>
                    <a:pt x="0" y="179"/>
                    <a:pt x="82" y="83"/>
                  </a:cubicBezTo>
                  <a:cubicBezTo>
                    <a:pt x="102" y="60"/>
                    <a:pt x="128" y="37"/>
                    <a:pt x="150" y="22"/>
                  </a:cubicBezTo>
                  <a:cubicBezTo>
                    <a:pt x="160" y="15"/>
                    <a:pt x="171" y="6"/>
                    <a:pt x="177" y="0"/>
                  </a:cubicBezTo>
                  <a:cubicBezTo>
                    <a:pt x="200" y="9"/>
                    <a:pt x="247" y="37"/>
                    <a:pt x="278" y="64"/>
                  </a:cubicBezTo>
                  <a:cubicBezTo>
                    <a:pt x="280" y="70"/>
                    <a:pt x="272" y="84"/>
                    <a:pt x="265" y="84"/>
                  </a:cubicBezTo>
                  <a:cubicBezTo>
                    <a:pt x="221" y="63"/>
                    <a:pt x="156" y="43"/>
                    <a:pt x="95" y="114"/>
                  </a:cubicBezTo>
                  <a:cubicBezTo>
                    <a:pt x="34" y="186"/>
                    <a:pt x="69" y="242"/>
                    <a:pt x="103" y="271"/>
                  </a:cubicBezTo>
                  <a:cubicBezTo>
                    <a:pt x="146" y="308"/>
                    <a:pt x="206" y="298"/>
                    <a:pt x="247" y="286"/>
                  </a:cubicBezTo>
                  <a:cubicBezTo>
                    <a:pt x="334" y="258"/>
                    <a:pt x="334" y="258"/>
                    <a:pt x="334" y="258"/>
                  </a:cubicBezTo>
                  <a:cubicBezTo>
                    <a:pt x="403" y="236"/>
                    <a:pt x="485" y="226"/>
                    <a:pt x="555" y="286"/>
                  </a:cubicBezTo>
                  <a:cubicBezTo>
                    <a:pt x="636" y="355"/>
                    <a:pt x="640" y="464"/>
                    <a:pt x="558" y="5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2" name="Freeform 248"/>
            <p:cNvSpPr>
              <a:spLocks/>
            </p:cNvSpPr>
            <p:nvPr/>
          </p:nvSpPr>
          <p:spPr bwMode="auto">
            <a:xfrm>
              <a:off x="7008" y="156"/>
              <a:ext cx="87" cy="95"/>
            </a:xfrm>
            <a:custGeom>
              <a:avLst/>
              <a:gdLst>
                <a:gd name="T0" fmla="*/ 142 w 676"/>
                <a:gd name="T1" fmla="*/ 449 h 740"/>
                <a:gd name="T2" fmla="*/ 31 w 676"/>
                <a:gd name="T3" fmla="*/ 437 h 740"/>
                <a:gd name="T4" fmla="*/ 17 w 676"/>
                <a:gd name="T5" fmla="*/ 446 h 740"/>
                <a:gd name="T6" fmla="*/ 3 w 676"/>
                <a:gd name="T7" fmla="*/ 426 h 740"/>
                <a:gd name="T8" fmla="*/ 83 w 676"/>
                <a:gd name="T9" fmla="*/ 365 h 740"/>
                <a:gd name="T10" fmla="*/ 172 w 676"/>
                <a:gd name="T11" fmla="*/ 289 h 740"/>
                <a:gd name="T12" fmla="*/ 189 w 676"/>
                <a:gd name="T13" fmla="*/ 306 h 740"/>
                <a:gd name="T14" fmla="*/ 179 w 676"/>
                <a:gd name="T15" fmla="*/ 317 h 740"/>
                <a:gd name="T16" fmla="*/ 155 w 676"/>
                <a:gd name="T17" fmla="*/ 360 h 740"/>
                <a:gd name="T18" fmla="*/ 278 w 676"/>
                <a:gd name="T19" fmla="*/ 435 h 740"/>
                <a:gd name="T20" fmla="*/ 596 w 676"/>
                <a:gd name="T21" fmla="*/ 608 h 740"/>
                <a:gd name="T22" fmla="*/ 533 w 676"/>
                <a:gd name="T23" fmla="*/ 382 h 740"/>
                <a:gd name="T24" fmla="*/ 466 w 676"/>
                <a:gd name="T25" fmla="*/ 156 h 740"/>
                <a:gd name="T26" fmla="*/ 449 w 676"/>
                <a:gd name="T27" fmla="*/ 122 h 740"/>
                <a:gd name="T28" fmla="*/ 403 w 676"/>
                <a:gd name="T29" fmla="*/ 135 h 740"/>
                <a:gd name="T30" fmla="*/ 389 w 676"/>
                <a:gd name="T31" fmla="*/ 144 h 740"/>
                <a:gd name="T32" fmla="*/ 375 w 676"/>
                <a:gd name="T33" fmla="*/ 124 h 740"/>
                <a:gd name="T34" fmla="*/ 455 w 676"/>
                <a:gd name="T35" fmla="*/ 63 h 740"/>
                <a:gd name="T36" fmla="*/ 526 w 676"/>
                <a:gd name="T37" fmla="*/ 1 h 740"/>
                <a:gd name="T38" fmla="*/ 543 w 676"/>
                <a:gd name="T39" fmla="*/ 19 h 740"/>
                <a:gd name="T40" fmla="*/ 522 w 676"/>
                <a:gd name="T41" fmla="*/ 39 h 740"/>
                <a:gd name="T42" fmla="*/ 504 w 676"/>
                <a:gd name="T43" fmla="*/ 97 h 740"/>
                <a:gd name="T44" fmla="*/ 560 w 676"/>
                <a:gd name="T45" fmla="*/ 339 h 740"/>
                <a:gd name="T46" fmla="*/ 595 w 676"/>
                <a:gd name="T47" fmla="*/ 464 h 740"/>
                <a:gd name="T48" fmla="*/ 676 w 676"/>
                <a:gd name="T49" fmla="*/ 724 h 740"/>
                <a:gd name="T50" fmla="*/ 669 w 676"/>
                <a:gd name="T51" fmla="*/ 733 h 740"/>
                <a:gd name="T52" fmla="*/ 656 w 676"/>
                <a:gd name="T53" fmla="*/ 740 h 740"/>
                <a:gd name="T54" fmla="*/ 540 w 676"/>
                <a:gd name="T55" fmla="*/ 668 h 740"/>
                <a:gd name="T56" fmla="*/ 142 w 676"/>
                <a:gd name="T57" fmla="*/ 44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6" h="740">
                  <a:moveTo>
                    <a:pt x="142" y="449"/>
                  </a:moveTo>
                  <a:cubicBezTo>
                    <a:pt x="91" y="421"/>
                    <a:pt x="67" y="414"/>
                    <a:pt x="31" y="437"/>
                  </a:cubicBezTo>
                  <a:cubicBezTo>
                    <a:pt x="17" y="446"/>
                    <a:pt x="17" y="446"/>
                    <a:pt x="17" y="446"/>
                  </a:cubicBezTo>
                  <a:cubicBezTo>
                    <a:pt x="8" y="446"/>
                    <a:pt x="0" y="435"/>
                    <a:pt x="3" y="426"/>
                  </a:cubicBezTo>
                  <a:cubicBezTo>
                    <a:pt x="26" y="410"/>
                    <a:pt x="51" y="391"/>
                    <a:pt x="83" y="365"/>
                  </a:cubicBezTo>
                  <a:cubicBezTo>
                    <a:pt x="116" y="338"/>
                    <a:pt x="142" y="316"/>
                    <a:pt x="172" y="289"/>
                  </a:cubicBezTo>
                  <a:cubicBezTo>
                    <a:pt x="180" y="287"/>
                    <a:pt x="191" y="297"/>
                    <a:pt x="189" y="306"/>
                  </a:cubicBezTo>
                  <a:cubicBezTo>
                    <a:pt x="179" y="317"/>
                    <a:pt x="179" y="317"/>
                    <a:pt x="179" y="317"/>
                  </a:cubicBezTo>
                  <a:cubicBezTo>
                    <a:pt x="153" y="344"/>
                    <a:pt x="151" y="353"/>
                    <a:pt x="155" y="360"/>
                  </a:cubicBezTo>
                  <a:cubicBezTo>
                    <a:pt x="163" y="366"/>
                    <a:pt x="209" y="397"/>
                    <a:pt x="278" y="435"/>
                  </a:cubicBezTo>
                  <a:cubicBezTo>
                    <a:pt x="384" y="494"/>
                    <a:pt x="489" y="553"/>
                    <a:pt x="596" y="608"/>
                  </a:cubicBezTo>
                  <a:cubicBezTo>
                    <a:pt x="579" y="539"/>
                    <a:pt x="549" y="435"/>
                    <a:pt x="533" y="382"/>
                  </a:cubicBezTo>
                  <a:cubicBezTo>
                    <a:pt x="514" y="312"/>
                    <a:pt x="480" y="199"/>
                    <a:pt x="466" y="156"/>
                  </a:cubicBezTo>
                  <a:cubicBezTo>
                    <a:pt x="459" y="136"/>
                    <a:pt x="453" y="127"/>
                    <a:pt x="449" y="122"/>
                  </a:cubicBezTo>
                  <a:cubicBezTo>
                    <a:pt x="445" y="116"/>
                    <a:pt x="432" y="116"/>
                    <a:pt x="403" y="135"/>
                  </a:cubicBezTo>
                  <a:cubicBezTo>
                    <a:pt x="389" y="144"/>
                    <a:pt x="389" y="144"/>
                    <a:pt x="389" y="144"/>
                  </a:cubicBezTo>
                  <a:cubicBezTo>
                    <a:pt x="380" y="144"/>
                    <a:pt x="372" y="131"/>
                    <a:pt x="375" y="124"/>
                  </a:cubicBezTo>
                  <a:cubicBezTo>
                    <a:pt x="397" y="109"/>
                    <a:pt x="427" y="86"/>
                    <a:pt x="455" y="63"/>
                  </a:cubicBezTo>
                  <a:cubicBezTo>
                    <a:pt x="480" y="43"/>
                    <a:pt x="503" y="23"/>
                    <a:pt x="526" y="1"/>
                  </a:cubicBezTo>
                  <a:cubicBezTo>
                    <a:pt x="534" y="0"/>
                    <a:pt x="544" y="12"/>
                    <a:pt x="543" y="19"/>
                  </a:cubicBezTo>
                  <a:cubicBezTo>
                    <a:pt x="522" y="39"/>
                    <a:pt x="522" y="39"/>
                    <a:pt x="522" y="39"/>
                  </a:cubicBezTo>
                  <a:cubicBezTo>
                    <a:pt x="505" y="55"/>
                    <a:pt x="501" y="73"/>
                    <a:pt x="504" y="97"/>
                  </a:cubicBezTo>
                  <a:cubicBezTo>
                    <a:pt x="512" y="149"/>
                    <a:pt x="532" y="234"/>
                    <a:pt x="560" y="339"/>
                  </a:cubicBezTo>
                  <a:cubicBezTo>
                    <a:pt x="595" y="464"/>
                    <a:pt x="595" y="464"/>
                    <a:pt x="595" y="464"/>
                  </a:cubicBezTo>
                  <a:cubicBezTo>
                    <a:pt x="621" y="558"/>
                    <a:pt x="656" y="674"/>
                    <a:pt x="676" y="724"/>
                  </a:cubicBezTo>
                  <a:cubicBezTo>
                    <a:pt x="675" y="728"/>
                    <a:pt x="672" y="731"/>
                    <a:pt x="669" y="733"/>
                  </a:cubicBezTo>
                  <a:cubicBezTo>
                    <a:pt x="666" y="736"/>
                    <a:pt x="661" y="739"/>
                    <a:pt x="656" y="740"/>
                  </a:cubicBezTo>
                  <a:cubicBezTo>
                    <a:pt x="622" y="715"/>
                    <a:pt x="580" y="689"/>
                    <a:pt x="540" y="668"/>
                  </a:cubicBezTo>
                  <a:lnTo>
                    <a:pt x="142" y="4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3" name="Freeform 249"/>
            <p:cNvSpPr>
              <a:spLocks/>
            </p:cNvSpPr>
            <p:nvPr/>
          </p:nvSpPr>
          <p:spPr bwMode="auto">
            <a:xfrm>
              <a:off x="7084" y="134"/>
              <a:ext cx="68" cy="92"/>
            </a:xfrm>
            <a:custGeom>
              <a:avLst/>
              <a:gdLst>
                <a:gd name="T0" fmla="*/ 374 w 532"/>
                <a:gd name="T1" fmla="*/ 512 h 716"/>
                <a:gd name="T2" fmla="*/ 487 w 532"/>
                <a:gd name="T3" fmla="*/ 589 h 716"/>
                <a:gd name="T4" fmla="*/ 512 w 532"/>
                <a:gd name="T5" fmla="*/ 579 h 716"/>
                <a:gd name="T6" fmla="*/ 522 w 532"/>
                <a:gd name="T7" fmla="*/ 601 h 716"/>
                <a:gd name="T8" fmla="*/ 409 w 532"/>
                <a:gd name="T9" fmla="*/ 658 h 716"/>
                <a:gd name="T10" fmla="*/ 305 w 532"/>
                <a:gd name="T11" fmla="*/ 716 h 716"/>
                <a:gd name="T12" fmla="*/ 292 w 532"/>
                <a:gd name="T13" fmla="*/ 695 h 716"/>
                <a:gd name="T14" fmla="*/ 309 w 532"/>
                <a:gd name="T15" fmla="*/ 683 h 716"/>
                <a:gd name="T16" fmla="*/ 304 w 532"/>
                <a:gd name="T17" fmla="*/ 549 h 716"/>
                <a:gd name="T18" fmla="*/ 136 w 532"/>
                <a:gd name="T19" fmla="*/ 233 h 716"/>
                <a:gd name="T20" fmla="*/ 47 w 532"/>
                <a:gd name="T21" fmla="*/ 162 h 716"/>
                <a:gd name="T22" fmla="*/ 14 w 532"/>
                <a:gd name="T23" fmla="*/ 175 h 716"/>
                <a:gd name="T24" fmla="*/ 5 w 532"/>
                <a:gd name="T25" fmla="*/ 153 h 716"/>
                <a:gd name="T26" fmla="*/ 171 w 532"/>
                <a:gd name="T27" fmla="*/ 56 h 716"/>
                <a:gd name="T28" fmla="*/ 354 w 532"/>
                <a:gd name="T29" fmla="*/ 3 h 716"/>
                <a:gd name="T30" fmla="*/ 491 w 532"/>
                <a:gd name="T31" fmla="*/ 95 h 716"/>
                <a:gd name="T32" fmla="*/ 477 w 532"/>
                <a:gd name="T33" fmla="*/ 277 h 716"/>
                <a:gd name="T34" fmla="*/ 372 w 532"/>
                <a:gd name="T35" fmla="*/ 365 h 716"/>
                <a:gd name="T36" fmla="*/ 362 w 532"/>
                <a:gd name="T37" fmla="*/ 349 h 716"/>
                <a:gd name="T38" fmla="*/ 412 w 532"/>
                <a:gd name="T39" fmla="*/ 138 h 716"/>
                <a:gd name="T40" fmla="*/ 201 w 532"/>
                <a:gd name="T41" fmla="*/ 74 h 716"/>
                <a:gd name="T42" fmla="*/ 171 w 532"/>
                <a:gd name="T43" fmla="*/ 129 h 716"/>
                <a:gd name="T44" fmla="*/ 374 w 532"/>
                <a:gd name="T45" fmla="*/ 51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16">
                  <a:moveTo>
                    <a:pt x="374" y="512"/>
                  </a:moveTo>
                  <a:cubicBezTo>
                    <a:pt x="422" y="602"/>
                    <a:pt x="429" y="612"/>
                    <a:pt x="487" y="589"/>
                  </a:cubicBezTo>
                  <a:cubicBezTo>
                    <a:pt x="512" y="579"/>
                    <a:pt x="512" y="579"/>
                    <a:pt x="512" y="579"/>
                  </a:cubicBezTo>
                  <a:cubicBezTo>
                    <a:pt x="519" y="581"/>
                    <a:pt x="525" y="596"/>
                    <a:pt x="522" y="601"/>
                  </a:cubicBezTo>
                  <a:cubicBezTo>
                    <a:pt x="472" y="626"/>
                    <a:pt x="443" y="640"/>
                    <a:pt x="409" y="658"/>
                  </a:cubicBezTo>
                  <a:cubicBezTo>
                    <a:pt x="373" y="677"/>
                    <a:pt x="342" y="694"/>
                    <a:pt x="305" y="716"/>
                  </a:cubicBezTo>
                  <a:cubicBezTo>
                    <a:pt x="299" y="716"/>
                    <a:pt x="290" y="703"/>
                    <a:pt x="292" y="695"/>
                  </a:cubicBezTo>
                  <a:cubicBezTo>
                    <a:pt x="309" y="683"/>
                    <a:pt x="309" y="683"/>
                    <a:pt x="309" y="683"/>
                  </a:cubicBezTo>
                  <a:cubicBezTo>
                    <a:pt x="355" y="650"/>
                    <a:pt x="351" y="639"/>
                    <a:pt x="304" y="549"/>
                  </a:cubicBezTo>
                  <a:cubicBezTo>
                    <a:pt x="136" y="233"/>
                    <a:pt x="136" y="233"/>
                    <a:pt x="136" y="233"/>
                  </a:cubicBezTo>
                  <a:cubicBezTo>
                    <a:pt x="97" y="160"/>
                    <a:pt x="87" y="145"/>
                    <a:pt x="47" y="162"/>
                  </a:cubicBezTo>
                  <a:cubicBezTo>
                    <a:pt x="14" y="175"/>
                    <a:pt x="14" y="175"/>
                    <a:pt x="14" y="175"/>
                  </a:cubicBezTo>
                  <a:cubicBezTo>
                    <a:pt x="6" y="173"/>
                    <a:pt x="0" y="160"/>
                    <a:pt x="5" y="153"/>
                  </a:cubicBezTo>
                  <a:cubicBezTo>
                    <a:pt x="47" y="123"/>
                    <a:pt x="100" y="94"/>
                    <a:pt x="171" y="56"/>
                  </a:cubicBezTo>
                  <a:cubicBezTo>
                    <a:pt x="242" y="18"/>
                    <a:pt x="300" y="0"/>
                    <a:pt x="354" y="3"/>
                  </a:cubicBezTo>
                  <a:cubicBezTo>
                    <a:pt x="406" y="7"/>
                    <a:pt x="459" y="36"/>
                    <a:pt x="491" y="95"/>
                  </a:cubicBezTo>
                  <a:cubicBezTo>
                    <a:pt x="532" y="174"/>
                    <a:pt x="504" y="240"/>
                    <a:pt x="477" y="277"/>
                  </a:cubicBezTo>
                  <a:cubicBezTo>
                    <a:pt x="449" y="315"/>
                    <a:pt x="407" y="347"/>
                    <a:pt x="372" y="365"/>
                  </a:cubicBezTo>
                  <a:cubicBezTo>
                    <a:pt x="365" y="366"/>
                    <a:pt x="358" y="353"/>
                    <a:pt x="362" y="349"/>
                  </a:cubicBezTo>
                  <a:cubicBezTo>
                    <a:pt x="446" y="283"/>
                    <a:pt x="452" y="213"/>
                    <a:pt x="412" y="138"/>
                  </a:cubicBezTo>
                  <a:cubicBezTo>
                    <a:pt x="368" y="55"/>
                    <a:pt x="291" y="27"/>
                    <a:pt x="201" y="74"/>
                  </a:cubicBezTo>
                  <a:cubicBezTo>
                    <a:pt x="156" y="98"/>
                    <a:pt x="157" y="102"/>
                    <a:pt x="171" y="129"/>
                  </a:cubicBezTo>
                  <a:lnTo>
                    <a:pt x="374" y="5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4" name="Freeform 250"/>
            <p:cNvSpPr>
              <a:spLocks/>
            </p:cNvSpPr>
            <p:nvPr/>
          </p:nvSpPr>
          <p:spPr bwMode="auto">
            <a:xfrm>
              <a:off x="7150" y="103"/>
              <a:ext cx="82" cy="96"/>
            </a:xfrm>
            <a:custGeom>
              <a:avLst/>
              <a:gdLst>
                <a:gd name="T0" fmla="*/ 119 w 645"/>
                <a:gd name="T1" fmla="*/ 248 h 750"/>
                <a:gd name="T2" fmla="*/ 26 w 645"/>
                <a:gd name="T3" fmla="*/ 150 h 750"/>
                <a:gd name="T4" fmla="*/ 10 w 645"/>
                <a:gd name="T5" fmla="*/ 153 h 750"/>
                <a:gd name="T6" fmla="*/ 5 w 645"/>
                <a:gd name="T7" fmla="*/ 129 h 750"/>
                <a:gd name="T8" fmla="*/ 115 w 645"/>
                <a:gd name="T9" fmla="*/ 97 h 750"/>
                <a:gd name="T10" fmla="*/ 289 w 645"/>
                <a:gd name="T11" fmla="*/ 42 h 750"/>
                <a:gd name="T12" fmla="*/ 413 w 645"/>
                <a:gd name="T13" fmla="*/ 0 h 750"/>
                <a:gd name="T14" fmla="*/ 467 w 645"/>
                <a:gd name="T15" fmla="*/ 118 h 750"/>
                <a:gd name="T16" fmla="*/ 444 w 645"/>
                <a:gd name="T17" fmla="*/ 127 h 750"/>
                <a:gd name="T18" fmla="*/ 346 w 645"/>
                <a:gd name="T19" fmla="*/ 62 h 750"/>
                <a:gd name="T20" fmla="*/ 254 w 645"/>
                <a:gd name="T21" fmla="*/ 84 h 750"/>
                <a:gd name="T22" fmla="*/ 188 w 645"/>
                <a:gd name="T23" fmla="*/ 105 h 750"/>
                <a:gd name="T24" fmla="*/ 172 w 645"/>
                <a:gd name="T25" fmla="*/ 151 h 750"/>
                <a:gd name="T26" fmla="*/ 230 w 645"/>
                <a:gd name="T27" fmla="*/ 336 h 750"/>
                <a:gd name="T28" fmla="*/ 269 w 645"/>
                <a:gd name="T29" fmla="*/ 353 h 750"/>
                <a:gd name="T30" fmla="*/ 323 w 645"/>
                <a:gd name="T31" fmla="*/ 336 h 750"/>
                <a:gd name="T32" fmla="*/ 400 w 645"/>
                <a:gd name="T33" fmla="*/ 305 h 750"/>
                <a:gd name="T34" fmla="*/ 412 w 645"/>
                <a:gd name="T35" fmla="*/ 266 h 750"/>
                <a:gd name="T36" fmla="*/ 407 w 645"/>
                <a:gd name="T37" fmla="*/ 225 h 750"/>
                <a:gd name="T38" fmla="*/ 431 w 645"/>
                <a:gd name="T39" fmla="*/ 219 h 750"/>
                <a:gd name="T40" fmla="*/ 457 w 645"/>
                <a:gd name="T41" fmla="*/ 313 h 750"/>
                <a:gd name="T42" fmla="*/ 489 w 645"/>
                <a:gd name="T43" fmla="*/ 401 h 750"/>
                <a:gd name="T44" fmla="*/ 465 w 645"/>
                <a:gd name="T45" fmla="*/ 410 h 750"/>
                <a:gd name="T46" fmla="*/ 445 w 645"/>
                <a:gd name="T47" fmla="*/ 376 h 750"/>
                <a:gd name="T48" fmla="*/ 406 w 645"/>
                <a:gd name="T49" fmla="*/ 350 h 750"/>
                <a:gd name="T50" fmla="*/ 333 w 645"/>
                <a:gd name="T51" fmla="*/ 368 h 750"/>
                <a:gd name="T52" fmla="*/ 279 w 645"/>
                <a:gd name="T53" fmla="*/ 385 h 750"/>
                <a:gd name="T54" fmla="*/ 257 w 645"/>
                <a:gd name="T55" fmla="*/ 420 h 750"/>
                <a:gd name="T56" fmla="*/ 298 w 645"/>
                <a:gd name="T57" fmla="*/ 550 h 750"/>
                <a:gd name="T58" fmla="*/ 346 w 645"/>
                <a:gd name="T59" fmla="*/ 641 h 750"/>
                <a:gd name="T60" fmla="*/ 465 w 645"/>
                <a:gd name="T61" fmla="*/ 626 h 750"/>
                <a:gd name="T62" fmla="*/ 579 w 645"/>
                <a:gd name="T63" fmla="*/ 575 h 750"/>
                <a:gd name="T64" fmla="*/ 616 w 645"/>
                <a:gd name="T65" fmla="*/ 465 h 750"/>
                <a:gd name="T66" fmla="*/ 641 w 645"/>
                <a:gd name="T67" fmla="*/ 464 h 750"/>
                <a:gd name="T68" fmla="*/ 640 w 645"/>
                <a:gd name="T69" fmla="*/ 606 h 750"/>
                <a:gd name="T70" fmla="*/ 391 w 645"/>
                <a:gd name="T71" fmla="*/ 681 h 750"/>
                <a:gd name="T72" fmla="*/ 308 w 645"/>
                <a:gd name="T73" fmla="*/ 708 h 750"/>
                <a:gd name="T74" fmla="*/ 183 w 645"/>
                <a:gd name="T75" fmla="*/ 750 h 750"/>
                <a:gd name="T76" fmla="*/ 174 w 645"/>
                <a:gd name="T77" fmla="*/ 728 h 750"/>
                <a:gd name="T78" fmla="*/ 203 w 645"/>
                <a:gd name="T79" fmla="*/ 715 h 750"/>
                <a:gd name="T80" fmla="*/ 224 w 645"/>
                <a:gd name="T81" fmla="*/ 581 h 750"/>
                <a:gd name="T82" fmla="*/ 119 w 645"/>
                <a:gd name="T83" fmla="*/ 24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5" h="750">
                  <a:moveTo>
                    <a:pt x="119" y="248"/>
                  </a:moveTo>
                  <a:cubicBezTo>
                    <a:pt x="89" y="152"/>
                    <a:pt x="82" y="139"/>
                    <a:pt x="26" y="150"/>
                  </a:cubicBezTo>
                  <a:cubicBezTo>
                    <a:pt x="10" y="153"/>
                    <a:pt x="10" y="153"/>
                    <a:pt x="10" y="153"/>
                  </a:cubicBezTo>
                  <a:cubicBezTo>
                    <a:pt x="4" y="151"/>
                    <a:pt x="0" y="133"/>
                    <a:pt x="5" y="129"/>
                  </a:cubicBezTo>
                  <a:cubicBezTo>
                    <a:pt x="45" y="118"/>
                    <a:pt x="77" y="109"/>
                    <a:pt x="115" y="97"/>
                  </a:cubicBezTo>
                  <a:cubicBezTo>
                    <a:pt x="289" y="42"/>
                    <a:pt x="289" y="42"/>
                    <a:pt x="289" y="42"/>
                  </a:cubicBezTo>
                  <a:cubicBezTo>
                    <a:pt x="348" y="23"/>
                    <a:pt x="403" y="6"/>
                    <a:pt x="413" y="0"/>
                  </a:cubicBezTo>
                  <a:cubicBezTo>
                    <a:pt x="423" y="14"/>
                    <a:pt x="450" y="79"/>
                    <a:pt x="467" y="118"/>
                  </a:cubicBezTo>
                  <a:cubicBezTo>
                    <a:pt x="465" y="125"/>
                    <a:pt x="450" y="131"/>
                    <a:pt x="444" y="127"/>
                  </a:cubicBezTo>
                  <a:cubicBezTo>
                    <a:pt x="417" y="88"/>
                    <a:pt x="398" y="58"/>
                    <a:pt x="346" y="62"/>
                  </a:cubicBezTo>
                  <a:cubicBezTo>
                    <a:pt x="325" y="63"/>
                    <a:pt x="295" y="72"/>
                    <a:pt x="254" y="84"/>
                  </a:cubicBezTo>
                  <a:cubicBezTo>
                    <a:pt x="188" y="105"/>
                    <a:pt x="188" y="105"/>
                    <a:pt x="188" y="105"/>
                  </a:cubicBezTo>
                  <a:cubicBezTo>
                    <a:pt x="160" y="114"/>
                    <a:pt x="161" y="116"/>
                    <a:pt x="172" y="151"/>
                  </a:cubicBezTo>
                  <a:cubicBezTo>
                    <a:pt x="230" y="336"/>
                    <a:pt x="230" y="336"/>
                    <a:pt x="230" y="336"/>
                  </a:cubicBezTo>
                  <a:cubicBezTo>
                    <a:pt x="238" y="362"/>
                    <a:pt x="241" y="361"/>
                    <a:pt x="269" y="353"/>
                  </a:cubicBezTo>
                  <a:cubicBezTo>
                    <a:pt x="323" y="336"/>
                    <a:pt x="323" y="336"/>
                    <a:pt x="323" y="336"/>
                  </a:cubicBezTo>
                  <a:cubicBezTo>
                    <a:pt x="362" y="323"/>
                    <a:pt x="390" y="312"/>
                    <a:pt x="400" y="305"/>
                  </a:cubicBezTo>
                  <a:cubicBezTo>
                    <a:pt x="409" y="298"/>
                    <a:pt x="414" y="290"/>
                    <a:pt x="412" y="266"/>
                  </a:cubicBezTo>
                  <a:cubicBezTo>
                    <a:pt x="407" y="225"/>
                    <a:pt x="407" y="225"/>
                    <a:pt x="407" y="225"/>
                  </a:cubicBezTo>
                  <a:cubicBezTo>
                    <a:pt x="410" y="218"/>
                    <a:pt x="426" y="213"/>
                    <a:pt x="431" y="219"/>
                  </a:cubicBezTo>
                  <a:cubicBezTo>
                    <a:pt x="438" y="241"/>
                    <a:pt x="446" y="278"/>
                    <a:pt x="457" y="313"/>
                  </a:cubicBezTo>
                  <a:cubicBezTo>
                    <a:pt x="468" y="347"/>
                    <a:pt x="482" y="381"/>
                    <a:pt x="489" y="401"/>
                  </a:cubicBezTo>
                  <a:cubicBezTo>
                    <a:pt x="487" y="409"/>
                    <a:pt x="471" y="414"/>
                    <a:pt x="465" y="410"/>
                  </a:cubicBezTo>
                  <a:cubicBezTo>
                    <a:pt x="445" y="376"/>
                    <a:pt x="445" y="376"/>
                    <a:pt x="445" y="376"/>
                  </a:cubicBezTo>
                  <a:cubicBezTo>
                    <a:pt x="436" y="361"/>
                    <a:pt x="426" y="349"/>
                    <a:pt x="406" y="350"/>
                  </a:cubicBezTo>
                  <a:cubicBezTo>
                    <a:pt x="391" y="350"/>
                    <a:pt x="369" y="356"/>
                    <a:pt x="333" y="368"/>
                  </a:cubicBezTo>
                  <a:cubicBezTo>
                    <a:pt x="279" y="385"/>
                    <a:pt x="279" y="385"/>
                    <a:pt x="279" y="385"/>
                  </a:cubicBezTo>
                  <a:cubicBezTo>
                    <a:pt x="251" y="394"/>
                    <a:pt x="249" y="395"/>
                    <a:pt x="257" y="420"/>
                  </a:cubicBezTo>
                  <a:cubicBezTo>
                    <a:pt x="298" y="550"/>
                    <a:pt x="298" y="550"/>
                    <a:pt x="298" y="550"/>
                  </a:cubicBezTo>
                  <a:cubicBezTo>
                    <a:pt x="313" y="599"/>
                    <a:pt x="326" y="630"/>
                    <a:pt x="346" y="641"/>
                  </a:cubicBezTo>
                  <a:cubicBezTo>
                    <a:pt x="360" y="648"/>
                    <a:pt x="383" y="652"/>
                    <a:pt x="465" y="626"/>
                  </a:cubicBezTo>
                  <a:cubicBezTo>
                    <a:pt x="536" y="604"/>
                    <a:pt x="561" y="592"/>
                    <a:pt x="579" y="575"/>
                  </a:cubicBezTo>
                  <a:cubicBezTo>
                    <a:pt x="592" y="561"/>
                    <a:pt x="607" y="520"/>
                    <a:pt x="616" y="465"/>
                  </a:cubicBezTo>
                  <a:cubicBezTo>
                    <a:pt x="621" y="458"/>
                    <a:pt x="635" y="457"/>
                    <a:pt x="641" y="464"/>
                  </a:cubicBezTo>
                  <a:cubicBezTo>
                    <a:pt x="645" y="498"/>
                    <a:pt x="644" y="577"/>
                    <a:pt x="640" y="606"/>
                  </a:cubicBezTo>
                  <a:cubicBezTo>
                    <a:pt x="556" y="630"/>
                    <a:pt x="474" y="655"/>
                    <a:pt x="391" y="681"/>
                  </a:cubicBezTo>
                  <a:cubicBezTo>
                    <a:pt x="308" y="708"/>
                    <a:pt x="308" y="708"/>
                    <a:pt x="308" y="708"/>
                  </a:cubicBezTo>
                  <a:cubicBezTo>
                    <a:pt x="268" y="720"/>
                    <a:pt x="237" y="731"/>
                    <a:pt x="183" y="750"/>
                  </a:cubicBezTo>
                  <a:cubicBezTo>
                    <a:pt x="177" y="749"/>
                    <a:pt x="170" y="735"/>
                    <a:pt x="174" y="728"/>
                  </a:cubicBezTo>
                  <a:cubicBezTo>
                    <a:pt x="203" y="715"/>
                    <a:pt x="203" y="715"/>
                    <a:pt x="203" y="715"/>
                  </a:cubicBezTo>
                  <a:cubicBezTo>
                    <a:pt x="255" y="694"/>
                    <a:pt x="255" y="678"/>
                    <a:pt x="224" y="581"/>
                  </a:cubicBezTo>
                  <a:lnTo>
                    <a:pt x="119" y="2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5" name="Freeform 251"/>
            <p:cNvSpPr>
              <a:spLocks noEditPoints="1"/>
            </p:cNvSpPr>
            <p:nvPr/>
          </p:nvSpPr>
          <p:spPr bwMode="auto">
            <a:xfrm>
              <a:off x="7225" y="93"/>
              <a:ext cx="88" cy="86"/>
            </a:xfrm>
            <a:custGeom>
              <a:avLst/>
              <a:gdLst>
                <a:gd name="T0" fmla="*/ 95 w 683"/>
                <a:gd name="T1" fmla="*/ 172 h 675"/>
                <a:gd name="T2" fmla="*/ 40 w 683"/>
                <a:gd name="T3" fmla="*/ 64 h 675"/>
                <a:gd name="T4" fmla="*/ 9 w 683"/>
                <a:gd name="T5" fmla="*/ 64 h 675"/>
                <a:gd name="T6" fmla="*/ 7 w 683"/>
                <a:gd name="T7" fmla="*/ 40 h 675"/>
                <a:gd name="T8" fmla="*/ 221 w 683"/>
                <a:gd name="T9" fmla="*/ 8 h 675"/>
                <a:gd name="T10" fmla="*/ 385 w 683"/>
                <a:gd name="T11" fmla="*/ 19 h 675"/>
                <a:gd name="T12" fmla="*/ 480 w 683"/>
                <a:gd name="T13" fmla="*/ 146 h 675"/>
                <a:gd name="T14" fmla="*/ 378 w 683"/>
                <a:gd name="T15" fmla="*/ 320 h 675"/>
                <a:gd name="T16" fmla="*/ 385 w 683"/>
                <a:gd name="T17" fmla="*/ 343 h 675"/>
                <a:gd name="T18" fmla="*/ 607 w 683"/>
                <a:gd name="T19" fmla="*/ 578 h 675"/>
                <a:gd name="T20" fmla="*/ 677 w 683"/>
                <a:gd name="T21" fmla="*/ 598 h 675"/>
                <a:gd name="T22" fmla="*/ 679 w 683"/>
                <a:gd name="T23" fmla="*/ 611 h 675"/>
                <a:gd name="T24" fmla="*/ 637 w 683"/>
                <a:gd name="T25" fmla="*/ 620 h 675"/>
                <a:gd name="T26" fmla="*/ 424 w 683"/>
                <a:gd name="T27" fmla="*/ 521 h 675"/>
                <a:gd name="T28" fmla="*/ 313 w 683"/>
                <a:gd name="T29" fmla="*/ 386 h 675"/>
                <a:gd name="T30" fmla="*/ 242 w 683"/>
                <a:gd name="T31" fmla="*/ 362 h 675"/>
                <a:gd name="T32" fmla="*/ 199 w 683"/>
                <a:gd name="T33" fmla="*/ 388 h 675"/>
                <a:gd name="T34" fmla="*/ 212 w 683"/>
                <a:gd name="T35" fmla="*/ 510 h 675"/>
                <a:gd name="T36" fmla="*/ 283 w 683"/>
                <a:gd name="T37" fmla="*/ 624 h 675"/>
                <a:gd name="T38" fmla="*/ 303 w 683"/>
                <a:gd name="T39" fmla="*/ 625 h 675"/>
                <a:gd name="T40" fmla="*/ 304 w 683"/>
                <a:gd name="T41" fmla="*/ 649 h 675"/>
                <a:gd name="T42" fmla="*/ 189 w 683"/>
                <a:gd name="T43" fmla="*/ 659 h 675"/>
                <a:gd name="T44" fmla="*/ 69 w 683"/>
                <a:gd name="T45" fmla="*/ 675 h 675"/>
                <a:gd name="T46" fmla="*/ 64 w 683"/>
                <a:gd name="T47" fmla="*/ 651 h 675"/>
                <a:gd name="T48" fmla="*/ 88 w 683"/>
                <a:gd name="T49" fmla="*/ 645 h 675"/>
                <a:gd name="T50" fmla="*/ 133 w 683"/>
                <a:gd name="T51" fmla="*/ 519 h 675"/>
                <a:gd name="T52" fmla="*/ 95 w 683"/>
                <a:gd name="T53" fmla="*/ 172 h 675"/>
                <a:gd name="T54" fmla="*/ 189 w 683"/>
                <a:gd name="T55" fmla="*/ 302 h 675"/>
                <a:gd name="T56" fmla="*/ 195 w 683"/>
                <a:gd name="T57" fmla="*/ 333 h 675"/>
                <a:gd name="T58" fmla="*/ 262 w 683"/>
                <a:gd name="T59" fmla="*/ 331 h 675"/>
                <a:gd name="T60" fmla="*/ 359 w 683"/>
                <a:gd name="T61" fmla="*/ 295 h 675"/>
                <a:gd name="T62" fmla="*/ 394 w 683"/>
                <a:gd name="T63" fmla="*/ 170 h 675"/>
                <a:gd name="T64" fmla="*/ 223 w 683"/>
                <a:gd name="T65" fmla="*/ 38 h 675"/>
                <a:gd name="T66" fmla="*/ 164 w 683"/>
                <a:gd name="T67" fmla="*/ 76 h 675"/>
                <a:gd name="T68" fmla="*/ 189 w 683"/>
                <a:gd name="T69" fmla="*/ 30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3" h="675">
                  <a:moveTo>
                    <a:pt x="95" y="172"/>
                  </a:moveTo>
                  <a:cubicBezTo>
                    <a:pt x="85" y="81"/>
                    <a:pt x="80" y="65"/>
                    <a:pt x="40" y="64"/>
                  </a:cubicBezTo>
                  <a:cubicBezTo>
                    <a:pt x="9" y="64"/>
                    <a:pt x="9" y="64"/>
                    <a:pt x="9" y="64"/>
                  </a:cubicBezTo>
                  <a:cubicBezTo>
                    <a:pt x="1" y="60"/>
                    <a:pt x="0" y="44"/>
                    <a:pt x="7" y="40"/>
                  </a:cubicBezTo>
                  <a:cubicBezTo>
                    <a:pt x="61" y="29"/>
                    <a:pt x="127" y="18"/>
                    <a:pt x="221" y="8"/>
                  </a:cubicBezTo>
                  <a:cubicBezTo>
                    <a:pt x="281" y="2"/>
                    <a:pt x="339" y="0"/>
                    <a:pt x="385" y="19"/>
                  </a:cubicBezTo>
                  <a:cubicBezTo>
                    <a:pt x="434" y="39"/>
                    <a:pt x="473" y="78"/>
                    <a:pt x="480" y="146"/>
                  </a:cubicBezTo>
                  <a:cubicBezTo>
                    <a:pt x="490" y="237"/>
                    <a:pt x="424" y="295"/>
                    <a:pt x="378" y="320"/>
                  </a:cubicBezTo>
                  <a:cubicBezTo>
                    <a:pt x="373" y="326"/>
                    <a:pt x="379" y="335"/>
                    <a:pt x="385" y="343"/>
                  </a:cubicBezTo>
                  <a:cubicBezTo>
                    <a:pt x="476" y="459"/>
                    <a:pt x="535" y="530"/>
                    <a:pt x="607" y="578"/>
                  </a:cubicBezTo>
                  <a:cubicBezTo>
                    <a:pt x="625" y="590"/>
                    <a:pt x="650" y="598"/>
                    <a:pt x="677" y="598"/>
                  </a:cubicBezTo>
                  <a:cubicBezTo>
                    <a:pt x="682" y="599"/>
                    <a:pt x="683" y="607"/>
                    <a:pt x="679" y="611"/>
                  </a:cubicBezTo>
                  <a:cubicBezTo>
                    <a:pt x="671" y="615"/>
                    <a:pt x="655" y="618"/>
                    <a:pt x="637" y="620"/>
                  </a:cubicBezTo>
                  <a:cubicBezTo>
                    <a:pt x="555" y="629"/>
                    <a:pt x="503" y="611"/>
                    <a:pt x="424" y="521"/>
                  </a:cubicBezTo>
                  <a:cubicBezTo>
                    <a:pt x="395" y="488"/>
                    <a:pt x="348" y="426"/>
                    <a:pt x="313" y="386"/>
                  </a:cubicBezTo>
                  <a:cubicBezTo>
                    <a:pt x="297" y="366"/>
                    <a:pt x="280" y="358"/>
                    <a:pt x="242" y="362"/>
                  </a:cubicBezTo>
                  <a:cubicBezTo>
                    <a:pt x="198" y="367"/>
                    <a:pt x="196" y="368"/>
                    <a:pt x="199" y="388"/>
                  </a:cubicBezTo>
                  <a:cubicBezTo>
                    <a:pt x="212" y="510"/>
                    <a:pt x="212" y="510"/>
                    <a:pt x="212" y="510"/>
                  </a:cubicBezTo>
                  <a:cubicBezTo>
                    <a:pt x="223" y="611"/>
                    <a:pt x="226" y="622"/>
                    <a:pt x="283" y="624"/>
                  </a:cubicBezTo>
                  <a:cubicBezTo>
                    <a:pt x="303" y="625"/>
                    <a:pt x="303" y="625"/>
                    <a:pt x="303" y="625"/>
                  </a:cubicBezTo>
                  <a:cubicBezTo>
                    <a:pt x="310" y="629"/>
                    <a:pt x="310" y="646"/>
                    <a:pt x="304" y="649"/>
                  </a:cubicBezTo>
                  <a:cubicBezTo>
                    <a:pt x="261" y="652"/>
                    <a:pt x="228" y="655"/>
                    <a:pt x="189" y="659"/>
                  </a:cubicBezTo>
                  <a:cubicBezTo>
                    <a:pt x="149" y="663"/>
                    <a:pt x="114" y="668"/>
                    <a:pt x="69" y="675"/>
                  </a:cubicBezTo>
                  <a:cubicBezTo>
                    <a:pt x="63" y="673"/>
                    <a:pt x="59" y="658"/>
                    <a:pt x="64" y="651"/>
                  </a:cubicBezTo>
                  <a:cubicBezTo>
                    <a:pt x="88" y="645"/>
                    <a:pt x="88" y="645"/>
                    <a:pt x="88" y="645"/>
                  </a:cubicBezTo>
                  <a:cubicBezTo>
                    <a:pt x="143" y="633"/>
                    <a:pt x="144" y="620"/>
                    <a:pt x="133" y="519"/>
                  </a:cubicBezTo>
                  <a:lnTo>
                    <a:pt x="95" y="172"/>
                  </a:lnTo>
                  <a:close/>
                  <a:moveTo>
                    <a:pt x="189" y="302"/>
                  </a:moveTo>
                  <a:cubicBezTo>
                    <a:pt x="191" y="319"/>
                    <a:pt x="192" y="330"/>
                    <a:pt x="195" y="333"/>
                  </a:cubicBezTo>
                  <a:cubicBezTo>
                    <a:pt x="199" y="336"/>
                    <a:pt x="213" y="336"/>
                    <a:pt x="262" y="331"/>
                  </a:cubicBezTo>
                  <a:cubicBezTo>
                    <a:pt x="297" y="327"/>
                    <a:pt x="334" y="319"/>
                    <a:pt x="359" y="295"/>
                  </a:cubicBezTo>
                  <a:cubicBezTo>
                    <a:pt x="383" y="272"/>
                    <a:pt x="401" y="235"/>
                    <a:pt x="394" y="170"/>
                  </a:cubicBezTo>
                  <a:cubicBezTo>
                    <a:pt x="386" y="94"/>
                    <a:pt x="331" y="26"/>
                    <a:pt x="223" y="38"/>
                  </a:cubicBezTo>
                  <a:cubicBezTo>
                    <a:pt x="164" y="45"/>
                    <a:pt x="161" y="49"/>
                    <a:pt x="164" y="76"/>
                  </a:cubicBezTo>
                  <a:lnTo>
                    <a:pt x="189" y="3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6" name="Freeform 252"/>
            <p:cNvSpPr>
              <a:spLocks/>
            </p:cNvSpPr>
            <p:nvPr/>
          </p:nvSpPr>
          <p:spPr bwMode="auto">
            <a:xfrm>
              <a:off x="7305" y="91"/>
              <a:ext cx="36" cy="84"/>
            </a:xfrm>
            <a:custGeom>
              <a:avLst/>
              <a:gdLst>
                <a:gd name="T0" fmla="*/ 111 w 286"/>
                <a:gd name="T1" fmla="*/ 153 h 656"/>
                <a:gd name="T2" fmla="*/ 58 w 286"/>
                <a:gd name="T3" fmla="*/ 27 h 656"/>
                <a:gd name="T4" fmla="*/ 34 w 286"/>
                <a:gd name="T5" fmla="*/ 24 h 656"/>
                <a:gd name="T6" fmla="*/ 37 w 286"/>
                <a:gd name="T7" fmla="*/ 0 h 656"/>
                <a:gd name="T8" fmla="*/ 159 w 286"/>
                <a:gd name="T9" fmla="*/ 8 h 656"/>
                <a:gd name="T10" fmla="*/ 279 w 286"/>
                <a:gd name="T11" fmla="*/ 11 h 656"/>
                <a:gd name="T12" fmla="*/ 280 w 286"/>
                <a:gd name="T13" fmla="*/ 35 h 656"/>
                <a:gd name="T14" fmla="*/ 256 w 286"/>
                <a:gd name="T15" fmla="*/ 36 h 656"/>
                <a:gd name="T16" fmla="*/ 191 w 286"/>
                <a:gd name="T17" fmla="*/ 157 h 656"/>
                <a:gd name="T18" fmla="*/ 175 w 286"/>
                <a:gd name="T19" fmla="*/ 502 h 656"/>
                <a:gd name="T20" fmla="*/ 229 w 286"/>
                <a:gd name="T21" fmla="*/ 628 h 656"/>
                <a:gd name="T22" fmla="*/ 253 w 286"/>
                <a:gd name="T23" fmla="*/ 632 h 656"/>
                <a:gd name="T24" fmla="*/ 250 w 286"/>
                <a:gd name="T25" fmla="*/ 656 h 656"/>
                <a:gd name="T26" fmla="*/ 130 w 286"/>
                <a:gd name="T27" fmla="*/ 648 h 656"/>
                <a:gd name="T28" fmla="*/ 7 w 286"/>
                <a:gd name="T29" fmla="*/ 645 h 656"/>
                <a:gd name="T30" fmla="*/ 6 w 286"/>
                <a:gd name="T31" fmla="*/ 621 h 656"/>
                <a:gd name="T32" fmla="*/ 31 w 286"/>
                <a:gd name="T33" fmla="*/ 619 h 656"/>
                <a:gd name="T34" fmla="*/ 96 w 286"/>
                <a:gd name="T35" fmla="*/ 498 h 656"/>
                <a:gd name="T36" fmla="*/ 111 w 286"/>
                <a:gd name="T37" fmla="*/ 1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656">
                  <a:moveTo>
                    <a:pt x="111" y="153"/>
                  </a:moveTo>
                  <a:cubicBezTo>
                    <a:pt x="116" y="51"/>
                    <a:pt x="115" y="34"/>
                    <a:pt x="58" y="27"/>
                  </a:cubicBezTo>
                  <a:cubicBezTo>
                    <a:pt x="34" y="24"/>
                    <a:pt x="34" y="24"/>
                    <a:pt x="34" y="24"/>
                  </a:cubicBezTo>
                  <a:cubicBezTo>
                    <a:pt x="28" y="20"/>
                    <a:pt x="31" y="2"/>
                    <a:pt x="37" y="0"/>
                  </a:cubicBezTo>
                  <a:cubicBezTo>
                    <a:pt x="85" y="4"/>
                    <a:pt x="118" y="6"/>
                    <a:pt x="159" y="8"/>
                  </a:cubicBezTo>
                  <a:cubicBezTo>
                    <a:pt x="198" y="10"/>
                    <a:pt x="231" y="10"/>
                    <a:pt x="279" y="11"/>
                  </a:cubicBezTo>
                  <a:cubicBezTo>
                    <a:pt x="285" y="14"/>
                    <a:pt x="286" y="31"/>
                    <a:pt x="280" y="35"/>
                  </a:cubicBezTo>
                  <a:cubicBezTo>
                    <a:pt x="256" y="36"/>
                    <a:pt x="256" y="36"/>
                    <a:pt x="256" y="36"/>
                  </a:cubicBezTo>
                  <a:cubicBezTo>
                    <a:pt x="198" y="38"/>
                    <a:pt x="196" y="54"/>
                    <a:pt x="191" y="157"/>
                  </a:cubicBezTo>
                  <a:cubicBezTo>
                    <a:pt x="175" y="502"/>
                    <a:pt x="175" y="502"/>
                    <a:pt x="175" y="502"/>
                  </a:cubicBezTo>
                  <a:cubicBezTo>
                    <a:pt x="170" y="605"/>
                    <a:pt x="172" y="618"/>
                    <a:pt x="229" y="628"/>
                  </a:cubicBezTo>
                  <a:cubicBezTo>
                    <a:pt x="253" y="632"/>
                    <a:pt x="253" y="632"/>
                    <a:pt x="253" y="632"/>
                  </a:cubicBezTo>
                  <a:cubicBezTo>
                    <a:pt x="258" y="636"/>
                    <a:pt x="256" y="653"/>
                    <a:pt x="250" y="656"/>
                  </a:cubicBezTo>
                  <a:cubicBezTo>
                    <a:pt x="201" y="652"/>
                    <a:pt x="168" y="649"/>
                    <a:pt x="130" y="648"/>
                  </a:cubicBezTo>
                  <a:cubicBezTo>
                    <a:pt x="89" y="646"/>
                    <a:pt x="56" y="645"/>
                    <a:pt x="7" y="645"/>
                  </a:cubicBezTo>
                  <a:cubicBezTo>
                    <a:pt x="2" y="642"/>
                    <a:pt x="0" y="626"/>
                    <a:pt x="6" y="621"/>
                  </a:cubicBezTo>
                  <a:cubicBezTo>
                    <a:pt x="31" y="619"/>
                    <a:pt x="31" y="619"/>
                    <a:pt x="31" y="619"/>
                  </a:cubicBezTo>
                  <a:cubicBezTo>
                    <a:pt x="88" y="615"/>
                    <a:pt x="91" y="601"/>
                    <a:pt x="96" y="498"/>
                  </a:cubicBezTo>
                  <a:lnTo>
                    <a:pt x="111" y="1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7" name="Freeform 253"/>
            <p:cNvSpPr>
              <a:spLocks noEditPoints="1"/>
            </p:cNvSpPr>
            <p:nvPr/>
          </p:nvSpPr>
          <p:spPr bwMode="auto">
            <a:xfrm>
              <a:off x="7343" y="95"/>
              <a:ext cx="95" cy="94"/>
            </a:xfrm>
            <a:custGeom>
              <a:avLst/>
              <a:gdLst>
                <a:gd name="T0" fmla="*/ 39 w 744"/>
                <a:gd name="T1" fmla="*/ 301 h 741"/>
                <a:gd name="T2" fmla="*/ 452 w 744"/>
                <a:gd name="T3" fmla="*/ 45 h 741"/>
                <a:gd name="T4" fmla="*/ 706 w 744"/>
                <a:gd name="T5" fmla="*/ 445 h 741"/>
                <a:gd name="T6" fmla="*/ 302 w 744"/>
                <a:gd name="T7" fmla="*/ 699 h 741"/>
                <a:gd name="T8" fmla="*/ 39 w 744"/>
                <a:gd name="T9" fmla="*/ 301 h 741"/>
                <a:gd name="T10" fmla="*/ 605 w 744"/>
                <a:gd name="T11" fmla="*/ 452 h 741"/>
                <a:gd name="T12" fmla="*/ 430 w 744"/>
                <a:gd name="T13" fmla="*/ 70 h 741"/>
                <a:gd name="T14" fmla="*/ 141 w 744"/>
                <a:gd name="T15" fmla="*/ 293 h 741"/>
                <a:gd name="T16" fmla="*/ 321 w 744"/>
                <a:gd name="T17" fmla="*/ 673 h 741"/>
                <a:gd name="T18" fmla="*/ 605 w 744"/>
                <a:gd name="T19" fmla="*/ 45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1">
                  <a:moveTo>
                    <a:pt x="39" y="301"/>
                  </a:moveTo>
                  <a:cubicBezTo>
                    <a:pt x="83" y="112"/>
                    <a:pt x="258" y="0"/>
                    <a:pt x="452" y="45"/>
                  </a:cubicBezTo>
                  <a:cubicBezTo>
                    <a:pt x="671" y="95"/>
                    <a:pt x="744" y="278"/>
                    <a:pt x="706" y="445"/>
                  </a:cubicBezTo>
                  <a:cubicBezTo>
                    <a:pt x="662" y="635"/>
                    <a:pt x="485" y="741"/>
                    <a:pt x="302" y="699"/>
                  </a:cubicBezTo>
                  <a:cubicBezTo>
                    <a:pt x="92" y="651"/>
                    <a:pt x="0" y="471"/>
                    <a:pt x="39" y="301"/>
                  </a:cubicBezTo>
                  <a:close/>
                  <a:moveTo>
                    <a:pt x="605" y="452"/>
                  </a:moveTo>
                  <a:cubicBezTo>
                    <a:pt x="641" y="296"/>
                    <a:pt x="610" y="112"/>
                    <a:pt x="430" y="70"/>
                  </a:cubicBezTo>
                  <a:cubicBezTo>
                    <a:pt x="331" y="48"/>
                    <a:pt x="188" y="86"/>
                    <a:pt x="141" y="293"/>
                  </a:cubicBezTo>
                  <a:cubicBezTo>
                    <a:pt x="108" y="432"/>
                    <a:pt x="135" y="630"/>
                    <a:pt x="321" y="673"/>
                  </a:cubicBezTo>
                  <a:cubicBezTo>
                    <a:pt x="435" y="699"/>
                    <a:pt x="562" y="638"/>
                    <a:pt x="605" y="4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8" name="Freeform 254"/>
            <p:cNvSpPr>
              <a:spLocks noEditPoints="1"/>
            </p:cNvSpPr>
            <p:nvPr/>
          </p:nvSpPr>
          <p:spPr bwMode="auto">
            <a:xfrm>
              <a:off x="7423" y="120"/>
              <a:ext cx="85" cy="108"/>
            </a:xfrm>
            <a:custGeom>
              <a:avLst/>
              <a:gdLst>
                <a:gd name="T0" fmla="*/ 296 w 665"/>
                <a:gd name="T1" fmla="*/ 160 h 844"/>
                <a:gd name="T2" fmla="*/ 308 w 665"/>
                <a:gd name="T3" fmla="*/ 39 h 844"/>
                <a:gd name="T4" fmla="*/ 282 w 665"/>
                <a:gd name="T5" fmla="*/ 22 h 844"/>
                <a:gd name="T6" fmla="*/ 294 w 665"/>
                <a:gd name="T7" fmla="*/ 0 h 844"/>
                <a:gd name="T8" fmla="*/ 491 w 665"/>
                <a:gd name="T9" fmla="*/ 90 h 844"/>
                <a:gd name="T10" fmla="*/ 623 w 665"/>
                <a:gd name="T11" fmla="*/ 188 h 844"/>
                <a:gd name="T12" fmla="*/ 635 w 665"/>
                <a:gd name="T13" fmla="*/ 345 h 844"/>
                <a:gd name="T14" fmla="*/ 455 w 665"/>
                <a:gd name="T15" fmla="*/ 436 h 844"/>
                <a:gd name="T16" fmla="*/ 449 w 665"/>
                <a:gd name="T17" fmla="*/ 459 h 844"/>
                <a:gd name="T18" fmla="*/ 509 w 665"/>
                <a:gd name="T19" fmla="*/ 777 h 844"/>
                <a:gd name="T20" fmla="*/ 557 w 665"/>
                <a:gd name="T21" fmla="*/ 831 h 844"/>
                <a:gd name="T22" fmla="*/ 552 w 665"/>
                <a:gd name="T23" fmla="*/ 844 h 844"/>
                <a:gd name="T24" fmla="*/ 512 w 665"/>
                <a:gd name="T25" fmla="*/ 829 h 844"/>
                <a:gd name="T26" fmla="*/ 386 w 665"/>
                <a:gd name="T27" fmla="*/ 631 h 844"/>
                <a:gd name="T28" fmla="*/ 365 w 665"/>
                <a:gd name="T29" fmla="*/ 457 h 844"/>
                <a:gd name="T30" fmla="*/ 317 w 665"/>
                <a:gd name="T31" fmla="*/ 399 h 844"/>
                <a:gd name="T32" fmla="*/ 267 w 665"/>
                <a:gd name="T33" fmla="*/ 398 h 844"/>
                <a:gd name="T34" fmla="*/ 213 w 665"/>
                <a:gd name="T35" fmla="*/ 507 h 844"/>
                <a:gd name="T36" fmla="*/ 211 w 665"/>
                <a:gd name="T37" fmla="*/ 642 h 844"/>
                <a:gd name="T38" fmla="*/ 228 w 665"/>
                <a:gd name="T39" fmla="*/ 653 h 844"/>
                <a:gd name="T40" fmla="*/ 216 w 665"/>
                <a:gd name="T41" fmla="*/ 674 h 844"/>
                <a:gd name="T42" fmla="*/ 114 w 665"/>
                <a:gd name="T43" fmla="*/ 620 h 844"/>
                <a:gd name="T44" fmla="*/ 3 w 665"/>
                <a:gd name="T45" fmla="*/ 569 h 844"/>
                <a:gd name="T46" fmla="*/ 13 w 665"/>
                <a:gd name="T47" fmla="*/ 547 h 844"/>
                <a:gd name="T48" fmla="*/ 36 w 665"/>
                <a:gd name="T49" fmla="*/ 555 h 844"/>
                <a:gd name="T50" fmla="*/ 142 w 665"/>
                <a:gd name="T51" fmla="*/ 472 h 844"/>
                <a:gd name="T52" fmla="*/ 296 w 665"/>
                <a:gd name="T53" fmla="*/ 160 h 844"/>
                <a:gd name="T54" fmla="*/ 306 w 665"/>
                <a:gd name="T55" fmla="*/ 319 h 844"/>
                <a:gd name="T56" fmla="*/ 294 w 665"/>
                <a:gd name="T57" fmla="*/ 349 h 844"/>
                <a:gd name="T58" fmla="*/ 352 w 665"/>
                <a:gd name="T59" fmla="*/ 383 h 844"/>
                <a:gd name="T60" fmla="*/ 453 w 665"/>
                <a:gd name="T61" fmla="*/ 405 h 844"/>
                <a:gd name="T62" fmla="*/ 550 w 665"/>
                <a:gd name="T63" fmla="*/ 319 h 844"/>
                <a:gd name="T64" fmla="*/ 477 w 665"/>
                <a:gd name="T65" fmla="*/ 116 h 844"/>
                <a:gd name="T66" fmla="*/ 406 w 665"/>
                <a:gd name="T67" fmla="*/ 116 h 844"/>
                <a:gd name="T68" fmla="*/ 306 w 665"/>
                <a:gd name="T69" fmla="*/ 31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5" h="844">
                  <a:moveTo>
                    <a:pt x="296" y="160"/>
                  </a:moveTo>
                  <a:cubicBezTo>
                    <a:pt x="337" y="77"/>
                    <a:pt x="342" y="61"/>
                    <a:pt x="308" y="39"/>
                  </a:cubicBezTo>
                  <a:cubicBezTo>
                    <a:pt x="282" y="22"/>
                    <a:pt x="282" y="22"/>
                    <a:pt x="282" y="22"/>
                  </a:cubicBezTo>
                  <a:cubicBezTo>
                    <a:pt x="278" y="15"/>
                    <a:pt x="285" y="1"/>
                    <a:pt x="294" y="0"/>
                  </a:cubicBezTo>
                  <a:cubicBezTo>
                    <a:pt x="344" y="20"/>
                    <a:pt x="406" y="47"/>
                    <a:pt x="491" y="90"/>
                  </a:cubicBezTo>
                  <a:cubicBezTo>
                    <a:pt x="545" y="116"/>
                    <a:pt x="594" y="146"/>
                    <a:pt x="623" y="188"/>
                  </a:cubicBezTo>
                  <a:cubicBezTo>
                    <a:pt x="654" y="230"/>
                    <a:pt x="665" y="284"/>
                    <a:pt x="635" y="345"/>
                  </a:cubicBezTo>
                  <a:cubicBezTo>
                    <a:pt x="594" y="428"/>
                    <a:pt x="507" y="441"/>
                    <a:pt x="455" y="436"/>
                  </a:cubicBezTo>
                  <a:cubicBezTo>
                    <a:pt x="448" y="439"/>
                    <a:pt x="448" y="450"/>
                    <a:pt x="449" y="459"/>
                  </a:cubicBezTo>
                  <a:cubicBezTo>
                    <a:pt x="463" y="606"/>
                    <a:pt x="475" y="698"/>
                    <a:pt x="509" y="777"/>
                  </a:cubicBezTo>
                  <a:cubicBezTo>
                    <a:pt x="517" y="798"/>
                    <a:pt x="534" y="818"/>
                    <a:pt x="557" y="831"/>
                  </a:cubicBezTo>
                  <a:cubicBezTo>
                    <a:pt x="561" y="835"/>
                    <a:pt x="558" y="843"/>
                    <a:pt x="552" y="844"/>
                  </a:cubicBezTo>
                  <a:cubicBezTo>
                    <a:pt x="543" y="843"/>
                    <a:pt x="528" y="837"/>
                    <a:pt x="512" y="829"/>
                  </a:cubicBezTo>
                  <a:cubicBezTo>
                    <a:pt x="438" y="793"/>
                    <a:pt x="404" y="749"/>
                    <a:pt x="386" y="631"/>
                  </a:cubicBezTo>
                  <a:cubicBezTo>
                    <a:pt x="379" y="587"/>
                    <a:pt x="373" y="510"/>
                    <a:pt x="365" y="457"/>
                  </a:cubicBezTo>
                  <a:cubicBezTo>
                    <a:pt x="362" y="431"/>
                    <a:pt x="352" y="416"/>
                    <a:pt x="317" y="399"/>
                  </a:cubicBezTo>
                  <a:cubicBezTo>
                    <a:pt x="278" y="379"/>
                    <a:pt x="276" y="379"/>
                    <a:pt x="267" y="398"/>
                  </a:cubicBezTo>
                  <a:cubicBezTo>
                    <a:pt x="213" y="507"/>
                    <a:pt x="213" y="507"/>
                    <a:pt x="213" y="507"/>
                  </a:cubicBezTo>
                  <a:cubicBezTo>
                    <a:pt x="168" y="598"/>
                    <a:pt x="164" y="610"/>
                    <a:pt x="211" y="642"/>
                  </a:cubicBezTo>
                  <a:cubicBezTo>
                    <a:pt x="228" y="653"/>
                    <a:pt x="228" y="653"/>
                    <a:pt x="228" y="653"/>
                  </a:cubicBezTo>
                  <a:cubicBezTo>
                    <a:pt x="231" y="660"/>
                    <a:pt x="222" y="674"/>
                    <a:pt x="216" y="674"/>
                  </a:cubicBezTo>
                  <a:cubicBezTo>
                    <a:pt x="178" y="653"/>
                    <a:pt x="148" y="638"/>
                    <a:pt x="114" y="620"/>
                  </a:cubicBezTo>
                  <a:cubicBezTo>
                    <a:pt x="77" y="602"/>
                    <a:pt x="45" y="588"/>
                    <a:pt x="3" y="569"/>
                  </a:cubicBezTo>
                  <a:cubicBezTo>
                    <a:pt x="0" y="564"/>
                    <a:pt x="4" y="550"/>
                    <a:pt x="13" y="547"/>
                  </a:cubicBezTo>
                  <a:cubicBezTo>
                    <a:pt x="36" y="555"/>
                    <a:pt x="36" y="555"/>
                    <a:pt x="36" y="555"/>
                  </a:cubicBezTo>
                  <a:cubicBezTo>
                    <a:pt x="89" y="574"/>
                    <a:pt x="96" y="563"/>
                    <a:pt x="142" y="472"/>
                  </a:cubicBezTo>
                  <a:lnTo>
                    <a:pt x="296" y="160"/>
                  </a:lnTo>
                  <a:close/>
                  <a:moveTo>
                    <a:pt x="306" y="319"/>
                  </a:moveTo>
                  <a:cubicBezTo>
                    <a:pt x="298" y="335"/>
                    <a:pt x="293" y="345"/>
                    <a:pt x="294" y="349"/>
                  </a:cubicBezTo>
                  <a:cubicBezTo>
                    <a:pt x="295" y="353"/>
                    <a:pt x="308" y="362"/>
                    <a:pt x="352" y="383"/>
                  </a:cubicBezTo>
                  <a:cubicBezTo>
                    <a:pt x="383" y="399"/>
                    <a:pt x="418" y="412"/>
                    <a:pt x="453" y="405"/>
                  </a:cubicBezTo>
                  <a:cubicBezTo>
                    <a:pt x="485" y="398"/>
                    <a:pt x="520" y="378"/>
                    <a:pt x="550" y="319"/>
                  </a:cubicBezTo>
                  <a:cubicBezTo>
                    <a:pt x="584" y="250"/>
                    <a:pt x="573" y="164"/>
                    <a:pt x="477" y="116"/>
                  </a:cubicBezTo>
                  <a:cubicBezTo>
                    <a:pt x="423" y="89"/>
                    <a:pt x="418" y="92"/>
                    <a:pt x="406" y="116"/>
                  </a:cubicBezTo>
                  <a:lnTo>
                    <a:pt x="306" y="3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9" name="Freeform 255"/>
            <p:cNvSpPr>
              <a:spLocks/>
            </p:cNvSpPr>
            <p:nvPr/>
          </p:nvSpPr>
          <p:spPr bwMode="auto">
            <a:xfrm>
              <a:off x="7485" y="160"/>
              <a:ext cx="96" cy="101"/>
            </a:xfrm>
            <a:custGeom>
              <a:avLst/>
              <a:gdLst>
                <a:gd name="T0" fmla="*/ 378 w 750"/>
                <a:gd name="T1" fmla="*/ 163 h 795"/>
                <a:gd name="T2" fmla="*/ 405 w 750"/>
                <a:gd name="T3" fmla="*/ 30 h 795"/>
                <a:gd name="T4" fmla="*/ 394 w 750"/>
                <a:gd name="T5" fmla="*/ 19 h 795"/>
                <a:gd name="T6" fmla="*/ 411 w 750"/>
                <a:gd name="T7" fmla="*/ 1 h 795"/>
                <a:gd name="T8" fmla="*/ 500 w 750"/>
                <a:gd name="T9" fmla="*/ 73 h 795"/>
                <a:gd name="T10" fmla="*/ 644 w 750"/>
                <a:gd name="T11" fmla="*/ 185 h 795"/>
                <a:gd name="T12" fmla="*/ 750 w 750"/>
                <a:gd name="T13" fmla="*/ 262 h 795"/>
                <a:gd name="T14" fmla="*/ 684 w 750"/>
                <a:gd name="T15" fmla="*/ 374 h 795"/>
                <a:gd name="T16" fmla="*/ 663 w 750"/>
                <a:gd name="T17" fmla="*/ 361 h 795"/>
                <a:gd name="T18" fmla="*/ 661 w 750"/>
                <a:gd name="T19" fmla="*/ 243 h 795"/>
                <a:gd name="T20" fmla="*/ 590 w 750"/>
                <a:gd name="T21" fmla="*/ 181 h 795"/>
                <a:gd name="T22" fmla="*/ 535 w 750"/>
                <a:gd name="T23" fmla="*/ 138 h 795"/>
                <a:gd name="T24" fmla="*/ 488 w 750"/>
                <a:gd name="T25" fmla="*/ 151 h 795"/>
                <a:gd name="T26" fmla="*/ 369 w 750"/>
                <a:gd name="T27" fmla="*/ 305 h 795"/>
                <a:gd name="T28" fmla="*/ 378 w 750"/>
                <a:gd name="T29" fmla="*/ 346 h 795"/>
                <a:gd name="T30" fmla="*/ 423 w 750"/>
                <a:gd name="T31" fmla="*/ 380 h 795"/>
                <a:gd name="T32" fmla="*/ 492 w 750"/>
                <a:gd name="T33" fmla="*/ 426 h 795"/>
                <a:gd name="T34" fmla="*/ 531 w 750"/>
                <a:gd name="T35" fmla="*/ 413 h 795"/>
                <a:gd name="T36" fmla="*/ 561 w 750"/>
                <a:gd name="T37" fmla="*/ 386 h 795"/>
                <a:gd name="T38" fmla="*/ 581 w 750"/>
                <a:gd name="T39" fmla="*/ 402 h 795"/>
                <a:gd name="T40" fmla="*/ 518 w 750"/>
                <a:gd name="T41" fmla="*/ 478 h 795"/>
                <a:gd name="T42" fmla="*/ 464 w 750"/>
                <a:gd name="T43" fmla="*/ 554 h 795"/>
                <a:gd name="T44" fmla="*/ 444 w 750"/>
                <a:gd name="T45" fmla="*/ 539 h 795"/>
                <a:gd name="T46" fmla="*/ 460 w 750"/>
                <a:gd name="T47" fmla="*/ 504 h 795"/>
                <a:gd name="T48" fmla="*/ 458 w 750"/>
                <a:gd name="T49" fmla="*/ 456 h 795"/>
                <a:gd name="T50" fmla="*/ 402 w 750"/>
                <a:gd name="T51" fmla="*/ 407 h 795"/>
                <a:gd name="T52" fmla="*/ 358 w 750"/>
                <a:gd name="T53" fmla="*/ 373 h 795"/>
                <a:gd name="T54" fmla="*/ 316 w 750"/>
                <a:gd name="T55" fmla="*/ 374 h 795"/>
                <a:gd name="T56" fmla="*/ 233 w 750"/>
                <a:gd name="T57" fmla="*/ 482 h 795"/>
                <a:gd name="T58" fmla="*/ 186 w 750"/>
                <a:gd name="T59" fmla="*/ 574 h 795"/>
                <a:gd name="T60" fmla="*/ 266 w 750"/>
                <a:gd name="T61" fmla="*/ 663 h 795"/>
                <a:gd name="T62" fmla="*/ 373 w 750"/>
                <a:gd name="T63" fmla="*/ 727 h 795"/>
                <a:gd name="T64" fmla="*/ 485 w 750"/>
                <a:gd name="T65" fmla="*/ 694 h 795"/>
                <a:gd name="T66" fmla="*/ 500 w 750"/>
                <a:gd name="T67" fmla="*/ 715 h 795"/>
                <a:gd name="T68" fmla="*/ 383 w 750"/>
                <a:gd name="T69" fmla="*/ 795 h 795"/>
                <a:gd name="T70" fmla="*/ 179 w 750"/>
                <a:gd name="T71" fmla="*/ 634 h 795"/>
                <a:gd name="T72" fmla="*/ 109 w 750"/>
                <a:gd name="T73" fmla="*/ 581 h 795"/>
                <a:gd name="T74" fmla="*/ 3 w 750"/>
                <a:gd name="T75" fmla="*/ 503 h 795"/>
                <a:gd name="T76" fmla="*/ 16 w 750"/>
                <a:gd name="T77" fmla="*/ 482 h 795"/>
                <a:gd name="T78" fmla="*/ 43 w 750"/>
                <a:gd name="T79" fmla="*/ 499 h 795"/>
                <a:gd name="T80" fmla="*/ 165 w 750"/>
                <a:gd name="T81" fmla="*/ 440 h 795"/>
                <a:gd name="T82" fmla="*/ 378 w 750"/>
                <a:gd name="T83" fmla="*/ 16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795">
                  <a:moveTo>
                    <a:pt x="378" y="163"/>
                  </a:moveTo>
                  <a:cubicBezTo>
                    <a:pt x="440" y="83"/>
                    <a:pt x="447" y="70"/>
                    <a:pt x="405" y="30"/>
                  </a:cubicBezTo>
                  <a:cubicBezTo>
                    <a:pt x="394" y="19"/>
                    <a:pt x="394" y="19"/>
                    <a:pt x="394" y="19"/>
                  </a:cubicBezTo>
                  <a:cubicBezTo>
                    <a:pt x="392" y="13"/>
                    <a:pt x="404" y="0"/>
                    <a:pt x="411" y="1"/>
                  </a:cubicBezTo>
                  <a:cubicBezTo>
                    <a:pt x="442" y="28"/>
                    <a:pt x="468" y="49"/>
                    <a:pt x="500" y="73"/>
                  </a:cubicBezTo>
                  <a:cubicBezTo>
                    <a:pt x="644" y="185"/>
                    <a:pt x="644" y="185"/>
                    <a:pt x="644" y="185"/>
                  </a:cubicBezTo>
                  <a:cubicBezTo>
                    <a:pt x="694" y="222"/>
                    <a:pt x="739" y="257"/>
                    <a:pt x="750" y="262"/>
                  </a:cubicBezTo>
                  <a:cubicBezTo>
                    <a:pt x="744" y="279"/>
                    <a:pt x="707" y="338"/>
                    <a:pt x="684" y="374"/>
                  </a:cubicBezTo>
                  <a:cubicBezTo>
                    <a:pt x="677" y="376"/>
                    <a:pt x="664" y="368"/>
                    <a:pt x="663" y="361"/>
                  </a:cubicBezTo>
                  <a:cubicBezTo>
                    <a:pt x="680" y="316"/>
                    <a:pt x="693" y="283"/>
                    <a:pt x="661" y="243"/>
                  </a:cubicBezTo>
                  <a:cubicBezTo>
                    <a:pt x="648" y="226"/>
                    <a:pt x="624" y="206"/>
                    <a:pt x="590" y="181"/>
                  </a:cubicBezTo>
                  <a:cubicBezTo>
                    <a:pt x="535" y="138"/>
                    <a:pt x="535" y="138"/>
                    <a:pt x="535" y="138"/>
                  </a:cubicBezTo>
                  <a:cubicBezTo>
                    <a:pt x="511" y="120"/>
                    <a:pt x="510" y="122"/>
                    <a:pt x="488" y="151"/>
                  </a:cubicBezTo>
                  <a:cubicBezTo>
                    <a:pt x="369" y="305"/>
                    <a:pt x="369" y="305"/>
                    <a:pt x="369" y="305"/>
                  </a:cubicBezTo>
                  <a:cubicBezTo>
                    <a:pt x="353" y="326"/>
                    <a:pt x="355" y="328"/>
                    <a:pt x="378" y="346"/>
                  </a:cubicBezTo>
                  <a:cubicBezTo>
                    <a:pt x="423" y="380"/>
                    <a:pt x="423" y="380"/>
                    <a:pt x="423" y="380"/>
                  </a:cubicBezTo>
                  <a:cubicBezTo>
                    <a:pt x="455" y="405"/>
                    <a:pt x="480" y="422"/>
                    <a:pt x="492" y="426"/>
                  </a:cubicBezTo>
                  <a:cubicBezTo>
                    <a:pt x="504" y="430"/>
                    <a:pt x="512" y="429"/>
                    <a:pt x="531" y="413"/>
                  </a:cubicBezTo>
                  <a:cubicBezTo>
                    <a:pt x="561" y="386"/>
                    <a:pt x="561" y="386"/>
                    <a:pt x="561" y="386"/>
                  </a:cubicBezTo>
                  <a:cubicBezTo>
                    <a:pt x="569" y="385"/>
                    <a:pt x="582" y="395"/>
                    <a:pt x="581" y="402"/>
                  </a:cubicBezTo>
                  <a:cubicBezTo>
                    <a:pt x="567" y="421"/>
                    <a:pt x="541" y="449"/>
                    <a:pt x="518" y="478"/>
                  </a:cubicBezTo>
                  <a:cubicBezTo>
                    <a:pt x="497" y="505"/>
                    <a:pt x="477" y="537"/>
                    <a:pt x="464" y="554"/>
                  </a:cubicBezTo>
                  <a:cubicBezTo>
                    <a:pt x="457" y="557"/>
                    <a:pt x="444" y="547"/>
                    <a:pt x="444" y="539"/>
                  </a:cubicBezTo>
                  <a:cubicBezTo>
                    <a:pt x="460" y="504"/>
                    <a:pt x="460" y="504"/>
                    <a:pt x="460" y="504"/>
                  </a:cubicBezTo>
                  <a:cubicBezTo>
                    <a:pt x="467" y="488"/>
                    <a:pt x="471" y="472"/>
                    <a:pt x="458" y="456"/>
                  </a:cubicBezTo>
                  <a:cubicBezTo>
                    <a:pt x="450" y="445"/>
                    <a:pt x="432" y="430"/>
                    <a:pt x="402" y="407"/>
                  </a:cubicBezTo>
                  <a:cubicBezTo>
                    <a:pt x="358" y="373"/>
                    <a:pt x="358" y="373"/>
                    <a:pt x="358" y="373"/>
                  </a:cubicBezTo>
                  <a:cubicBezTo>
                    <a:pt x="335" y="355"/>
                    <a:pt x="332" y="354"/>
                    <a:pt x="316" y="374"/>
                  </a:cubicBezTo>
                  <a:cubicBezTo>
                    <a:pt x="233" y="482"/>
                    <a:pt x="233" y="482"/>
                    <a:pt x="233" y="482"/>
                  </a:cubicBezTo>
                  <a:cubicBezTo>
                    <a:pt x="202" y="523"/>
                    <a:pt x="184" y="551"/>
                    <a:pt x="186" y="574"/>
                  </a:cubicBezTo>
                  <a:cubicBezTo>
                    <a:pt x="188" y="590"/>
                    <a:pt x="198" y="611"/>
                    <a:pt x="266" y="663"/>
                  </a:cubicBezTo>
                  <a:cubicBezTo>
                    <a:pt x="325" y="708"/>
                    <a:pt x="349" y="723"/>
                    <a:pt x="373" y="727"/>
                  </a:cubicBezTo>
                  <a:cubicBezTo>
                    <a:pt x="393" y="730"/>
                    <a:pt x="434" y="719"/>
                    <a:pt x="485" y="694"/>
                  </a:cubicBezTo>
                  <a:cubicBezTo>
                    <a:pt x="493" y="695"/>
                    <a:pt x="502" y="705"/>
                    <a:pt x="500" y="715"/>
                  </a:cubicBezTo>
                  <a:cubicBezTo>
                    <a:pt x="474" y="737"/>
                    <a:pt x="409" y="782"/>
                    <a:pt x="383" y="795"/>
                  </a:cubicBezTo>
                  <a:cubicBezTo>
                    <a:pt x="315" y="740"/>
                    <a:pt x="247" y="687"/>
                    <a:pt x="179" y="634"/>
                  </a:cubicBezTo>
                  <a:cubicBezTo>
                    <a:pt x="109" y="581"/>
                    <a:pt x="109" y="581"/>
                    <a:pt x="109" y="581"/>
                  </a:cubicBezTo>
                  <a:cubicBezTo>
                    <a:pt x="76" y="555"/>
                    <a:pt x="50" y="536"/>
                    <a:pt x="3" y="503"/>
                  </a:cubicBezTo>
                  <a:cubicBezTo>
                    <a:pt x="0" y="497"/>
                    <a:pt x="8" y="483"/>
                    <a:pt x="16" y="482"/>
                  </a:cubicBezTo>
                  <a:cubicBezTo>
                    <a:pt x="43" y="499"/>
                    <a:pt x="43" y="499"/>
                    <a:pt x="43" y="499"/>
                  </a:cubicBezTo>
                  <a:cubicBezTo>
                    <a:pt x="90" y="529"/>
                    <a:pt x="103" y="521"/>
                    <a:pt x="165" y="440"/>
                  </a:cubicBezTo>
                  <a:lnTo>
                    <a:pt x="378"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0" name="Freeform 256"/>
            <p:cNvSpPr>
              <a:spLocks noEditPoints="1"/>
            </p:cNvSpPr>
            <p:nvPr/>
          </p:nvSpPr>
          <p:spPr bwMode="auto">
            <a:xfrm>
              <a:off x="7574" y="261"/>
              <a:ext cx="101" cy="102"/>
            </a:xfrm>
            <a:custGeom>
              <a:avLst/>
              <a:gdLst>
                <a:gd name="T0" fmla="*/ 485 w 796"/>
                <a:gd name="T1" fmla="*/ 125 h 792"/>
                <a:gd name="T2" fmla="*/ 543 w 796"/>
                <a:gd name="T3" fmla="*/ 38 h 792"/>
                <a:gd name="T4" fmla="*/ 534 w 796"/>
                <a:gd name="T5" fmla="*/ 18 h 792"/>
                <a:gd name="T6" fmla="*/ 556 w 796"/>
                <a:gd name="T7" fmla="*/ 6 h 792"/>
                <a:gd name="T8" fmla="*/ 687 w 796"/>
                <a:gd name="T9" fmla="*/ 212 h 792"/>
                <a:gd name="T10" fmla="*/ 770 w 796"/>
                <a:gd name="T11" fmla="*/ 410 h 792"/>
                <a:gd name="T12" fmla="*/ 625 w 796"/>
                <a:gd name="T13" fmla="*/ 726 h 792"/>
                <a:gd name="T14" fmla="*/ 290 w 796"/>
                <a:gd name="T15" fmla="*/ 727 h 792"/>
                <a:gd name="T16" fmla="*/ 139 w 796"/>
                <a:gd name="T17" fmla="*/ 564 h 792"/>
                <a:gd name="T18" fmla="*/ 65 w 796"/>
                <a:gd name="T19" fmla="*/ 424 h 792"/>
                <a:gd name="T20" fmla="*/ 0 w 796"/>
                <a:gd name="T21" fmla="*/ 321 h 792"/>
                <a:gd name="T22" fmla="*/ 20 w 796"/>
                <a:gd name="T23" fmla="*/ 307 h 792"/>
                <a:gd name="T24" fmla="*/ 34 w 796"/>
                <a:gd name="T25" fmla="*/ 325 h 792"/>
                <a:gd name="T26" fmla="*/ 168 w 796"/>
                <a:gd name="T27" fmla="*/ 313 h 792"/>
                <a:gd name="T28" fmla="*/ 485 w 796"/>
                <a:gd name="T29" fmla="*/ 125 h 792"/>
                <a:gd name="T30" fmla="*/ 228 w 796"/>
                <a:gd name="T31" fmla="*/ 370 h 792"/>
                <a:gd name="T32" fmla="*/ 147 w 796"/>
                <a:gd name="T33" fmla="*/ 441 h 792"/>
                <a:gd name="T34" fmla="*/ 174 w 796"/>
                <a:gd name="T35" fmla="*/ 564 h 792"/>
                <a:gd name="T36" fmla="*/ 574 w 796"/>
                <a:gd name="T37" fmla="*/ 643 h 792"/>
                <a:gd name="T38" fmla="*/ 665 w 796"/>
                <a:gd name="T39" fmla="*/ 234 h 792"/>
                <a:gd name="T40" fmla="*/ 604 w 796"/>
                <a:gd name="T41" fmla="*/ 158 h 792"/>
                <a:gd name="T42" fmla="*/ 536 w 796"/>
                <a:gd name="T43" fmla="*/ 187 h 792"/>
                <a:gd name="T44" fmla="*/ 228 w 796"/>
                <a:gd name="T45" fmla="*/ 37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 h="792">
                  <a:moveTo>
                    <a:pt x="485" y="125"/>
                  </a:moveTo>
                  <a:cubicBezTo>
                    <a:pt x="543" y="90"/>
                    <a:pt x="558" y="76"/>
                    <a:pt x="543" y="38"/>
                  </a:cubicBezTo>
                  <a:cubicBezTo>
                    <a:pt x="534" y="18"/>
                    <a:pt x="534" y="18"/>
                    <a:pt x="534" y="18"/>
                  </a:cubicBezTo>
                  <a:cubicBezTo>
                    <a:pt x="535" y="9"/>
                    <a:pt x="547" y="0"/>
                    <a:pt x="556" y="6"/>
                  </a:cubicBezTo>
                  <a:cubicBezTo>
                    <a:pt x="602" y="75"/>
                    <a:pt x="644" y="141"/>
                    <a:pt x="687" y="212"/>
                  </a:cubicBezTo>
                  <a:cubicBezTo>
                    <a:pt x="728" y="282"/>
                    <a:pt x="758" y="344"/>
                    <a:pt x="770" y="410"/>
                  </a:cubicBezTo>
                  <a:cubicBezTo>
                    <a:pt x="796" y="547"/>
                    <a:pt x="735" y="660"/>
                    <a:pt x="625" y="726"/>
                  </a:cubicBezTo>
                  <a:cubicBezTo>
                    <a:pt x="519" y="789"/>
                    <a:pt x="398" y="792"/>
                    <a:pt x="290" y="727"/>
                  </a:cubicBezTo>
                  <a:cubicBezTo>
                    <a:pt x="228" y="690"/>
                    <a:pt x="177" y="628"/>
                    <a:pt x="139" y="564"/>
                  </a:cubicBezTo>
                  <a:cubicBezTo>
                    <a:pt x="107" y="511"/>
                    <a:pt x="82" y="453"/>
                    <a:pt x="65" y="424"/>
                  </a:cubicBezTo>
                  <a:cubicBezTo>
                    <a:pt x="44" y="389"/>
                    <a:pt x="25" y="360"/>
                    <a:pt x="0" y="321"/>
                  </a:cubicBezTo>
                  <a:cubicBezTo>
                    <a:pt x="0" y="315"/>
                    <a:pt x="12" y="305"/>
                    <a:pt x="20" y="307"/>
                  </a:cubicBezTo>
                  <a:cubicBezTo>
                    <a:pt x="34" y="325"/>
                    <a:pt x="34" y="325"/>
                    <a:pt x="34" y="325"/>
                  </a:cubicBezTo>
                  <a:cubicBezTo>
                    <a:pt x="70" y="369"/>
                    <a:pt x="81" y="365"/>
                    <a:pt x="168" y="313"/>
                  </a:cubicBezTo>
                  <a:lnTo>
                    <a:pt x="485" y="125"/>
                  </a:lnTo>
                  <a:close/>
                  <a:moveTo>
                    <a:pt x="228" y="370"/>
                  </a:moveTo>
                  <a:cubicBezTo>
                    <a:pt x="184" y="396"/>
                    <a:pt x="158" y="415"/>
                    <a:pt x="147" y="441"/>
                  </a:cubicBezTo>
                  <a:cubicBezTo>
                    <a:pt x="132" y="474"/>
                    <a:pt x="142" y="511"/>
                    <a:pt x="174" y="564"/>
                  </a:cubicBezTo>
                  <a:cubicBezTo>
                    <a:pt x="270" y="726"/>
                    <a:pt x="419" y="735"/>
                    <a:pt x="574" y="643"/>
                  </a:cubicBezTo>
                  <a:cubicBezTo>
                    <a:pt x="666" y="589"/>
                    <a:pt x="794" y="452"/>
                    <a:pt x="665" y="234"/>
                  </a:cubicBezTo>
                  <a:cubicBezTo>
                    <a:pt x="635" y="185"/>
                    <a:pt x="613" y="162"/>
                    <a:pt x="604" y="158"/>
                  </a:cubicBezTo>
                  <a:cubicBezTo>
                    <a:pt x="595" y="154"/>
                    <a:pt x="573" y="165"/>
                    <a:pt x="536" y="187"/>
                  </a:cubicBezTo>
                  <a:lnTo>
                    <a:pt x="228" y="3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1" name="Freeform 257"/>
            <p:cNvSpPr>
              <a:spLocks/>
            </p:cNvSpPr>
            <p:nvPr/>
          </p:nvSpPr>
          <p:spPr bwMode="auto">
            <a:xfrm>
              <a:off x="7616" y="348"/>
              <a:ext cx="88" cy="60"/>
            </a:xfrm>
            <a:custGeom>
              <a:avLst/>
              <a:gdLst>
                <a:gd name="T0" fmla="*/ 493 w 691"/>
                <a:gd name="T1" fmla="*/ 134 h 463"/>
                <a:gd name="T2" fmla="*/ 589 w 691"/>
                <a:gd name="T3" fmla="*/ 35 h 463"/>
                <a:gd name="T4" fmla="*/ 582 w 691"/>
                <a:gd name="T5" fmla="*/ 11 h 463"/>
                <a:gd name="T6" fmla="*/ 605 w 691"/>
                <a:gd name="T7" fmla="*/ 4 h 463"/>
                <a:gd name="T8" fmla="*/ 645 w 691"/>
                <a:gd name="T9" fmla="*/ 120 h 463"/>
                <a:gd name="T10" fmla="*/ 691 w 691"/>
                <a:gd name="T11" fmla="*/ 232 h 463"/>
                <a:gd name="T12" fmla="*/ 668 w 691"/>
                <a:gd name="T13" fmla="*/ 242 h 463"/>
                <a:gd name="T14" fmla="*/ 658 w 691"/>
                <a:gd name="T15" fmla="*/ 220 h 463"/>
                <a:gd name="T16" fmla="*/ 521 w 691"/>
                <a:gd name="T17" fmla="*/ 208 h 463"/>
                <a:gd name="T18" fmla="*/ 198 w 691"/>
                <a:gd name="T19" fmla="*/ 329 h 463"/>
                <a:gd name="T20" fmla="*/ 103 w 691"/>
                <a:gd name="T21" fmla="*/ 428 h 463"/>
                <a:gd name="T22" fmla="*/ 109 w 691"/>
                <a:gd name="T23" fmla="*/ 452 h 463"/>
                <a:gd name="T24" fmla="*/ 85 w 691"/>
                <a:gd name="T25" fmla="*/ 458 h 463"/>
                <a:gd name="T26" fmla="*/ 46 w 691"/>
                <a:gd name="T27" fmla="*/ 345 h 463"/>
                <a:gd name="T28" fmla="*/ 0 w 691"/>
                <a:gd name="T29" fmla="*/ 231 h 463"/>
                <a:gd name="T30" fmla="*/ 22 w 691"/>
                <a:gd name="T31" fmla="*/ 221 h 463"/>
                <a:gd name="T32" fmla="*/ 34 w 691"/>
                <a:gd name="T33" fmla="*/ 243 h 463"/>
                <a:gd name="T34" fmla="*/ 170 w 691"/>
                <a:gd name="T35" fmla="*/ 255 h 463"/>
                <a:gd name="T36" fmla="*/ 493 w 691"/>
                <a:gd name="T37"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1" h="463">
                  <a:moveTo>
                    <a:pt x="493" y="134"/>
                  </a:moveTo>
                  <a:cubicBezTo>
                    <a:pt x="589" y="98"/>
                    <a:pt x="604" y="90"/>
                    <a:pt x="589" y="35"/>
                  </a:cubicBezTo>
                  <a:cubicBezTo>
                    <a:pt x="582" y="11"/>
                    <a:pt x="582" y="11"/>
                    <a:pt x="582" y="11"/>
                  </a:cubicBezTo>
                  <a:cubicBezTo>
                    <a:pt x="583" y="4"/>
                    <a:pt x="601" y="0"/>
                    <a:pt x="605" y="4"/>
                  </a:cubicBezTo>
                  <a:cubicBezTo>
                    <a:pt x="621" y="51"/>
                    <a:pt x="631" y="82"/>
                    <a:pt x="645" y="120"/>
                  </a:cubicBezTo>
                  <a:cubicBezTo>
                    <a:pt x="659" y="156"/>
                    <a:pt x="672" y="187"/>
                    <a:pt x="691" y="232"/>
                  </a:cubicBezTo>
                  <a:cubicBezTo>
                    <a:pt x="690" y="238"/>
                    <a:pt x="674" y="246"/>
                    <a:pt x="668" y="242"/>
                  </a:cubicBezTo>
                  <a:cubicBezTo>
                    <a:pt x="658" y="220"/>
                    <a:pt x="658" y="220"/>
                    <a:pt x="658" y="220"/>
                  </a:cubicBezTo>
                  <a:cubicBezTo>
                    <a:pt x="633" y="168"/>
                    <a:pt x="617" y="172"/>
                    <a:pt x="521" y="208"/>
                  </a:cubicBezTo>
                  <a:cubicBezTo>
                    <a:pt x="198" y="329"/>
                    <a:pt x="198" y="329"/>
                    <a:pt x="198" y="329"/>
                  </a:cubicBezTo>
                  <a:cubicBezTo>
                    <a:pt x="101" y="365"/>
                    <a:pt x="89" y="372"/>
                    <a:pt x="103" y="428"/>
                  </a:cubicBezTo>
                  <a:cubicBezTo>
                    <a:pt x="109" y="452"/>
                    <a:pt x="109" y="452"/>
                    <a:pt x="109" y="452"/>
                  </a:cubicBezTo>
                  <a:cubicBezTo>
                    <a:pt x="107" y="459"/>
                    <a:pt x="90" y="463"/>
                    <a:pt x="85" y="458"/>
                  </a:cubicBezTo>
                  <a:cubicBezTo>
                    <a:pt x="70" y="412"/>
                    <a:pt x="60" y="381"/>
                    <a:pt x="46" y="345"/>
                  </a:cubicBezTo>
                  <a:cubicBezTo>
                    <a:pt x="32" y="306"/>
                    <a:pt x="19" y="276"/>
                    <a:pt x="0" y="231"/>
                  </a:cubicBezTo>
                  <a:cubicBezTo>
                    <a:pt x="1" y="225"/>
                    <a:pt x="15" y="217"/>
                    <a:pt x="22" y="221"/>
                  </a:cubicBezTo>
                  <a:cubicBezTo>
                    <a:pt x="34" y="243"/>
                    <a:pt x="34" y="243"/>
                    <a:pt x="34" y="243"/>
                  </a:cubicBezTo>
                  <a:cubicBezTo>
                    <a:pt x="60" y="294"/>
                    <a:pt x="74" y="291"/>
                    <a:pt x="170" y="255"/>
                  </a:cubicBezTo>
                  <a:lnTo>
                    <a:pt x="493"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2" name="Freeform 258"/>
            <p:cNvSpPr>
              <a:spLocks/>
            </p:cNvSpPr>
            <p:nvPr/>
          </p:nvSpPr>
          <p:spPr bwMode="auto">
            <a:xfrm>
              <a:off x="7639" y="460"/>
              <a:ext cx="87" cy="50"/>
            </a:xfrm>
            <a:custGeom>
              <a:avLst/>
              <a:gdLst>
                <a:gd name="T0" fmla="*/ 6 w 682"/>
                <a:gd name="T1" fmla="*/ 189 h 391"/>
                <a:gd name="T2" fmla="*/ 31 w 682"/>
                <a:gd name="T3" fmla="*/ 36 h 391"/>
                <a:gd name="T4" fmla="*/ 165 w 682"/>
                <a:gd name="T5" fmla="*/ 0 h 391"/>
                <a:gd name="T6" fmla="*/ 170 w 682"/>
                <a:gd name="T7" fmla="*/ 23 h 391"/>
                <a:gd name="T8" fmla="*/ 37 w 682"/>
                <a:gd name="T9" fmla="*/ 200 h 391"/>
                <a:gd name="T10" fmla="*/ 157 w 682"/>
                <a:gd name="T11" fmla="*/ 313 h 391"/>
                <a:gd name="T12" fmla="*/ 287 w 682"/>
                <a:gd name="T13" fmla="*/ 225 h 391"/>
                <a:gd name="T14" fmla="*/ 340 w 682"/>
                <a:gd name="T15" fmla="*/ 128 h 391"/>
                <a:gd name="T16" fmla="*/ 499 w 682"/>
                <a:gd name="T17" fmla="*/ 12 h 391"/>
                <a:gd name="T18" fmla="*/ 680 w 682"/>
                <a:gd name="T19" fmla="*/ 198 h 391"/>
                <a:gd name="T20" fmla="*/ 673 w 682"/>
                <a:gd name="T21" fmla="*/ 289 h 391"/>
                <a:gd name="T22" fmla="*/ 670 w 682"/>
                <a:gd name="T23" fmla="*/ 324 h 391"/>
                <a:gd name="T24" fmla="*/ 553 w 682"/>
                <a:gd name="T25" fmla="*/ 349 h 391"/>
                <a:gd name="T26" fmla="*/ 548 w 682"/>
                <a:gd name="T27" fmla="*/ 325 h 391"/>
                <a:gd name="T28" fmla="*/ 649 w 682"/>
                <a:gd name="T29" fmla="*/ 186 h 391"/>
                <a:gd name="T30" fmla="*/ 533 w 682"/>
                <a:gd name="T31" fmla="*/ 78 h 391"/>
                <a:gd name="T32" fmla="*/ 420 w 682"/>
                <a:gd name="T33" fmla="*/ 169 h 391"/>
                <a:gd name="T34" fmla="*/ 377 w 682"/>
                <a:gd name="T35" fmla="*/ 249 h 391"/>
                <a:gd name="T36" fmla="*/ 199 w 682"/>
                <a:gd name="T37" fmla="*/ 383 h 391"/>
                <a:gd name="T38" fmla="*/ 6 w 682"/>
                <a:gd name="T39" fmla="*/ 18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 h="391">
                  <a:moveTo>
                    <a:pt x="6" y="189"/>
                  </a:moveTo>
                  <a:cubicBezTo>
                    <a:pt x="0" y="108"/>
                    <a:pt x="22" y="55"/>
                    <a:pt x="31" y="36"/>
                  </a:cubicBezTo>
                  <a:cubicBezTo>
                    <a:pt x="52" y="23"/>
                    <a:pt x="120" y="6"/>
                    <a:pt x="165" y="0"/>
                  </a:cubicBezTo>
                  <a:cubicBezTo>
                    <a:pt x="172" y="5"/>
                    <a:pt x="175" y="19"/>
                    <a:pt x="170" y="23"/>
                  </a:cubicBezTo>
                  <a:cubicBezTo>
                    <a:pt x="121" y="41"/>
                    <a:pt x="29" y="88"/>
                    <a:pt x="37" y="200"/>
                  </a:cubicBezTo>
                  <a:cubicBezTo>
                    <a:pt x="43" y="281"/>
                    <a:pt x="98" y="317"/>
                    <a:pt x="157" y="313"/>
                  </a:cubicBezTo>
                  <a:cubicBezTo>
                    <a:pt x="199" y="310"/>
                    <a:pt x="246" y="298"/>
                    <a:pt x="287" y="225"/>
                  </a:cubicBezTo>
                  <a:cubicBezTo>
                    <a:pt x="340" y="128"/>
                    <a:pt x="340" y="128"/>
                    <a:pt x="340" y="128"/>
                  </a:cubicBezTo>
                  <a:cubicBezTo>
                    <a:pt x="369" y="78"/>
                    <a:pt x="420" y="18"/>
                    <a:pt x="499" y="12"/>
                  </a:cubicBezTo>
                  <a:cubicBezTo>
                    <a:pt x="592" y="6"/>
                    <a:pt x="671" y="73"/>
                    <a:pt x="680" y="198"/>
                  </a:cubicBezTo>
                  <a:cubicBezTo>
                    <a:pt x="682" y="228"/>
                    <a:pt x="679" y="264"/>
                    <a:pt x="673" y="289"/>
                  </a:cubicBezTo>
                  <a:cubicBezTo>
                    <a:pt x="671" y="302"/>
                    <a:pt x="669" y="316"/>
                    <a:pt x="670" y="324"/>
                  </a:cubicBezTo>
                  <a:cubicBezTo>
                    <a:pt x="647" y="334"/>
                    <a:pt x="593" y="346"/>
                    <a:pt x="553" y="349"/>
                  </a:cubicBezTo>
                  <a:cubicBezTo>
                    <a:pt x="547" y="346"/>
                    <a:pt x="543" y="330"/>
                    <a:pt x="548" y="325"/>
                  </a:cubicBezTo>
                  <a:cubicBezTo>
                    <a:pt x="594" y="309"/>
                    <a:pt x="655" y="279"/>
                    <a:pt x="649" y="186"/>
                  </a:cubicBezTo>
                  <a:cubicBezTo>
                    <a:pt x="642" y="91"/>
                    <a:pt x="578" y="75"/>
                    <a:pt x="533" y="78"/>
                  </a:cubicBezTo>
                  <a:cubicBezTo>
                    <a:pt x="477" y="82"/>
                    <a:pt x="441" y="131"/>
                    <a:pt x="420" y="169"/>
                  </a:cubicBezTo>
                  <a:cubicBezTo>
                    <a:pt x="377" y="249"/>
                    <a:pt x="377" y="249"/>
                    <a:pt x="377" y="249"/>
                  </a:cubicBezTo>
                  <a:cubicBezTo>
                    <a:pt x="343" y="313"/>
                    <a:pt x="291" y="377"/>
                    <a:pt x="199" y="383"/>
                  </a:cubicBezTo>
                  <a:cubicBezTo>
                    <a:pt x="93" y="391"/>
                    <a:pt x="15" y="315"/>
                    <a:pt x="6" y="1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3" name="Freeform 259"/>
            <p:cNvSpPr>
              <a:spLocks noEditPoints="1"/>
            </p:cNvSpPr>
            <p:nvPr/>
          </p:nvSpPr>
          <p:spPr bwMode="auto">
            <a:xfrm>
              <a:off x="7635" y="509"/>
              <a:ext cx="88" cy="83"/>
            </a:xfrm>
            <a:custGeom>
              <a:avLst/>
              <a:gdLst>
                <a:gd name="T0" fmla="*/ 253 w 689"/>
                <a:gd name="T1" fmla="*/ 444 h 649"/>
                <a:gd name="T2" fmla="*/ 281 w 689"/>
                <a:gd name="T3" fmla="*/ 407 h 649"/>
                <a:gd name="T4" fmla="*/ 299 w 689"/>
                <a:gd name="T5" fmla="*/ 262 h 649"/>
                <a:gd name="T6" fmla="*/ 280 w 689"/>
                <a:gd name="T7" fmla="*/ 222 h 649"/>
                <a:gd name="T8" fmla="*/ 183 w 689"/>
                <a:gd name="T9" fmla="*/ 176 h 649"/>
                <a:gd name="T10" fmla="*/ 105 w 689"/>
                <a:gd name="T11" fmla="*/ 146 h 649"/>
                <a:gd name="T12" fmla="*/ 83 w 689"/>
                <a:gd name="T13" fmla="*/ 171 h 649"/>
                <a:gd name="T14" fmla="*/ 76 w 689"/>
                <a:gd name="T15" fmla="*/ 203 h 649"/>
                <a:gd name="T16" fmla="*/ 52 w 689"/>
                <a:gd name="T17" fmla="*/ 198 h 649"/>
                <a:gd name="T18" fmla="*/ 67 w 689"/>
                <a:gd name="T19" fmla="*/ 98 h 649"/>
                <a:gd name="T20" fmla="*/ 75 w 689"/>
                <a:gd name="T21" fmla="*/ 5 h 649"/>
                <a:gd name="T22" fmla="*/ 99 w 689"/>
                <a:gd name="T23" fmla="*/ 6 h 649"/>
                <a:gd name="T24" fmla="*/ 98 w 689"/>
                <a:gd name="T25" fmla="*/ 38 h 649"/>
                <a:gd name="T26" fmla="*/ 139 w 689"/>
                <a:gd name="T27" fmla="*/ 102 h 649"/>
                <a:gd name="T28" fmla="*/ 344 w 689"/>
                <a:gd name="T29" fmla="*/ 212 h 649"/>
                <a:gd name="T30" fmla="*/ 592 w 689"/>
                <a:gd name="T31" fmla="*/ 341 h 649"/>
                <a:gd name="T32" fmla="*/ 658 w 689"/>
                <a:gd name="T33" fmla="*/ 366 h 649"/>
                <a:gd name="T34" fmla="*/ 689 w 689"/>
                <a:gd name="T35" fmla="*/ 420 h 649"/>
                <a:gd name="T36" fmla="*/ 679 w 689"/>
                <a:gd name="T37" fmla="*/ 434 h 649"/>
                <a:gd name="T38" fmla="*/ 545 w 689"/>
                <a:gd name="T39" fmla="*/ 461 h 649"/>
                <a:gd name="T40" fmla="*/ 142 w 689"/>
                <a:gd name="T41" fmla="*/ 547 h 649"/>
                <a:gd name="T42" fmla="*/ 30 w 689"/>
                <a:gd name="T43" fmla="*/ 617 h 649"/>
                <a:gd name="T44" fmla="*/ 24 w 689"/>
                <a:gd name="T45" fmla="*/ 642 h 649"/>
                <a:gd name="T46" fmla="*/ 0 w 689"/>
                <a:gd name="T47" fmla="*/ 640 h 649"/>
                <a:gd name="T48" fmla="*/ 17 w 689"/>
                <a:gd name="T49" fmla="*/ 523 h 649"/>
                <a:gd name="T50" fmla="*/ 27 w 689"/>
                <a:gd name="T51" fmla="*/ 412 h 649"/>
                <a:gd name="T52" fmla="*/ 51 w 689"/>
                <a:gd name="T53" fmla="*/ 413 h 649"/>
                <a:gd name="T54" fmla="*/ 51 w 689"/>
                <a:gd name="T55" fmla="*/ 441 h 649"/>
                <a:gd name="T56" fmla="*/ 64 w 689"/>
                <a:gd name="T57" fmla="*/ 477 h 649"/>
                <a:gd name="T58" fmla="*/ 117 w 689"/>
                <a:gd name="T59" fmla="*/ 471 h 649"/>
                <a:gd name="T60" fmla="*/ 253 w 689"/>
                <a:gd name="T61" fmla="*/ 444 h 649"/>
                <a:gd name="T62" fmla="*/ 361 w 689"/>
                <a:gd name="T63" fmla="*/ 263 h 649"/>
                <a:gd name="T64" fmla="*/ 335 w 689"/>
                <a:gd name="T65" fmla="*/ 281 h 649"/>
                <a:gd name="T66" fmla="*/ 321 w 689"/>
                <a:gd name="T67" fmla="*/ 399 h 649"/>
                <a:gd name="T68" fmla="*/ 349 w 689"/>
                <a:gd name="T69" fmla="*/ 424 h 649"/>
                <a:gd name="T70" fmla="*/ 512 w 689"/>
                <a:gd name="T71" fmla="*/ 390 h 649"/>
                <a:gd name="T72" fmla="*/ 575 w 689"/>
                <a:gd name="T73" fmla="*/ 375 h 649"/>
                <a:gd name="T74" fmla="*/ 576 w 689"/>
                <a:gd name="T75" fmla="*/ 373 h 649"/>
                <a:gd name="T76" fmla="*/ 521 w 689"/>
                <a:gd name="T77" fmla="*/ 343 h 649"/>
                <a:gd name="T78" fmla="*/ 361 w 689"/>
                <a:gd name="T79" fmla="*/ 26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9" h="649">
                  <a:moveTo>
                    <a:pt x="253" y="444"/>
                  </a:moveTo>
                  <a:cubicBezTo>
                    <a:pt x="275" y="439"/>
                    <a:pt x="278" y="436"/>
                    <a:pt x="281" y="407"/>
                  </a:cubicBezTo>
                  <a:cubicBezTo>
                    <a:pt x="299" y="262"/>
                    <a:pt x="299" y="262"/>
                    <a:pt x="299" y="262"/>
                  </a:cubicBezTo>
                  <a:cubicBezTo>
                    <a:pt x="301" y="237"/>
                    <a:pt x="299" y="231"/>
                    <a:pt x="280" y="222"/>
                  </a:cubicBezTo>
                  <a:cubicBezTo>
                    <a:pt x="183" y="176"/>
                    <a:pt x="183" y="176"/>
                    <a:pt x="183" y="176"/>
                  </a:cubicBezTo>
                  <a:cubicBezTo>
                    <a:pt x="141" y="157"/>
                    <a:pt x="116" y="147"/>
                    <a:pt x="105" y="146"/>
                  </a:cubicBezTo>
                  <a:cubicBezTo>
                    <a:pt x="93" y="144"/>
                    <a:pt x="87" y="149"/>
                    <a:pt x="83" y="171"/>
                  </a:cubicBezTo>
                  <a:cubicBezTo>
                    <a:pt x="76" y="203"/>
                    <a:pt x="76" y="203"/>
                    <a:pt x="76" y="203"/>
                  </a:cubicBezTo>
                  <a:cubicBezTo>
                    <a:pt x="70" y="209"/>
                    <a:pt x="55" y="207"/>
                    <a:pt x="52" y="198"/>
                  </a:cubicBezTo>
                  <a:cubicBezTo>
                    <a:pt x="57" y="173"/>
                    <a:pt x="61" y="143"/>
                    <a:pt x="67" y="98"/>
                  </a:cubicBezTo>
                  <a:cubicBezTo>
                    <a:pt x="71" y="66"/>
                    <a:pt x="73" y="32"/>
                    <a:pt x="75" y="5"/>
                  </a:cubicBezTo>
                  <a:cubicBezTo>
                    <a:pt x="79" y="0"/>
                    <a:pt x="95" y="0"/>
                    <a:pt x="99" y="6"/>
                  </a:cubicBezTo>
                  <a:cubicBezTo>
                    <a:pt x="98" y="38"/>
                    <a:pt x="98" y="38"/>
                    <a:pt x="98" y="38"/>
                  </a:cubicBezTo>
                  <a:cubicBezTo>
                    <a:pt x="98" y="62"/>
                    <a:pt x="106" y="84"/>
                    <a:pt x="139" y="102"/>
                  </a:cubicBezTo>
                  <a:cubicBezTo>
                    <a:pt x="181" y="125"/>
                    <a:pt x="240" y="159"/>
                    <a:pt x="344" y="212"/>
                  </a:cubicBezTo>
                  <a:cubicBezTo>
                    <a:pt x="592" y="341"/>
                    <a:pt x="592" y="341"/>
                    <a:pt x="592" y="341"/>
                  </a:cubicBezTo>
                  <a:cubicBezTo>
                    <a:pt x="625" y="359"/>
                    <a:pt x="643" y="367"/>
                    <a:pt x="658" y="366"/>
                  </a:cubicBezTo>
                  <a:cubicBezTo>
                    <a:pt x="662" y="390"/>
                    <a:pt x="678" y="408"/>
                    <a:pt x="689" y="420"/>
                  </a:cubicBezTo>
                  <a:cubicBezTo>
                    <a:pt x="688" y="426"/>
                    <a:pt x="686" y="432"/>
                    <a:pt x="679" y="434"/>
                  </a:cubicBezTo>
                  <a:cubicBezTo>
                    <a:pt x="635" y="441"/>
                    <a:pt x="589" y="451"/>
                    <a:pt x="545" y="461"/>
                  </a:cubicBezTo>
                  <a:cubicBezTo>
                    <a:pt x="142" y="547"/>
                    <a:pt x="142" y="547"/>
                    <a:pt x="142" y="547"/>
                  </a:cubicBezTo>
                  <a:cubicBezTo>
                    <a:pt x="56" y="565"/>
                    <a:pt x="40" y="576"/>
                    <a:pt x="30" y="617"/>
                  </a:cubicBezTo>
                  <a:cubicBezTo>
                    <a:pt x="24" y="642"/>
                    <a:pt x="24" y="642"/>
                    <a:pt x="24" y="642"/>
                  </a:cubicBezTo>
                  <a:cubicBezTo>
                    <a:pt x="18" y="649"/>
                    <a:pt x="3" y="645"/>
                    <a:pt x="0" y="640"/>
                  </a:cubicBezTo>
                  <a:cubicBezTo>
                    <a:pt x="7" y="600"/>
                    <a:pt x="11" y="567"/>
                    <a:pt x="17" y="523"/>
                  </a:cubicBezTo>
                  <a:cubicBezTo>
                    <a:pt x="22" y="477"/>
                    <a:pt x="25" y="440"/>
                    <a:pt x="27" y="412"/>
                  </a:cubicBezTo>
                  <a:cubicBezTo>
                    <a:pt x="32" y="405"/>
                    <a:pt x="47" y="406"/>
                    <a:pt x="51" y="413"/>
                  </a:cubicBezTo>
                  <a:cubicBezTo>
                    <a:pt x="51" y="441"/>
                    <a:pt x="51" y="441"/>
                    <a:pt x="51" y="441"/>
                  </a:cubicBezTo>
                  <a:cubicBezTo>
                    <a:pt x="50" y="462"/>
                    <a:pt x="55" y="476"/>
                    <a:pt x="64" y="477"/>
                  </a:cubicBezTo>
                  <a:cubicBezTo>
                    <a:pt x="75" y="478"/>
                    <a:pt x="93" y="476"/>
                    <a:pt x="117" y="471"/>
                  </a:cubicBezTo>
                  <a:lnTo>
                    <a:pt x="253" y="444"/>
                  </a:lnTo>
                  <a:close/>
                  <a:moveTo>
                    <a:pt x="361" y="263"/>
                  </a:moveTo>
                  <a:cubicBezTo>
                    <a:pt x="340" y="253"/>
                    <a:pt x="339" y="253"/>
                    <a:pt x="335" y="281"/>
                  </a:cubicBezTo>
                  <a:cubicBezTo>
                    <a:pt x="321" y="399"/>
                    <a:pt x="321" y="399"/>
                    <a:pt x="321" y="399"/>
                  </a:cubicBezTo>
                  <a:cubicBezTo>
                    <a:pt x="318" y="427"/>
                    <a:pt x="322" y="429"/>
                    <a:pt x="349" y="424"/>
                  </a:cubicBezTo>
                  <a:cubicBezTo>
                    <a:pt x="512" y="390"/>
                    <a:pt x="512" y="390"/>
                    <a:pt x="512" y="390"/>
                  </a:cubicBezTo>
                  <a:cubicBezTo>
                    <a:pt x="536" y="385"/>
                    <a:pt x="563" y="380"/>
                    <a:pt x="575" y="375"/>
                  </a:cubicBezTo>
                  <a:cubicBezTo>
                    <a:pt x="576" y="373"/>
                    <a:pt x="576" y="373"/>
                    <a:pt x="576" y="373"/>
                  </a:cubicBezTo>
                  <a:cubicBezTo>
                    <a:pt x="571" y="370"/>
                    <a:pt x="549" y="358"/>
                    <a:pt x="521" y="343"/>
                  </a:cubicBezTo>
                  <a:lnTo>
                    <a:pt x="361" y="2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4" name="Freeform 260"/>
            <p:cNvSpPr>
              <a:spLocks/>
            </p:cNvSpPr>
            <p:nvPr/>
          </p:nvSpPr>
          <p:spPr bwMode="auto">
            <a:xfrm>
              <a:off x="7608" y="588"/>
              <a:ext cx="106" cy="112"/>
            </a:xfrm>
            <a:custGeom>
              <a:avLst/>
              <a:gdLst>
                <a:gd name="T0" fmla="*/ 167 w 832"/>
                <a:gd name="T1" fmla="*/ 628 h 877"/>
                <a:gd name="T2" fmla="*/ 7 w 832"/>
                <a:gd name="T3" fmla="*/ 572 h 877"/>
                <a:gd name="T4" fmla="*/ 4 w 832"/>
                <a:gd name="T5" fmla="*/ 551 h 877"/>
                <a:gd name="T6" fmla="*/ 184 w 832"/>
                <a:gd name="T7" fmla="*/ 486 h 877"/>
                <a:gd name="T8" fmla="*/ 503 w 832"/>
                <a:gd name="T9" fmla="*/ 364 h 877"/>
                <a:gd name="T10" fmla="*/ 665 w 832"/>
                <a:gd name="T11" fmla="*/ 305 h 877"/>
                <a:gd name="T12" fmla="*/ 666 w 832"/>
                <a:gd name="T13" fmla="*/ 303 h 877"/>
                <a:gd name="T14" fmla="*/ 608 w 832"/>
                <a:gd name="T15" fmla="*/ 276 h 877"/>
                <a:gd name="T16" fmla="*/ 410 w 832"/>
                <a:gd name="T17" fmla="*/ 202 h 877"/>
                <a:gd name="T18" fmla="*/ 216 w 832"/>
                <a:gd name="T19" fmla="*/ 148 h 877"/>
                <a:gd name="T20" fmla="*/ 182 w 832"/>
                <a:gd name="T21" fmla="*/ 188 h 877"/>
                <a:gd name="T22" fmla="*/ 168 w 832"/>
                <a:gd name="T23" fmla="*/ 215 h 877"/>
                <a:gd name="T24" fmla="*/ 146 w 832"/>
                <a:gd name="T25" fmla="*/ 205 h 877"/>
                <a:gd name="T26" fmla="*/ 189 w 832"/>
                <a:gd name="T27" fmla="*/ 100 h 877"/>
                <a:gd name="T28" fmla="*/ 221 w 832"/>
                <a:gd name="T29" fmla="*/ 4 h 877"/>
                <a:gd name="T30" fmla="*/ 245 w 832"/>
                <a:gd name="T31" fmla="*/ 11 h 877"/>
                <a:gd name="T32" fmla="*/ 238 w 832"/>
                <a:gd name="T33" fmla="*/ 36 h 877"/>
                <a:gd name="T34" fmla="*/ 242 w 832"/>
                <a:gd name="T35" fmla="*/ 83 h 877"/>
                <a:gd name="T36" fmla="*/ 424 w 832"/>
                <a:gd name="T37" fmla="*/ 165 h 877"/>
                <a:gd name="T38" fmla="*/ 687 w 832"/>
                <a:gd name="T39" fmla="*/ 263 h 877"/>
                <a:gd name="T40" fmla="*/ 760 w 832"/>
                <a:gd name="T41" fmla="*/ 268 h 877"/>
                <a:gd name="T42" fmla="*/ 803 w 832"/>
                <a:gd name="T43" fmla="*/ 220 h 877"/>
                <a:gd name="T44" fmla="*/ 810 w 832"/>
                <a:gd name="T45" fmla="*/ 205 h 877"/>
                <a:gd name="T46" fmla="*/ 832 w 832"/>
                <a:gd name="T47" fmla="*/ 215 h 877"/>
                <a:gd name="T48" fmla="*/ 791 w 832"/>
                <a:gd name="T49" fmla="*/ 317 h 877"/>
                <a:gd name="T50" fmla="*/ 778 w 832"/>
                <a:gd name="T51" fmla="*/ 360 h 877"/>
                <a:gd name="T52" fmla="*/ 520 w 832"/>
                <a:gd name="T53" fmla="*/ 440 h 877"/>
                <a:gd name="T54" fmla="*/ 388 w 832"/>
                <a:gd name="T55" fmla="*/ 491 h 877"/>
                <a:gd name="T56" fmla="*/ 168 w 832"/>
                <a:gd name="T57" fmla="*/ 580 h 877"/>
                <a:gd name="T58" fmla="*/ 167 w 832"/>
                <a:gd name="T59" fmla="*/ 582 h 877"/>
                <a:gd name="T60" fmla="*/ 204 w 832"/>
                <a:gd name="T61" fmla="*/ 599 h 877"/>
                <a:gd name="T62" fmla="*/ 398 w 832"/>
                <a:gd name="T63" fmla="*/ 672 h 877"/>
                <a:gd name="T64" fmla="*/ 593 w 832"/>
                <a:gd name="T65" fmla="*/ 724 h 877"/>
                <a:gd name="T66" fmla="*/ 632 w 832"/>
                <a:gd name="T67" fmla="*/ 675 h 877"/>
                <a:gd name="T68" fmla="*/ 640 w 832"/>
                <a:gd name="T69" fmla="*/ 660 h 877"/>
                <a:gd name="T70" fmla="*/ 662 w 832"/>
                <a:gd name="T71" fmla="*/ 670 h 877"/>
                <a:gd name="T72" fmla="*/ 619 w 832"/>
                <a:gd name="T73" fmla="*/ 777 h 877"/>
                <a:gd name="T74" fmla="*/ 587 w 832"/>
                <a:gd name="T75" fmla="*/ 871 h 877"/>
                <a:gd name="T76" fmla="*/ 563 w 832"/>
                <a:gd name="T77" fmla="*/ 865 h 877"/>
                <a:gd name="T78" fmla="*/ 566 w 832"/>
                <a:gd name="T79" fmla="*/ 851 h 877"/>
                <a:gd name="T80" fmla="*/ 566 w 832"/>
                <a:gd name="T81" fmla="*/ 793 h 877"/>
                <a:gd name="T82" fmla="*/ 384 w 832"/>
                <a:gd name="T83" fmla="*/ 710 h 877"/>
                <a:gd name="T84" fmla="*/ 167 w 832"/>
                <a:gd name="T85" fmla="*/ 62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2" h="877">
                  <a:moveTo>
                    <a:pt x="167" y="628"/>
                  </a:moveTo>
                  <a:cubicBezTo>
                    <a:pt x="140" y="618"/>
                    <a:pt x="32" y="578"/>
                    <a:pt x="7" y="572"/>
                  </a:cubicBezTo>
                  <a:cubicBezTo>
                    <a:pt x="2" y="568"/>
                    <a:pt x="0" y="561"/>
                    <a:pt x="4" y="551"/>
                  </a:cubicBezTo>
                  <a:cubicBezTo>
                    <a:pt x="23" y="545"/>
                    <a:pt x="65" y="531"/>
                    <a:pt x="184" y="486"/>
                  </a:cubicBezTo>
                  <a:cubicBezTo>
                    <a:pt x="503" y="364"/>
                    <a:pt x="503" y="364"/>
                    <a:pt x="503" y="364"/>
                  </a:cubicBezTo>
                  <a:cubicBezTo>
                    <a:pt x="541" y="350"/>
                    <a:pt x="638" y="316"/>
                    <a:pt x="665" y="305"/>
                  </a:cubicBezTo>
                  <a:cubicBezTo>
                    <a:pt x="666" y="303"/>
                    <a:pt x="666" y="303"/>
                    <a:pt x="666" y="303"/>
                  </a:cubicBezTo>
                  <a:cubicBezTo>
                    <a:pt x="656" y="295"/>
                    <a:pt x="636" y="287"/>
                    <a:pt x="608" y="276"/>
                  </a:cubicBezTo>
                  <a:cubicBezTo>
                    <a:pt x="410" y="202"/>
                    <a:pt x="410" y="202"/>
                    <a:pt x="410" y="202"/>
                  </a:cubicBezTo>
                  <a:cubicBezTo>
                    <a:pt x="368" y="186"/>
                    <a:pt x="249" y="144"/>
                    <a:pt x="216" y="148"/>
                  </a:cubicBezTo>
                  <a:cubicBezTo>
                    <a:pt x="204" y="151"/>
                    <a:pt x="192" y="166"/>
                    <a:pt x="182" y="188"/>
                  </a:cubicBezTo>
                  <a:cubicBezTo>
                    <a:pt x="168" y="215"/>
                    <a:pt x="168" y="215"/>
                    <a:pt x="168" y="215"/>
                  </a:cubicBezTo>
                  <a:cubicBezTo>
                    <a:pt x="159" y="218"/>
                    <a:pt x="148" y="213"/>
                    <a:pt x="146" y="205"/>
                  </a:cubicBezTo>
                  <a:cubicBezTo>
                    <a:pt x="163" y="165"/>
                    <a:pt x="176" y="133"/>
                    <a:pt x="189" y="100"/>
                  </a:cubicBezTo>
                  <a:cubicBezTo>
                    <a:pt x="203" y="61"/>
                    <a:pt x="211" y="37"/>
                    <a:pt x="221" y="4"/>
                  </a:cubicBezTo>
                  <a:cubicBezTo>
                    <a:pt x="228" y="0"/>
                    <a:pt x="241" y="3"/>
                    <a:pt x="245" y="11"/>
                  </a:cubicBezTo>
                  <a:cubicBezTo>
                    <a:pt x="238" y="36"/>
                    <a:pt x="238" y="36"/>
                    <a:pt x="238" y="36"/>
                  </a:cubicBezTo>
                  <a:cubicBezTo>
                    <a:pt x="232" y="58"/>
                    <a:pt x="233" y="75"/>
                    <a:pt x="242" y="83"/>
                  </a:cubicBezTo>
                  <a:cubicBezTo>
                    <a:pt x="270" y="108"/>
                    <a:pt x="381" y="149"/>
                    <a:pt x="424" y="165"/>
                  </a:cubicBezTo>
                  <a:cubicBezTo>
                    <a:pt x="687" y="263"/>
                    <a:pt x="687" y="263"/>
                    <a:pt x="687" y="263"/>
                  </a:cubicBezTo>
                  <a:cubicBezTo>
                    <a:pt x="712" y="273"/>
                    <a:pt x="732" y="279"/>
                    <a:pt x="760" y="268"/>
                  </a:cubicBezTo>
                  <a:cubicBezTo>
                    <a:pt x="777" y="260"/>
                    <a:pt x="792" y="240"/>
                    <a:pt x="803" y="220"/>
                  </a:cubicBezTo>
                  <a:cubicBezTo>
                    <a:pt x="810" y="205"/>
                    <a:pt x="810" y="205"/>
                    <a:pt x="810" y="205"/>
                  </a:cubicBezTo>
                  <a:cubicBezTo>
                    <a:pt x="818" y="201"/>
                    <a:pt x="831" y="206"/>
                    <a:pt x="832" y="215"/>
                  </a:cubicBezTo>
                  <a:cubicBezTo>
                    <a:pt x="816" y="252"/>
                    <a:pt x="797" y="300"/>
                    <a:pt x="791" y="317"/>
                  </a:cubicBezTo>
                  <a:cubicBezTo>
                    <a:pt x="786" y="331"/>
                    <a:pt x="781" y="347"/>
                    <a:pt x="778" y="360"/>
                  </a:cubicBezTo>
                  <a:cubicBezTo>
                    <a:pt x="725" y="360"/>
                    <a:pt x="565" y="424"/>
                    <a:pt x="520" y="440"/>
                  </a:cubicBezTo>
                  <a:cubicBezTo>
                    <a:pt x="388" y="491"/>
                    <a:pt x="388" y="491"/>
                    <a:pt x="388" y="491"/>
                  </a:cubicBezTo>
                  <a:cubicBezTo>
                    <a:pt x="294" y="527"/>
                    <a:pt x="227" y="554"/>
                    <a:pt x="168" y="580"/>
                  </a:cubicBezTo>
                  <a:cubicBezTo>
                    <a:pt x="167" y="582"/>
                    <a:pt x="167" y="582"/>
                    <a:pt x="167" y="582"/>
                  </a:cubicBezTo>
                  <a:cubicBezTo>
                    <a:pt x="170" y="587"/>
                    <a:pt x="185" y="592"/>
                    <a:pt x="204" y="599"/>
                  </a:cubicBezTo>
                  <a:cubicBezTo>
                    <a:pt x="398" y="672"/>
                    <a:pt x="398" y="672"/>
                    <a:pt x="398" y="672"/>
                  </a:cubicBezTo>
                  <a:cubicBezTo>
                    <a:pt x="441" y="688"/>
                    <a:pt x="559" y="732"/>
                    <a:pt x="593" y="724"/>
                  </a:cubicBezTo>
                  <a:cubicBezTo>
                    <a:pt x="603" y="722"/>
                    <a:pt x="614" y="710"/>
                    <a:pt x="632" y="675"/>
                  </a:cubicBezTo>
                  <a:cubicBezTo>
                    <a:pt x="640" y="660"/>
                    <a:pt x="640" y="660"/>
                    <a:pt x="640" y="660"/>
                  </a:cubicBezTo>
                  <a:cubicBezTo>
                    <a:pt x="648" y="656"/>
                    <a:pt x="662" y="662"/>
                    <a:pt x="662" y="670"/>
                  </a:cubicBezTo>
                  <a:cubicBezTo>
                    <a:pt x="644" y="712"/>
                    <a:pt x="632" y="742"/>
                    <a:pt x="619" y="777"/>
                  </a:cubicBezTo>
                  <a:cubicBezTo>
                    <a:pt x="604" y="816"/>
                    <a:pt x="597" y="840"/>
                    <a:pt x="587" y="871"/>
                  </a:cubicBezTo>
                  <a:cubicBezTo>
                    <a:pt x="579" y="877"/>
                    <a:pt x="567" y="872"/>
                    <a:pt x="563" y="865"/>
                  </a:cubicBezTo>
                  <a:cubicBezTo>
                    <a:pt x="566" y="851"/>
                    <a:pt x="566" y="851"/>
                    <a:pt x="566" y="851"/>
                  </a:cubicBezTo>
                  <a:cubicBezTo>
                    <a:pt x="573" y="821"/>
                    <a:pt x="572" y="800"/>
                    <a:pt x="566" y="793"/>
                  </a:cubicBezTo>
                  <a:cubicBezTo>
                    <a:pt x="539" y="766"/>
                    <a:pt x="426" y="725"/>
                    <a:pt x="384" y="710"/>
                  </a:cubicBezTo>
                  <a:lnTo>
                    <a:pt x="167" y="6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5" name="Freeform 261"/>
            <p:cNvSpPr>
              <a:spLocks/>
            </p:cNvSpPr>
            <p:nvPr/>
          </p:nvSpPr>
          <p:spPr bwMode="auto">
            <a:xfrm>
              <a:off x="7585" y="672"/>
              <a:ext cx="87" cy="70"/>
            </a:xfrm>
            <a:custGeom>
              <a:avLst/>
              <a:gdLst>
                <a:gd name="T0" fmla="*/ 508 w 679"/>
                <a:gd name="T1" fmla="*/ 331 h 550"/>
                <a:gd name="T2" fmla="*/ 645 w 679"/>
                <a:gd name="T3" fmla="*/ 345 h 550"/>
                <a:gd name="T4" fmla="*/ 659 w 679"/>
                <a:gd name="T5" fmla="*/ 325 h 550"/>
                <a:gd name="T6" fmla="*/ 679 w 679"/>
                <a:gd name="T7" fmla="*/ 339 h 550"/>
                <a:gd name="T8" fmla="*/ 613 w 679"/>
                <a:gd name="T9" fmla="*/ 442 h 550"/>
                <a:gd name="T10" fmla="*/ 552 w 679"/>
                <a:gd name="T11" fmla="*/ 546 h 550"/>
                <a:gd name="T12" fmla="*/ 531 w 679"/>
                <a:gd name="T13" fmla="*/ 536 h 550"/>
                <a:gd name="T14" fmla="*/ 542 w 679"/>
                <a:gd name="T15" fmla="*/ 514 h 550"/>
                <a:gd name="T16" fmla="*/ 466 w 679"/>
                <a:gd name="T17" fmla="*/ 399 h 550"/>
                <a:gd name="T18" fmla="*/ 172 w 679"/>
                <a:gd name="T19" fmla="*/ 219 h 550"/>
                <a:gd name="T20" fmla="*/ 36 w 679"/>
                <a:gd name="T21" fmla="*/ 205 h 550"/>
                <a:gd name="T22" fmla="*/ 21 w 679"/>
                <a:gd name="T23" fmla="*/ 224 h 550"/>
                <a:gd name="T24" fmla="*/ 1 w 679"/>
                <a:gd name="T25" fmla="*/ 210 h 550"/>
                <a:gd name="T26" fmla="*/ 66 w 679"/>
                <a:gd name="T27" fmla="*/ 109 h 550"/>
                <a:gd name="T28" fmla="*/ 127 w 679"/>
                <a:gd name="T29" fmla="*/ 3 h 550"/>
                <a:gd name="T30" fmla="*/ 149 w 679"/>
                <a:gd name="T31" fmla="*/ 14 h 550"/>
                <a:gd name="T32" fmla="*/ 139 w 679"/>
                <a:gd name="T33" fmla="*/ 36 h 550"/>
                <a:gd name="T34" fmla="*/ 213 w 679"/>
                <a:gd name="T35" fmla="*/ 151 h 550"/>
                <a:gd name="T36" fmla="*/ 508 w 679"/>
                <a:gd name="T37" fmla="*/ 33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9" h="550">
                  <a:moveTo>
                    <a:pt x="508" y="331"/>
                  </a:moveTo>
                  <a:cubicBezTo>
                    <a:pt x="596" y="384"/>
                    <a:pt x="611" y="391"/>
                    <a:pt x="645" y="345"/>
                  </a:cubicBezTo>
                  <a:cubicBezTo>
                    <a:pt x="659" y="325"/>
                    <a:pt x="659" y="325"/>
                    <a:pt x="659" y="325"/>
                  </a:cubicBezTo>
                  <a:cubicBezTo>
                    <a:pt x="666" y="322"/>
                    <a:pt x="679" y="333"/>
                    <a:pt x="679" y="339"/>
                  </a:cubicBezTo>
                  <a:cubicBezTo>
                    <a:pt x="652" y="380"/>
                    <a:pt x="634" y="407"/>
                    <a:pt x="613" y="442"/>
                  </a:cubicBezTo>
                  <a:cubicBezTo>
                    <a:pt x="592" y="475"/>
                    <a:pt x="576" y="504"/>
                    <a:pt x="552" y="546"/>
                  </a:cubicBezTo>
                  <a:cubicBezTo>
                    <a:pt x="547" y="550"/>
                    <a:pt x="531" y="543"/>
                    <a:pt x="531" y="536"/>
                  </a:cubicBezTo>
                  <a:cubicBezTo>
                    <a:pt x="542" y="514"/>
                    <a:pt x="542" y="514"/>
                    <a:pt x="542" y="514"/>
                  </a:cubicBezTo>
                  <a:cubicBezTo>
                    <a:pt x="567" y="462"/>
                    <a:pt x="554" y="452"/>
                    <a:pt x="466" y="399"/>
                  </a:cubicBezTo>
                  <a:cubicBezTo>
                    <a:pt x="172" y="219"/>
                    <a:pt x="172" y="219"/>
                    <a:pt x="172" y="219"/>
                  </a:cubicBezTo>
                  <a:cubicBezTo>
                    <a:pt x="84" y="165"/>
                    <a:pt x="71" y="160"/>
                    <a:pt x="36" y="205"/>
                  </a:cubicBezTo>
                  <a:cubicBezTo>
                    <a:pt x="21" y="224"/>
                    <a:pt x="21" y="224"/>
                    <a:pt x="21" y="224"/>
                  </a:cubicBezTo>
                  <a:cubicBezTo>
                    <a:pt x="14" y="227"/>
                    <a:pt x="0" y="217"/>
                    <a:pt x="1" y="210"/>
                  </a:cubicBezTo>
                  <a:cubicBezTo>
                    <a:pt x="28" y="170"/>
                    <a:pt x="46" y="142"/>
                    <a:pt x="66" y="109"/>
                  </a:cubicBezTo>
                  <a:cubicBezTo>
                    <a:pt x="87" y="74"/>
                    <a:pt x="104" y="46"/>
                    <a:pt x="127" y="3"/>
                  </a:cubicBezTo>
                  <a:cubicBezTo>
                    <a:pt x="133" y="0"/>
                    <a:pt x="147" y="6"/>
                    <a:pt x="149" y="14"/>
                  </a:cubicBezTo>
                  <a:cubicBezTo>
                    <a:pt x="139" y="36"/>
                    <a:pt x="139" y="36"/>
                    <a:pt x="139" y="36"/>
                  </a:cubicBezTo>
                  <a:cubicBezTo>
                    <a:pt x="115" y="89"/>
                    <a:pt x="125" y="97"/>
                    <a:pt x="213" y="151"/>
                  </a:cubicBezTo>
                  <a:lnTo>
                    <a:pt x="508" y="3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6" name="Freeform 262"/>
            <p:cNvSpPr>
              <a:spLocks/>
            </p:cNvSpPr>
            <p:nvPr/>
          </p:nvSpPr>
          <p:spPr bwMode="auto">
            <a:xfrm>
              <a:off x="7549" y="718"/>
              <a:ext cx="99" cy="100"/>
            </a:xfrm>
            <a:custGeom>
              <a:avLst/>
              <a:gdLst>
                <a:gd name="T0" fmla="*/ 171 w 773"/>
                <a:gd name="T1" fmla="*/ 232 h 780"/>
                <a:gd name="T2" fmla="*/ 41 w 773"/>
                <a:gd name="T3" fmla="*/ 196 h 780"/>
                <a:gd name="T4" fmla="*/ 19 w 773"/>
                <a:gd name="T5" fmla="*/ 218 h 780"/>
                <a:gd name="T6" fmla="*/ 2 w 773"/>
                <a:gd name="T7" fmla="*/ 200 h 780"/>
                <a:gd name="T8" fmla="*/ 88 w 773"/>
                <a:gd name="T9" fmla="*/ 106 h 780"/>
                <a:gd name="T10" fmla="*/ 174 w 773"/>
                <a:gd name="T11" fmla="*/ 3 h 780"/>
                <a:gd name="T12" fmla="*/ 192 w 773"/>
                <a:gd name="T13" fmla="*/ 19 h 780"/>
                <a:gd name="T14" fmla="*/ 171 w 773"/>
                <a:gd name="T15" fmla="*/ 47 h 780"/>
                <a:gd name="T16" fmla="*/ 223 w 773"/>
                <a:gd name="T17" fmla="*/ 172 h 780"/>
                <a:gd name="T18" fmla="*/ 550 w 773"/>
                <a:gd name="T19" fmla="*/ 457 h 780"/>
                <a:gd name="T20" fmla="*/ 593 w 773"/>
                <a:gd name="T21" fmla="*/ 455 h 780"/>
                <a:gd name="T22" fmla="*/ 628 w 773"/>
                <a:gd name="T23" fmla="*/ 415 h 780"/>
                <a:gd name="T24" fmla="*/ 688 w 773"/>
                <a:gd name="T25" fmla="*/ 309 h 780"/>
                <a:gd name="T26" fmla="*/ 666 w 773"/>
                <a:gd name="T27" fmla="*/ 232 h 780"/>
                <a:gd name="T28" fmla="*/ 688 w 773"/>
                <a:gd name="T29" fmla="*/ 217 h 780"/>
                <a:gd name="T30" fmla="*/ 773 w 773"/>
                <a:gd name="T31" fmla="*/ 340 h 780"/>
                <a:gd name="T32" fmla="*/ 760 w 773"/>
                <a:gd name="T33" fmla="*/ 354 h 780"/>
                <a:gd name="T34" fmla="*/ 684 w 773"/>
                <a:gd name="T35" fmla="*/ 396 h 780"/>
                <a:gd name="T36" fmla="*/ 426 w 773"/>
                <a:gd name="T37" fmla="*/ 693 h 780"/>
                <a:gd name="T38" fmla="*/ 396 w 773"/>
                <a:gd name="T39" fmla="*/ 768 h 780"/>
                <a:gd name="T40" fmla="*/ 383 w 773"/>
                <a:gd name="T41" fmla="*/ 779 h 780"/>
                <a:gd name="T42" fmla="*/ 281 w 773"/>
                <a:gd name="T43" fmla="*/ 671 h 780"/>
                <a:gd name="T44" fmla="*/ 296 w 773"/>
                <a:gd name="T45" fmla="*/ 651 h 780"/>
                <a:gd name="T46" fmla="*/ 366 w 773"/>
                <a:gd name="T47" fmla="*/ 679 h 780"/>
                <a:gd name="T48" fmla="*/ 458 w 773"/>
                <a:gd name="T49" fmla="*/ 610 h 780"/>
                <a:gd name="T50" fmla="*/ 503 w 773"/>
                <a:gd name="T51" fmla="*/ 558 h 780"/>
                <a:gd name="T52" fmla="*/ 497 w 773"/>
                <a:gd name="T53" fmla="*/ 515 h 780"/>
                <a:gd name="T54" fmla="*/ 171 w 773"/>
                <a:gd name="T55" fmla="*/ 232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3" h="780">
                  <a:moveTo>
                    <a:pt x="171" y="232"/>
                  </a:moveTo>
                  <a:cubicBezTo>
                    <a:pt x="94" y="165"/>
                    <a:pt x="83" y="157"/>
                    <a:pt x="41" y="196"/>
                  </a:cubicBezTo>
                  <a:cubicBezTo>
                    <a:pt x="19" y="218"/>
                    <a:pt x="19" y="218"/>
                    <a:pt x="19" y="218"/>
                  </a:cubicBezTo>
                  <a:cubicBezTo>
                    <a:pt x="12" y="220"/>
                    <a:pt x="0" y="206"/>
                    <a:pt x="2" y="200"/>
                  </a:cubicBezTo>
                  <a:cubicBezTo>
                    <a:pt x="40" y="160"/>
                    <a:pt x="62" y="136"/>
                    <a:pt x="88" y="106"/>
                  </a:cubicBezTo>
                  <a:cubicBezTo>
                    <a:pt x="113" y="77"/>
                    <a:pt x="134" y="51"/>
                    <a:pt x="174" y="3"/>
                  </a:cubicBezTo>
                  <a:cubicBezTo>
                    <a:pt x="180" y="0"/>
                    <a:pt x="193" y="9"/>
                    <a:pt x="192" y="19"/>
                  </a:cubicBezTo>
                  <a:cubicBezTo>
                    <a:pt x="171" y="47"/>
                    <a:pt x="171" y="47"/>
                    <a:pt x="171" y="47"/>
                  </a:cubicBezTo>
                  <a:cubicBezTo>
                    <a:pt x="139" y="92"/>
                    <a:pt x="146" y="105"/>
                    <a:pt x="223" y="172"/>
                  </a:cubicBezTo>
                  <a:cubicBezTo>
                    <a:pt x="550" y="457"/>
                    <a:pt x="550" y="457"/>
                    <a:pt x="550" y="457"/>
                  </a:cubicBezTo>
                  <a:cubicBezTo>
                    <a:pt x="573" y="476"/>
                    <a:pt x="574" y="477"/>
                    <a:pt x="593" y="455"/>
                  </a:cubicBezTo>
                  <a:cubicBezTo>
                    <a:pt x="628" y="415"/>
                    <a:pt x="628" y="415"/>
                    <a:pt x="628" y="415"/>
                  </a:cubicBezTo>
                  <a:cubicBezTo>
                    <a:pt x="655" y="383"/>
                    <a:pt x="689" y="342"/>
                    <a:pt x="688" y="309"/>
                  </a:cubicBezTo>
                  <a:cubicBezTo>
                    <a:pt x="687" y="277"/>
                    <a:pt x="677" y="256"/>
                    <a:pt x="666" y="232"/>
                  </a:cubicBezTo>
                  <a:cubicBezTo>
                    <a:pt x="667" y="222"/>
                    <a:pt x="680" y="215"/>
                    <a:pt x="688" y="217"/>
                  </a:cubicBezTo>
                  <a:cubicBezTo>
                    <a:pt x="710" y="257"/>
                    <a:pt x="748" y="309"/>
                    <a:pt x="773" y="340"/>
                  </a:cubicBezTo>
                  <a:cubicBezTo>
                    <a:pt x="772" y="343"/>
                    <a:pt x="764" y="354"/>
                    <a:pt x="760" y="354"/>
                  </a:cubicBezTo>
                  <a:cubicBezTo>
                    <a:pt x="733" y="338"/>
                    <a:pt x="713" y="363"/>
                    <a:pt x="684" y="396"/>
                  </a:cubicBezTo>
                  <a:cubicBezTo>
                    <a:pt x="426" y="693"/>
                    <a:pt x="426" y="693"/>
                    <a:pt x="426" y="693"/>
                  </a:cubicBezTo>
                  <a:cubicBezTo>
                    <a:pt x="391" y="732"/>
                    <a:pt x="387" y="740"/>
                    <a:pt x="396" y="768"/>
                  </a:cubicBezTo>
                  <a:cubicBezTo>
                    <a:pt x="395" y="773"/>
                    <a:pt x="387" y="780"/>
                    <a:pt x="383" y="779"/>
                  </a:cubicBezTo>
                  <a:cubicBezTo>
                    <a:pt x="360" y="745"/>
                    <a:pt x="305" y="688"/>
                    <a:pt x="281" y="671"/>
                  </a:cubicBezTo>
                  <a:cubicBezTo>
                    <a:pt x="278" y="663"/>
                    <a:pt x="289" y="651"/>
                    <a:pt x="296" y="651"/>
                  </a:cubicBezTo>
                  <a:cubicBezTo>
                    <a:pt x="316" y="665"/>
                    <a:pt x="348" y="683"/>
                    <a:pt x="366" y="679"/>
                  </a:cubicBezTo>
                  <a:cubicBezTo>
                    <a:pt x="393" y="673"/>
                    <a:pt x="423" y="650"/>
                    <a:pt x="458" y="610"/>
                  </a:cubicBezTo>
                  <a:cubicBezTo>
                    <a:pt x="503" y="558"/>
                    <a:pt x="503" y="558"/>
                    <a:pt x="503" y="558"/>
                  </a:cubicBezTo>
                  <a:cubicBezTo>
                    <a:pt x="522" y="536"/>
                    <a:pt x="521" y="536"/>
                    <a:pt x="497" y="515"/>
                  </a:cubicBezTo>
                  <a:lnTo>
                    <a:pt x="171" y="2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7" name="Freeform 263"/>
            <p:cNvSpPr>
              <a:spLocks noEditPoints="1"/>
            </p:cNvSpPr>
            <p:nvPr/>
          </p:nvSpPr>
          <p:spPr bwMode="auto">
            <a:xfrm>
              <a:off x="7473" y="757"/>
              <a:ext cx="111" cy="98"/>
            </a:xfrm>
            <a:custGeom>
              <a:avLst/>
              <a:gdLst>
                <a:gd name="T0" fmla="*/ 317 w 865"/>
                <a:gd name="T1" fmla="*/ 431 h 772"/>
                <a:gd name="T2" fmla="*/ 364 w 865"/>
                <a:gd name="T3" fmla="*/ 426 h 772"/>
                <a:gd name="T4" fmla="*/ 481 w 865"/>
                <a:gd name="T5" fmla="*/ 339 h 772"/>
                <a:gd name="T6" fmla="*/ 497 w 865"/>
                <a:gd name="T7" fmla="*/ 298 h 772"/>
                <a:gd name="T8" fmla="*/ 464 w 865"/>
                <a:gd name="T9" fmla="*/ 196 h 772"/>
                <a:gd name="T10" fmla="*/ 433 w 865"/>
                <a:gd name="T11" fmla="*/ 119 h 772"/>
                <a:gd name="T12" fmla="*/ 399 w 865"/>
                <a:gd name="T13" fmla="*/ 120 h 772"/>
                <a:gd name="T14" fmla="*/ 371 w 865"/>
                <a:gd name="T15" fmla="*/ 137 h 772"/>
                <a:gd name="T16" fmla="*/ 359 w 865"/>
                <a:gd name="T17" fmla="*/ 116 h 772"/>
                <a:gd name="T18" fmla="*/ 441 w 865"/>
                <a:gd name="T19" fmla="*/ 59 h 772"/>
                <a:gd name="T20" fmla="*/ 514 w 865"/>
                <a:gd name="T21" fmla="*/ 1 h 772"/>
                <a:gd name="T22" fmla="*/ 530 w 865"/>
                <a:gd name="T23" fmla="*/ 19 h 772"/>
                <a:gd name="T24" fmla="*/ 506 w 865"/>
                <a:gd name="T25" fmla="*/ 41 h 772"/>
                <a:gd name="T26" fmla="*/ 488 w 865"/>
                <a:gd name="T27" fmla="*/ 113 h 772"/>
                <a:gd name="T28" fmla="*/ 548 w 865"/>
                <a:gd name="T29" fmla="*/ 338 h 772"/>
                <a:gd name="T30" fmla="*/ 625 w 865"/>
                <a:gd name="T31" fmla="*/ 607 h 772"/>
                <a:gd name="T32" fmla="*/ 653 w 865"/>
                <a:gd name="T33" fmla="*/ 672 h 772"/>
                <a:gd name="T34" fmla="*/ 634 w 865"/>
                <a:gd name="T35" fmla="*/ 732 h 772"/>
                <a:gd name="T36" fmla="*/ 617 w 865"/>
                <a:gd name="T37" fmla="*/ 734 h 772"/>
                <a:gd name="T38" fmla="*/ 505 w 865"/>
                <a:gd name="T39" fmla="*/ 655 h 772"/>
                <a:gd name="T40" fmla="*/ 166 w 865"/>
                <a:gd name="T41" fmla="*/ 421 h 772"/>
                <a:gd name="T42" fmla="*/ 39 w 865"/>
                <a:gd name="T43" fmla="*/ 388 h 772"/>
                <a:gd name="T44" fmla="*/ 16 w 865"/>
                <a:gd name="T45" fmla="*/ 401 h 772"/>
                <a:gd name="T46" fmla="*/ 1 w 865"/>
                <a:gd name="T47" fmla="*/ 381 h 772"/>
                <a:gd name="T48" fmla="*/ 98 w 865"/>
                <a:gd name="T49" fmla="*/ 314 h 772"/>
                <a:gd name="T50" fmla="*/ 185 w 865"/>
                <a:gd name="T51" fmla="*/ 245 h 772"/>
                <a:gd name="T52" fmla="*/ 201 w 865"/>
                <a:gd name="T53" fmla="*/ 263 h 772"/>
                <a:gd name="T54" fmla="*/ 181 w 865"/>
                <a:gd name="T55" fmla="*/ 282 h 772"/>
                <a:gd name="T56" fmla="*/ 164 w 865"/>
                <a:gd name="T57" fmla="*/ 316 h 772"/>
                <a:gd name="T58" fmla="*/ 204 w 865"/>
                <a:gd name="T59" fmla="*/ 350 h 772"/>
                <a:gd name="T60" fmla="*/ 317 w 865"/>
                <a:gd name="T61" fmla="*/ 431 h 772"/>
                <a:gd name="T62" fmla="*/ 523 w 865"/>
                <a:gd name="T63" fmla="*/ 386 h 772"/>
                <a:gd name="T64" fmla="*/ 493 w 865"/>
                <a:gd name="T65" fmla="*/ 379 h 772"/>
                <a:gd name="T66" fmla="*/ 397 w 865"/>
                <a:gd name="T67" fmla="*/ 450 h 772"/>
                <a:gd name="T68" fmla="*/ 398 w 865"/>
                <a:gd name="T69" fmla="*/ 487 h 772"/>
                <a:gd name="T70" fmla="*/ 534 w 865"/>
                <a:gd name="T71" fmla="*/ 583 h 772"/>
                <a:gd name="T72" fmla="*/ 589 w 865"/>
                <a:gd name="T73" fmla="*/ 619 h 772"/>
                <a:gd name="T74" fmla="*/ 590 w 865"/>
                <a:gd name="T75" fmla="*/ 617 h 772"/>
                <a:gd name="T76" fmla="*/ 575 w 865"/>
                <a:gd name="T77" fmla="*/ 558 h 772"/>
                <a:gd name="T78" fmla="*/ 523 w 865"/>
                <a:gd name="T79" fmla="*/ 386 h 772"/>
                <a:gd name="T80" fmla="*/ 821 w 865"/>
                <a:gd name="T81" fmla="*/ 707 h 772"/>
                <a:gd name="T82" fmla="*/ 851 w 865"/>
                <a:gd name="T83" fmla="*/ 705 h 772"/>
                <a:gd name="T84" fmla="*/ 863 w 865"/>
                <a:gd name="T85" fmla="*/ 734 h 772"/>
                <a:gd name="T86" fmla="*/ 857 w 865"/>
                <a:gd name="T87" fmla="*/ 766 h 772"/>
                <a:gd name="T88" fmla="*/ 828 w 865"/>
                <a:gd name="T89" fmla="*/ 772 h 772"/>
                <a:gd name="T90" fmla="*/ 638 w 865"/>
                <a:gd name="T91" fmla="*/ 769 h 772"/>
                <a:gd name="T92" fmla="*/ 634 w 865"/>
                <a:gd name="T93" fmla="*/ 750 h 772"/>
                <a:gd name="T94" fmla="*/ 821 w 865"/>
                <a:gd name="T95" fmla="*/ 70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5" h="772">
                  <a:moveTo>
                    <a:pt x="317" y="431"/>
                  </a:moveTo>
                  <a:cubicBezTo>
                    <a:pt x="336" y="444"/>
                    <a:pt x="340" y="444"/>
                    <a:pt x="364" y="426"/>
                  </a:cubicBezTo>
                  <a:cubicBezTo>
                    <a:pt x="481" y="339"/>
                    <a:pt x="481" y="339"/>
                    <a:pt x="481" y="339"/>
                  </a:cubicBezTo>
                  <a:cubicBezTo>
                    <a:pt x="501" y="325"/>
                    <a:pt x="504" y="319"/>
                    <a:pt x="497" y="298"/>
                  </a:cubicBezTo>
                  <a:cubicBezTo>
                    <a:pt x="464" y="196"/>
                    <a:pt x="464" y="196"/>
                    <a:pt x="464" y="196"/>
                  </a:cubicBezTo>
                  <a:cubicBezTo>
                    <a:pt x="450" y="153"/>
                    <a:pt x="439" y="128"/>
                    <a:pt x="433" y="119"/>
                  </a:cubicBezTo>
                  <a:cubicBezTo>
                    <a:pt x="426" y="110"/>
                    <a:pt x="419" y="108"/>
                    <a:pt x="399" y="120"/>
                  </a:cubicBezTo>
                  <a:cubicBezTo>
                    <a:pt x="371" y="137"/>
                    <a:pt x="371" y="137"/>
                    <a:pt x="371" y="137"/>
                  </a:cubicBezTo>
                  <a:cubicBezTo>
                    <a:pt x="363" y="137"/>
                    <a:pt x="354" y="125"/>
                    <a:pt x="359" y="116"/>
                  </a:cubicBezTo>
                  <a:cubicBezTo>
                    <a:pt x="380" y="103"/>
                    <a:pt x="404" y="85"/>
                    <a:pt x="441" y="59"/>
                  </a:cubicBezTo>
                  <a:cubicBezTo>
                    <a:pt x="467" y="40"/>
                    <a:pt x="494" y="17"/>
                    <a:pt x="514" y="1"/>
                  </a:cubicBezTo>
                  <a:cubicBezTo>
                    <a:pt x="521" y="0"/>
                    <a:pt x="532" y="12"/>
                    <a:pt x="530" y="19"/>
                  </a:cubicBezTo>
                  <a:cubicBezTo>
                    <a:pt x="506" y="41"/>
                    <a:pt x="506" y="41"/>
                    <a:pt x="506" y="41"/>
                  </a:cubicBezTo>
                  <a:cubicBezTo>
                    <a:pt x="489" y="56"/>
                    <a:pt x="478" y="77"/>
                    <a:pt x="488" y="113"/>
                  </a:cubicBezTo>
                  <a:cubicBezTo>
                    <a:pt x="500" y="160"/>
                    <a:pt x="516" y="226"/>
                    <a:pt x="548" y="338"/>
                  </a:cubicBezTo>
                  <a:cubicBezTo>
                    <a:pt x="625" y="607"/>
                    <a:pt x="625" y="607"/>
                    <a:pt x="625" y="607"/>
                  </a:cubicBezTo>
                  <a:cubicBezTo>
                    <a:pt x="635" y="644"/>
                    <a:pt x="641" y="662"/>
                    <a:pt x="653" y="672"/>
                  </a:cubicBezTo>
                  <a:cubicBezTo>
                    <a:pt x="638" y="692"/>
                    <a:pt x="635" y="716"/>
                    <a:pt x="634" y="732"/>
                  </a:cubicBezTo>
                  <a:cubicBezTo>
                    <a:pt x="629" y="736"/>
                    <a:pt x="623" y="738"/>
                    <a:pt x="617" y="734"/>
                  </a:cubicBezTo>
                  <a:cubicBezTo>
                    <a:pt x="582" y="707"/>
                    <a:pt x="542" y="680"/>
                    <a:pt x="505" y="655"/>
                  </a:cubicBezTo>
                  <a:cubicBezTo>
                    <a:pt x="166" y="421"/>
                    <a:pt x="166" y="421"/>
                    <a:pt x="166" y="421"/>
                  </a:cubicBezTo>
                  <a:cubicBezTo>
                    <a:pt x="94" y="371"/>
                    <a:pt x="75" y="367"/>
                    <a:pt x="39" y="388"/>
                  </a:cubicBezTo>
                  <a:cubicBezTo>
                    <a:pt x="16" y="401"/>
                    <a:pt x="16" y="401"/>
                    <a:pt x="16" y="401"/>
                  </a:cubicBezTo>
                  <a:cubicBezTo>
                    <a:pt x="8" y="401"/>
                    <a:pt x="0" y="387"/>
                    <a:pt x="1" y="381"/>
                  </a:cubicBezTo>
                  <a:cubicBezTo>
                    <a:pt x="35" y="359"/>
                    <a:pt x="63" y="340"/>
                    <a:pt x="98" y="314"/>
                  </a:cubicBezTo>
                  <a:cubicBezTo>
                    <a:pt x="135" y="286"/>
                    <a:pt x="163" y="262"/>
                    <a:pt x="185" y="245"/>
                  </a:cubicBezTo>
                  <a:cubicBezTo>
                    <a:pt x="194" y="243"/>
                    <a:pt x="204" y="255"/>
                    <a:pt x="201" y="263"/>
                  </a:cubicBezTo>
                  <a:cubicBezTo>
                    <a:pt x="181" y="282"/>
                    <a:pt x="181" y="282"/>
                    <a:pt x="181" y="282"/>
                  </a:cubicBezTo>
                  <a:cubicBezTo>
                    <a:pt x="165" y="296"/>
                    <a:pt x="158" y="309"/>
                    <a:pt x="164" y="316"/>
                  </a:cubicBezTo>
                  <a:cubicBezTo>
                    <a:pt x="170" y="325"/>
                    <a:pt x="184" y="336"/>
                    <a:pt x="204" y="350"/>
                  </a:cubicBezTo>
                  <a:lnTo>
                    <a:pt x="317" y="431"/>
                  </a:lnTo>
                  <a:close/>
                  <a:moveTo>
                    <a:pt x="523" y="386"/>
                  </a:moveTo>
                  <a:cubicBezTo>
                    <a:pt x="516" y="363"/>
                    <a:pt x="515" y="363"/>
                    <a:pt x="493" y="379"/>
                  </a:cubicBezTo>
                  <a:cubicBezTo>
                    <a:pt x="397" y="450"/>
                    <a:pt x="397" y="450"/>
                    <a:pt x="397" y="450"/>
                  </a:cubicBezTo>
                  <a:cubicBezTo>
                    <a:pt x="375" y="467"/>
                    <a:pt x="375" y="471"/>
                    <a:pt x="398" y="487"/>
                  </a:cubicBezTo>
                  <a:cubicBezTo>
                    <a:pt x="534" y="583"/>
                    <a:pt x="534" y="583"/>
                    <a:pt x="534" y="583"/>
                  </a:cubicBezTo>
                  <a:cubicBezTo>
                    <a:pt x="554" y="597"/>
                    <a:pt x="577" y="613"/>
                    <a:pt x="589" y="619"/>
                  </a:cubicBezTo>
                  <a:cubicBezTo>
                    <a:pt x="590" y="617"/>
                    <a:pt x="590" y="617"/>
                    <a:pt x="590" y="617"/>
                  </a:cubicBezTo>
                  <a:cubicBezTo>
                    <a:pt x="590" y="612"/>
                    <a:pt x="583" y="587"/>
                    <a:pt x="575" y="558"/>
                  </a:cubicBezTo>
                  <a:lnTo>
                    <a:pt x="523" y="386"/>
                  </a:lnTo>
                  <a:close/>
                  <a:moveTo>
                    <a:pt x="821" y="707"/>
                  </a:moveTo>
                  <a:cubicBezTo>
                    <a:pt x="835" y="704"/>
                    <a:pt x="844" y="702"/>
                    <a:pt x="851" y="705"/>
                  </a:cubicBezTo>
                  <a:cubicBezTo>
                    <a:pt x="857" y="708"/>
                    <a:pt x="862" y="719"/>
                    <a:pt x="863" y="734"/>
                  </a:cubicBezTo>
                  <a:cubicBezTo>
                    <a:pt x="865" y="748"/>
                    <a:pt x="862" y="762"/>
                    <a:pt x="857" y="766"/>
                  </a:cubicBezTo>
                  <a:cubicBezTo>
                    <a:pt x="851" y="770"/>
                    <a:pt x="842" y="772"/>
                    <a:pt x="828" y="772"/>
                  </a:cubicBezTo>
                  <a:cubicBezTo>
                    <a:pt x="638" y="769"/>
                    <a:pt x="638" y="769"/>
                    <a:pt x="638" y="769"/>
                  </a:cubicBezTo>
                  <a:cubicBezTo>
                    <a:pt x="630" y="764"/>
                    <a:pt x="630" y="756"/>
                    <a:pt x="634" y="750"/>
                  </a:cubicBezTo>
                  <a:lnTo>
                    <a:pt x="821" y="70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grpSp>
      <p:pic>
        <p:nvPicPr>
          <p:cNvPr id="48" name="Picture 2" descr="https://www.agenziafarmaco.gov.it/registri/resources/AIFA.gif"/>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50000" r="2799"/>
          <a:stretch/>
        </p:blipFill>
        <p:spPr bwMode="auto">
          <a:xfrm>
            <a:off x="1932441" y="6232396"/>
            <a:ext cx="2014458" cy="518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199087"/>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7192" y="-6294064"/>
            <a:ext cx="7765662" cy="16476125"/>
          </a:xfrm>
          <a:prstGeom prst="rect">
            <a:avLst/>
          </a:prstGeom>
        </p:spPr>
      </p:pic>
      <p:sp>
        <p:nvSpPr>
          <p:cNvPr id="4" name="CasellaDiTesto 3"/>
          <p:cNvSpPr txBox="1"/>
          <p:nvPr/>
        </p:nvSpPr>
        <p:spPr>
          <a:xfrm>
            <a:off x="1259631" y="1268760"/>
            <a:ext cx="7666053" cy="3816429"/>
          </a:xfrm>
          <a:prstGeom prst="rect">
            <a:avLst/>
          </a:prstGeom>
          <a:noFill/>
        </p:spPr>
        <p:txBody>
          <a:bodyPr wrap="square" rtlCol="0">
            <a:spAutoFit/>
          </a:bodyPr>
          <a:lstStyle/>
          <a:p>
            <a:pPr lvl="0"/>
            <a:r>
              <a:rPr lang="it-IT" sz="2200" b="1" dirty="0">
                <a:effectLst>
                  <a:glow>
                    <a:srgbClr val="000000"/>
                  </a:glow>
                  <a:outerShdw blurRad="69850" dist="43180" dir="5400000" sx="0" sy="0">
                    <a:srgbClr val="000000">
                      <a:alpha val="65000"/>
                    </a:srgbClr>
                  </a:outerShdw>
                  <a:reflection stA="0" endPos="0" fadeDir="0" sx="0" sy="0"/>
                </a:effectLst>
              </a:rPr>
              <a:t>Gestione dei dati elettronici salvati da apparecchi più semplici dell’HPLC (ad esempio “</a:t>
            </a:r>
            <a:r>
              <a:rPr lang="it-IT" sz="2200" b="1" dirty="0" err="1">
                <a:effectLst>
                  <a:glow>
                    <a:srgbClr val="000000"/>
                  </a:glow>
                  <a:outerShdw blurRad="69850" dist="43180" dir="5400000" sx="0" sy="0">
                    <a:srgbClr val="000000">
                      <a:alpha val="65000"/>
                    </a:srgbClr>
                  </a:outerShdw>
                  <a:reflection stA="0" endPos="0" fadeDir="0" sx="0" sy="0"/>
                </a:effectLst>
              </a:rPr>
              <a:t>filter</a:t>
            </a:r>
            <a:r>
              <a:rPr lang="it-IT" sz="2200" b="1" dirty="0">
                <a:effectLst>
                  <a:glow>
                    <a:srgbClr val="000000"/>
                  </a:glow>
                  <a:outerShdw blurRad="69850" dist="43180" dir="5400000" sx="0" sy="0">
                    <a:srgbClr val="000000">
                      <a:alpha val="65000"/>
                    </a:srgbClr>
                  </a:outerShdw>
                  <a:reflection stA="0" endPos="0" fadeDir="0" sx="0" sy="0"/>
                </a:effectLst>
              </a:rPr>
              <a:t> </a:t>
            </a:r>
            <a:r>
              <a:rPr lang="it-IT" sz="2200" b="1" dirty="0" err="1">
                <a:effectLst>
                  <a:glow>
                    <a:srgbClr val="000000"/>
                  </a:glow>
                  <a:outerShdw blurRad="69850" dist="43180" dir="5400000" sx="0" sy="0">
                    <a:srgbClr val="000000">
                      <a:alpha val="65000"/>
                    </a:srgbClr>
                  </a:outerShdw>
                  <a:reflection stA="0" endPos="0" fadeDir="0" sx="0" sy="0"/>
                </a:effectLst>
              </a:rPr>
              <a:t>integrity</a:t>
            </a:r>
            <a:r>
              <a:rPr lang="it-IT" sz="2200" b="1" dirty="0">
                <a:effectLst>
                  <a:glow>
                    <a:srgbClr val="000000"/>
                  </a:glow>
                  <a:outerShdw blurRad="69850" dist="43180" dir="5400000" sx="0" sy="0">
                    <a:srgbClr val="000000">
                      <a:alpha val="65000"/>
                    </a:srgbClr>
                  </a:outerShdw>
                  <a:reflection stA="0" endPos="0" fadeDir="0" sx="0" sy="0"/>
                </a:effectLst>
              </a:rPr>
              <a:t> tester</a:t>
            </a:r>
            <a:r>
              <a:rPr lang="it-IT" sz="2200" b="1" dirty="0" smtClean="0">
                <a:effectLst>
                  <a:glow>
                    <a:srgbClr val="000000"/>
                  </a:glow>
                  <a:outerShdw blurRad="69850" dist="43180" dir="5400000" sx="0" sy="0">
                    <a:srgbClr val="000000">
                      <a:alpha val="65000"/>
                    </a:srgbClr>
                  </a:outerShdw>
                  <a:reflection stA="0" endPos="0" fadeDir="0" sx="0" sy="0"/>
                </a:effectLst>
              </a:rPr>
              <a:t>” )</a:t>
            </a:r>
            <a:endParaRPr lang="it-IT" sz="2200" dirty="0">
              <a:effectLst>
                <a:glow>
                  <a:srgbClr val="000000"/>
                </a:glow>
                <a:outerShdw blurRad="69850" dist="43180" dir="5400000" sx="0" sy="0">
                  <a:srgbClr val="000000">
                    <a:alpha val="65000"/>
                  </a:srgbClr>
                </a:outerShdw>
                <a:reflection stA="0" endPos="0" fadeDir="0" sx="0" sy="0"/>
              </a:effectLst>
            </a:endParaRPr>
          </a:p>
          <a:p>
            <a:pPr marL="285750" lvl="0" indent="-285750">
              <a:buFont typeface="Arial" panose="020B0604020202020204" pitchFamily="34" charset="0"/>
              <a:buChar char="•"/>
            </a:pPr>
            <a:r>
              <a:rPr lang="it-IT" sz="2200" dirty="0"/>
              <a:t>Il supervisore revisiona solo le stampe/i dati riportati sul quaderno o anche i dati elettronici salvati dalla macchina</a:t>
            </a:r>
            <a:r>
              <a:rPr lang="it-IT" sz="2200" dirty="0" smtClean="0"/>
              <a:t>?</a:t>
            </a:r>
          </a:p>
          <a:p>
            <a:pPr marL="285750" lvl="0" indent="-285750">
              <a:buFont typeface="Arial" panose="020B0604020202020204" pitchFamily="34" charset="0"/>
              <a:buChar char="•"/>
            </a:pPr>
            <a:r>
              <a:rPr lang="it-IT" sz="2200" dirty="0" smtClean="0"/>
              <a:t>Data e ora sulla stampante sono bloccate?</a:t>
            </a:r>
            <a:endParaRPr lang="it-IT" sz="2200" dirty="0"/>
          </a:p>
          <a:p>
            <a:pPr marL="285750" lvl="0" indent="-285750">
              <a:buFont typeface="Arial" panose="020B0604020202020204" pitchFamily="34" charset="0"/>
              <a:buChar char="•"/>
            </a:pPr>
            <a:r>
              <a:rPr lang="it-IT" sz="2200" dirty="0"/>
              <a:t>Il supervisore è in grado di capire se l’operatore ha sovrascritto dei dati? </a:t>
            </a:r>
          </a:p>
          <a:p>
            <a:pPr marL="285750" lvl="0" indent="-285750">
              <a:buFont typeface="Arial" panose="020B0604020202020204" pitchFamily="34" charset="0"/>
              <a:buChar char="•"/>
            </a:pPr>
            <a:r>
              <a:rPr lang="it-IT" sz="2200" dirty="0"/>
              <a:t>Il supervisore è in grado di capire se l’operatore ha fatto analisi di prova preliminari a quella ufficiale?</a:t>
            </a:r>
          </a:p>
          <a:p>
            <a:pPr marL="285750" lvl="0" indent="-285750">
              <a:buFont typeface="Arial" panose="020B0604020202020204" pitchFamily="34" charset="0"/>
              <a:buChar char="•"/>
            </a:pPr>
            <a:r>
              <a:rPr lang="it-IT" sz="2200" dirty="0"/>
              <a:t>Viene controllato il </a:t>
            </a:r>
            <a:r>
              <a:rPr lang="it-IT" sz="2200" dirty="0" err="1"/>
              <a:t>logbook</a:t>
            </a:r>
            <a:r>
              <a:rPr lang="it-IT" sz="2200" dirty="0"/>
              <a:t> della macchina (che in pratica è un “audit </a:t>
            </a:r>
            <a:r>
              <a:rPr lang="it-IT" sz="2200" dirty="0" err="1"/>
              <a:t>trail</a:t>
            </a:r>
            <a:r>
              <a:rPr lang="it-IT" sz="2200" dirty="0"/>
              <a:t>” rudimentale</a:t>
            </a:r>
            <a:r>
              <a:rPr lang="it-IT" sz="2200" dirty="0" smtClean="0"/>
              <a:t>)?</a:t>
            </a:r>
            <a:endParaRPr lang="it-IT" sz="2200" dirty="0"/>
          </a:p>
        </p:txBody>
      </p:sp>
      <p:sp>
        <p:nvSpPr>
          <p:cNvPr id="5" name="CasellaDiTesto 4"/>
          <p:cNvSpPr txBox="1"/>
          <p:nvPr/>
        </p:nvSpPr>
        <p:spPr>
          <a:xfrm>
            <a:off x="1475656" y="260648"/>
            <a:ext cx="6260422" cy="523220"/>
          </a:xfrm>
          <a:prstGeom prst="rect">
            <a:avLst/>
          </a:prstGeom>
          <a:noFill/>
        </p:spPr>
        <p:txBody>
          <a:bodyPr wrap="square" rtlCol="0">
            <a:spAutoFit/>
          </a:bodyPr>
          <a:lstStyle/>
          <a:p>
            <a:pPr algn="ctr"/>
            <a:r>
              <a:rPr lang="it-IT" sz="2800" b="1" dirty="0" smtClean="0"/>
              <a:t>IL CQ</a:t>
            </a:r>
            <a:endParaRPr lang="it-IT" sz="2800" b="1" dirty="0"/>
          </a:p>
        </p:txBody>
      </p:sp>
      <p:pic>
        <p:nvPicPr>
          <p:cNvPr id="7" name="Picture 2" descr="https://www.agenziafarmaco.gov.it/registri/resources/AIFA.gif"/>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50000" r="2799"/>
          <a:stretch/>
        </p:blipFill>
        <p:spPr bwMode="auto">
          <a:xfrm>
            <a:off x="1602422" y="6079106"/>
            <a:ext cx="2014458" cy="51811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223"/>
          <p:cNvGrpSpPr>
            <a:grpSpLocks/>
          </p:cNvGrpSpPr>
          <p:nvPr/>
        </p:nvGrpSpPr>
        <p:grpSpPr bwMode="auto">
          <a:xfrm>
            <a:off x="7897707" y="57625"/>
            <a:ext cx="1085740" cy="1010527"/>
            <a:chOff x="6881" y="91"/>
            <a:chExt cx="845" cy="835"/>
          </a:xfrm>
        </p:grpSpPr>
        <p:sp>
          <p:nvSpPr>
            <p:cNvPr id="9" name="Freeform 224"/>
            <p:cNvSpPr>
              <a:spLocks/>
            </p:cNvSpPr>
            <p:nvPr/>
          </p:nvSpPr>
          <p:spPr bwMode="auto">
            <a:xfrm>
              <a:off x="7256" y="675"/>
              <a:ext cx="96" cy="251"/>
            </a:xfrm>
            <a:custGeom>
              <a:avLst/>
              <a:gdLst>
                <a:gd name="T0" fmla="*/ 72 w 96"/>
                <a:gd name="T1" fmla="*/ 21 h 251"/>
                <a:gd name="T2" fmla="*/ 72 w 96"/>
                <a:gd name="T3" fmla="*/ 237 h 251"/>
                <a:gd name="T4" fmla="*/ 96 w 96"/>
                <a:gd name="T5" fmla="*/ 237 h 251"/>
                <a:gd name="T6" fmla="*/ 96 w 96"/>
                <a:gd name="T7" fmla="*/ 251 h 251"/>
                <a:gd name="T8" fmla="*/ 0 w 96"/>
                <a:gd name="T9" fmla="*/ 251 h 251"/>
                <a:gd name="T10" fmla="*/ 0 w 96"/>
                <a:gd name="T11" fmla="*/ 237 h 251"/>
                <a:gd name="T12" fmla="*/ 25 w 96"/>
                <a:gd name="T13" fmla="*/ 237 h 251"/>
                <a:gd name="T14" fmla="*/ 25 w 96"/>
                <a:gd name="T15" fmla="*/ 0 h 251"/>
                <a:gd name="T16" fmla="*/ 72 w 96"/>
                <a:gd name="T17" fmla="*/ 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1">
                  <a:moveTo>
                    <a:pt x="72" y="21"/>
                  </a:moveTo>
                  <a:lnTo>
                    <a:pt x="72" y="237"/>
                  </a:lnTo>
                  <a:lnTo>
                    <a:pt x="96" y="237"/>
                  </a:lnTo>
                  <a:lnTo>
                    <a:pt x="96" y="251"/>
                  </a:lnTo>
                  <a:lnTo>
                    <a:pt x="0" y="251"/>
                  </a:lnTo>
                  <a:lnTo>
                    <a:pt x="0" y="237"/>
                  </a:lnTo>
                  <a:lnTo>
                    <a:pt x="25" y="237"/>
                  </a:lnTo>
                  <a:lnTo>
                    <a:pt x="25" y="0"/>
                  </a:lnTo>
                  <a:lnTo>
                    <a:pt x="72"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0" name="Freeform 225"/>
            <p:cNvSpPr>
              <a:spLocks/>
            </p:cNvSpPr>
            <p:nvPr/>
          </p:nvSpPr>
          <p:spPr bwMode="auto">
            <a:xfrm>
              <a:off x="7281" y="539"/>
              <a:ext cx="47" cy="90"/>
            </a:xfrm>
            <a:custGeom>
              <a:avLst/>
              <a:gdLst>
                <a:gd name="T0" fmla="*/ 366 w 366"/>
                <a:gd name="T1" fmla="*/ 703 h 703"/>
                <a:gd name="T2" fmla="*/ 366 w 366"/>
                <a:gd name="T3" fmla="*/ 173 h 703"/>
                <a:gd name="T4" fmla="*/ 0 w 366"/>
                <a:gd name="T5" fmla="*/ 0 h 703"/>
                <a:gd name="T6" fmla="*/ 0 w 366"/>
                <a:gd name="T7" fmla="*/ 530 h 703"/>
                <a:gd name="T8" fmla="*/ 366 w 366"/>
                <a:gd name="T9" fmla="*/ 703 h 703"/>
              </a:gdLst>
              <a:ahLst/>
              <a:cxnLst>
                <a:cxn ang="0">
                  <a:pos x="T0" y="T1"/>
                </a:cxn>
                <a:cxn ang="0">
                  <a:pos x="T2" y="T3"/>
                </a:cxn>
                <a:cxn ang="0">
                  <a:pos x="T4" y="T5"/>
                </a:cxn>
                <a:cxn ang="0">
                  <a:pos x="T6" y="T7"/>
                </a:cxn>
                <a:cxn ang="0">
                  <a:pos x="T8" y="T9"/>
                </a:cxn>
              </a:cxnLst>
              <a:rect l="0" t="0" r="r" b="b"/>
              <a:pathLst>
                <a:path w="366" h="703">
                  <a:moveTo>
                    <a:pt x="366" y="703"/>
                  </a:moveTo>
                  <a:cubicBezTo>
                    <a:pt x="366" y="173"/>
                    <a:pt x="366" y="173"/>
                    <a:pt x="366" y="173"/>
                  </a:cubicBezTo>
                  <a:cubicBezTo>
                    <a:pt x="326" y="153"/>
                    <a:pt x="0" y="0"/>
                    <a:pt x="0" y="0"/>
                  </a:cubicBezTo>
                  <a:cubicBezTo>
                    <a:pt x="0" y="530"/>
                    <a:pt x="0" y="530"/>
                    <a:pt x="0" y="530"/>
                  </a:cubicBezTo>
                  <a:lnTo>
                    <a:pt x="366" y="7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1" name="Freeform 226"/>
            <p:cNvSpPr>
              <a:spLocks/>
            </p:cNvSpPr>
            <p:nvPr/>
          </p:nvSpPr>
          <p:spPr bwMode="auto">
            <a:xfrm>
              <a:off x="7256" y="239"/>
              <a:ext cx="96" cy="255"/>
            </a:xfrm>
            <a:custGeom>
              <a:avLst/>
              <a:gdLst>
                <a:gd name="T0" fmla="*/ 72 w 96"/>
                <a:gd name="T1" fmla="*/ 255 h 255"/>
                <a:gd name="T2" fmla="*/ 72 w 96"/>
                <a:gd name="T3" fmla="*/ 14 h 255"/>
                <a:gd name="T4" fmla="*/ 96 w 96"/>
                <a:gd name="T5" fmla="*/ 14 h 255"/>
                <a:gd name="T6" fmla="*/ 96 w 96"/>
                <a:gd name="T7" fmla="*/ 0 h 255"/>
                <a:gd name="T8" fmla="*/ 0 w 96"/>
                <a:gd name="T9" fmla="*/ 0 h 255"/>
                <a:gd name="T10" fmla="*/ 0 w 96"/>
                <a:gd name="T11" fmla="*/ 14 h 255"/>
                <a:gd name="T12" fmla="*/ 25 w 96"/>
                <a:gd name="T13" fmla="*/ 14 h 255"/>
                <a:gd name="T14" fmla="*/ 25 w 96"/>
                <a:gd name="T15" fmla="*/ 231 h 255"/>
                <a:gd name="T16" fmla="*/ 72 w 9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5">
                  <a:moveTo>
                    <a:pt x="72" y="255"/>
                  </a:moveTo>
                  <a:lnTo>
                    <a:pt x="72" y="14"/>
                  </a:lnTo>
                  <a:lnTo>
                    <a:pt x="96" y="14"/>
                  </a:lnTo>
                  <a:lnTo>
                    <a:pt x="96" y="0"/>
                  </a:lnTo>
                  <a:lnTo>
                    <a:pt x="0" y="0"/>
                  </a:lnTo>
                  <a:lnTo>
                    <a:pt x="0" y="14"/>
                  </a:lnTo>
                  <a:lnTo>
                    <a:pt x="25" y="14"/>
                  </a:lnTo>
                  <a:lnTo>
                    <a:pt x="25" y="231"/>
                  </a:lnTo>
                  <a:lnTo>
                    <a:pt x="72" y="2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2" name="Freeform 227"/>
            <p:cNvSpPr>
              <a:spLocks/>
            </p:cNvSpPr>
            <p:nvPr/>
          </p:nvSpPr>
          <p:spPr bwMode="auto">
            <a:xfrm>
              <a:off x="7337" y="252"/>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3" name="Freeform 228"/>
            <p:cNvSpPr>
              <a:spLocks/>
            </p:cNvSpPr>
            <p:nvPr/>
          </p:nvSpPr>
          <p:spPr bwMode="auto">
            <a:xfrm>
              <a:off x="7210" y="70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4" name="Freeform 229"/>
            <p:cNvSpPr>
              <a:spLocks/>
            </p:cNvSpPr>
            <p:nvPr/>
          </p:nvSpPr>
          <p:spPr bwMode="auto">
            <a:xfrm>
              <a:off x="7210" y="83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5" name="Freeform 230"/>
            <p:cNvSpPr>
              <a:spLocks/>
            </p:cNvSpPr>
            <p:nvPr/>
          </p:nvSpPr>
          <p:spPr bwMode="auto">
            <a:xfrm>
              <a:off x="7337" y="381"/>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6" name="Freeform 231"/>
            <p:cNvSpPr>
              <a:spLocks/>
            </p:cNvSpPr>
            <p:nvPr/>
          </p:nvSpPr>
          <p:spPr bwMode="auto">
            <a:xfrm>
              <a:off x="7201" y="316"/>
              <a:ext cx="74" cy="93"/>
            </a:xfrm>
            <a:custGeom>
              <a:avLst/>
              <a:gdLst>
                <a:gd name="T0" fmla="*/ 558 w 577"/>
                <a:gd name="T1" fmla="*/ 0 h 730"/>
                <a:gd name="T2" fmla="*/ 111 w 577"/>
                <a:gd name="T3" fmla="*/ 327 h 730"/>
                <a:gd name="T4" fmla="*/ 45 w 577"/>
                <a:gd name="T5" fmla="*/ 730 h 730"/>
                <a:gd name="T6" fmla="*/ 401 w 577"/>
                <a:gd name="T7" fmla="*/ 442 h 730"/>
                <a:gd name="T8" fmla="*/ 558 w 577"/>
                <a:gd name="T9" fmla="*/ 369 h 730"/>
                <a:gd name="T10" fmla="*/ 558 w 577"/>
                <a:gd name="T11" fmla="*/ 0 h 730"/>
              </a:gdLst>
              <a:ahLst/>
              <a:cxnLst>
                <a:cxn ang="0">
                  <a:pos x="T0" y="T1"/>
                </a:cxn>
                <a:cxn ang="0">
                  <a:pos x="T2" y="T3"/>
                </a:cxn>
                <a:cxn ang="0">
                  <a:pos x="T4" y="T5"/>
                </a:cxn>
                <a:cxn ang="0">
                  <a:pos x="T6" y="T7"/>
                </a:cxn>
                <a:cxn ang="0">
                  <a:pos x="T8" y="T9"/>
                </a:cxn>
                <a:cxn ang="0">
                  <a:pos x="T10" y="T11"/>
                </a:cxn>
              </a:cxnLst>
              <a:rect l="0" t="0" r="r" b="b"/>
              <a:pathLst>
                <a:path w="577" h="730">
                  <a:moveTo>
                    <a:pt x="558" y="0"/>
                  </a:moveTo>
                  <a:cubicBezTo>
                    <a:pt x="558" y="0"/>
                    <a:pt x="221" y="106"/>
                    <a:pt x="111" y="327"/>
                  </a:cubicBezTo>
                  <a:cubicBezTo>
                    <a:pt x="0" y="547"/>
                    <a:pt x="45" y="730"/>
                    <a:pt x="45" y="730"/>
                  </a:cubicBezTo>
                  <a:cubicBezTo>
                    <a:pt x="45" y="730"/>
                    <a:pt x="224" y="526"/>
                    <a:pt x="401" y="442"/>
                  </a:cubicBezTo>
                  <a:cubicBezTo>
                    <a:pt x="577" y="357"/>
                    <a:pt x="558" y="369"/>
                    <a:pt x="558" y="369"/>
                  </a:cubicBezTo>
                  <a:lnTo>
                    <a:pt x="5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7" name="Freeform 232"/>
            <p:cNvSpPr>
              <a:spLocks/>
            </p:cNvSpPr>
            <p:nvPr/>
          </p:nvSpPr>
          <p:spPr bwMode="auto">
            <a:xfrm>
              <a:off x="7334" y="758"/>
              <a:ext cx="74" cy="94"/>
            </a:xfrm>
            <a:custGeom>
              <a:avLst/>
              <a:gdLst>
                <a:gd name="T0" fmla="*/ 19 w 578"/>
                <a:gd name="T1" fmla="*/ 730 h 730"/>
                <a:gd name="T2" fmla="*/ 467 w 578"/>
                <a:gd name="T3" fmla="*/ 403 h 730"/>
                <a:gd name="T4" fmla="*/ 532 w 578"/>
                <a:gd name="T5" fmla="*/ 0 h 730"/>
                <a:gd name="T6" fmla="*/ 177 w 578"/>
                <a:gd name="T7" fmla="*/ 288 h 730"/>
                <a:gd name="T8" fmla="*/ 19 w 578"/>
                <a:gd name="T9" fmla="*/ 361 h 730"/>
                <a:gd name="T10" fmla="*/ 19 w 578"/>
                <a:gd name="T11" fmla="*/ 730 h 730"/>
              </a:gdLst>
              <a:ahLst/>
              <a:cxnLst>
                <a:cxn ang="0">
                  <a:pos x="T0" y="T1"/>
                </a:cxn>
                <a:cxn ang="0">
                  <a:pos x="T2" y="T3"/>
                </a:cxn>
                <a:cxn ang="0">
                  <a:pos x="T4" y="T5"/>
                </a:cxn>
                <a:cxn ang="0">
                  <a:pos x="T6" y="T7"/>
                </a:cxn>
                <a:cxn ang="0">
                  <a:pos x="T8" y="T9"/>
                </a:cxn>
                <a:cxn ang="0">
                  <a:pos x="T10" y="T11"/>
                </a:cxn>
              </a:cxnLst>
              <a:rect l="0" t="0" r="r" b="b"/>
              <a:pathLst>
                <a:path w="578" h="730">
                  <a:moveTo>
                    <a:pt x="19" y="730"/>
                  </a:moveTo>
                  <a:cubicBezTo>
                    <a:pt x="19" y="730"/>
                    <a:pt x="356" y="623"/>
                    <a:pt x="467" y="403"/>
                  </a:cubicBezTo>
                  <a:cubicBezTo>
                    <a:pt x="578" y="183"/>
                    <a:pt x="532" y="0"/>
                    <a:pt x="532" y="0"/>
                  </a:cubicBezTo>
                  <a:cubicBezTo>
                    <a:pt x="532" y="0"/>
                    <a:pt x="353" y="204"/>
                    <a:pt x="177" y="288"/>
                  </a:cubicBezTo>
                  <a:cubicBezTo>
                    <a:pt x="0" y="373"/>
                    <a:pt x="19" y="361"/>
                    <a:pt x="19" y="361"/>
                  </a:cubicBezTo>
                  <a:lnTo>
                    <a:pt x="19" y="7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8" name="Freeform 233"/>
            <p:cNvSpPr>
              <a:spLocks/>
            </p:cNvSpPr>
            <p:nvPr/>
          </p:nvSpPr>
          <p:spPr bwMode="auto">
            <a:xfrm>
              <a:off x="7256" y="445"/>
              <a:ext cx="17" cy="20"/>
            </a:xfrm>
            <a:custGeom>
              <a:avLst/>
              <a:gdLst>
                <a:gd name="T0" fmla="*/ 17 w 17"/>
                <a:gd name="T1" fmla="*/ 0 h 20"/>
                <a:gd name="T2" fmla="*/ 17 w 17"/>
                <a:gd name="T3" fmla="*/ 20 h 20"/>
                <a:gd name="T4" fmla="*/ 0 w 17"/>
                <a:gd name="T5" fmla="*/ 10 h 20"/>
                <a:gd name="T6" fmla="*/ 17 w 17"/>
                <a:gd name="T7" fmla="*/ 0 h 20"/>
              </a:gdLst>
              <a:ahLst/>
              <a:cxnLst>
                <a:cxn ang="0">
                  <a:pos x="T0" y="T1"/>
                </a:cxn>
                <a:cxn ang="0">
                  <a:pos x="T2" y="T3"/>
                </a:cxn>
                <a:cxn ang="0">
                  <a:pos x="T4" y="T5"/>
                </a:cxn>
                <a:cxn ang="0">
                  <a:pos x="T6" y="T7"/>
                </a:cxn>
              </a:cxnLst>
              <a:rect l="0" t="0" r="r" b="b"/>
              <a:pathLst>
                <a:path w="17" h="20">
                  <a:moveTo>
                    <a:pt x="17" y="0"/>
                  </a:moveTo>
                  <a:lnTo>
                    <a:pt x="17" y="20"/>
                  </a:lnTo>
                  <a:lnTo>
                    <a:pt x="0" y="10"/>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9" name="Freeform 234"/>
            <p:cNvSpPr>
              <a:spLocks/>
            </p:cNvSpPr>
            <p:nvPr/>
          </p:nvSpPr>
          <p:spPr bwMode="auto">
            <a:xfrm>
              <a:off x="7337" y="701"/>
              <a:ext cx="18" cy="19"/>
            </a:xfrm>
            <a:custGeom>
              <a:avLst/>
              <a:gdLst>
                <a:gd name="T0" fmla="*/ 0 w 18"/>
                <a:gd name="T1" fmla="*/ 19 h 19"/>
                <a:gd name="T2" fmla="*/ 0 w 18"/>
                <a:gd name="T3" fmla="*/ 0 h 19"/>
                <a:gd name="T4" fmla="*/ 18 w 18"/>
                <a:gd name="T5" fmla="*/ 9 h 19"/>
                <a:gd name="T6" fmla="*/ 0 w 18"/>
                <a:gd name="T7" fmla="*/ 19 h 19"/>
              </a:gdLst>
              <a:ahLst/>
              <a:cxnLst>
                <a:cxn ang="0">
                  <a:pos x="T0" y="T1"/>
                </a:cxn>
                <a:cxn ang="0">
                  <a:pos x="T2" y="T3"/>
                </a:cxn>
                <a:cxn ang="0">
                  <a:pos x="T4" y="T5"/>
                </a:cxn>
                <a:cxn ang="0">
                  <a:pos x="T6" y="T7"/>
                </a:cxn>
              </a:cxnLst>
              <a:rect l="0" t="0" r="r" b="b"/>
              <a:pathLst>
                <a:path w="18" h="19">
                  <a:moveTo>
                    <a:pt x="0" y="19"/>
                  </a:moveTo>
                  <a:lnTo>
                    <a:pt x="0" y="0"/>
                  </a:lnTo>
                  <a:lnTo>
                    <a:pt x="18" y="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0" name="Freeform 235"/>
            <p:cNvSpPr>
              <a:spLocks/>
            </p:cNvSpPr>
            <p:nvPr/>
          </p:nvSpPr>
          <p:spPr bwMode="auto">
            <a:xfrm>
              <a:off x="7207" y="432"/>
              <a:ext cx="198" cy="174"/>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49"/>
                    <a:pt x="1208" y="1062"/>
                  </a:cubicBezTo>
                  <a:cubicBezTo>
                    <a:pt x="970" y="916"/>
                    <a:pt x="656" y="817"/>
                    <a:pt x="491" y="727"/>
                  </a:cubicBezTo>
                  <a:cubicBezTo>
                    <a:pt x="366" y="658"/>
                    <a:pt x="263" y="595"/>
                    <a:pt x="186" y="521"/>
                  </a:cubicBezTo>
                  <a:cubicBezTo>
                    <a:pt x="57" y="398"/>
                    <a:pt x="0" y="247"/>
                    <a:pt x="18" y="0"/>
                  </a:cubicBezTo>
                  <a:cubicBezTo>
                    <a:pt x="197" y="207"/>
                    <a:pt x="524" y="341"/>
                    <a:pt x="828" y="491"/>
                  </a:cubicBezTo>
                  <a:cubicBezTo>
                    <a:pt x="1193" y="672"/>
                    <a:pt x="1544" y="851"/>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1" name="Freeform 236"/>
            <p:cNvSpPr>
              <a:spLocks/>
            </p:cNvSpPr>
            <p:nvPr/>
          </p:nvSpPr>
          <p:spPr bwMode="auto">
            <a:xfrm>
              <a:off x="7207" y="567"/>
              <a:ext cx="198" cy="173"/>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50"/>
                    <a:pt x="1208" y="1062"/>
                  </a:cubicBezTo>
                  <a:cubicBezTo>
                    <a:pt x="970" y="916"/>
                    <a:pt x="656" y="817"/>
                    <a:pt x="491" y="727"/>
                  </a:cubicBezTo>
                  <a:cubicBezTo>
                    <a:pt x="366" y="658"/>
                    <a:pt x="263" y="595"/>
                    <a:pt x="186" y="521"/>
                  </a:cubicBezTo>
                  <a:cubicBezTo>
                    <a:pt x="57" y="398"/>
                    <a:pt x="0" y="247"/>
                    <a:pt x="18" y="0"/>
                  </a:cubicBezTo>
                  <a:cubicBezTo>
                    <a:pt x="197" y="207"/>
                    <a:pt x="524" y="342"/>
                    <a:pt x="828" y="491"/>
                  </a:cubicBezTo>
                  <a:cubicBezTo>
                    <a:pt x="1193" y="672"/>
                    <a:pt x="1544" y="852"/>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2" name="Freeform 237"/>
            <p:cNvSpPr>
              <a:spLocks/>
            </p:cNvSpPr>
            <p:nvPr/>
          </p:nvSpPr>
          <p:spPr bwMode="auto">
            <a:xfrm>
              <a:off x="7207" y="492"/>
              <a:ext cx="27" cy="46"/>
            </a:xfrm>
            <a:custGeom>
              <a:avLst/>
              <a:gdLst>
                <a:gd name="T0" fmla="*/ 132 w 213"/>
                <a:gd name="T1" fmla="*/ 91 h 362"/>
                <a:gd name="T2" fmla="*/ 52 w 213"/>
                <a:gd name="T3" fmla="*/ 0 h 362"/>
                <a:gd name="T4" fmla="*/ 11 w 213"/>
                <a:gd name="T5" fmla="*/ 158 h 362"/>
                <a:gd name="T6" fmla="*/ 3 w 213"/>
                <a:gd name="T7" fmla="*/ 362 h 362"/>
                <a:gd name="T8" fmla="*/ 114 w 213"/>
                <a:gd name="T9" fmla="*/ 246 h 362"/>
                <a:gd name="T10" fmla="*/ 213 w 213"/>
                <a:gd name="T11" fmla="*/ 161 h 362"/>
                <a:gd name="T12" fmla="*/ 132 w 213"/>
                <a:gd name="T13" fmla="*/ 91 h 362"/>
              </a:gdLst>
              <a:ahLst/>
              <a:cxnLst>
                <a:cxn ang="0">
                  <a:pos x="T0" y="T1"/>
                </a:cxn>
                <a:cxn ang="0">
                  <a:pos x="T2" y="T3"/>
                </a:cxn>
                <a:cxn ang="0">
                  <a:pos x="T4" y="T5"/>
                </a:cxn>
                <a:cxn ang="0">
                  <a:pos x="T6" y="T7"/>
                </a:cxn>
                <a:cxn ang="0">
                  <a:pos x="T8" y="T9"/>
                </a:cxn>
                <a:cxn ang="0">
                  <a:pos x="T10" y="T11"/>
                </a:cxn>
                <a:cxn ang="0">
                  <a:pos x="T12" y="T13"/>
                </a:cxn>
              </a:cxnLst>
              <a:rect l="0" t="0" r="r" b="b"/>
              <a:pathLst>
                <a:path w="213" h="362">
                  <a:moveTo>
                    <a:pt x="132" y="91"/>
                  </a:moveTo>
                  <a:cubicBezTo>
                    <a:pt x="66" y="25"/>
                    <a:pt x="52" y="0"/>
                    <a:pt x="52" y="0"/>
                  </a:cubicBezTo>
                  <a:cubicBezTo>
                    <a:pt x="52" y="0"/>
                    <a:pt x="23" y="72"/>
                    <a:pt x="11" y="158"/>
                  </a:cubicBezTo>
                  <a:cubicBezTo>
                    <a:pt x="0" y="245"/>
                    <a:pt x="3" y="362"/>
                    <a:pt x="3" y="362"/>
                  </a:cubicBezTo>
                  <a:cubicBezTo>
                    <a:pt x="3" y="362"/>
                    <a:pt x="45" y="315"/>
                    <a:pt x="114" y="246"/>
                  </a:cubicBezTo>
                  <a:cubicBezTo>
                    <a:pt x="184" y="176"/>
                    <a:pt x="213" y="161"/>
                    <a:pt x="213" y="161"/>
                  </a:cubicBezTo>
                  <a:cubicBezTo>
                    <a:pt x="213" y="161"/>
                    <a:pt x="198" y="157"/>
                    <a:pt x="132" y="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3" name="Freeform 238"/>
            <p:cNvSpPr>
              <a:spLocks/>
            </p:cNvSpPr>
            <p:nvPr/>
          </p:nvSpPr>
          <p:spPr bwMode="auto">
            <a:xfrm>
              <a:off x="7376" y="627"/>
              <a:ext cx="27" cy="47"/>
            </a:xfrm>
            <a:custGeom>
              <a:avLst/>
              <a:gdLst>
                <a:gd name="T0" fmla="*/ 81 w 214"/>
                <a:gd name="T1" fmla="*/ 270 h 362"/>
                <a:gd name="T2" fmla="*/ 161 w 214"/>
                <a:gd name="T3" fmla="*/ 362 h 362"/>
                <a:gd name="T4" fmla="*/ 201 w 214"/>
                <a:gd name="T5" fmla="*/ 203 h 362"/>
                <a:gd name="T6" fmla="*/ 211 w 214"/>
                <a:gd name="T7" fmla="*/ 0 h 362"/>
                <a:gd name="T8" fmla="*/ 99 w 214"/>
                <a:gd name="T9" fmla="*/ 116 h 362"/>
                <a:gd name="T10" fmla="*/ 0 w 214"/>
                <a:gd name="T11" fmla="*/ 201 h 362"/>
                <a:gd name="T12" fmla="*/ 81 w 214"/>
                <a:gd name="T13" fmla="*/ 270 h 362"/>
              </a:gdLst>
              <a:ahLst/>
              <a:cxnLst>
                <a:cxn ang="0">
                  <a:pos x="T0" y="T1"/>
                </a:cxn>
                <a:cxn ang="0">
                  <a:pos x="T2" y="T3"/>
                </a:cxn>
                <a:cxn ang="0">
                  <a:pos x="T4" y="T5"/>
                </a:cxn>
                <a:cxn ang="0">
                  <a:pos x="T6" y="T7"/>
                </a:cxn>
                <a:cxn ang="0">
                  <a:pos x="T8" y="T9"/>
                </a:cxn>
                <a:cxn ang="0">
                  <a:pos x="T10" y="T11"/>
                </a:cxn>
                <a:cxn ang="0">
                  <a:pos x="T12" y="T13"/>
                </a:cxn>
              </a:cxnLst>
              <a:rect l="0" t="0" r="r" b="b"/>
              <a:pathLst>
                <a:path w="214" h="362">
                  <a:moveTo>
                    <a:pt x="81" y="270"/>
                  </a:moveTo>
                  <a:cubicBezTo>
                    <a:pt x="147" y="336"/>
                    <a:pt x="161" y="362"/>
                    <a:pt x="161" y="362"/>
                  </a:cubicBezTo>
                  <a:cubicBezTo>
                    <a:pt x="161" y="362"/>
                    <a:pt x="190" y="290"/>
                    <a:pt x="201" y="203"/>
                  </a:cubicBezTo>
                  <a:cubicBezTo>
                    <a:pt x="214" y="117"/>
                    <a:pt x="211" y="0"/>
                    <a:pt x="211" y="0"/>
                  </a:cubicBezTo>
                  <a:cubicBezTo>
                    <a:pt x="211" y="0"/>
                    <a:pt x="168" y="47"/>
                    <a:pt x="99" y="116"/>
                  </a:cubicBezTo>
                  <a:cubicBezTo>
                    <a:pt x="29" y="186"/>
                    <a:pt x="0" y="201"/>
                    <a:pt x="0" y="201"/>
                  </a:cubicBezTo>
                  <a:cubicBezTo>
                    <a:pt x="0" y="201"/>
                    <a:pt x="15" y="205"/>
                    <a:pt x="81" y="2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4" name="Freeform 239"/>
            <p:cNvSpPr>
              <a:spLocks/>
            </p:cNvSpPr>
            <p:nvPr/>
          </p:nvSpPr>
          <p:spPr bwMode="auto">
            <a:xfrm>
              <a:off x="7049" y="776"/>
              <a:ext cx="74" cy="85"/>
            </a:xfrm>
            <a:custGeom>
              <a:avLst/>
              <a:gdLst>
                <a:gd name="T0" fmla="*/ 222 w 579"/>
                <a:gd name="T1" fmla="*/ 498 h 669"/>
                <a:gd name="T2" fmla="*/ 197 w 579"/>
                <a:gd name="T3" fmla="*/ 633 h 669"/>
                <a:gd name="T4" fmla="*/ 216 w 579"/>
                <a:gd name="T5" fmla="*/ 649 h 669"/>
                <a:gd name="T6" fmla="*/ 200 w 579"/>
                <a:gd name="T7" fmla="*/ 668 h 669"/>
                <a:gd name="T8" fmla="*/ 103 w 579"/>
                <a:gd name="T9" fmla="*/ 594 h 669"/>
                <a:gd name="T10" fmla="*/ 3 w 579"/>
                <a:gd name="T11" fmla="*/ 527 h 669"/>
                <a:gd name="T12" fmla="*/ 16 w 579"/>
                <a:gd name="T13" fmla="*/ 506 h 669"/>
                <a:gd name="T14" fmla="*/ 36 w 579"/>
                <a:gd name="T15" fmla="*/ 518 h 669"/>
                <a:gd name="T16" fmla="*/ 157 w 579"/>
                <a:gd name="T17" fmla="*/ 452 h 669"/>
                <a:gd name="T18" fmla="*/ 358 w 579"/>
                <a:gd name="T19" fmla="*/ 171 h 669"/>
                <a:gd name="T20" fmla="*/ 381 w 579"/>
                <a:gd name="T21" fmla="*/ 36 h 669"/>
                <a:gd name="T22" fmla="*/ 363 w 579"/>
                <a:gd name="T23" fmla="*/ 20 h 669"/>
                <a:gd name="T24" fmla="*/ 379 w 579"/>
                <a:gd name="T25" fmla="*/ 1 h 669"/>
                <a:gd name="T26" fmla="*/ 475 w 579"/>
                <a:gd name="T27" fmla="*/ 73 h 669"/>
                <a:gd name="T28" fmla="*/ 576 w 579"/>
                <a:gd name="T29" fmla="*/ 142 h 669"/>
                <a:gd name="T30" fmla="*/ 564 w 579"/>
                <a:gd name="T31" fmla="*/ 163 h 669"/>
                <a:gd name="T32" fmla="*/ 542 w 579"/>
                <a:gd name="T33" fmla="*/ 151 h 669"/>
                <a:gd name="T34" fmla="*/ 422 w 579"/>
                <a:gd name="T35" fmla="*/ 217 h 669"/>
                <a:gd name="T36" fmla="*/ 222 w 579"/>
                <a:gd name="T37" fmla="*/ 49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9" h="669">
                  <a:moveTo>
                    <a:pt x="222" y="498"/>
                  </a:moveTo>
                  <a:cubicBezTo>
                    <a:pt x="162" y="582"/>
                    <a:pt x="154" y="596"/>
                    <a:pt x="197" y="633"/>
                  </a:cubicBezTo>
                  <a:cubicBezTo>
                    <a:pt x="216" y="649"/>
                    <a:pt x="216" y="649"/>
                    <a:pt x="216" y="649"/>
                  </a:cubicBezTo>
                  <a:cubicBezTo>
                    <a:pt x="219" y="656"/>
                    <a:pt x="207" y="669"/>
                    <a:pt x="200" y="668"/>
                  </a:cubicBezTo>
                  <a:cubicBezTo>
                    <a:pt x="162" y="638"/>
                    <a:pt x="136" y="618"/>
                    <a:pt x="103" y="594"/>
                  </a:cubicBezTo>
                  <a:cubicBezTo>
                    <a:pt x="71" y="572"/>
                    <a:pt x="44" y="553"/>
                    <a:pt x="3" y="527"/>
                  </a:cubicBezTo>
                  <a:cubicBezTo>
                    <a:pt x="0" y="521"/>
                    <a:pt x="9" y="506"/>
                    <a:pt x="16" y="506"/>
                  </a:cubicBezTo>
                  <a:cubicBezTo>
                    <a:pt x="36" y="518"/>
                    <a:pt x="36" y="518"/>
                    <a:pt x="36" y="518"/>
                  </a:cubicBezTo>
                  <a:cubicBezTo>
                    <a:pt x="86" y="548"/>
                    <a:pt x="97" y="535"/>
                    <a:pt x="157" y="452"/>
                  </a:cubicBezTo>
                  <a:cubicBezTo>
                    <a:pt x="358" y="171"/>
                    <a:pt x="358" y="171"/>
                    <a:pt x="358" y="171"/>
                  </a:cubicBezTo>
                  <a:cubicBezTo>
                    <a:pt x="417" y="87"/>
                    <a:pt x="424" y="75"/>
                    <a:pt x="381" y="36"/>
                  </a:cubicBezTo>
                  <a:cubicBezTo>
                    <a:pt x="363" y="20"/>
                    <a:pt x="363" y="20"/>
                    <a:pt x="363" y="20"/>
                  </a:cubicBezTo>
                  <a:cubicBezTo>
                    <a:pt x="361" y="13"/>
                    <a:pt x="372" y="0"/>
                    <a:pt x="379" y="1"/>
                  </a:cubicBezTo>
                  <a:cubicBezTo>
                    <a:pt x="417" y="31"/>
                    <a:pt x="443" y="51"/>
                    <a:pt x="475" y="73"/>
                  </a:cubicBezTo>
                  <a:cubicBezTo>
                    <a:pt x="508" y="97"/>
                    <a:pt x="535" y="115"/>
                    <a:pt x="576" y="142"/>
                  </a:cubicBezTo>
                  <a:cubicBezTo>
                    <a:pt x="579" y="148"/>
                    <a:pt x="572" y="162"/>
                    <a:pt x="564" y="163"/>
                  </a:cubicBezTo>
                  <a:cubicBezTo>
                    <a:pt x="542" y="151"/>
                    <a:pt x="542" y="151"/>
                    <a:pt x="542" y="151"/>
                  </a:cubicBezTo>
                  <a:cubicBezTo>
                    <a:pt x="492" y="123"/>
                    <a:pt x="482" y="133"/>
                    <a:pt x="422" y="217"/>
                  </a:cubicBezTo>
                  <a:lnTo>
                    <a:pt x="222" y="4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5" name="Freeform 240"/>
            <p:cNvSpPr>
              <a:spLocks/>
            </p:cNvSpPr>
            <p:nvPr/>
          </p:nvSpPr>
          <p:spPr bwMode="auto">
            <a:xfrm>
              <a:off x="7006" y="747"/>
              <a:ext cx="84" cy="80"/>
            </a:xfrm>
            <a:custGeom>
              <a:avLst/>
              <a:gdLst>
                <a:gd name="T0" fmla="*/ 576 w 662"/>
                <a:gd name="T1" fmla="*/ 87 h 627"/>
                <a:gd name="T2" fmla="*/ 662 w 662"/>
                <a:gd name="T3" fmla="*/ 216 h 627"/>
                <a:gd name="T4" fmla="*/ 589 w 662"/>
                <a:gd name="T5" fmla="*/ 334 h 627"/>
                <a:gd name="T6" fmla="*/ 570 w 662"/>
                <a:gd name="T7" fmla="*/ 320 h 627"/>
                <a:gd name="T8" fmla="*/ 546 w 662"/>
                <a:gd name="T9" fmla="*/ 100 h 627"/>
                <a:gd name="T10" fmla="*/ 381 w 662"/>
                <a:gd name="T11" fmla="*/ 100 h 627"/>
                <a:gd name="T12" fmla="*/ 347 w 662"/>
                <a:gd name="T13" fmla="*/ 254 h 627"/>
                <a:gd name="T14" fmla="*/ 374 w 662"/>
                <a:gd name="T15" fmla="*/ 360 h 627"/>
                <a:gd name="T16" fmla="*/ 338 w 662"/>
                <a:gd name="T17" fmla="*/ 554 h 627"/>
                <a:gd name="T18" fmla="*/ 79 w 662"/>
                <a:gd name="T19" fmla="*/ 542 h 627"/>
                <a:gd name="T20" fmla="*/ 21 w 662"/>
                <a:gd name="T21" fmla="*/ 471 h 627"/>
                <a:gd name="T22" fmla="*/ 0 w 662"/>
                <a:gd name="T23" fmla="*/ 444 h 627"/>
                <a:gd name="T24" fmla="*/ 68 w 662"/>
                <a:gd name="T25" fmla="*/ 345 h 627"/>
                <a:gd name="T26" fmla="*/ 88 w 662"/>
                <a:gd name="T27" fmla="*/ 360 h 627"/>
                <a:gd name="T28" fmla="*/ 110 w 662"/>
                <a:gd name="T29" fmla="*/ 530 h 627"/>
                <a:gd name="T30" fmla="*/ 268 w 662"/>
                <a:gd name="T31" fmla="*/ 529 h 627"/>
                <a:gd name="T32" fmla="*/ 288 w 662"/>
                <a:gd name="T33" fmla="*/ 386 h 627"/>
                <a:gd name="T34" fmla="*/ 265 w 662"/>
                <a:gd name="T35" fmla="*/ 297 h 627"/>
                <a:gd name="T36" fmla="*/ 302 w 662"/>
                <a:gd name="T37" fmla="*/ 78 h 627"/>
                <a:gd name="T38" fmla="*/ 576 w 662"/>
                <a:gd name="T39"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2" h="627">
                  <a:moveTo>
                    <a:pt x="576" y="87"/>
                  </a:moveTo>
                  <a:cubicBezTo>
                    <a:pt x="636" y="142"/>
                    <a:pt x="656" y="196"/>
                    <a:pt x="662" y="216"/>
                  </a:cubicBezTo>
                  <a:cubicBezTo>
                    <a:pt x="657" y="240"/>
                    <a:pt x="619" y="299"/>
                    <a:pt x="589" y="334"/>
                  </a:cubicBezTo>
                  <a:cubicBezTo>
                    <a:pt x="581" y="335"/>
                    <a:pt x="569" y="327"/>
                    <a:pt x="570" y="320"/>
                  </a:cubicBezTo>
                  <a:cubicBezTo>
                    <a:pt x="593" y="274"/>
                    <a:pt x="629" y="177"/>
                    <a:pt x="546" y="100"/>
                  </a:cubicBezTo>
                  <a:cubicBezTo>
                    <a:pt x="486" y="45"/>
                    <a:pt x="421" y="57"/>
                    <a:pt x="381" y="100"/>
                  </a:cubicBezTo>
                  <a:cubicBezTo>
                    <a:pt x="352" y="131"/>
                    <a:pt x="326" y="172"/>
                    <a:pt x="347" y="254"/>
                  </a:cubicBezTo>
                  <a:cubicBezTo>
                    <a:pt x="374" y="360"/>
                    <a:pt x="374" y="360"/>
                    <a:pt x="374" y="360"/>
                  </a:cubicBezTo>
                  <a:cubicBezTo>
                    <a:pt x="388" y="417"/>
                    <a:pt x="392" y="496"/>
                    <a:pt x="338" y="554"/>
                  </a:cubicBezTo>
                  <a:cubicBezTo>
                    <a:pt x="275" y="622"/>
                    <a:pt x="171" y="627"/>
                    <a:pt x="79" y="542"/>
                  </a:cubicBezTo>
                  <a:cubicBezTo>
                    <a:pt x="57" y="521"/>
                    <a:pt x="35" y="494"/>
                    <a:pt x="21" y="471"/>
                  </a:cubicBezTo>
                  <a:cubicBezTo>
                    <a:pt x="14" y="460"/>
                    <a:pt x="6" y="449"/>
                    <a:pt x="0" y="444"/>
                  </a:cubicBezTo>
                  <a:cubicBezTo>
                    <a:pt x="10" y="421"/>
                    <a:pt x="40" y="375"/>
                    <a:pt x="68" y="345"/>
                  </a:cubicBezTo>
                  <a:cubicBezTo>
                    <a:pt x="75" y="343"/>
                    <a:pt x="88" y="352"/>
                    <a:pt x="88" y="360"/>
                  </a:cubicBezTo>
                  <a:cubicBezTo>
                    <a:pt x="65" y="402"/>
                    <a:pt x="42" y="466"/>
                    <a:pt x="110" y="530"/>
                  </a:cubicBezTo>
                  <a:cubicBezTo>
                    <a:pt x="180" y="594"/>
                    <a:pt x="238" y="562"/>
                    <a:pt x="268" y="529"/>
                  </a:cubicBezTo>
                  <a:cubicBezTo>
                    <a:pt x="306" y="488"/>
                    <a:pt x="299" y="427"/>
                    <a:pt x="288" y="386"/>
                  </a:cubicBezTo>
                  <a:cubicBezTo>
                    <a:pt x="265" y="297"/>
                    <a:pt x="265" y="297"/>
                    <a:pt x="265" y="297"/>
                  </a:cubicBezTo>
                  <a:cubicBezTo>
                    <a:pt x="245" y="228"/>
                    <a:pt x="240" y="146"/>
                    <a:pt x="302" y="78"/>
                  </a:cubicBezTo>
                  <a:cubicBezTo>
                    <a:pt x="375" y="0"/>
                    <a:pt x="483" y="1"/>
                    <a:pt x="576"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6" name="Freeform 241"/>
            <p:cNvSpPr>
              <a:spLocks/>
            </p:cNvSpPr>
            <p:nvPr/>
          </p:nvSpPr>
          <p:spPr bwMode="auto">
            <a:xfrm>
              <a:off x="6943" y="699"/>
              <a:ext cx="103" cy="93"/>
            </a:xfrm>
            <a:custGeom>
              <a:avLst/>
              <a:gdLst>
                <a:gd name="T0" fmla="*/ 582 w 806"/>
                <a:gd name="T1" fmla="*/ 161 h 727"/>
                <a:gd name="T2" fmla="*/ 644 w 806"/>
                <a:gd name="T3" fmla="*/ 42 h 727"/>
                <a:gd name="T4" fmla="*/ 628 w 806"/>
                <a:gd name="T5" fmla="*/ 15 h 727"/>
                <a:gd name="T6" fmla="*/ 648 w 806"/>
                <a:gd name="T7" fmla="*/ 2 h 727"/>
                <a:gd name="T8" fmla="*/ 722 w 806"/>
                <a:gd name="T9" fmla="*/ 106 h 727"/>
                <a:gd name="T10" fmla="*/ 805 w 806"/>
                <a:gd name="T11" fmla="*/ 212 h 727"/>
                <a:gd name="T12" fmla="*/ 786 w 806"/>
                <a:gd name="T13" fmla="*/ 227 h 727"/>
                <a:gd name="T14" fmla="*/ 763 w 806"/>
                <a:gd name="T15" fmla="*/ 201 h 727"/>
                <a:gd name="T16" fmla="*/ 629 w 806"/>
                <a:gd name="T17" fmla="*/ 225 h 727"/>
                <a:gd name="T18" fmla="*/ 282 w 806"/>
                <a:gd name="T19" fmla="*/ 485 h 727"/>
                <a:gd name="T20" fmla="*/ 275 w 806"/>
                <a:gd name="T21" fmla="*/ 526 h 727"/>
                <a:gd name="T22" fmla="*/ 307 w 806"/>
                <a:gd name="T23" fmla="*/ 569 h 727"/>
                <a:gd name="T24" fmla="*/ 397 w 806"/>
                <a:gd name="T25" fmla="*/ 650 h 727"/>
                <a:gd name="T26" fmla="*/ 477 w 806"/>
                <a:gd name="T27" fmla="*/ 645 h 727"/>
                <a:gd name="T28" fmla="*/ 487 w 806"/>
                <a:gd name="T29" fmla="*/ 670 h 727"/>
                <a:gd name="T30" fmla="*/ 349 w 806"/>
                <a:gd name="T31" fmla="*/ 727 h 727"/>
                <a:gd name="T32" fmla="*/ 338 w 806"/>
                <a:gd name="T33" fmla="*/ 712 h 727"/>
                <a:gd name="T34" fmla="*/ 313 w 806"/>
                <a:gd name="T35" fmla="*/ 628 h 727"/>
                <a:gd name="T36" fmla="*/ 77 w 806"/>
                <a:gd name="T37" fmla="*/ 313 h 727"/>
                <a:gd name="T38" fmla="*/ 10 w 806"/>
                <a:gd name="T39" fmla="*/ 268 h 727"/>
                <a:gd name="T40" fmla="*/ 2 w 806"/>
                <a:gd name="T41" fmla="*/ 253 h 727"/>
                <a:gd name="T42" fmla="*/ 129 w 806"/>
                <a:gd name="T43" fmla="*/ 176 h 727"/>
                <a:gd name="T44" fmla="*/ 146 w 806"/>
                <a:gd name="T45" fmla="*/ 195 h 727"/>
                <a:gd name="T46" fmla="*/ 104 w 806"/>
                <a:gd name="T47" fmla="*/ 257 h 727"/>
                <a:gd name="T48" fmla="*/ 152 w 806"/>
                <a:gd name="T49" fmla="*/ 362 h 727"/>
                <a:gd name="T50" fmla="*/ 193 w 806"/>
                <a:gd name="T51" fmla="*/ 417 h 727"/>
                <a:gd name="T52" fmla="*/ 236 w 806"/>
                <a:gd name="T53" fmla="*/ 420 h 727"/>
                <a:gd name="T54" fmla="*/ 582 w 806"/>
                <a:gd name="T55" fmla="*/ 1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6" h="727">
                  <a:moveTo>
                    <a:pt x="582" y="161"/>
                  </a:moveTo>
                  <a:cubicBezTo>
                    <a:pt x="663" y="100"/>
                    <a:pt x="673" y="91"/>
                    <a:pt x="644" y="42"/>
                  </a:cubicBezTo>
                  <a:cubicBezTo>
                    <a:pt x="628" y="15"/>
                    <a:pt x="628" y="15"/>
                    <a:pt x="628" y="15"/>
                  </a:cubicBezTo>
                  <a:cubicBezTo>
                    <a:pt x="627" y="9"/>
                    <a:pt x="643" y="0"/>
                    <a:pt x="648" y="2"/>
                  </a:cubicBezTo>
                  <a:cubicBezTo>
                    <a:pt x="680" y="48"/>
                    <a:pt x="699" y="75"/>
                    <a:pt x="722" y="106"/>
                  </a:cubicBezTo>
                  <a:cubicBezTo>
                    <a:pt x="746" y="137"/>
                    <a:pt x="766" y="164"/>
                    <a:pt x="805" y="212"/>
                  </a:cubicBezTo>
                  <a:cubicBezTo>
                    <a:pt x="806" y="219"/>
                    <a:pt x="794" y="230"/>
                    <a:pt x="786" y="227"/>
                  </a:cubicBezTo>
                  <a:cubicBezTo>
                    <a:pt x="763" y="201"/>
                    <a:pt x="763" y="201"/>
                    <a:pt x="763" y="201"/>
                  </a:cubicBezTo>
                  <a:cubicBezTo>
                    <a:pt x="726" y="159"/>
                    <a:pt x="711" y="164"/>
                    <a:pt x="629" y="225"/>
                  </a:cubicBezTo>
                  <a:cubicBezTo>
                    <a:pt x="282" y="485"/>
                    <a:pt x="282" y="485"/>
                    <a:pt x="282" y="485"/>
                  </a:cubicBezTo>
                  <a:cubicBezTo>
                    <a:pt x="258" y="503"/>
                    <a:pt x="257" y="503"/>
                    <a:pt x="275" y="526"/>
                  </a:cubicBezTo>
                  <a:cubicBezTo>
                    <a:pt x="307" y="569"/>
                    <a:pt x="307" y="569"/>
                    <a:pt x="307" y="569"/>
                  </a:cubicBezTo>
                  <a:cubicBezTo>
                    <a:pt x="332" y="603"/>
                    <a:pt x="365" y="644"/>
                    <a:pt x="397" y="650"/>
                  </a:cubicBezTo>
                  <a:cubicBezTo>
                    <a:pt x="428" y="656"/>
                    <a:pt x="451" y="651"/>
                    <a:pt x="477" y="645"/>
                  </a:cubicBezTo>
                  <a:cubicBezTo>
                    <a:pt x="487" y="648"/>
                    <a:pt x="491" y="662"/>
                    <a:pt x="487" y="670"/>
                  </a:cubicBezTo>
                  <a:cubicBezTo>
                    <a:pt x="443" y="683"/>
                    <a:pt x="384" y="709"/>
                    <a:pt x="349" y="727"/>
                  </a:cubicBezTo>
                  <a:cubicBezTo>
                    <a:pt x="346" y="725"/>
                    <a:pt x="337" y="716"/>
                    <a:pt x="338" y="712"/>
                  </a:cubicBezTo>
                  <a:cubicBezTo>
                    <a:pt x="359" y="688"/>
                    <a:pt x="339" y="663"/>
                    <a:pt x="313" y="628"/>
                  </a:cubicBezTo>
                  <a:cubicBezTo>
                    <a:pt x="77" y="313"/>
                    <a:pt x="77" y="313"/>
                    <a:pt x="77" y="313"/>
                  </a:cubicBezTo>
                  <a:cubicBezTo>
                    <a:pt x="46" y="271"/>
                    <a:pt x="39" y="265"/>
                    <a:pt x="10" y="268"/>
                  </a:cubicBezTo>
                  <a:cubicBezTo>
                    <a:pt x="6" y="266"/>
                    <a:pt x="0" y="256"/>
                    <a:pt x="2" y="253"/>
                  </a:cubicBezTo>
                  <a:cubicBezTo>
                    <a:pt x="41" y="237"/>
                    <a:pt x="108" y="196"/>
                    <a:pt x="129" y="176"/>
                  </a:cubicBezTo>
                  <a:cubicBezTo>
                    <a:pt x="138" y="175"/>
                    <a:pt x="148" y="188"/>
                    <a:pt x="146" y="195"/>
                  </a:cubicBezTo>
                  <a:cubicBezTo>
                    <a:pt x="128" y="212"/>
                    <a:pt x="103" y="239"/>
                    <a:pt x="104" y="257"/>
                  </a:cubicBezTo>
                  <a:cubicBezTo>
                    <a:pt x="104" y="285"/>
                    <a:pt x="120" y="319"/>
                    <a:pt x="152" y="362"/>
                  </a:cubicBezTo>
                  <a:cubicBezTo>
                    <a:pt x="193" y="417"/>
                    <a:pt x="193" y="417"/>
                    <a:pt x="193" y="417"/>
                  </a:cubicBezTo>
                  <a:cubicBezTo>
                    <a:pt x="210" y="440"/>
                    <a:pt x="210" y="439"/>
                    <a:pt x="236" y="420"/>
                  </a:cubicBezTo>
                  <a:lnTo>
                    <a:pt x="582" y="1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7" name="Freeform 242"/>
            <p:cNvSpPr>
              <a:spLocks/>
            </p:cNvSpPr>
            <p:nvPr/>
          </p:nvSpPr>
          <p:spPr bwMode="auto">
            <a:xfrm>
              <a:off x="6927" y="653"/>
              <a:ext cx="87" cy="67"/>
            </a:xfrm>
            <a:custGeom>
              <a:avLst/>
              <a:gdLst>
                <a:gd name="T0" fmla="*/ 208 w 685"/>
                <a:gd name="T1" fmla="*/ 377 h 523"/>
                <a:gd name="T2" fmla="*/ 126 w 685"/>
                <a:gd name="T3" fmla="*/ 487 h 523"/>
                <a:gd name="T4" fmla="*/ 136 w 685"/>
                <a:gd name="T5" fmla="*/ 510 h 523"/>
                <a:gd name="T6" fmla="*/ 113 w 685"/>
                <a:gd name="T7" fmla="*/ 519 h 523"/>
                <a:gd name="T8" fmla="*/ 59 w 685"/>
                <a:gd name="T9" fmla="*/ 410 h 523"/>
                <a:gd name="T10" fmla="*/ 0 w 685"/>
                <a:gd name="T11" fmla="*/ 305 h 523"/>
                <a:gd name="T12" fmla="*/ 21 w 685"/>
                <a:gd name="T13" fmla="*/ 292 h 523"/>
                <a:gd name="T14" fmla="*/ 34 w 685"/>
                <a:gd name="T15" fmla="*/ 312 h 523"/>
                <a:gd name="T16" fmla="*/ 171 w 685"/>
                <a:gd name="T17" fmla="*/ 307 h 523"/>
                <a:gd name="T18" fmla="*/ 477 w 685"/>
                <a:gd name="T19" fmla="*/ 146 h 523"/>
                <a:gd name="T20" fmla="*/ 558 w 685"/>
                <a:gd name="T21" fmla="*/ 36 h 523"/>
                <a:gd name="T22" fmla="*/ 549 w 685"/>
                <a:gd name="T23" fmla="*/ 13 h 523"/>
                <a:gd name="T24" fmla="*/ 572 w 685"/>
                <a:gd name="T25" fmla="*/ 3 h 523"/>
                <a:gd name="T26" fmla="*/ 625 w 685"/>
                <a:gd name="T27" fmla="*/ 111 h 523"/>
                <a:gd name="T28" fmla="*/ 685 w 685"/>
                <a:gd name="T29" fmla="*/ 218 h 523"/>
                <a:gd name="T30" fmla="*/ 664 w 685"/>
                <a:gd name="T31" fmla="*/ 231 h 523"/>
                <a:gd name="T32" fmla="*/ 650 w 685"/>
                <a:gd name="T33" fmla="*/ 211 h 523"/>
                <a:gd name="T34" fmla="*/ 514 w 685"/>
                <a:gd name="T35" fmla="*/ 216 h 523"/>
                <a:gd name="T36" fmla="*/ 208 w 685"/>
                <a:gd name="T37" fmla="*/ 37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523">
                  <a:moveTo>
                    <a:pt x="208" y="377"/>
                  </a:moveTo>
                  <a:cubicBezTo>
                    <a:pt x="117" y="425"/>
                    <a:pt x="104" y="434"/>
                    <a:pt x="126" y="487"/>
                  </a:cubicBezTo>
                  <a:cubicBezTo>
                    <a:pt x="136" y="510"/>
                    <a:pt x="136" y="510"/>
                    <a:pt x="136" y="510"/>
                  </a:cubicBezTo>
                  <a:cubicBezTo>
                    <a:pt x="135" y="517"/>
                    <a:pt x="119" y="523"/>
                    <a:pt x="113" y="519"/>
                  </a:cubicBezTo>
                  <a:cubicBezTo>
                    <a:pt x="93" y="476"/>
                    <a:pt x="78" y="446"/>
                    <a:pt x="59" y="410"/>
                  </a:cubicBezTo>
                  <a:cubicBezTo>
                    <a:pt x="41" y="376"/>
                    <a:pt x="25" y="347"/>
                    <a:pt x="0" y="305"/>
                  </a:cubicBezTo>
                  <a:cubicBezTo>
                    <a:pt x="0" y="298"/>
                    <a:pt x="15" y="288"/>
                    <a:pt x="21" y="292"/>
                  </a:cubicBezTo>
                  <a:cubicBezTo>
                    <a:pt x="34" y="312"/>
                    <a:pt x="34" y="312"/>
                    <a:pt x="34" y="312"/>
                  </a:cubicBezTo>
                  <a:cubicBezTo>
                    <a:pt x="65" y="361"/>
                    <a:pt x="80" y="355"/>
                    <a:pt x="171" y="307"/>
                  </a:cubicBezTo>
                  <a:cubicBezTo>
                    <a:pt x="477" y="146"/>
                    <a:pt x="477" y="146"/>
                    <a:pt x="477" y="146"/>
                  </a:cubicBezTo>
                  <a:cubicBezTo>
                    <a:pt x="568" y="98"/>
                    <a:pt x="579" y="90"/>
                    <a:pt x="558" y="36"/>
                  </a:cubicBezTo>
                  <a:cubicBezTo>
                    <a:pt x="549" y="13"/>
                    <a:pt x="549" y="13"/>
                    <a:pt x="549" y="13"/>
                  </a:cubicBezTo>
                  <a:cubicBezTo>
                    <a:pt x="550" y="6"/>
                    <a:pt x="566" y="0"/>
                    <a:pt x="572" y="3"/>
                  </a:cubicBezTo>
                  <a:cubicBezTo>
                    <a:pt x="593" y="47"/>
                    <a:pt x="607" y="77"/>
                    <a:pt x="625" y="111"/>
                  </a:cubicBezTo>
                  <a:cubicBezTo>
                    <a:pt x="644" y="147"/>
                    <a:pt x="661" y="176"/>
                    <a:pt x="685" y="218"/>
                  </a:cubicBezTo>
                  <a:cubicBezTo>
                    <a:pt x="685" y="224"/>
                    <a:pt x="672" y="233"/>
                    <a:pt x="664" y="231"/>
                  </a:cubicBezTo>
                  <a:cubicBezTo>
                    <a:pt x="650" y="211"/>
                    <a:pt x="650" y="211"/>
                    <a:pt x="650" y="211"/>
                  </a:cubicBezTo>
                  <a:cubicBezTo>
                    <a:pt x="618" y="163"/>
                    <a:pt x="605" y="168"/>
                    <a:pt x="514" y="216"/>
                  </a:cubicBezTo>
                  <a:lnTo>
                    <a:pt x="208" y="3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8" name="Freeform 243"/>
            <p:cNvSpPr>
              <a:spLocks/>
            </p:cNvSpPr>
            <p:nvPr/>
          </p:nvSpPr>
          <p:spPr bwMode="auto">
            <a:xfrm>
              <a:off x="6892" y="603"/>
              <a:ext cx="100" cy="77"/>
            </a:xfrm>
            <a:custGeom>
              <a:avLst/>
              <a:gdLst>
                <a:gd name="T0" fmla="*/ 583 w 779"/>
                <a:gd name="T1" fmla="*/ 135 h 601"/>
                <a:gd name="T2" fmla="*/ 679 w 779"/>
                <a:gd name="T3" fmla="*/ 41 h 601"/>
                <a:gd name="T4" fmla="*/ 671 w 779"/>
                <a:gd name="T5" fmla="*/ 11 h 601"/>
                <a:gd name="T6" fmla="*/ 695 w 779"/>
                <a:gd name="T7" fmla="*/ 5 h 601"/>
                <a:gd name="T8" fmla="*/ 733 w 779"/>
                <a:gd name="T9" fmla="*/ 126 h 601"/>
                <a:gd name="T10" fmla="*/ 779 w 779"/>
                <a:gd name="T11" fmla="*/ 253 h 601"/>
                <a:gd name="T12" fmla="*/ 756 w 779"/>
                <a:gd name="T13" fmla="*/ 261 h 601"/>
                <a:gd name="T14" fmla="*/ 742 w 779"/>
                <a:gd name="T15" fmla="*/ 229 h 601"/>
                <a:gd name="T16" fmla="*/ 608 w 779"/>
                <a:gd name="T17" fmla="*/ 211 h 601"/>
                <a:gd name="T18" fmla="*/ 197 w 779"/>
                <a:gd name="T19" fmla="*/ 350 h 601"/>
                <a:gd name="T20" fmla="*/ 178 w 779"/>
                <a:gd name="T21" fmla="*/ 388 h 601"/>
                <a:gd name="T22" fmla="*/ 195 w 779"/>
                <a:gd name="T23" fmla="*/ 438 h 601"/>
                <a:gd name="T24" fmla="*/ 256 w 779"/>
                <a:gd name="T25" fmla="*/ 543 h 601"/>
                <a:gd name="T26" fmla="*/ 334 w 779"/>
                <a:gd name="T27" fmla="*/ 563 h 601"/>
                <a:gd name="T28" fmla="*/ 335 w 779"/>
                <a:gd name="T29" fmla="*/ 589 h 601"/>
                <a:gd name="T30" fmla="*/ 187 w 779"/>
                <a:gd name="T31" fmla="*/ 601 h 601"/>
                <a:gd name="T32" fmla="*/ 181 w 779"/>
                <a:gd name="T33" fmla="*/ 584 h 601"/>
                <a:gd name="T34" fmla="*/ 183 w 779"/>
                <a:gd name="T35" fmla="*/ 496 h 601"/>
                <a:gd name="T36" fmla="*/ 56 w 779"/>
                <a:gd name="T37" fmla="*/ 123 h 601"/>
                <a:gd name="T38" fmla="*/ 6 w 779"/>
                <a:gd name="T39" fmla="*/ 61 h 601"/>
                <a:gd name="T40" fmla="*/ 3 w 779"/>
                <a:gd name="T41" fmla="*/ 43 h 601"/>
                <a:gd name="T42" fmla="*/ 147 w 779"/>
                <a:gd name="T43" fmla="*/ 9 h 601"/>
                <a:gd name="T44" fmla="*/ 157 w 779"/>
                <a:gd name="T45" fmla="*/ 33 h 601"/>
                <a:gd name="T46" fmla="*/ 98 w 779"/>
                <a:gd name="T47" fmla="*/ 78 h 601"/>
                <a:gd name="T48" fmla="*/ 111 w 779"/>
                <a:gd name="T49" fmla="*/ 193 h 601"/>
                <a:gd name="T50" fmla="*/ 134 w 779"/>
                <a:gd name="T51" fmla="*/ 258 h 601"/>
                <a:gd name="T52" fmla="*/ 174 w 779"/>
                <a:gd name="T53" fmla="*/ 274 h 601"/>
                <a:gd name="T54" fmla="*/ 583 w 779"/>
                <a:gd name="T55" fmla="*/ 13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9" h="601">
                  <a:moveTo>
                    <a:pt x="583" y="135"/>
                  </a:moveTo>
                  <a:cubicBezTo>
                    <a:pt x="679" y="103"/>
                    <a:pt x="691" y="96"/>
                    <a:pt x="679" y="41"/>
                  </a:cubicBezTo>
                  <a:cubicBezTo>
                    <a:pt x="671" y="11"/>
                    <a:pt x="671" y="11"/>
                    <a:pt x="671" y="11"/>
                  </a:cubicBezTo>
                  <a:cubicBezTo>
                    <a:pt x="673" y="4"/>
                    <a:pt x="690" y="0"/>
                    <a:pt x="695" y="5"/>
                  </a:cubicBezTo>
                  <a:cubicBezTo>
                    <a:pt x="711" y="58"/>
                    <a:pt x="721" y="89"/>
                    <a:pt x="733" y="126"/>
                  </a:cubicBezTo>
                  <a:cubicBezTo>
                    <a:pt x="746" y="163"/>
                    <a:pt x="757" y="195"/>
                    <a:pt x="779" y="253"/>
                  </a:cubicBezTo>
                  <a:cubicBezTo>
                    <a:pt x="778" y="259"/>
                    <a:pt x="763" y="267"/>
                    <a:pt x="756" y="261"/>
                  </a:cubicBezTo>
                  <a:cubicBezTo>
                    <a:pt x="742" y="229"/>
                    <a:pt x="742" y="229"/>
                    <a:pt x="742" y="229"/>
                  </a:cubicBezTo>
                  <a:cubicBezTo>
                    <a:pt x="720" y="178"/>
                    <a:pt x="705" y="178"/>
                    <a:pt x="608" y="211"/>
                  </a:cubicBezTo>
                  <a:cubicBezTo>
                    <a:pt x="197" y="350"/>
                    <a:pt x="197" y="350"/>
                    <a:pt x="197" y="350"/>
                  </a:cubicBezTo>
                  <a:cubicBezTo>
                    <a:pt x="169" y="360"/>
                    <a:pt x="168" y="360"/>
                    <a:pt x="178" y="388"/>
                  </a:cubicBezTo>
                  <a:cubicBezTo>
                    <a:pt x="195" y="438"/>
                    <a:pt x="195" y="438"/>
                    <a:pt x="195" y="438"/>
                  </a:cubicBezTo>
                  <a:cubicBezTo>
                    <a:pt x="208" y="478"/>
                    <a:pt x="227" y="528"/>
                    <a:pt x="256" y="543"/>
                  </a:cubicBezTo>
                  <a:cubicBezTo>
                    <a:pt x="284" y="559"/>
                    <a:pt x="307" y="561"/>
                    <a:pt x="334" y="563"/>
                  </a:cubicBezTo>
                  <a:cubicBezTo>
                    <a:pt x="342" y="569"/>
                    <a:pt x="341" y="583"/>
                    <a:pt x="335" y="589"/>
                  </a:cubicBezTo>
                  <a:cubicBezTo>
                    <a:pt x="289" y="589"/>
                    <a:pt x="225" y="595"/>
                    <a:pt x="187" y="601"/>
                  </a:cubicBezTo>
                  <a:cubicBezTo>
                    <a:pt x="184" y="599"/>
                    <a:pt x="179" y="587"/>
                    <a:pt x="181" y="584"/>
                  </a:cubicBezTo>
                  <a:cubicBezTo>
                    <a:pt x="208" y="568"/>
                    <a:pt x="197" y="538"/>
                    <a:pt x="183" y="496"/>
                  </a:cubicBezTo>
                  <a:cubicBezTo>
                    <a:pt x="56" y="123"/>
                    <a:pt x="56" y="123"/>
                    <a:pt x="56" y="123"/>
                  </a:cubicBezTo>
                  <a:cubicBezTo>
                    <a:pt x="39" y="74"/>
                    <a:pt x="35" y="66"/>
                    <a:pt x="6" y="61"/>
                  </a:cubicBezTo>
                  <a:cubicBezTo>
                    <a:pt x="3" y="57"/>
                    <a:pt x="0" y="46"/>
                    <a:pt x="3" y="43"/>
                  </a:cubicBezTo>
                  <a:cubicBezTo>
                    <a:pt x="44" y="40"/>
                    <a:pt x="121" y="22"/>
                    <a:pt x="147" y="9"/>
                  </a:cubicBezTo>
                  <a:cubicBezTo>
                    <a:pt x="156" y="11"/>
                    <a:pt x="161" y="26"/>
                    <a:pt x="157" y="33"/>
                  </a:cubicBezTo>
                  <a:cubicBezTo>
                    <a:pt x="135" y="43"/>
                    <a:pt x="104" y="61"/>
                    <a:pt x="98" y="78"/>
                  </a:cubicBezTo>
                  <a:cubicBezTo>
                    <a:pt x="90" y="105"/>
                    <a:pt x="94" y="142"/>
                    <a:pt x="111" y="193"/>
                  </a:cubicBezTo>
                  <a:cubicBezTo>
                    <a:pt x="134" y="258"/>
                    <a:pt x="134" y="258"/>
                    <a:pt x="134" y="258"/>
                  </a:cubicBezTo>
                  <a:cubicBezTo>
                    <a:pt x="143" y="286"/>
                    <a:pt x="143" y="284"/>
                    <a:pt x="174" y="274"/>
                  </a:cubicBezTo>
                  <a:lnTo>
                    <a:pt x="583" y="1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9" name="Freeform 244"/>
            <p:cNvSpPr>
              <a:spLocks/>
            </p:cNvSpPr>
            <p:nvPr/>
          </p:nvSpPr>
          <p:spPr bwMode="auto">
            <a:xfrm>
              <a:off x="6884" y="512"/>
              <a:ext cx="88" cy="88"/>
            </a:xfrm>
            <a:custGeom>
              <a:avLst/>
              <a:gdLst>
                <a:gd name="T0" fmla="*/ 170 w 694"/>
                <a:gd name="T1" fmla="*/ 573 h 686"/>
                <a:gd name="T2" fmla="*/ 100 w 694"/>
                <a:gd name="T3" fmla="*/ 660 h 686"/>
                <a:gd name="T4" fmla="*/ 100 w 694"/>
                <a:gd name="T5" fmla="*/ 678 h 686"/>
                <a:gd name="T6" fmla="*/ 75 w 694"/>
                <a:gd name="T7" fmla="*/ 679 h 686"/>
                <a:gd name="T8" fmla="*/ 67 w 694"/>
                <a:gd name="T9" fmla="*/ 578 h 686"/>
                <a:gd name="T10" fmla="*/ 51 w 694"/>
                <a:gd name="T11" fmla="*/ 462 h 686"/>
                <a:gd name="T12" fmla="*/ 75 w 694"/>
                <a:gd name="T13" fmla="*/ 457 h 686"/>
                <a:gd name="T14" fmla="*/ 79 w 694"/>
                <a:gd name="T15" fmla="*/ 471 h 686"/>
                <a:gd name="T16" fmla="*/ 102 w 694"/>
                <a:gd name="T17" fmla="*/ 515 h 686"/>
                <a:gd name="T18" fmla="*/ 231 w 694"/>
                <a:gd name="T19" fmla="*/ 451 h 686"/>
                <a:gd name="T20" fmla="*/ 549 w 694"/>
                <a:gd name="T21" fmla="*/ 277 h 686"/>
                <a:gd name="T22" fmla="*/ 324 w 694"/>
                <a:gd name="T23" fmla="*/ 208 h 686"/>
                <a:gd name="T24" fmla="*/ 98 w 694"/>
                <a:gd name="T25" fmla="*/ 143 h 686"/>
                <a:gd name="T26" fmla="*/ 60 w 694"/>
                <a:gd name="T27" fmla="*/ 139 h 686"/>
                <a:gd name="T28" fmla="*/ 46 w 694"/>
                <a:gd name="T29" fmla="*/ 184 h 686"/>
                <a:gd name="T30" fmla="*/ 46 w 694"/>
                <a:gd name="T31" fmla="*/ 202 h 686"/>
                <a:gd name="T32" fmla="*/ 22 w 694"/>
                <a:gd name="T33" fmla="*/ 202 h 686"/>
                <a:gd name="T34" fmla="*/ 13 w 694"/>
                <a:gd name="T35" fmla="*/ 102 h 686"/>
                <a:gd name="T36" fmla="*/ 0 w 694"/>
                <a:gd name="T37" fmla="*/ 8 h 686"/>
                <a:gd name="T38" fmla="*/ 24 w 694"/>
                <a:gd name="T39" fmla="*/ 4 h 686"/>
                <a:gd name="T40" fmla="*/ 29 w 694"/>
                <a:gd name="T41" fmla="*/ 33 h 686"/>
                <a:gd name="T42" fmla="*/ 68 w 694"/>
                <a:gd name="T43" fmla="*/ 79 h 686"/>
                <a:gd name="T44" fmla="*/ 302 w 694"/>
                <a:gd name="T45" fmla="*/ 162 h 686"/>
                <a:gd name="T46" fmla="*/ 427 w 694"/>
                <a:gd name="T47" fmla="*/ 201 h 686"/>
                <a:gd name="T48" fmla="*/ 690 w 694"/>
                <a:gd name="T49" fmla="*/ 273 h 686"/>
                <a:gd name="T50" fmla="*/ 694 w 694"/>
                <a:gd name="T51" fmla="*/ 283 h 686"/>
                <a:gd name="T52" fmla="*/ 692 w 694"/>
                <a:gd name="T53" fmla="*/ 298 h 686"/>
                <a:gd name="T54" fmla="*/ 569 w 694"/>
                <a:gd name="T55" fmla="*/ 357 h 686"/>
                <a:gd name="T56" fmla="*/ 170 w 694"/>
                <a:gd name="T57" fmla="*/ 57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4" h="686">
                  <a:moveTo>
                    <a:pt x="170" y="573"/>
                  </a:moveTo>
                  <a:cubicBezTo>
                    <a:pt x="119" y="602"/>
                    <a:pt x="100" y="618"/>
                    <a:pt x="100" y="660"/>
                  </a:cubicBezTo>
                  <a:cubicBezTo>
                    <a:pt x="100" y="678"/>
                    <a:pt x="100" y="678"/>
                    <a:pt x="100" y="678"/>
                  </a:cubicBezTo>
                  <a:cubicBezTo>
                    <a:pt x="95" y="685"/>
                    <a:pt x="81" y="686"/>
                    <a:pt x="75" y="679"/>
                  </a:cubicBezTo>
                  <a:cubicBezTo>
                    <a:pt x="74" y="651"/>
                    <a:pt x="72" y="620"/>
                    <a:pt x="67" y="578"/>
                  </a:cubicBezTo>
                  <a:cubicBezTo>
                    <a:pt x="62" y="536"/>
                    <a:pt x="57" y="502"/>
                    <a:pt x="51" y="462"/>
                  </a:cubicBezTo>
                  <a:cubicBezTo>
                    <a:pt x="54" y="455"/>
                    <a:pt x="68" y="451"/>
                    <a:pt x="75" y="457"/>
                  </a:cubicBezTo>
                  <a:cubicBezTo>
                    <a:pt x="79" y="471"/>
                    <a:pt x="79" y="471"/>
                    <a:pt x="79" y="471"/>
                  </a:cubicBezTo>
                  <a:cubicBezTo>
                    <a:pt x="87" y="507"/>
                    <a:pt x="94" y="515"/>
                    <a:pt x="102" y="515"/>
                  </a:cubicBezTo>
                  <a:cubicBezTo>
                    <a:pt x="111" y="512"/>
                    <a:pt x="162" y="489"/>
                    <a:pt x="231" y="451"/>
                  </a:cubicBezTo>
                  <a:cubicBezTo>
                    <a:pt x="338" y="394"/>
                    <a:pt x="444" y="337"/>
                    <a:pt x="549" y="277"/>
                  </a:cubicBezTo>
                  <a:cubicBezTo>
                    <a:pt x="482" y="254"/>
                    <a:pt x="378" y="224"/>
                    <a:pt x="324" y="208"/>
                  </a:cubicBezTo>
                  <a:cubicBezTo>
                    <a:pt x="255" y="187"/>
                    <a:pt x="141" y="155"/>
                    <a:pt x="98" y="143"/>
                  </a:cubicBezTo>
                  <a:cubicBezTo>
                    <a:pt x="77" y="137"/>
                    <a:pt x="66" y="138"/>
                    <a:pt x="60" y="139"/>
                  </a:cubicBezTo>
                  <a:cubicBezTo>
                    <a:pt x="53" y="139"/>
                    <a:pt x="46" y="150"/>
                    <a:pt x="46" y="184"/>
                  </a:cubicBezTo>
                  <a:cubicBezTo>
                    <a:pt x="46" y="202"/>
                    <a:pt x="46" y="202"/>
                    <a:pt x="46" y="202"/>
                  </a:cubicBezTo>
                  <a:cubicBezTo>
                    <a:pt x="41" y="209"/>
                    <a:pt x="26" y="209"/>
                    <a:pt x="22" y="202"/>
                  </a:cubicBezTo>
                  <a:cubicBezTo>
                    <a:pt x="21" y="175"/>
                    <a:pt x="18" y="138"/>
                    <a:pt x="13" y="102"/>
                  </a:cubicBezTo>
                  <a:cubicBezTo>
                    <a:pt x="10" y="70"/>
                    <a:pt x="6" y="40"/>
                    <a:pt x="0" y="8"/>
                  </a:cubicBezTo>
                  <a:cubicBezTo>
                    <a:pt x="3" y="1"/>
                    <a:pt x="19" y="0"/>
                    <a:pt x="24" y="4"/>
                  </a:cubicBezTo>
                  <a:cubicBezTo>
                    <a:pt x="29" y="33"/>
                    <a:pt x="29" y="33"/>
                    <a:pt x="29" y="33"/>
                  </a:cubicBezTo>
                  <a:cubicBezTo>
                    <a:pt x="34" y="56"/>
                    <a:pt x="47" y="69"/>
                    <a:pt x="68" y="79"/>
                  </a:cubicBezTo>
                  <a:cubicBezTo>
                    <a:pt x="117" y="101"/>
                    <a:pt x="199" y="130"/>
                    <a:pt x="302" y="162"/>
                  </a:cubicBezTo>
                  <a:cubicBezTo>
                    <a:pt x="427" y="201"/>
                    <a:pt x="427" y="201"/>
                    <a:pt x="427" y="201"/>
                  </a:cubicBezTo>
                  <a:cubicBezTo>
                    <a:pt x="520" y="229"/>
                    <a:pt x="637" y="262"/>
                    <a:pt x="690" y="273"/>
                  </a:cubicBezTo>
                  <a:cubicBezTo>
                    <a:pt x="692" y="275"/>
                    <a:pt x="693" y="279"/>
                    <a:pt x="694" y="283"/>
                  </a:cubicBezTo>
                  <a:cubicBezTo>
                    <a:pt x="694" y="288"/>
                    <a:pt x="694" y="293"/>
                    <a:pt x="692" y="298"/>
                  </a:cubicBezTo>
                  <a:cubicBezTo>
                    <a:pt x="653" y="313"/>
                    <a:pt x="608" y="335"/>
                    <a:pt x="569" y="357"/>
                  </a:cubicBezTo>
                  <a:lnTo>
                    <a:pt x="170" y="5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0" name="Freeform 245"/>
            <p:cNvSpPr>
              <a:spLocks/>
            </p:cNvSpPr>
            <p:nvPr/>
          </p:nvSpPr>
          <p:spPr bwMode="auto">
            <a:xfrm>
              <a:off x="6881" y="428"/>
              <a:ext cx="91" cy="81"/>
            </a:xfrm>
            <a:custGeom>
              <a:avLst/>
              <a:gdLst>
                <a:gd name="T0" fmla="*/ 555 w 711"/>
                <a:gd name="T1" fmla="*/ 324 h 634"/>
                <a:gd name="T2" fmla="*/ 681 w 711"/>
                <a:gd name="T3" fmla="*/ 278 h 634"/>
                <a:gd name="T4" fmla="*/ 687 w 711"/>
                <a:gd name="T5" fmla="*/ 248 h 634"/>
                <a:gd name="T6" fmla="*/ 711 w 711"/>
                <a:gd name="T7" fmla="*/ 252 h 634"/>
                <a:gd name="T8" fmla="*/ 696 w 711"/>
                <a:gd name="T9" fmla="*/ 378 h 634"/>
                <a:gd name="T10" fmla="*/ 685 w 711"/>
                <a:gd name="T11" fmla="*/ 513 h 634"/>
                <a:gd name="T12" fmla="*/ 661 w 711"/>
                <a:gd name="T13" fmla="*/ 510 h 634"/>
                <a:gd name="T14" fmla="*/ 662 w 711"/>
                <a:gd name="T15" fmla="*/ 475 h 634"/>
                <a:gd name="T16" fmla="*/ 547 w 711"/>
                <a:gd name="T17" fmla="*/ 403 h 634"/>
                <a:gd name="T18" fmla="*/ 116 w 711"/>
                <a:gd name="T19" fmla="*/ 360 h 634"/>
                <a:gd name="T20" fmla="*/ 82 w 711"/>
                <a:gd name="T21" fmla="*/ 386 h 634"/>
                <a:gd name="T22" fmla="*/ 76 w 711"/>
                <a:gd name="T23" fmla="*/ 439 h 634"/>
                <a:gd name="T24" fmla="*/ 88 w 711"/>
                <a:gd name="T25" fmla="*/ 560 h 634"/>
                <a:gd name="T26" fmla="*/ 151 w 711"/>
                <a:gd name="T27" fmla="*/ 610 h 634"/>
                <a:gd name="T28" fmla="*/ 141 w 711"/>
                <a:gd name="T29" fmla="*/ 634 h 634"/>
                <a:gd name="T30" fmla="*/ 1 w 711"/>
                <a:gd name="T31" fmla="*/ 583 h 634"/>
                <a:gd name="T32" fmla="*/ 3 w 711"/>
                <a:gd name="T33" fmla="*/ 565 h 634"/>
                <a:gd name="T34" fmla="*/ 41 w 711"/>
                <a:gd name="T35" fmla="*/ 486 h 634"/>
                <a:gd name="T36" fmla="*/ 81 w 711"/>
                <a:gd name="T37" fmla="*/ 95 h 634"/>
                <a:gd name="T38" fmla="*/ 61 w 711"/>
                <a:gd name="T39" fmla="*/ 17 h 634"/>
                <a:gd name="T40" fmla="*/ 66 w 711"/>
                <a:gd name="T41" fmla="*/ 0 h 634"/>
                <a:gd name="T42" fmla="*/ 211 w 711"/>
                <a:gd name="T43" fmla="*/ 29 h 634"/>
                <a:gd name="T44" fmla="*/ 211 w 711"/>
                <a:gd name="T45" fmla="*/ 54 h 634"/>
                <a:gd name="T46" fmla="*/ 138 w 711"/>
                <a:gd name="T47" fmla="*/ 71 h 634"/>
                <a:gd name="T48" fmla="*/ 102 w 711"/>
                <a:gd name="T49" fmla="*/ 181 h 634"/>
                <a:gd name="T50" fmla="*/ 95 w 711"/>
                <a:gd name="T51" fmla="*/ 249 h 634"/>
                <a:gd name="T52" fmla="*/ 125 w 711"/>
                <a:gd name="T53" fmla="*/ 281 h 634"/>
                <a:gd name="T54" fmla="*/ 555 w 711"/>
                <a:gd name="T55" fmla="*/ 3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1" h="634">
                  <a:moveTo>
                    <a:pt x="555" y="324"/>
                  </a:moveTo>
                  <a:cubicBezTo>
                    <a:pt x="656" y="334"/>
                    <a:pt x="670" y="334"/>
                    <a:pt x="681" y="278"/>
                  </a:cubicBezTo>
                  <a:cubicBezTo>
                    <a:pt x="687" y="248"/>
                    <a:pt x="687" y="248"/>
                    <a:pt x="687" y="248"/>
                  </a:cubicBezTo>
                  <a:cubicBezTo>
                    <a:pt x="692" y="242"/>
                    <a:pt x="709" y="246"/>
                    <a:pt x="711" y="252"/>
                  </a:cubicBezTo>
                  <a:cubicBezTo>
                    <a:pt x="704" y="307"/>
                    <a:pt x="700" y="340"/>
                    <a:pt x="696" y="378"/>
                  </a:cubicBezTo>
                  <a:cubicBezTo>
                    <a:pt x="692" y="417"/>
                    <a:pt x="689" y="451"/>
                    <a:pt x="685" y="513"/>
                  </a:cubicBezTo>
                  <a:cubicBezTo>
                    <a:pt x="682" y="518"/>
                    <a:pt x="665" y="519"/>
                    <a:pt x="661" y="510"/>
                  </a:cubicBezTo>
                  <a:cubicBezTo>
                    <a:pt x="662" y="475"/>
                    <a:pt x="662" y="475"/>
                    <a:pt x="662" y="475"/>
                  </a:cubicBezTo>
                  <a:cubicBezTo>
                    <a:pt x="662" y="420"/>
                    <a:pt x="648" y="413"/>
                    <a:pt x="547" y="403"/>
                  </a:cubicBezTo>
                  <a:cubicBezTo>
                    <a:pt x="116" y="360"/>
                    <a:pt x="116" y="360"/>
                    <a:pt x="116" y="360"/>
                  </a:cubicBezTo>
                  <a:cubicBezTo>
                    <a:pt x="86" y="357"/>
                    <a:pt x="85" y="357"/>
                    <a:pt x="82" y="386"/>
                  </a:cubicBezTo>
                  <a:cubicBezTo>
                    <a:pt x="76" y="439"/>
                    <a:pt x="76" y="439"/>
                    <a:pt x="76" y="439"/>
                  </a:cubicBezTo>
                  <a:cubicBezTo>
                    <a:pt x="72" y="480"/>
                    <a:pt x="69" y="533"/>
                    <a:pt x="88" y="560"/>
                  </a:cubicBezTo>
                  <a:cubicBezTo>
                    <a:pt x="107" y="585"/>
                    <a:pt x="128" y="597"/>
                    <a:pt x="151" y="610"/>
                  </a:cubicBezTo>
                  <a:cubicBezTo>
                    <a:pt x="156" y="618"/>
                    <a:pt x="150" y="631"/>
                    <a:pt x="141" y="634"/>
                  </a:cubicBezTo>
                  <a:cubicBezTo>
                    <a:pt x="100" y="615"/>
                    <a:pt x="39" y="594"/>
                    <a:pt x="1" y="583"/>
                  </a:cubicBezTo>
                  <a:cubicBezTo>
                    <a:pt x="0" y="580"/>
                    <a:pt x="0" y="567"/>
                    <a:pt x="3" y="565"/>
                  </a:cubicBezTo>
                  <a:cubicBezTo>
                    <a:pt x="35" y="562"/>
                    <a:pt x="37" y="530"/>
                    <a:pt x="41" y="486"/>
                  </a:cubicBezTo>
                  <a:cubicBezTo>
                    <a:pt x="81" y="95"/>
                    <a:pt x="81" y="95"/>
                    <a:pt x="81" y="95"/>
                  </a:cubicBezTo>
                  <a:cubicBezTo>
                    <a:pt x="86" y="43"/>
                    <a:pt x="85" y="34"/>
                    <a:pt x="61" y="17"/>
                  </a:cubicBezTo>
                  <a:cubicBezTo>
                    <a:pt x="60" y="12"/>
                    <a:pt x="62" y="1"/>
                    <a:pt x="66" y="0"/>
                  </a:cubicBezTo>
                  <a:cubicBezTo>
                    <a:pt x="105" y="14"/>
                    <a:pt x="182" y="29"/>
                    <a:pt x="211" y="29"/>
                  </a:cubicBezTo>
                  <a:cubicBezTo>
                    <a:pt x="219" y="33"/>
                    <a:pt x="217" y="50"/>
                    <a:pt x="211" y="54"/>
                  </a:cubicBezTo>
                  <a:cubicBezTo>
                    <a:pt x="186" y="55"/>
                    <a:pt x="150" y="58"/>
                    <a:pt x="138" y="71"/>
                  </a:cubicBezTo>
                  <a:cubicBezTo>
                    <a:pt x="119" y="92"/>
                    <a:pt x="108" y="128"/>
                    <a:pt x="102" y="181"/>
                  </a:cubicBezTo>
                  <a:cubicBezTo>
                    <a:pt x="95" y="249"/>
                    <a:pt x="95" y="249"/>
                    <a:pt x="95" y="249"/>
                  </a:cubicBezTo>
                  <a:cubicBezTo>
                    <a:pt x="93" y="278"/>
                    <a:pt x="94" y="278"/>
                    <a:pt x="125" y="281"/>
                  </a:cubicBezTo>
                  <a:lnTo>
                    <a:pt x="55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1" name="Freeform 246"/>
            <p:cNvSpPr>
              <a:spLocks noEditPoints="1"/>
            </p:cNvSpPr>
            <p:nvPr/>
          </p:nvSpPr>
          <p:spPr bwMode="auto">
            <a:xfrm>
              <a:off x="6900" y="337"/>
              <a:ext cx="97" cy="97"/>
            </a:xfrm>
            <a:custGeom>
              <a:avLst/>
              <a:gdLst>
                <a:gd name="T0" fmla="*/ 275 w 762"/>
                <a:gd name="T1" fmla="*/ 704 h 762"/>
                <a:gd name="T2" fmla="*/ 66 w 762"/>
                <a:gd name="T3" fmla="*/ 264 h 762"/>
                <a:gd name="T4" fmla="*/ 492 w 762"/>
                <a:gd name="T5" fmla="*/ 57 h 762"/>
                <a:gd name="T6" fmla="*/ 699 w 762"/>
                <a:gd name="T7" fmla="*/ 487 h 762"/>
                <a:gd name="T8" fmla="*/ 275 w 762"/>
                <a:gd name="T9" fmla="*/ 704 h 762"/>
                <a:gd name="T10" fmla="*/ 488 w 762"/>
                <a:gd name="T11" fmla="*/ 158 h 762"/>
                <a:gd name="T12" fmla="*/ 89 w 762"/>
                <a:gd name="T13" fmla="*/ 290 h 762"/>
                <a:gd name="T14" fmla="*/ 278 w 762"/>
                <a:gd name="T15" fmla="*/ 602 h 762"/>
                <a:gd name="T16" fmla="*/ 675 w 762"/>
                <a:gd name="T17" fmla="*/ 465 h 762"/>
                <a:gd name="T18" fmla="*/ 488 w 762"/>
                <a:gd name="T19" fmla="*/ 15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275" y="704"/>
                  </a:moveTo>
                  <a:cubicBezTo>
                    <a:pt x="92" y="640"/>
                    <a:pt x="0" y="453"/>
                    <a:pt x="66" y="264"/>
                  </a:cubicBezTo>
                  <a:cubicBezTo>
                    <a:pt x="140" y="53"/>
                    <a:pt x="331" y="0"/>
                    <a:pt x="492" y="57"/>
                  </a:cubicBezTo>
                  <a:cubicBezTo>
                    <a:pt x="676" y="122"/>
                    <a:pt x="762" y="310"/>
                    <a:pt x="699" y="487"/>
                  </a:cubicBezTo>
                  <a:cubicBezTo>
                    <a:pt x="628" y="690"/>
                    <a:pt x="440" y="762"/>
                    <a:pt x="275" y="704"/>
                  </a:cubicBezTo>
                  <a:close/>
                  <a:moveTo>
                    <a:pt x="488" y="158"/>
                  </a:moveTo>
                  <a:cubicBezTo>
                    <a:pt x="337" y="105"/>
                    <a:pt x="151" y="115"/>
                    <a:pt x="89" y="290"/>
                  </a:cubicBezTo>
                  <a:cubicBezTo>
                    <a:pt x="56" y="385"/>
                    <a:pt x="77" y="532"/>
                    <a:pt x="278" y="602"/>
                  </a:cubicBezTo>
                  <a:cubicBezTo>
                    <a:pt x="413" y="650"/>
                    <a:pt x="612" y="645"/>
                    <a:pt x="675" y="465"/>
                  </a:cubicBezTo>
                  <a:cubicBezTo>
                    <a:pt x="714" y="355"/>
                    <a:pt x="668" y="222"/>
                    <a:pt x="488"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2" name="Freeform 247"/>
            <p:cNvSpPr>
              <a:spLocks/>
            </p:cNvSpPr>
            <p:nvPr/>
          </p:nvSpPr>
          <p:spPr bwMode="auto">
            <a:xfrm>
              <a:off x="6977" y="224"/>
              <a:ext cx="82" cy="83"/>
            </a:xfrm>
            <a:custGeom>
              <a:avLst/>
              <a:gdLst>
                <a:gd name="T0" fmla="*/ 558 w 640"/>
                <a:gd name="T1" fmla="*/ 560 h 652"/>
                <a:gd name="T2" fmla="*/ 433 w 640"/>
                <a:gd name="T3" fmla="*/ 652 h 652"/>
                <a:gd name="T4" fmla="*/ 312 w 640"/>
                <a:gd name="T5" fmla="*/ 584 h 652"/>
                <a:gd name="T6" fmla="*/ 325 w 640"/>
                <a:gd name="T7" fmla="*/ 564 h 652"/>
                <a:gd name="T8" fmla="*/ 543 w 640"/>
                <a:gd name="T9" fmla="*/ 531 h 652"/>
                <a:gd name="T10" fmla="*/ 537 w 640"/>
                <a:gd name="T11" fmla="*/ 366 h 652"/>
                <a:gd name="T12" fmla="*/ 382 w 640"/>
                <a:gd name="T13" fmla="*/ 339 h 652"/>
                <a:gd name="T14" fmla="*/ 276 w 640"/>
                <a:gd name="T15" fmla="*/ 370 h 652"/>
                <a:gd name="T16" fmla="*/ 81 w 640"/>
                <a:gd name="T17" fmla="*/ 342 h 652"/>
                <a:gd name="T18" fmla="*/ 82 w 640"/>
                <a:gd name="T19" fmla="*/ 83 h 652"/>
                <a:gd name="T20" fmla="*/ 150 w 640"/>
                <a:gd name="T21" fmla="*/ 22 h 652"/>
                <a:gd name="T22" fmla="*/ 177 w 640"/>
                <a:gd name="T23" fmla="*/ 0 h 652"/>
                <a:gd name="T24" fmla="*/ 278 w 640"/>
                <a:gd name="T25" fmla="*/ 64 h 652"/>
                <a:gd name="T26" fmla="*/ 265 w 640"/>
                <a:gd name="T27" fmla="*/ 84 h 652"/>
                <a:gd name="T28" fmla="*/ 95 w 640"/>
                <a:gd name="T29" fmla="*/ 114 h 652"/>
                <a:gd name="T30" fmla="*/ 103 w 640"/>
                <a:gd name="T31" fmla="*/ 271 h 652"/>
                <a:gd name="T32" fmla="*/ 247 w 640"/>
                <a:gd name="T33" fmla="*/ 286 h 652"/>
                <a:gd name="T34" fmla="*/ 334 w 640"/>
                <a:gd name="T35" fmla="*/ 258 h 652"/>
                <a:gd name="T36" fmla="*/ 555 w 640"/>
                <a:gd name="T37" fmla="*/ 286 h 652"/>
                <a:gd name="T38" fmla="*/ 558 w 640"/>
                <a:gd name="T39" fmla="*/ 56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0" h="652">
                  <a:moveTo>
                    <a:pt x="558" y="560"/>
                  </a:moveTo>
                  <a:cubicBezTo>
                    <a:pt x="505" y="622"/>
                    <a:pt x="453" y="645"/>
                    <a:pt x="433" y="652"/>
                  </a:cubicBezTo>
                  <a:cubicBezTo>
                    <a:pt x="409" y="647"/>
                    <a:pt x="348" y="612"/>
                    <a:pt x="312" y="584"/>
                  </a:cubicBezTo>
                  <a:cubicBezTo>
                    <a:pt x="310" y="576"/>
                    <a:pt x="318" y="564"/>
                    <a:pt x="325" y="564"/>
                  </a:cubicBezTo>
                  <a:cubicBezTo>
                    <a:pt x="372" y="585"/>
                    <a:pt x="470" y="617"/>
                    <a:pt x="543" y="531"/>
                  </a:cubicBezTo>
                  <a:cubicBezTo>
                    <a:pt x="596" y="469"/>
                    <a:pt x="581" y="404"/>
                    <a:pt x="537" y="366"/>
                  </a:cubicBezTo>
                  <a:cubicBezTo>
                    <a:pt x="504" y="338"/>
                    <a:pt x="462" y="314"/>
                    <a:pt x="382" y="339"/>
                  </a:cubicBezTo>
                  <a:cubicBezTo>
                    <a:pt x="276" y="370"/>
                    <a:pt x="276" y="370"/>
                    <a:pt x="276" y="370"/>
                  </a:cubicBezTo>
                  <a:cubicBezTo>
                    <a:pt x="220" y="386"/>
                    <a:pt x="142" y="393"/>
                    <a:pt x="81" y="342"/>
                  </a:cubicBezTo>
                  <a:cubicBezTo>
                    <a:pt x="11" y="282"/>
                    <a:pt x="0" y="179"/>
                    <a:pt x="82" y="83"/>
                  </a:cubicBezTo>
                  <a:cubicBezTo>
                    <a:pt x="102" y="60"/>
                    <a:pt x="128" y="37"/>
                    <a:pt x="150" y="22"/>
                  </a:cubicBezTo>
                  <a:cubicBezTo>
                    <a:pt x="160" y="15"/>
                    <a:pt x="171" y="6"/>
                    <a:pt x="177" y="0"/>
                  </a:cubicBezTo>
                  <a:cubicBezTo>
                    <a:pt x="200" y="9"/>
                    <a:pt x="247" y="37"/>
                    <a:pt x="278" y="64"/>
                  </a:cubicBezTo>
                  <a:cubicBezTo>
                    <a:pt x="280" y="70"/>
                    <a:pt x="272" y="84"/>
                    <a:pt x="265" y="84"/>
                  </a:cubicBezTo>
                  <a:cubicBezTo>
                    <a:pt x="221" y="63"/>
                    <a:pt x="156" y="43"/>
                    <a:pt x="95" y="114"/>
                  </a:cubicBezTo>
                  <a:cubicBezTo>
                    <a:pt x="34" y="186"/>
                    <a:pt x="69" y="242"/>
                    <a:pt x="103" y="271"/>
                  </a:cubicBezTo>
                  <a:cubicBezTo>
                    <a:pt x="146" y="308"/>
                    <a:pt x="206" y="298"/>
                    <a:pt x="247" y="286"/>
                  </a:cubicBezTo>
                  <a:cubicBezTo>
                    <a:pt x="334" y="258"/>
                    <a:pt x="334" y="258"/>
                    <a:pt x="334" y="258"/>
                  </a:cubicBezTo>
                  <a:cubicBezTo>
                    <a:pt x="403" y="236"/>
                    <a:pt x="485" y="226"/>
                    <a:pt x="555" y="286"/>
                  </a:cubicBezTo>
                  <a:cubicBezTo>
                    <a:pt x="636" y="355"/>
                    <a:pt x="640" y="464"/>
                    <a:pt x="558" y="5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3" name="Freeform 248"/>
            <p:cNvSpPr>
              <a:spLocks/>
            </p:cNvSpPr>
            <p:nvPr/>
          </p:nvSpPr>
          <p:spPr bwMode="auto">
            <a:xfrm>
              <a:off x="7008" y="156"/>
              <a:ext cx="87" cy="95"/>
            </a:xfrm>
            <a:custGeom>
              <a:avLst/>
              <a:gdLst>
                <a:gd name="T0" fmla="*/ 142 w 676"/>
                <a:gd name="T1" fmla="*/ 449 h 740"/>
                <a:gd name="T2" fmla="*/ 31 w 676"/>
                <a:gd name="T3" fmla="*/ 437 h 740"/>
                <a:gd name="T4" fmla="*/ 17 w 676"/>
                <a:gd name="T5" fmla="*/ 446 h 740"/>
                <a:gd name="T6" fmla="*/ 3 w 676"/>
                <a:gd name="T7" fmla="*/ 426 h 740"/>
                <a:gd name="T8" fmla="*/ 83 w 676"/>
                <a:gd name="T9" fmla="*/ 365 h 740"/>
                <a:gd name="T10" fmla="*/ 172 w 676"/>
                <a:gd name="T11" fmla="*/ 289 h 740"/>
                <a:gd name="T12" fmla="*/ 189 w 676"/>
                <a:gd name="T13" fmla="*/ 306 h 740"/>
                <a:gd name="T14" fmla="*/ 179 w 676"/>
                <a:gd name="T15" fmla="*/ 317 h 740"/>
                <a:gd name="T16" fmla="*/ 155 w 676"/>
                <a:gd name="T17" fmla="*/ 360 h 740"/>
                <a:gd name="T18" fmla="*/ 278 w 676"/>
                <a:gd name="T19" fmla="*/ 435 h 740"/>
                <a:gd name="T20" fmla="*/ 596 w 676"/>
                <a:gd name="T21" fmla="*/ 608 h 740"/>
                <a:gd name="T22" fmla="*/ 533 w 676"/>
                <a:gd name="T23" fmla="*/ 382 h 740"/>
                <a:gd name="T24" fmla="*/ 466 w 676"/>
                <a:gd name="T25" fmla="*/ 156 h 740"/>
                <a:gd name="T26" fmla="*/ 449 w 676"/>
                <a:gd name="T27" fmla="*/ 122 h 740"/>
                <a:gd name="T28" fmla="*/ 403 w 676"/>
                <a:gd name="T29" fmla="*/ 135 h 740"/>
                <a:gd name="T30" fmla="*/ 389 w 676"/>
                <a:gd name="T31" fmla="*/ 144 h 740"/>
                <a:gd name="T32" fmla="*/ 375 w 676"/>
                <a:gd name="T33" fmla="*/ 124 h 740"/>
                <a:gd name="T34" fmla="*/ 455 w 676"/>
                <a:gd name="T35" fmla="*/ 63 h 740"/>
                <a:gd name="T36" fmla="*/ 526 w 676"/>
                <a:gd name="T37" fmla="*/ 1 h 740"/>
                <a:gd name="T38" fmla="*/ 543 w 676"/>
                <a:gd name="T39" fmla="*/ 19 h 740"/>
                <a:gd name="T40" fmla="*/ 522 w 676"/>
                <a:gd name="T41" fmla="*/ 39 h 740"/>
                <a:gd name="T42" fmla="*/ 504 w 676"/>
                <a:gd name="T43" fmla="*/ 97 h 740"/>
                <a:gd name="T44" fmla="*/ 560 w 676"/>
                <a:gd name="T45" fmla="*/ 339 h 740"/>
                <a:gd name="T46" fmla="*/ 595 w 676"/>
                <a:gd name="T47" fmla="*/ 464 h 740"/>
                <a:gd name="T48" fmla="*/ 676 w 676"/>
                <a:gd name="T49" fmla="*/ 724 h 740"/>
                <a:gd name="T50" fmla="*/ 669 w 676"/>
                <a:gd name="T51" fmla="*/ 733 h 740"/>
                <a:gd name="T52" fmla="*/ 656 w 676"/>
                <a:gd name="T53" fmla="*/ 740 h 740"/>
                <a:gd name="T54" fmla="*/ 540 w 676"/>
                <a:gd name="T55" fmla="*/ 668 h 740"/>
                <a:gd name="T56" fmla="*/ 142 w 676"/>
                <a:gd name="T57" fmla="*/ 44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6" h="740">
                  <a:moveTo>
                    <a:pt x="142" y="449"/>
                  </a:moveTo>
                  <a:cubicBezTo>
                    <a:pt x="91" y="421"/>
                    <a:pt x="67" y="414"/>
                    <a:pt x="31" y="437"/>
                  </a:cubicBezTo>
                  <a:cubicBezTo>
                    <a:pt x="17" y="446"/>
                    <a:pt x="17" y="446"/>
                    <a:pt x="17" y="446"/>
                  </a:cubicBezTo>
                  <a:cubicBezTo>
                    <a:pt x="8" y="446"/>
                    <a:pt x="0" y="435"/>
                    <a:pt x="3" y="426"/>
                  </a:cubicBezTo>
                  <a:cubicBezTo>
                    <a:pt x="26" y="410"/>
                    <a:pt x="51" y="391"/>
                    <a:pt x="83" y="365"/>
                  </a:cubicBezTo>
                  <a:cubicBezTo>
                    <a:pt x="116" y="338"/>
                    <a:pt x="142" y="316"/>
                    <a:pt x="172" y="289"/>
                  </a:cubicBezTo>
                  <a:cubicBezTo>
                    <a:pt x="180" y="287"/>
                    <a:pt x="191" y="297"/>
                    <a:pt x="189" y="306"/>
                  </a:cubicBezTo>
                  <a:cubicBezTo>
                    <a:pt x="179" y="317"/>
                    <a:pt x="179" y="317"/>
                    <a:pt x="179" y="317"/>
                  </a:cubicBezTo>
                  <a:cubicBezTo>
                    <a:pt x="153" y="344"/>
                    <a:pt x="151" y="353"/>
                    <a:pt x="155" y="360"/>
                  </a:cubicBezTo>
                  <a:cubicBezTo>
                    <a:pt x="163" y="366"/>
                    <a:pt x="209" y="397"/>
                    <a:pt x="278" y="435"/>
                  </a:cubicBezTo>
                  <a:cubicBezTo>
                    <a:pt x="384" y="494"/>
                    <a:pt x="489" y="553"/>
                    <a:pt x="596" y="608"/>
                  </a:cubicBezTo>
                  <a:cubicBezTo>
                    <a:pt x="579" y="539"/>
                    <a:pt x="549" y="435"/>
                    <a:pt x="533" y="382"/>
                  </a:cubicBezTo>
                  <a:cubicBezTo>
                    <a:pt x="514" y="312"/>
                    <a:pt x="480" y="199"/>
                    <a:pt x="466" y="156"/>
                  </a:cubicBezTo>
                  <a:cubicBezTo>
                    <a:pt x="459" y="136"/>
                    <a:pt x="453" y="127"/>
                    <a:pt x="449" y="122"/>
                  </a:cubicBezTo>
                  <a:cubicBezTo>
                    <a:pt x="445" y="116"/>
                    <a:pt x="432" y="116"/>
                    <a:pt x="403" y="135"/>
                  </a:cubicBezTo>
                  <a:cubicBezTo>
                    <a:pt x="389" y="144"/>
                    <a:pt x="389" y="144"/>
                    <a:pt x="389" y="144"/>
                  </a:cubicBezTo>
                  <a:cubicBezTo>
                    <a:pt x="380" y="144"/>
                    <a:pt x="372" y="131"/>
                    <a:pt x="375" y="124"/>
                  </a:cubicBezTo>
                  <a:cubicBezTo>
                    <a:pt x="397" y="109"/>
                    <a:pt x="427" y="86"/>
                    <a:pt x="455" y="63"/>
                  </a:cubicBezTo>
                  <a:cubicBezTo>
                    <a:pt x="480" y="43"/>
                    <a:pt x="503" y="23"/>
                    <a:pt x="526" y="1"/>
                  </a:cubicBezTo>
                  <a:cubicBezTo>
                    <a:pt x="534" y="0"/>
                    <a:pt x="544" y="12"/>
                    <a:pt x="543" y="19"/>
                  </a:cubicBezTo>
                  <a:cubicBezTo>
                    <a:pt x="522" y="39"/>
                    <a:pt x="522" y="39"/>
                    <a:pt x="522" y="39"/>
                  </a:cubicBezTo>
                  <a:cubicBezTo>
                    <a:pt x="505" y="55"/>
                    <a:pt x="501" y="73"/>
                    <a:pt x="504" y="97"/>
                  </a:cubicBezTo>
                  <a:cubicBezTo>
                    <a:pt x="512" y="149"/>
                    <a:pt x="532" y="234"/>
                    <a:pt x="560" y="339"/>
                  </a:cubicBezTo>
                  <a:cubicBezTo>
                    <a:pt x="595" y="464"/>
                    <a:pt x="595" y="464"/>
                    <a:pt x="595" y="464"/>
                  </a:cubicBezTo>
                  <a:cubicBezTo>
                    <a:pt x="621" y="558"/>
                    <a:pt x="656" y="674"/>
                    <a:pt x="676" y="724"/>
                  </a:cubicBezTo>
                  <a:cubicBezTo>
                    <a:pt x="675" y="728"/>
                    <a:pt x="672" y="731"/>
                    <a:pt x="669" y="733"/>
                  </a:cubicBezTo>
                  <a:cubicBezTo>
                    <a:pt x="666" y="736"/>
                    <a:pt x="661" y="739"/>
                    <a:pt x="656" y="740"/>
                  </a:cubicBezTo>
                  <a:cubicBezTo>
                    <a:pt x="622" y="715"/>
                    <a:pt x="580" y="689"/>
                    <a:pt x="540" y="668"/>
                  </a:cubicBezTo>
                  <a:lnTo>
                    <a:pt x="142" y="4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4" name="Freeform 249"/>
            <p:cNvSpPr>
              <a:spLocks/>
            </p:cNvSpPr>
            <p:nvPr/>
          </p:nvSpPr>
          <p:spPr bwMode="auto">
            <a:xfrm>
              <a:off x="7084" y="134"/>
              <a:ext cx="68" cy="92"/>
            </a:xfrm>
            <a:custGeom>
              <a:avLst/>
              <a:gdLst>
                <a:gd name="T0" fmla="*/ 374 w 532"/>
                <a:gd name="T1" fmla="*/ 512 h 716"/>
                <a:gd name="T2" fmla="*/ 487 w 532"/>
                <a:gd name="T3" fmla="*/ 589 h 716"/>
                <a:gd name="T4" fmla="*/ 512 w 532"/>
                <a:gd name="T5" fmla="*/ 579 h 716"/>
                <a:gd name="T6" fmla="*/ 522 w 532"/>
                <a:gd name="T7" fmla="*/ 601 h 716"/>
                <a:gd name="T8" fmla="*/ 409 w 532"/>
                <a:gd name="T9" fmla="*/ 658 h 716"/>
                <a:gd name="T10" fmla="*/ 305 w 532"/>
                <a:gd name="T11" fmla="*/ 716 h 716"/>
                <a:gd name="T12" fmla="*/ 292 w 532"/>
                <a:gd name="T13" fmla="*/ 695 h 716"/>
                <a:gd name="T14" fmla="*/ 309 w 532"/>
                <a:gd name="T15" fmla="*/ 683 h 716"/>
                <a:gd name="T16" fmla="*/ 304 w 532"/>
                <a:gd name="T17" fmla="*/ 549 h 716"/>
                <a:gd name="T18" fmla="*/ 136 w 532"/>
                <a:gd name="T19" fmla="*/ 233 h 716"/>
                <a:gd name="T20" fmla="*/ 47 w 532"/>
                <a:gd name="T21" fmla="*/ 162 h 716"/>
                <a:gd name="T22" fmla="*/ 14 w 532"/>
                <a:gd name="T23" fmla="*/ 175 h 716"/>
                <a:gd name="T24" fmla="*/ 5 w 532"/>
                <a:gd name="T25" fmla="*/ 153 h 716"/>
                <a:gd name="T26" fmla="*/ 171 w 532"/>
                <a:gd name="T27" fmla="*/ 56 h 716"/>
                <a:gd name="T28" fmla="*/ 354 w 532"/>
                <a:gd name="T29" fmla="*/ 3 h 716"/>
                <a:gd name="T30" fmla="*/ 491 w 532"/>
                <a:gd name="T31" fmla="*/ 95 h 716"/>
                <a:gd name="T32" fmla="*/ 477 w 532"/>
                <a:gd name="T33" fmla="*/ 277 h 716"/>
                <a:gd name="T34" fmla="*/ 372 w 532"/>
                <a:gd name="T35" fmla="*/ 365 h 716"/>
                <a:gd name="T36" fmla="*/ 362 w 532"/>
                <a:gd name="T37" fmla="*/ 349 h 716"/>
                <a:gd name="T38" fmla="*/ 412 w 532"/>
                <a:gd name="T39" fmla="*/ 138 h 716"/>
                <a:gd name="T40" fmla="*/ 201 w 532"/>
                <a:gd name="T41" fmla="*/ 74 h 716"/>
                <a:gd name="T42" fmla="*/ 171 w 532"/>
                <a:gd name="T43" fmla="*/ 129 h 716"/>
                <a:gd name="T44" fmla="*/ 374 w 532"/>
                <a:gd name="T45" fmla="*/ 51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16">
                  <a:moveTo>
                    <a:pt x="374" y="512"/>
                  </a:moveTo>
                  <a:cubicBezTo>
                    <a:pt x="422" y="602"/>
                    <a:pt x="429" y="612"/>
                    <a:pt x="487" y="589"/>
                  </a:cubicBezTo>
                  <a:cubicBezTo>
                    <a:pt x="512" y="579"/>
                    <a:pt x="512" y="579"/>
                    <a:pt x="512" y="579"/>
                  </a:cubicBezTo>
                  <a:cubicBezTo>
                    <a:pt x="519" y="581"/>
                    <a:pt x="525" y="596"/>
                    <a:pt x="522" y="601"/>
                  </a:cubicBezTo>
                  <a:cubicBezTo>
                    <a:pt x="472" y="626"/>
                    <a:pt x="443" y="640"/>
                    <a:pt x="409" y="658"/>
                  </a:cubicBezTo>
                  <a:cubicBezTo>
                    <a:pt x="373" y="677"/>
                    <a:pt x="342" y="694"/>
                    <a:pt x="305" y="716"/>
                  </a:cubicBezTo>
                  <a:cubicBezTo>
                    <a:pt x="299" y="716"/>
                    <a:pt x="290" y="703"/>
                    <a:pt x="292" y="695"/>
                  </a:cubicBezTo>
                  <a:cubicBezTo>
                    <a:pt x="309" y="683"/>
                    <a:pt x="309" y="683"/>
                    <a:pt x="309" y="683"/>
                  </a:cubicBezTo>
                  <a:cubicBezTo>
                    <a:pt x="355" y="650"/>
                    <a:pt x="351" y="639"/>
                    <a:pt x="304" y="549"/>
                  </a:cubicBezTo>
                  <a:cubicBezTo>
                    <a:pt x="136" y="233"/>
                    <a:pt x="136" y="233"/>
                    <a:pt x="136" y="233"/>
                  </a:cubicBezTo>
                  <a:cubicBezTo>
                    <a:pt x="97" y="160"/>
                    <a:pt x="87" y="145"/>
                    <a:pt x="47" y="162"/>
                  </a:cubicBezTo>
                  <a:cubicBezTo>
                    <a:pt x="14" y="175"/>
                    <a:pt x="14" y="175"/>
                    <a:pt x="14" y="175"/>
                  </a:cubicBezTo>
                  <a:cubicBezTo>
                    <a:pt x="6" y="173"/>
                    <a:pt x="0" y="160"/>
                    <a:pt x="5" y="153"/>
                  </a:cubicBezTo>
                  <a:cubicBezTo>
                    <a:pt x="47" y="123"/>
                    <a:pt x="100" y="94"/>
                    <a:pt x="171" y="56"/>
                  </a:cubicBezTo>
                  <a:cubicBezTo>
                    <a:pt x="242" y="18"/>
                    <a:pt x="300" y="0"/>
                    <a:pt x="354" y="3"/>
                  </a:cubicBezTo>
                  <a:cubicBezTo>
                    <a:pt x="406" y="7"/>
                    <a:pt x="459" y="36"/>
                    <a:pt x="491" y="95"/>
                  </a:cubicBezTo>
                  <a:cubicBezTo>
                    <a:pt x="532" y="174"/>
                    <a:pt x="504" y="240"/>
                    <a:pt x="477" y="277"/>
                  </a:cubicBezTo>
                  <a:cubicBezTo>
                    <a:pt x="449" y="315"/>
                    <a:pt x="407" y="347"/>
                    <a:pt x="372" y="365"/>
                  </a:cubicBezTo>
                  <a:cubicBezTo>
                    <a:pt x="365" y="366"/>
                    <a:pt x="358" y="353"/>
                    <a:pt x="362" y="349"/>
                  </a:cubicBezTo>
                  <a:cubicBezTo>
                    <a:pt x="446" y="283"/>
                    <a:pt x="452" y="213"/>
                    <a:pt x="412" y="138"/>
                  </a:cubicBezTo>
                  <a:cubicBezTo>
                    <a:pt x="368" y="55"/>
                    <a:pt x="291" y="27"/>
                    <a:pt x="201" y="74"/>
                  </a:cubicBezTo>
                  <a:cubicBezTo>
                    <a:pt x="156" y="98"/>
                    <a:pt x="157" y="102"/>
                    <a:pt x="171" y="129"/>
                  </a:cubicBezTo>
                  <a:lnTo>
                    <a:pt x="374" y="5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5" name="Freeform 250"/>
            <p:cNvSpPr>
              <a:spLocks/>
            </p:cNvSpPr>
            <p:nvPr/>
          </p:nvSpPr>
          <p:spPr bwMode="auto">
            <a:xfrm>
              <a:off x="7150" y="103"/>
              <a:ext cx="82" cy="96"/>
            </a:xfrm>
            <a:custGeom>
              <a:avLst/>
              <a:gdLst>
                <a:gd name="T0" fmla="*/ 119 w 645"/>
                <a:gd name="T1" fmla="*/ 248 h 750"/>
                <a:gd name="T2" fmla="*/ 26 w 645"/>
                <a:gd name="T3" fmla="*/ 150 h 750"/>
                <a:gd name="T4" fmla="*/ 10 w 645"/>
                <a:gd name="T5" fmla="*/ 153 h 750"/>
                <a:gd name="T6" fmla="*/ 5 w 645"/>
                <a:gd name="T7" fmla="*/ 129 h 750"/>
                <a:gd name="T8" fmla="*/ 115 w 645"/>
                <a:gd name="T9" fmla="*/ 97 h 750"/>
                <a:gd name="T10" fmla="*/ 289 w 645"/>
                <a:gd name="T11" fmla="*/ 42 h 750"/>
                <a:gd name="T12" fmla="*/ 413 w 645"/>
                <a:gd name="T13" fmla="*/ 0 h 750"/>
                <a:gd name="T14" fmla="*/ 467 w 645"/>
                <a:gd name="T15" fmla="*/ 118 h 750"/>
                <a:gd name="T16" fmla="*/ 444 w 645"/>
                <a:gd name="T17" fmla="*/ 127 h 750"/>
                <a:gd name="T18" fmla="*/ 346 w 645"/>
                <a:gd name="T19" fmla="*/ 62 h 750"/>
                <a:gd name="T20" fmla="*/ 254 w 645"/>
                <a:gd name="T21" fmla="*/ 84 h 750"/>
                <a:gd name="T22" fmla="*/ 188 w 645"/>
                <a:gd name="T23" fmla="*/ 105 h 750"/>
                <a:gd name="T24" fmla="*/ 172 w 645"/>
                <a:gd name="T25" fmla="*/ 151 h 750"/>
                <a:gd name="T26" fmla="*/ 230 w 645"/>
                <a:gd name="T27" fmla="*/ 336 h 750"/>
                <a:gd name="T28" fmla="*/ 269 w 645"/>
                <a:gd name="T29" fmla="*/ 353 h 750"/>
                <a:gd name="T30" fmla="*/ 323 w 645"/>
                <a:gd name="T31" fmla="*/ 336 h 750"/>
                <a:gd name="T32" fmla="*/ 400 w 645"/>
                <a:gd name="T33" fmla="*/ 305 h 750"/>
                <a:gd name="T34" fmla="*/ 412 w 645"/>
                <a:gd name="T35" fmla="*/ 266 h 750"/>
                <a:gd name="T36" fmla="*/ 407 w 645"/>
                <a:gd name="T37" fmla="*/ 225 h 750"/>
                <a:gd name="T38" fmla="*/ 431 w 645"/>
                <a:gd name="T39" fmla="*/ 219 h 750"/>
                <a:gd name="T40" fmla="*/ 457 w 645"/>
                <a:gd name="T41" fmla="*/ 313 h 750"/>
                <a:gd name="T42" fmla="*/ 489 w 645"/>
                <a:gd name="T43" fmla="*/ 401 h 750"/>
                <a:gd name="T44" fmla="*/ 465 w 645"/>
                <a:gd name="T45" fmla="*/ 410 h 750"/>
                <a:gd name="T46" fmla="*/ 445 w 645"/>
                <a:gd name="T47" fmla="*/ 376 h 750"/>
                <a:gd name="T48" fmla="*/ 406 w 645"/>
                <a:gd name="T49" fmla="*/ 350 h 750"/>
                <a:gd name="T50" fmla="*/ 333 w 645"/>
                <a:gd name="T51" fmla="*/ 368 h 750"/>
                <a:gd name="T52" fmla="*/ 279 w 645"/>
                <a:gd name="T53" fmla="*/ 385 h 750"/>
                <a:gd name="T54" fmla="*/ 257 w 645"/>
                <a:gd name="T55" fmla="*/ 420 h 750"/>
                <a:gd name="T56" fmla="*/ 298 w 645"/>
                <a:gd name="T57" fmla="*/ 550 h 750"/>
                <a:gd name="T58" fmla="*/ 346 w 645"/>
                <a:gd name="T59" fmla="*/ 641 h 750"/>
                <a:gd name="T60" fmla="*/ 465 w 645"/>
                <a:gd name="T61" fmla="*/ 626 h 750"/>
                <a:gd name="T62" fmla="*/ 579 w 645"/>
                <a:gd name="T63" fmla="*/ 575 h 750"/>
                <a:gd name="T64" fmla="*/ 616 w 645"/>
                <a:gd name="T65" fmla="*/ 465 h 750"/>
                <a:gd name="T66" fmla="*/ 641 w 645"/>
                <a:gd name="T67" fmla="*/ 464 h 750"/>
                <a:gd name="T68" fmla="*/ 640 w 645"/>
                <a:gd name="T69" fmla="*/ 606 h 750"/>
                <a:gd name="T70" fmla="*/ 391 w 645"/>
                <a:gd name="T71" fmla="*/ 681 h 750"/>
                <a:gd name="T72" fmla="*/ 308 w 645"/>
                <a:gd name="T73" fmla="*/ 708 h 750"/>
                <a:gd name="T74" fmla="*/ 183 w 645"/>
                <a:gd name="T75" fmla="*/ 750 h 750"/>
                <a:gd name="T76" fmla="*/ 174 w 645"/>
                <a:gd name="T77" fmla="*/ 728 h 750"/>
                <a:gd name="T78" fmla="*/ 203 w 645"/>
                <a:gd name="T79" fmla="*/ 715 h 750"/>
                <a:gd name="T80" fmla="*/ 224 w 645"/>
                <a:gd name="T81" fmla="*/ 581 h 750"/>
                <a:gd name="T82" fmla="*/ 119 w 645"/>
                <a:gd name="T83" fmla="*/ 24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5" h="750">
                  <a:moveTo>
                    <a:pt x="119" y="248"/>
                  </a:moveTo>
                  <a:cubicBezTo>
                    <a:pt x="89" y="152"/>
                    <a:pt x="82" y="139"/>
                    <a:pt x="26" y="150"/>
                  </a:cubicBezTo>
                  <a:cubicBezTo>
                    <a:pt x="10" y="153"/>
                    <a:pt x="10" y="153"/>
                    <a:pt x="10" y="153"/>
                  </a:cubicBezTo>
                  <a:cubicBezTo>
                    <a:pt x="4" y="151"/>
                    <a:pt x="0" y="133"/>
                    <a:pt x="5" y="129"/>
                  </a:cubicBezTo>
                  <a:cubicBezTo>
                    <a:pt x="45" y="118"/>
                    <a:pt x="77" y="109"/>
                    <a:pt x="115" y="97"/>
                  </a:cubicBezTo>
                  <a:cubicBezTo>
                    <a:pt x="289" y="42"/>
                    <a:pt x="289" y="42"/>
                    <a:pt x="289" y="42"/>
                  </a:cubicBezTo>
                  <a:cubicBezTo>
                    <a:pt x="348" y="23"/>
                    <a:pt x="403" y="6"/>
                    <a:pt x="413" y="0"/>
                  </a:cubicBezTo>
                  <a:cubicBezTo>
                    <a:pt x="423" y="14"/>
                    <a:pt x="450" y="79"/>
                    <a:pt x="467" y="118"/>
                  </a:cubicBezTo>
                  <a:cubicBezTo>
                    <a:pt x="465" y="125"/>
                    <a:pt x="450" y="131"/>
                    <a:pt x="444" y="127"/>
                  </a:cubicBezTo>
                  <a:cubicBezTo>
                    <a:pt x="417" y="88"/>
                    <a:pt x="398" y="58"/>
                    <a:pt x="346" y="62"/>
                  </a:cubicBezTo>
                  <a:cubicBezTo>
                    <a:pt x="325" y="63"/>
                    <a:pt x="295" y="72"/>
                    <a:pt x="254" y="84"/>
                  </a:cubicBezTo>
                  <a:cubicBezTo>
                    <a:pt x="188" y="105"/>
                    <a:pt x="188" y="105"/>
                    <a:pt x="188" y="105"/>
                  </a:cubicBezTo>
                  <a:cubicBezTo>
                    <a:pt x="160" y="114"/>
                    <a:pt x="161" y="116"/>
                    <a:pt x="172" y="151"/>
                  </a:cubicBezTo>
                  <a:cubicBezTo>
                    <a:pt x="230" y="336"/>
                    <a:pt x="230" y="336"/>
                    <a:pt x="230" y="336"/>
                  </a:cubicBezTo>
                  <a:cubicBezTo>
                    <a:pt x="238" y="362"/>
                    <a:pt x="241" y="361"/>
                    <a:pt x="269" y="353"/>
                  </a:cubicBezTo>
                  <a:cubicBezTo>
                    <a:pt x="323" y="336"/>
                    <a:pt x="323" y="336"/>
                    <a:pt x="323" y="336"/>
                  </a:cubicBezTo>
                  <a:cubicBezTo>
                    <a:pt x="362" y="323"/>
                    <a:pt x="390" y="312"/>
                    <a:pt x="400" y="305"/>
                  </a:cubicBezTo>
                  <a:cubicBezTo>
                    <a:pt x="409" y="298"/>
                    <a:pt x="414" y="290"/>
                    <a:pt x="412" y="266"/>
                  </a:cubicBezTo>
                  <a:cubicBezTo>
                    <a:pt x="407" y="225"/>
                    <a:pt x="407" y="225"/>
                    <a:pt x="407" y="225"/>
                  </a:cubicBezTo>
                  <a:cubicBezTo>
                    <a:pt x="410" y="218"/>
                    <a:pt x="426" y="213"/>
                    <a:pt x="431" y="219"/>
                  </a:cubicBezTo>
                  <a:cubicBezTo>
                    <a:pt x="438" y="241"/>
                    <a:pt x="446" y="278"/>
                    <a:pt x="457" y="313"/>
                  </a:cubicBezTo>
                  <a:cubicBezTo>
                    <a:pt x="468" y="347"/>
                    <a:pt x="482" y="381"/>
                    <a:pt x="489" y="401"/>
                  </a:cubicBezTo>
                  <a:cubicBezTo>
                    <a:pt x="487" y="409"/>
                    <a:pt x="471" y="414"/>
                    <a:pt x="465" y="410"/>
                  </a:cubicBezTo>
                  <a:cubicBezTo>
                    <a:pt x="445" y="376"/>
                    <a:pt x="445" y="376"/>
                    <a:pt x="445" y="376"/>
                  </a:cubicBezTo>
                  <a:cubicBezTo>
                    <a:pt x="436" y="361"/>
                    <a:pt x="426" y="349"/>
                    <a:pt x="406" y="350"/>
                  </a:cubicBezTo>
                  <a:cubicBezTo>
                    <a:pt x="391" y="350"/>
                    <a:pt x="369" y="356"/>
                    <a:pt x="333" y="368"/>
                  </a:cubicBezTo>
                  <a:cubicBezTo>
                    <a:pt x="279" y="385"/>
                    <a:pt x="279" y="385"/>
                    <a:pt x="279" y="385"/>
                  </a:cubicBezTo>
                  <a:cubicBezTo>
                    <a:pt x="251" y="394"/>
                    <a:pt x="249" y="395"/>
                    <a:pt x="257" y="420"/>
                  </a:cubicBezTo>
                  <a:cubicBezTo>
                    <a:pt x="298" y="550"/>
                    <a:pt x="298" y="550"/>
                    <a:pt x="298" y="550"/>
                  </a:cubicBezTo>
                  <a:cubicBezTo>
                    <a:pt x="313" y="599"/>
                    <a:pt x="326" y="630"/>
                    <a:pt x="346" y="641"/>
                  </a:cubicBezTo>
                  <a:cubicBezTo>
                    <a:pt x="360" y="648"/>
                    <a:pt x="383" y="652"/>
                    <a:pt x="465" y="626"/>
                  </a:cubicBezTo>
                  <a:cubicBezTo>
                    <a:pt x="536" y="604"/>
                    <a:pt x="561" y="592"/>
                    <a:pt x="579" y="575"/>
                  </a:cubicBezTo>
                  <a:cubicBezTo>
                    <a:pt x="592" y="561"/>
                    <a:pt x="607" y="520"/>
                    <a:pt x="616" y="465"/>
                  </a:cubicBezTo>
                  <a:cubicBezTo>
                    <a:pt x="621" y="458"/>
                    <a:pt x="635" y="457"/>
                    <a:pt x="641" y="464"/>
                  </a:cubicBezTo>
                  <a:cubicBezTo>
                    <a:pt x="645" y="498"/>
                    <a:pt x="644" y="577"/>
                    <a:pt x="640" y="606"/>
                  </a:cubicBezTo>
                  <a:cubicBezTo>
                    <a:pt x="556" y="630"/>
                    <a:pt x="474" y="655"/>
                    <a:pt x="391" y="681"/>
                  </a:cubicBezTo>
                  <a:cubicBezTo>
                    <a:pt x="308" y="708"/>
                    <a:pt x="308" y="708"/>
                    <a:pt x="308" y="708"/>
                  </a:cubicBezTo>
                  <a:cubicBezTo>
                    <a:pt x="268" y="720"/>
                    <a:pt x="237" y="731"/>
                    <a:pt x="183" y="750"/>
                  </a:cubicBezTo>
                  <a:cubicBezTo>
                    <a:pt x="177" y="749"/>
                    <a:pt x="170" y="735"/>
                    <a:pt x="174" y="728"/>
                  </a:cubicBezTo>
                  <a:cubicBezTo>
                    <a:pt x="203" y="715"/>
                    <a:pt x="203" y="715"/>
                    <a:pt x="203" y="715"/>
                  </a:cubicBezTo>
                  <a:cubicBezTo>
                    <a:pt x="255" y="694"/>
                    <a:pt x="255" y="678"/>
                    <a:pt x="224" y="581"/>
                  </a:cubicBezTo>
                  <a:lnTo>
                    <a:pt x="119" y="2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6" name="Freeform 251"/>
            <p:cNvSpPr>
              <a:spLocks noEditPoints="1"/>
            </p:cNvSpPr>
            <p:nvPr/>
          </p:nvSpPr>
          <p:spPr bwMode="auto">
            <a:xfrm>
              <a:off x="7225" y="93"/>
              <a:ext cx="88" cy="86"/>
            </a:xfrm>
            <a:custGeom>
              <a:avLst/>
              <a:gdLst>
                <a:gd name="T0" fmla="*/ 95 w 683"/>
                <a:gd name="T1" fmla="*/ 172 h 675"/>
                <a:gd name="T2" fmla="*/ 40 w 683"/>
                <a:gd name="T3" fmla="*/ 64 h 675"/>
                <a:gd name="T4" fmla="*/ 9 w 683"/>
                <a:gd name="T5" fmla="*/ 64 h 675"/>
                <a:gd name="T6" fmla="*/ 7 w 683"/>
                <a:gd name="T7" fmla="*/ 40 h 675"/>
                <a:gd name="T8" fmla="*/ 221 w 683"/>
                <a:gd name="T9" fmla="*/ 8 h 675"/>
                <a:gd name="T10" fmla="*/ 385 w 683"/>
                <a:gd name="T11" fmla="*/ 19 h 675"/>
                <a:gd name="T12" fmla="*/ 480 w 683"/>
                <a:gd name="T13" fmla="*/ 146 h 675"/>
                <a:gd name="T14" fmla="*/ 378 w 683"/>
                <a:gd name="T15" fmla="*/ 320 h 675"/>
                <a:gd name="T16" fmla="*/ 385 w 683"/>
                <a:gd name="T17" fmla="*/ 343 h 675"/>
                <a:gd name="T18" fmla="*/ 607 w 683"/>
                <a:gd name="T19" fmla="*/ 578 h 675"/>
                <a:gd name="T20" fmla="*/ 677 w 683"/>
                <a:gd name="T21" fmla="*/ 598 h 675"/>
                <a:gd name="T22" fmla="*/ 679 w 683"/>
                <a:gd name="T23" fmla="*/ 611 h 675"/>
                <a:gd name="T24" fmla="*/ 637 w 683"/>
                <a:gd name="T25" fmla="*/ 620 h 675"/>
                <a:gd name="T26" fmla="*/ 424 w 683"/>
                <a:gd name="T27" fmla="*/ 521 h 675"/>
                <a:gd name="T28" fmla="*/ 313 w 683"/>
                <a:gd name="T29" fmla="*/ 386 h 675"/>
                <a:gd name="T30" fmla="*/ 242 w 683"/>
                <a:gd name="T31" fmla="*/ 362 h 675"/>
                <a:gd name="T32" fmla="*/ 199 w 683"/>
                <a:gd name="T33" fmla="*/ 388 h 675"/>
                <a:gd name="T34" fmla="*/ 212 w 683"/>
                <a:gd name="T35" fmla="*/ 510 h 675"/>
                <a:gd name="T36" fmla="*/ 283 w 683"/>
                <a:gd name="T37" fmla="*/ 624 h 675"/>
                <a:gd name="T38" fmla="*/ 303 w 683"/>
                <a:gd name="T39" fmla="*/ 625 h 675"/>
                <a:gd name="T40" fmla="*/ 304 w 683"/>
                <a:gd name="T41" fmla="*/ 649 h 675"/>
                <a:gd name="T42" fmla="*/ 189 w 683"/>
                <a:gd name="T43" fmla="*/ 659 h 675"/>
                <a:gd name="T44" fmla="*/ 69 w 683"/>
                <a:gd name="T45" fmla="*/ 675 h 675"/>
                <a:gd name="T46" fmla="*/ 64 w 683"/>
                <a:gd name="T47" fmla="*/ 651 h 675"/>
                <a:gd name="T48" fmla="*/ 88 w 683"/>
                <a:gd name="T49" fmla="*/ 645 h 675"/>
                <a:gd name="T50" fmla="*/ 133 w 683"/>
                <a:gd name="T51" fmla="*/ 519 h 675"/>
                <a:gd name="T52" fmla="*/ 95 w 683"/>
                <a:gd name="T53" fmla="*/ 172 h 675"/>
                <a:gd name="T54" fmla="*/ 189 w 683"/>
                <a:gd name="T55" fmla="*/ 302 h 675"/>
                <a:gd name="T56" fmla="*/ 195 w 683"/>
                <a:gd name="T57" fmla="*/ 333 h 675"/>
                <a:gd name="T58" fmla="*/ 262 w 683"/>
                <a:gd name="T59" fmla="*/ 331 h 675"/>
                <a:gd name="T60" fmla="*/ 359 w 683"/>
                <a:gd name="T61" fmla="*/ 295 h 675"/>
                <a:gd name="T62" fmla="*/ 394 w 683"/>
                <a:gd name="T63" fmla="*/ 170 h 675"/>
                <a:gd name="T64" fmla="*/ 223 w 683"/>
                <a:gd name="T65" fmla="*/ 38 h 675"/>
                <a:gd name="T66" fmla="*/ 164 w 683"/>
                <a:gd name="T67" fmla="*/ 76 h 675"/>
                <a:gd name="T68" fmla="*/ 189 w 683"/>
                <a:gd name="T69" fmla="*/ 30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3" h="675">
                  <a:moveTo>
                    <a:pt x="95" y="172"/>
                  </a:moveTo>
                  <a:cubicBezTo>
                    <a:pt x="85" y="81"/>
                    <a:pt x="80" y="65"/>
                    <a:pt x="40" y="64"/>
                  </a:cubicBezTo>
                  <a:cubicBezTo>
                    <a:pt x="9" y="64"/>
                    <a:pt x="9" y="64"/>
                    <a:pt x="9" y="64"/>
                  </a:cubicBezTo>
                  <a:cubicBezTo>
                    <a:pt x="1" y="60"/>
                    <a:pt x="0" y="44"/>
                    <a:pt x="7" y="40"/>
                  </a:cubicBezTo>
                  <a:cubicBezTo>
                    <a:pt x="61" y="29"/>
                    <a:pt x="127" y="18"/>
                    <a:pt x="221" y="8"/>
                  </a:cubicBezTo>
                  <a:cubicBezTo>
                    <a:pt x="281" y="2"/>
                    <a:pt x="339" y="0"/>
                    <a:pt x="385" y="19"/>
                  </a:cubicBezTo>
                  <a:cubicBezTo>
                    <a:pt x="434" y="39"/>
                    <a:pt x="473" y="78"/>
                    <a:pt x="480" y="146"/>
                  </a:cubicBezTo>
                  <a:cubicBezTo>
                    <a:pt x="490" y="237"/>
                    <a:pt x="424" y="295"/>
                    <a:pt x="378" y="320"/>
                  </a:cubicBezTo>
                  <a:cubicBezTo>
                    <a:pt x="373" y="326"/>
                    <a:pt x="379" y="335"/>
                    <a:pt x="385" y="343"/>
                  </a:cubicBezTo>
                  <a:cubicBezTo>
                    <a:pt x="476" y="459"/>
                    <a:pt x="535" y="530"/>
                    <a:pt x="607" y="578"/>
                  </a:cubicBezTo>
                  <a:cubicBezTo>
                    <a:pt x="625" y="590"/>
                    <a:pt x="650" y="598"/>
                    <a:pt x="677" y="598"/>
                  </a:cubicBezTo>
                  <a:cubicBezTo>
                    <a:pt x="682" y="599"/>
                    <a:pt x="683" y="607"/>
                    <a:pt x="679" y="611"/>
                  </a:cubicBezTo>
                  <a:cubicBezTo>
                    <a:pt x="671" y="615"/>
                    <a:pt x="655" y="618"/>
                    <a:pt x="637" y="620"/>
                  </a:cubicBezTo>
                  <a:cubicBezTo>
                    <a:pt x="555" y="629"/>
                    <a:pt x="503" y="611"/>
                    <a:pt x="424" y="521"/>
                  </a:cubicBezTo>
                  <a:cubicBezTo>
                    <a:pt x="395" y="488"/>
                    <a:pt x="348" y="426"/>
                    <a:pt x="313" y="386"/>
                  </a:cubicBezTo>
                  <a:cubicBezTo>
                    <a:pt x="297" y="366"/>
                    <a:pt x="280" y="358"/>
                    <a:pt x="242" y="362"/>
                  </a:cubicBezTo>
                  <a:cubicBezTo>
                    <a:pt x="198" y="367"/>
                    <a:pt x="196" y="368"/>
                    <a:pt x="199" y="388"/>
                  </a:cubicBezTo>
                  <a:cubicBezTo>
                    <a:pt x="212" y="510"/>
                    <a:pt x="212" y="510"/>
                    <a:pt x="212" y="510"/>
                  </a:cubicBezTo>
                  <a:cubicBezTo>
                    <a:pt x="223" y="611"/>
                    <a:pt x="226" y="622"/>
                    <a:pt x="283" y="624"/>
                  </a:cubicBezTo>
                  <a:cubicBezTo>
                    <a:pt x="303" y="625"/>
                    <a:pt x="303" y="625"/>
                    <a:pt x="303" y="625"/>
                  </a:cubicBezTo>
                  <a:cubicBezTo>
                    <a:pt x="310" y="629"/>
                    <a:pt x="310" y="646"/>
                    <a:pt x="304" y="649"/>
                  </a:cubicBezTo>
                  <a:cubicBezTo>
                    <a:pt x="261" y="652"/>
                    <a:pt x="228" y="655"/>
                    <a:pt x="189" y="659"/>
                  </a:cubicBezTo>
                  <a:cubicBezTo>
                    <a:pt x="149" y="663"/>
                    <a:pt x="114" y="668"/>
                    <a:pt x="69" y="675"/>
                  </a:cubicBezTo>
                  <a:cubicBezTo>
                    <a:pt x="63" y="673"/>
                    <a:pt x="59" y="658"/>
                    <a:pt x="64" y="651"/>
                  </a:cubicBezTo>
                  <a:cubicBezTo>
                    <a:pt x="88" y="645"/>
                    <a:pt x="88" y="645"/>
                    <a:pt x="88" y="645"/>
                  </a:cubicBezTo>
                  <a:cubicBezTo>
                    <a:pt x="143" y="633"/>
                    <a:pt x="144" y="620"/>
                    <a:pt x="133" y="519"/>
                  </a:cubicBezTo>
                  <a:lnTo>
                    <a:pt x="95" y="172"/>
                  </a:lnTo>
                  <a:close/>
                  <a:moveTo>
                    <a:pt x="189" y="302"/>
                  </a:moveTo>
                  <a:cubicBezTo>
                    <a:pt x="191" y="319"/>
                    <a:pt x="192" y="330"/>
                    <a:pt x="195" y="333"/>
                  </a:cubicBezTo>
                  <a:cubicBezTo>
                    <a:pt x="199" y="336"/>
                    <a:pt x="213" y="336"/>
                    <a:pt x="262" y="331"/>
                  </a:cubicBezTo>
                  <a:cubicBezTo>
                    <a:pt x="297" y="327"/>
                    <a:pt x="334" y="319"/>
                    <a:pt x="359" y="295"/>
                  </a:cubicBezTo>
                  <a:cubicBezTo>
                    <a:pt x="383" y="272"/>
                    <a:pt x="401" y="235"/>
                    <a:pt x="394" y="170"/>
                  </a:cubicBezTo>
                  <a:cubicBezTo>
                    <a:pt x="386" y="94"/>
                    <a:pt x="331" y="26"/>
                    <a:pt x="223" y="38"/>
                  </a:cubicBezTo>
                  <a:cubicBezTo>
                    <a:pt x="164" y="45"/>
                    <a:pt x="161" y="49"/>
                    <a:pt x="164" y="76"/>
                  </a:cubicBezTo>
                  <a:lnTo>
                    <a:pt x="189" y="3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7" name="Freeform 252"/>
            <p:cNvSpPr>
              <a:spLocks/>
            </p:cNvSpPr>
            <p:nvPr/>
          </p:nvSpPr>
          <p:spPr bwMode="auto">
            <a:xfrm>
              <a:off x="7305" y="91"/>
              <a:ext cx="36" cy="84"/>
            </a:xfrm>
            <a:custGeom>
              <a:avLst/>
              <a:gdLst>
                <a:gd name="T0" fmla="*/ 111 w 286"/>
                <a:gd name="T1" fmla="*/ 153 h 656"/>
                <a:gd name="T2" fmla="*/ 58 w 286"/>
                <a:gd name="T3" fmla="*/ 27 h 656"/>
                <a:gd name="T4" fmla="*/ 34 w 286"/>
                <a:gd name="T5" fmla="*/ 24 h 656"/>
                <a:gd name="T6" fmla="*/ 37 w 286"/>
                <a:gd name="T7" fmla="*/ 0 h 656"/>
                <a:gd name="T8" fmla="*/ 159 w 286"/>
                <a:gd name="T9" fmla="*/ 8 h 656"/>
                <a:gd name="T10" fmla="*/ 279 w 286"/>
                <a:gd name="T11" fmla="*/ 11 h 656"/>
                <a:gd name="T12" fmla="*/ 280 w 286"/>
                <a:gd name="T13" fmla="*/ 35 h 656"/>
                <a:gd name="T14" fmla="*/ 256 w 286"/>
                <a:gd name="T15" fmla="*/ 36 h 656"/>
                <a:gd name="T16" fmla="*/ 191 w 286"/>
                <a:gd name="T17" fmla="*/ 157 h 656"/>
                <a:gd name="T18" fmla="*/ 175 w 286"/>
                <a:gd name="T19" fmla="*/ 502 h 656"/>
                <a:gd name="T20" fmla="*/ 229 w 286"/>
                <a:gd name="T21" fmla="*/ 628 h 656"/>
                <a:gd name="T22" fmla="*/ 253 w 286"/>
                <a:gd name="T23" fmla="*/ 632 h 656"/>
                <a:gd name="T24" fmla="*/ 250 w 286"/>
                <a:gd name="T25" fmla="*/ 656 h 656"/>
                <a:gd name="T26" fmla="*/ 130 w 286"/>
                <a:gd name="T27" fmla="*/ 648 h 656"/>
                <a:gd name="T28" fmla="*/ 7 w 286"/>
                <a:gd name="T29" fmla="*/ 645 h 656"/>
                <a:gd name="T30" fmla="*/ 6 w 286"/>
                <a:gd name="T31" fmla="*/ 621 h 656"/>
                <a:gd name="T32" fmla="*/ 31 w 286"/>
                <a:gd name="T33" fmla="*/ 619 h 656"/>
                <a:gd name="T34" fmla="*/ 96 w 286"/>
                <a:gd name="T35" fmla="*/ 498 h 656"/>
                <a:gd name="T36" fmla="*/ 111 w 286"/>
                <a:gd name="T37" fmla="*/ 1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656">
                  <a:moveTo>
                    <a:pt x="111" y="153"/>
                  </a:moveTo>
                  <a:cubicBezTo>
                    <a:pt x="116" y="51"/>
                    <a:pt x="115" y="34"/>
                    <a:pt x="58" y="27"/>
                  </a:cubicBezTo>
                  <a:cubicBezTo>
                    <a:pt x="34" y="24"/>
                    <a:pt x="34" y="24"/>
                    <a:pt x="34" y="24"/>
                  </a:cubicBezTo>
                  <a:cubicBezTo>
                    <a:pt x="28" y="20"/>
                    <a:pt x="31" y="2"/>
                    <a:pt x="37" y="0"/>
                  </a:cubicBezTo>
                  <a:cubicBezTo>
                    <a:pt x="85" y="4"/>
                    <a:pt x="118" y="6"/>
                    <a:pt x="159" y="8"/>
                  </a:cubicBezTo>
                  <a:cubicBezTo>
                    <a:pt x="198" y="10"/>
                    <a:pt x="231" y="10"/>
                    <a:pt x="279" y="11"/>
                  </a:cubicBezTo>
                  <a:cubicBezTo>
                    <a:pt x="285" y="14"/>
                    <a:pt x="286" y="31"/>
                    <a:pt x="280" y="35"/>
                  </a:cubicBezTo>
                  <a:cubicBezTo>
                    <a:pt x="256" y="36"/>
                    <a:pt x="256" y="36"/>
                    <a:pt x="256" y="36"/>
                  </a:cubicBezTo>
                  <a:cubicBezTo>
                    <a:pt x="198" y="38"/>
                    <a:pt x="196" y="54"/>
                    <a:pt x="191" y="157"/>
                  </a:cubicBezTo>
                  <a:cubicBezTo>
                    <a:pt x="175" y="502"/>
                    <a:pt x="175" y="502"/>
                    <a:pt x="175" y="502"/>
                  </a:cubicBezTo>
                  <a:cubicBezTo>
                    <a:pt x="170" y="605"/>
                    <a:pt x="172" y="618"/>
                    <a:pt x="229" y="628"/>
                  </a:cubicBezTo>
                  <a:cubicBezTo>
                    <a:pt x="253" y="632"/>
                    <a:pt x="253" y="632"/>
                    <a:pt x="253" y="632"/>
                  </a:cubicBezTo>
                  <a:cubicBezTo>
                    <a:pt x="258" y="636"/>
                    <a:pt x="256" y="653"/>
                    <a:pt x="250" y="656"/>
                  </a:cubicBezTo>
                  <a:cubicBezTo>
                    <a:pt x="201" y="652"/>
                    <a:pt x="168" y="649"/>
                    <a:pt x="130" y="648"/>
                  </a:cubicBezTo>
                  <a:cubicBezTo>
                    <a:pt x="89" y="646"/>
                    <a:pt x="56" y="645"/>
                    <a:pt x="7" y="645"/>
                  </a:cubicBezTo>
                  <a:cubicBezTo>
                    <a:pt x="2" y="642"/>
                    <a:pt x="0" y="626"/>
                    <a:pt x="6" y="621"/>
                  </a:cubicBezTo>
                  <a:cubicBezTo>
                    <a:pt x="31" y="619"/>
                    <a:pt x="31" y="619"/>
                    <a:pt x="31" y="619"/>
                  </a:cubicBezTo>
                  <a:cubicBezTo>
                    <a:pt x="88" y="615"/>
                    <a:pt x="91" y="601"/>
                    <a:pt x="96" y="498"/>
                  </a:cubicBezTo>
                  <a:lnTo>
                    <a:pt x="111" y="1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8" name="Freeform 253"/>
            <p:cNvSpPr>
              <a:spLocks noEditPoints="1"/>
            </p:cNvSpPr>
            <p:nvPr/>
          </p:nvSpPr>
          <p:spPr bwMode="auto">
            <a:xfrm>
              <a:off x="7343" y="95"/>
              <a:ext cx="95" cy="94"/>
            </a:xfrm>
            <a:custGeom>
              <a:avLst/>
              <a:gdLst>
                <a:gd name="T0" fmla="*/ 39 w 744"/>
                <a:gd name="T1" fmla="*/ 301 h 741"/>
                <a:gd name="T2" fmla="*/ 452 w 744"/>
                <a:gd name="T3" fmla="*/ 45 h 741"/>
                <a:gd name="T4" fmla="*/ 706 w 744"/>
                <a:gd name="T5" fmla="*/ 445 h 741"/>
                <a:gd name="T6" fmla="*/ 302 w 744"/>
                <a:gd name="T7" fmla="*/ 699 h 741"/>
                <a:gd name="T8" fmla="*/ 39 w 744"/>
                <a:gd name="T9" fmla="*/ 301 h 741"/>
                <a:gd name="T10" fmla="*/ 605 w 744"/>
                <a:gd name="T11" fmla="*/ 452 h 741"/>
                <a:gd name="T12" fmla="*/ 430 w 744"/>
                <a:gd name="T13" fmla="*/ 70 h 741"/>
                <a:gd name="T14" fmla="*/ 141 w 744"/>
                <a:gd name="T15" fmla="*/ 293 h 741"/>
                <a:gd name="T16" fmla="*/ 321 w 744"/>
                <a:gd name="T17" fmla="*/ 673 h 741"/>
                <a:gd name="T18" fmla="*/ 605 w 744"/>
                <a:gd name="T19" fmla="*/ 45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1">
                  <a:moveTo>
                    <a:pt x="39" y="301"/>
                  </a:moveTo>
                  <a:cubicBezTo>
                    <a:pt x="83" y="112"/>
                    <a:pt x="258" y="0"/>
                    <a:pt x="452" y="45"/>
                  </a:cubicBezTo>
                  <a:cubicBezTo>
                    <a:pt x="671" y="95"/>
                    <a:pt x="744" y="278"/>
                    <a:pt x="706" y="445"/>
                  </a:cubicBezTo>
                  <a:cubicBezTo>
                    <a:pt x="662" y="635"/>
                    <a:pt x="485" y="741"/>
                    <a:pt x="302" y="699"/>
                  </a:cubicBezTo>
                  <a:cubicBezTo>
                    <a:pt x="92" y="651"/>
                    <a:pt x="0" y="471"/>
                    <a:pt x="39" y="301"/>
                  </a:cubicBezTo>
                  <a:close/>
                  <a:moveTo>
                    <a:pt x="605" y="452"/>
                  </a:moveTo>
                  <a:cubicBezTo>
                    <a:pt x="641" y="296"/>
                    <a:pt x="610" y="112"/>
                    <a:pt x="430" y="70"/>
                  </a:cubicBezTo>
                  <a:cubicBezTo>
                    <a:pt x="331" y="48"/>
                    <a:pt x="188" y="86"/>
                    <a:pt x="141" y="293"/>
                  </a:cubicBezTo>
                  <a:cubicBezTo>
                    <a:pt x="108" y="432"/>
                    <a:pt x="135" y="630"/>
                    <a:pt x="321" y="673"/>
                  </a:cubicBezTo>
                  <a:cubicBezTo>
                    <a:pt x="435" y="699"/>
                    <a:pt x="562" y="638"/>
                    <a:pt x="605" y="4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9" name="Freeform 254"/>
            <p:cNvSpPr>
              <a:spLocks noEditPoints="1"/>
            </p:cNvSpPr>
            <p:nvPr/>
          </p:nvSpPr>
          <p:spPr bwMode="auto">
            <a:xfrm>
              <a:off x="7423" y="120"/>
              <a:ext cx="85" cy="108"/>
            </a:xfrm>
            <a:custGeom>
              <a:avLst/>
              <a:gdLst>
                <a:gd name="T0" fmla="*/ 296 w 665"/>
                <a:gd name="T1" fmla="*/ 160 h 844"/>
                <a:gd name="T2" fmla="*/ 308 w 665"/>
                <a:gd name="T3" fmla="*/ 39 h 844"/>
                <a:gd name="T4" fmla="*/ 282 w 665"/>
                <a:gd name="T5" fmla="*/ 22 h 844"/>
                <a:gd name="T6" fmla="*/ 294 w 665"/>
                <a:gd name="T7" fmla="*/ 0 h 844"/>
                <a:gd name="T8" fmla="*/ 491 w 665"/>
                <a:gd name="T9" fmla="*/ 90 h 844"/>
                <a:gd name="T10" fmla="*/ 623 w 665"/>
                <a:gd name="T11" fmla="*/ 188 h 844"/>
                <a:gd name="T12" fmla="*/ 635 w 665"/>
                <a:gd name="T13" fmla="*/ 345 h 844"/>
                <a:gd name="T14" fmla="*/ 455 w 665"/>
                <a:gd name="T15" fmla="*/ 436 h 844"/>
                <a:gd name="T16" fmla="*/ 449 w 665"/>
                <a:gd name="T17" fmla="*/ 459 h 844"/>
                <a:gd name="T18" fmla="*/ 509 w 665"/>
                <a:gd name="T19" fmla="*/ 777 h 844"/>
                <a:gd name="T20" fmla="*/ 557 w 665"/>
                <a:gd name="T21" fmla="*/ 831 h 844"/>
                <a:gd name="T22" fmla="*/ 552 w 665"/>
                <a:gd name="T23" fmla="*/ 844 h 844"/>
                <a:gd name="T24" fmla="*/ 512 w 665"/>
                <a:gd name="T25" fmla="*/ 829 h 844"/>
                <a:gd name="T26" fmla="*/ 386 w 665"/>
                <a:gd name="T27" fmla="*/ 631 h 844"/>
                <a:gd name="T28" fmla="*/ 365 w 665"/>
                <a:gd name="T29" fmla="*/ 457 h 844"/>
                <a:gd name="T30" fmla="*/ 317 w 665"/>
                <a:gd name="T31" fmla="*/ 399 h 844"/>
                <a:gd name="T32" fmla="*/ 267 w 665"/>
                <a:gd name="T33" fmla="*/ 398 h 844"/>
                <a:gd name="T34" fmla="*/ 213 w 665"/>
                <a:gd name="T35" fmla="*/ 507 h 844"/>
                <a:gd name="T36" fmla="*/ 211 w 665"/>
                <a:gd name="T37" fmla="*/ 642 h 844"/>
                <a:gd name="T38" fmla="*/ 228 w 665"/>
                <a:gd name="T39" fmla="*/ 653 h 844"/>
                <a:gd name="T40" fmla="*/ 216 w 665"/>
                <a:gd name="T41" fmla="*/ 674 h 844"/>
                <a:gd name="T42" fmla="*/ 114 w 665"/>
                <a:gd name="T43" fmla="*/ 620 h 844"/>
                <a:gd name="T44" fmla="*/ 3 w 665"/>
                <a:gd name="T45" fmla="*/ 569 h 844"/>
                <a:gd name="T46" fmla="*/ 13 w 665"/>
                <a:gd name="T47" fmla="*/ 547 h 844"/>
                <a:gd name="T48" fmla="*/ 36 w 665"/>
                <a:gd name="T49" fmla="*/ 555 h 844"/>
                <a:gd name="T50" fmla="*/ 142 w 665"/>
                <a:gd name="T51" fmla="*/ 472 h 844"/>
                <a:gd name="T52" fmla="*/ 296 w 665"/>
                <a:gd name="T53" fmla="*/ 160 h 844"/>
                <a:gd name="T54" fmla="*/ 306 w 665"/>
                <a:gd name="T55" fmla="*/ 319 h 844"/>
                <a:gd name="T56" fmla="*/ 294 w 665"/>
                <a:gd name="T57" fmla="*/ 349 h 844"/>
                <a:gd name="T58" fmla="*/ 352 w 665"/>
                <a:gd name="T59" fmla="*/ 383 h 844"/>
                <a:gd name="T60" fmla="*/ 453 w 665"/>
                <a:gd name="T61" fmla="*/ 405 h 844"/>
                <a:gd name="T62" fmla="*/ 550 w 665"/>
                <a:gd name="T63" fmla="*/ 319 h 844"/>
                <a:gd name="T64" fmla="*/ 477 w 665"/>
                <a:gd name="T65" fmla="*/ 116 h 844"/>
                <a:gd name="T66" fmla="*/ 406 w 665"/>
                <a:gd name="T67" fmla="*/ 116 h 844"/>
                <a:gd name="T68" fmla="*/ 306 w 665"/>
                <a:gd name="T69" fmla="*/ 31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5" h="844">
                  <a:moveTo>
                    <a:pt x="296" y="160"/>
                  </a:moveTo>
                  <a:cubicBezTo>
                    <a:pt x="337" y="77"/>
                    <a:pt x="342" y="61"/>
                    <a:pt x="308" y="39"/>
                  </a:cubicBezTo>
                  <a:cubicBezTo>
                    <a:pt x="282" y="22"/>
                    <a:pt x="282" y="22"/>
                    <a:pt x="282" y="22"/>
                  </a:cubicBezTo>
                  <a:cubicBezTo>
                    <a:pt x="278" y="15"/>
                    <a:pt x="285" y="1"/>
                    <a:pt x="294" y="0"/>
                  </a:cubicBezTo>
                  <a:cubicBezTo>
                    <a:pt x="344" y="20"/>
                    <a:pt x="406" y="47"/>
                    <a:pt x="491" y="90"/>
                  </a:cubicBezTo>
                  <a:cubicBezTo>
                    <a:pt x="545" y="116"/>
                    <a:pt x="594" y="146"/>
                    <a:pt x="623" y="188"/>
                  </a:cubicBezTo>
                  <a:cubicBezTo>
                    <a:pt x="654" y="230"/>
                    <a:pt x="665" y="284"/>
                    <a:pt x="635" y="345"/>
                  </a:cubicBezTo>
                  <a:cubicBezTo>
                    <a:pt x="594" y="428"/>
                    <a:pt x="507" y="441"/>
                    <a:pt x="455" y="436"/>
                  </a:cubicBezTo>
                  <a:cubicBezTo>
                    <a:pt x="448" y="439"/>
                    <a:pt x="448" y="450"/>
                    <a:pt x="449" y="459"/>
                  </a:cubicBezTo>
                  <a:cubicBezTo>
                    <a:pt x="463" y="606"/>
                    <a:pt x="475" y="698"/>
                    <a:pt x="509" y="777"/>
                  </a:cubicBezTo>
                  <a:cubicBezTo>
                    <a:pt x="517" y="798"/>
                    <a:pt x="534" y="818"/>
                    <a:pt x="557" y="831"/>
                  </a:cubicBezTo>
                  <a:cubicBezTo>
                    <a:pt x="561" y="835"/>
                    <a:pt x="558" y="843"/>
                    <a:pt x="552" y="844"/>
                  </a:cubicBezTo>
                  <a:cubicBezTo>
                    <a:pt x="543" y="843"/>
                    <a:pt x="528" y="837"/>
                    <a:pt x="512" y="829"/>
                  </a:cubicBezTo>
                  <a:cubicBezTo>
                    <a:pt x="438" y="793"/>
                    <a:pt x="404" y="749"/>
                    <a:pt x="386" y="631"/>
                  </a:cubicBezTo>
                  <a:cubicBezTo>
                    <a:pt x="379" y="587"/>
                    <a:pt x="373" y="510"/>
                    <a:pt x="365" y="457"/>
                  </a:cubicBezTo>
                  <a:cubicBezTo>
                    <a:pt x="362" y="431"/>
                    <a:pt x="352" y="416"/>
                    <a:pt x="317" y="399"/>
                  </a:cubicBezTo>
                  <a:cubicBezTo>
                    <a:pt x="278" y="379"/>
                    <a:pt x="276" y="379"/>
                    <a:pt x="267" y="398"/>
                  </a:cubicBezTo>
                  <a:cubicBezTo>
                    <a:pt x="213" y="507"/>
                    <a:pt x="213" y="507"/>
                    <a:pt x="213" y="507"/>
                  </a:cubicBezTo>
                  <a:cubicBezTo>
                    <a:pt x="168" y="598"/>
                    <a:pt x="164" y="610"/>
                    <a:pt x="211" y="642"/>
                  </a:cubicBezTo>
                  <a:cubicBezTo>
                    <a:pt x="228" y="653"/>
                    <a:pt x="228" y="653"/>
                    <a:pt x="228" y="653"/>
                  </a:cubicBezTo>
                  <a:cubicBezTo>
                    <a:pt x="231" y="660"/>
                    <a:pt x="222" y="674"/>
                    <a:pt x="216" y="674"/>
                  </a:cubicBezTo>
                  <a:cubicBezTo>
                    <a:pt x="178" y="653"/>
                    <a:pt x="148" y="638"/>
                    <a:pt x="114" y="620"/>
                  </a:cubicBezTo>
                  <a:cubicBezTo>
                    <a:pt x="77" y="602"/>
                    <a:pt x="45" y="588"/>
                    <a:pt x="3" y="569"/>
                  </a:cubicBezTo>
                  <a:cubicBezTo>
                    <a:pt x="0" y="564"/>
                    <a:pt x="4" y="550"/>
                    <a:pt x="13" y="547"/>
                  </a:cubicBezTo>
                  <a:cubicBezTo>
                    <a:pt x="36" y="555"/>
                    <a:pt x="36" y="555"/>
                    <a:pt x="36" y="555"/>
                  </a:cubicBezTo>
                  <a:cubicBezTo>
                    <a:pt x="89" y="574"/>
                    <a:pt x="96" y="563"/>
                    <a:pt x="142" y="472"/>
                  </a:cubicBezTo>
                  <a:lnTo>
                    <a:pt x="296" y="160"/>
                  </a:lnTo>
                  <a:close/>
                  <a:moveTo>
                    <a:pt x="306" y="319"/>
                  </a:moveTo>
                  <a:cubicBezTo>
                    <a:pt x="298" y="335"/>
                    <a:pt x="293" y="345"/>
                    <a:pt x="294" y="349"/>
                  </a:cubicBezTo>
                  <a:cubicBezTo>
                    <a:pt x="295" y="353"/>
                    <a:pt x="308" y="362"/>
                    <a:pt x="352" y="383"/>
                  </a:cubicBezTo>
                  <a:cubicBezTo>
                    <a:pt x="383" y="399"/>
                    <a:pt x="418" y="412"/>
                    <a:pt x="453" y="405"/>
                  </a:cubicBezTo>
                  <a:cubicBezTo>
                    <a:pt x="485" y="398"/>
                    <a:pt x="520" y="378"/>
                    <a:pt x="550" y="319"/>
                  </a:cubicBezTo>
                  <a:cubicBezTo>
                    <a:pt x="584" y="250"/>
                    <a:pt x="573" y="164"/>
                    <a:pt x="477" y="116"/>
                  </a:cubicBezTo>
                  <a:cubicBezTo>
                    <a:pt x="423" y="89"/>
                    <a:pt x="418" y="92"/>
                    <a:pt x="406" y="116"/>
                  </a:cubicBezTo>
                  <a:lnTo>
                    <a:pt x="306" y="3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0" name="Freeform 255"/>
            <p:cNvSpPr>
              <a:spLocks/>
            </p:cNvSpPr>
            <p:nvPr/>
          </p:nvSpPr>
          <p:spPr bwMode="auto">
            <a:xfrm>
              <a:off x="7485" y="160"/>
              <a:ext cx="96" cy="101"/>
            </a:xfrm>
            <a:custGeom>
              <a:avLst/>
              <a:gdLst>
                <a:gd name="T0" fmla="*/ 378 w 750"/>
                <a:gd name="T1" fmla="*/ 163 h 795"/>
                <a:gd name="T2" fmla="*/ 405 w 750"/>
                <a:gd name="T3" fmla="*/ 30 h 795"/>
                <a:gd name="T4" fmla="*/ 394 w 750"/>
                <a:gd name="T5" fmla="*/ 19 h 795"/>
                <a:gd name="T6" fmla="*/ 411 w 750"/>
                <a:gd name="T7" fmla="*/ 1 h 795"/>
                <a:gd name="T8" fmla="*/ 500 w 750"/>
                <a:gd name="T9" fmla="*/ 73 h 795"/>
                <a:gd name="T10" fmla="*/ 644 w 750"/>
                <a:gd name="T11" fmla="*/ 185 h 795"/>
                <a:gd name="T12" fmla="*/ 750 w 750"/>
                <a:gd name="T13" fmla="*/ 262 h 795"/>
                <a:gd name="T14" fmla="*/ 684 w 750"/>
                <a:gd name="T15" fmla="*/ 374 h 795"/>
                <a:gd name="T16" fmla="*/ 663 w 750"/>
                <a:gd name="T17" fmla="*/ 361 h 795"/>
                <a:gd name="T18" fmla="*/ 661 w 750"/>
                <a:gd name="T19" fmla="*/ 243 h 795"/>
                <a:gd name="T20" fmla="*/ 590 w 750"/>
                <a:gd name="T21" fmla="*/ 181 h 795"/>
                <a:gd name="T22" fmla="*/ 535 w 750"/>
                <a:gd name="T23" fmla="*/ 138 h 795"/>
                <a:gd name="T24" fmla="*/ 488 w 750"/>
                <a:gd name="T25" fmla="*/ 151 h 795"/>
                <a:gd name="T26" fmla="*/ 369 w 750"/>
                <a:gd name="T27" fmla="*/ 305 h 795"/>
                <a:gd name="T28" fmla="*/ 378 w 750"/>
                <a:gd name="T29" fmla="*/ 346 h 795"/>
                <a:gd name="T30" fmla="*/ 423 w 750"/>
                <a:gd name="T31" fmla="*/ 380 h 795"/>
                <a:gd name="T32" fmla="*/ 492 w 750"/>
                <a:gd name="T33" fmla="*/ 426 h 795"/>
                <a:gd name="T34" fmla="*/ 531 w 750"/>
                <a:gd name="T35" fmla="*/ 413 h 795"/>
                <a:gd name="T36" fmla="*/ 561 w 750"/>
                <a:gd name="T37" fmla="*/ 386 h 795"/>
                <a:gd name="T38" fmla="*/ 581 w 750"/>
                <a:gd name="T39" fmla="*/ 402 h 795"/>
                <a:gd name="T40" fmla="*/ 518 w 750"/>
                <a:gd name="T41" fmla="*/ 478 h 795"/>
                <a:gd name="T42" fmla="*/ 464 w 750"/>
                <a:gd name="T43" fmla="*/ 554 h 795"/>
                <a:gd name="T44" fmla="*/ 444 w 750"/>
                <a:gd name="T45" fmla="*/ 539 h 795"/>
                <a:gd name="T46" fmla="*/ 460 w 750"/>
                <a:gd name="T47" fmla="*/ 504 h 795"/>
                <a:gd name="T48" fmla="*/ 458 w 750"/>
                <a:gd name="T49" fmla="*/ 456 h 795"/>
                <a:gd name="T50" fmla="*/ 402 w 750"/>
                <a:gd name="T51" fmla="*/ 407 h 795"/>
                <a:gd name="T52" fmla="*/ 358 w 750"/>
                <a:gd name="T53" fmla="*/ 373 h 795"/>
                <a:gd name="T54" fmla="*/ 316 w 750"/>
                <a:gd name="T55" fmla="*/ 374 h 795"/>
                <a:gd name="T56" fmla="*/ 233 w 750"/>
                <a:gd name="T57" fmla="*/ 482 h 795"/>
                <a:gd name="T58" fmla="*/ 186 w 750"/>
                <a:gd name="T59" fmla="*/ 574 h 795"/>
                <a:gd name="T60" fmla="*/ 266 w 750"/>
                <a:gd name="T61" fmla="*/ 663 h 795"/>
                <a:gd name="T62" fmla="*/ 373 w 750"/>
                <a:gd name="T63" fmla="*/ 727 h 795"/>
                <a:gd name="T64" fmla="*/ 485 w 750"/>
                <a:gd name="T65" fmla="*/ 694 h 795"/>
                <a:gd name="T66" fmla="*/ 500 w 750"/>
                <a:gd name="T67" fmla="*/ 715 h 795"/>
                <a:gd name="T68" fmla="*/ 383 w 750"/>
                <a:gd name="T69" fmla="*/ 795 h 795"/>
                <a:gd name="T70" fmla="*/ 179 w 750"/>
                <a:gd name="T71" fmla="*/ 634 h 795"/>
                <a:gd name="T72" fmla="*/ 109 w 750"/>
                <a:gd name="T73" fmla="*/ 581 h 795"/>
                <a:gd name="T74" fmla="*/ 3 w 750"/>
                <a:gd name="T75" fmla="*/ 503 h 795"/>
                <a:gd name="T76" fmla="*/ 16 w 750"/>
                <a:gd name="T77" fmla="*/ 482 h 795"/>
                <a:gd name="T78" fmla="*/ 43 w 750"/>
                <a:gd name="T79" fmla="*/ 499 h 795"/>
                <a:gd name="T80" fmla="*/ 165 w 750"/>
                <a:gd name="T81" fmla="*/ 440 h 795"/>
                <a:gd name="T82" fmla="*/ 378 w 750"/>
                <a:gd name="T83" fmla="*/ 16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795">
                  <a:moveTo>
                    <a:pt x="378" y="163"/>
                  </a:moveTo>
                  <a:cubicBezTo>
                    <a:pt x="440" y="83"/>
                    <a:pt x="447" y="70"/>
                    <a:pt x="405" y="30"/>
                  </a:cubicBezTo>
                  <a:cubicBezTo>
                    <a:pt x="394" y="19"/>
                    <a:pt x="394" y="19"/>
                    <a:pt x="394" y="19"/>
                  </a:cubicBezTo>
                  <a:cubicBezTo>
                    <a:pt x="392" y="13"/>
                    <a:pt x="404" y="0"/>
                    <a:pt x="411" y="1"/>
                  </a:cubicBezTo>
                  <a:cubicBezTo>
                    <a:pt x="442" y="28"/>
                    <a:pt x="468" y="49"/>
                    <a:pt x="500" y="73"/>
                  </a:cubicBezTo>
                  <a:cubicBezTo>
                    <a:pt x="644" y="185"/>
                    <a:pt x="644" y="185"/>
                    <a:pt x="644" y="185"/>
                  </a:cubicBezTo>
                  <a:cubicBezTo>
                    <a:pt x="694" y="222"/>
                    <a:pt x="739" y="257"/>
                    <a:pt x="750" y="262"/>
                  </a:cubicBezTo>
                  <a:cubicBezTo>
                    <a:pt x="744" y="279"/>
                    <a:pt x="707" y="338"/>
                    <a:pt x="684" y="374"/>
                  </a:cubicBezTo>
                  <a:cubicBezTo>
                    <a:pt x="677" y="376"/>
                    <a:pt x="664" y="368"/>
                    <a:pt x="663" y="361"/>
                  </a:cubicBezTo>
                  <a:cubicBezTo>
                    <a:pt x="680" y="316"/>
                    <a:pt x="693" y="283"/>
                    <a:pt x="661" y="243"/>
                  </a:cubicBezTo>
                  <a:cubicBezTo>
                    <a:pt x="648" y="226"/>
                    <a:pt x="624" y="206"/>
                    <a:pt x="590" y="181"/>
                  </a:cubicBezTo>
                  <a:cubicBezTo>
                    <a:pt x="535" y="138"/>
                    <a:pt x="535" y="138"/>
                    <a:pt x="535" y="138"/>
                  </a:cubicBezTo>
                  <a:cubicBezTo>
                    <a:pt x="511" y="120"/>
                    <a:pt x="510" y="122"/>
                    <a:pt x="488" y="151"/>
                  </a:cubicBezTo>
                  <a:cubicBezTo>
                    <a:pt x="369" y="305"/>
                    <a:pt x="369" y="305"/>
                    <a:pt x="369" y="305"/>
                  </a:cubicBezTo>
                  <a:cubicBezTo>
                    <a:pt x="353" y="326"/>
                    <a:pt x="355" y="328"/>
                    <a:pt x="378" y="346"/>
                  </a:cubicBezTo>
                  <a:cubicBezTo>
                    <a:pt x="423" y="380"/>
                    <a:pt x="423" y="380"/>
                    <a:pt x="423" y="380"/>
                  </a:cubicBezTo>
                  <a:cubicBezTo>
                    <a:pt x="455" y="405"/>
                    <a:pt x="480" y="422"/>
                    <a:pt x="492" y="426"/>
                  </a:cubicBezTo>
                  <a:cubicBezTo>
                    <a:pt x="504" y="430"/>
                    <a:pt x="512" y="429"/>
                    <a:pt x="531" y="413"/>
                  </a:cubicBezTo>
                  <a:cubicBezTo>
                    <a:pt x="561" y="386"/>
                    <a:pt x="561" y="386"/>
                    <a:pt x="561" y="386"/>
                  </a:cubicBezTo>
                  <a:cubicBezTo>
                    <a:pt x="569" y="385"/>
                    <a:pt x="582" y="395"/>
                    <a:pt x="581" y="402"/>
                  </a:cubicBezTo>
                  <a:cubicBezTo>
                    <a:pt x="567" y="421"/>
                    <a:pt x="541" y="449"/>
                    <a:pt x="518" y="478"/>
                  </a:cubicBezTo>
                  <a:cubicBezTo>
                    <a:pt x="497" y="505"/>
                    <a:pt x="477" y="537"/>
                    <a:pt x="464" y="554"/>
                  </a:cubicBezTo>
                  <a:cubicBezTo>
                    <a:pt x="457" y="557"/>
                    <a:pt x="444" y="547"/>
                    <a:pt x="444" y="539"/>
                  </a:cubicBezTo>
                  <a:cubicBezTo>
                    <a:pt x="460" y="504"/>
                    <a:pt x="460" y="504"/>
                    <a:pt x="460" y="504"/>
                  </a:cubicBezTo>
                  <a:cubicBezTo>
                    <a:pt x="467" y="488"/>
                    <a:pt x="471" y="472"/>
                    <a:pt x="458" y="456"/>
                  </a:cubicBezTo>
                  <a:cubicBezTo>
                    <a:pt x="450" y="445"/>
                    <a:pt x="432" y="430"/>
                    <a:pt x="402" y="407"/>
                  </a:cubicBezTo>
                  <a:cubicBezTo>
                    <a:pt x="358" y="373"/>
                    <a:pt x="358" y="373"/>
                    <a:pt x="358" y="373"/>
                  </a:cubicBezTo>
                  <a:cubicBezTo>
                    <a:pt x="335" y="355"/>
                    <a:pt x="332" y="354"/>
                    <a:pt x="316" y="374"/>
                  </a:cubicBezTo>
                  <a:cubicBezTo>
                    <a:pt x="233" y="482"/>
                    <a:pt x="233" y="482"/>
                    <a:pt x="233" y="482"/>
                  </a:cubicBezTo>
                  <a:cubicBezTo>
                    <a:pt x="202" y="523"/>
                    <a:pt x="184" y="551"/>
                    <a:pt x="186" y="574"/>
                  </a:cubicBezTo>
                  <a:cubicBezTo>
                    <a:pt x="188" y="590"/>
                    <a:pt x="198" y="611"/>
                    <a:pt x="266" y="663"/>
                  </a:cubicBezTo>
                  <a:cubicBezTo>
                    <a:pt x="325" y="708"/>
                    <a:pt x="349" y="723"/>
                    <a:pt x="373" y="727"/>
                  </a:cubicBezTo>
                  <a:cubicBezTo>
                    <a:pt x="393" y="730"/>
                    <a:pt x="434" y="719"/>
                    <a:pt x="485" y="694"/>
                  </a:cubicBezTo>
                  <a:cubicBezTo>
                    <a:pt x="493" y="695"/>
                    <a:pt x="502" y="705"/>
                    <a:pt x="500" y="715"/>
                  </a:cubicBezTo>
                  <a:cubicBezTo>
                    <a:pt x="474" y="737"/>
                    <a:pt x="409" y="782"/>
                    <a:pt x="383" y="795"/>
                  </a:cubicBezTo>
                  <a:cubicBezTo>
                    <a:pt x="315" y="740"/>
                    <a:pt x="247" y="687"/>
                    <a:pt x="179" y="634"/>
                  </a:cubicBezTo>
                  <a:cubicBezTo>
                    <a:pt x="109" y="581"/>
                    <a:pt x="109" y="581"/>
                    <a:pt x="109" y="581"/>
                  </a:cubicBezTo>
                  <a:cubicBezTo>
                    <a:pt x="76" y="555"/>
                    <a:pt x="50" y="536"/>
                    <a:pt x="3" y="503"/>
                  </a:cubicBezTo>
                  <a:cubicBezTo>
                    <a:pt x="0" y="497"/>
                    <a:pt x="8" y="483"/>
                    <a:pt x="16" y="482"/>
                  </a:cubicBezTo>
                  <a:cubicBezTo>
                    <a:pt x="43" y="499"/>
                    <a:pt x="43" y="499"/>
                    <a:pt x="43" y="499"/>
                  </a:cubicBezTo>
                  <a:cubicBezTo>
                    <a:pt x="90" y="529"/>
                    <a:pt x="103" y="521"/>
                    <a:pt x="165" y="440"/>
                  </a:cubicBezTo>
                  <a:lnTo>
                    <a:pt x="378"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1" name="Freeform 256"/>
            <p:cNvSpPr>
              <a:spLocks noEditPoints="1"/>
            </p:cNvSpPr>
            <p:nvPr/>
          </p:nvSpPr>
          <p:spPr bwMode="auto">
            <a:xfrm>
              <a:off x="7574" y="261"/>
              <a:ext cx="101" cy="102"/>
            </a:xfrm>
            <a:custGeom>
              <a:avLst/>
              <a:gdLst>
                <a:gd name="T0" fmla="*/ 485 w 796"/>
                <a:gd name="T1" fmla="*/ 125 h 792"/>
                <a:gd name="T2" fmla="*/ 543 w 796"/>
                <a:gd name="T3" fmla="*/ 38 h 792"/>
                <a:gd name="T4" fmla="*/ 534 w 796"/>
                <a:gd name="T5" fmla="*/ 18 h 792"/>
                <a:gd name="T6" fmla="*/ 556 w 796"/>
                <a:gd name="T7" fmla="*/ 6 h 792"/>
                <a:gd name="T8" fmla="*/ 687 w 796"/>
                <a:gd name="T9" fmla="*/ 212 h 792"/>
                <a:gd name="T10" fmla="*/ 770 w 796"/>
                <a:gd name="T11" fmla="*/ 410 h 792"/>
                <a:gd name="T12" fmla="*/ 625 w 796"/>
                <a:gd name="T13" fmla="*/ 726 h 792"/>
                <a:gd name="T14" fmla="*/ 290 w 796"/>
                <a:gd name="T15" fmla="*/ 727 h 792"/>
                <a:gd name="T16" fmla="*/ 139 w 796"/>
                <a:gd name="T17" fmla="*/ 564 h 792"/>
                <a:gd name="T18" fmla="*/ 65 w 796"/>
                <a:gd name="T19" fmla="*/ 424 h 792"/>
                <a:gd name="T20" fmla="*/ 0 w 796"/>
                <a:gd name="T21" fmla="*/ 321 h 792"/>
                <a:gd name="T22" fmla="*/ 20 w 796"/>
                <a:gd name="T23" fmla="*/ 307 h 792"/>
                <a:gd name="T24" fmla="*/ 34 w 796"/>
                <a:gd name="T25" fmla="*/ 325 h 792"/>
                <a:gd name="T26" fmla="*/ 168 w 796"/>
                <a:gd name="T27" fmla="*/ 313 h 792"/>
                <a:gd name="T28" fmla="*/ 485 w 796"/>
                <a:gd name="T29" fmla="*/ 125 h 792"/>
                <a:gd name="T30" fmla="*/ 228 w 796"/>
                <a:gd name="T31" fmla="*/ 370 h 792"/>
                <a:gd name="T32" fmla="*/ 147 w 796"/>
                <a:gd name="T33" fmla="*/ 441 h 792"/>
                <a:gd name="T34" fmla="*/ 174 w 796"/>
                <a:gd name="T35" fmla="*/ 564 h 792"/>
                <a:gd name="T36" fmla="*/ 574 w 796"/>
                <a:gd name="T37" fmla="*/ 643 h 792"/>
                <a:gd name="T38" fmla="*/ 665 w 796"/>
                <a:gd name="T39" fmla="*/ 234 h 792"/>
                <a:gd name="T40" fmla="*/ 604 w 796"/>
                <a:gd name="T41" fmla="*/ 158 h 792"/>
                <a:gd name="T42" fmla="*/ 536 w 796"/>
                <a:gd name="T43" fmla="*/ 187 h 792"/>
                <a:gd name="T44" fmla="*/ 228 w 796"/>
                <a:gd name="T45" fmla="*/ 37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 h="792">
                  <a:moveTo>
                    <a:pt x="485" y="125"/>
                  </a:moveTo>
                  <a:cubicBezTo>
                    <a:pt x="543" y="90"/>
                    <a:pt x="558" y="76"/>
                    <a:pt x="543" y="38"/>
                  </a:cubicBezTo>
                  <a:cubicBezTo>
                    <a:pt x="534" y="18"/>
                    <a:pt x="534" y="18"/>
                    <a:pt x="534" y="18"/>
                  </a:cubicBezTo>
                  <a:cubicBezTo>
                    <a:pt x="535" y="9"/>
                    <a:pt x="547" y="0"/>
                    <a:pt x="556" y="6"/>
                  </a:cubicBezTo>
                  <a:cubicBezTo>
                    <a:pt x="602" y="75"/>
                    <a:pt x="644" y="141"/>
                    <a:pt x="687" y="212"/>
                  </a:cubicBezTo>
                  <a:cubicBezTo>
                    <a:pt x="728" y="282"/>
                    <a:pt x="758" y="344"/>
                    <a:pt x="770" y="410"/>
                  </a:cubicBezTo>
                  <a:cubicBezTo>
                    <a:pt x="796" y="547"/>
                    <a:pt x="735" y="660"/>
                    <a:pt x="625" y="726"/>
                  </a:cubicBezTo>
                  <a:cubicBezTo>
                    <a:pt x="519" y="789"/>
                    <a:pt x="398" y="792"/>
                    <a:pt x="290" y="727"/>
                  </a:cubicBezTo>
                  <a:cubicBezTo>
                    <a:pt x="228" y="690"/>
                    <a:pt x="177" y="628"/>
                    <a:pt x="139" y="564"/>
                  </a:cubicBezTo>
                  <a:cubicBezTo>
                    <a:pt x="107" y="511"/>
                    <a:pt x="82" y="453"/>
                    <a:pt x="65" y="424"/>
                  </a:cubicBezTo>
                  <a:cubicBezTo>
                    <a:pt x="44" y="389"/>
                    <a:pt x="25" y="360"/>
                    <a:pt x="0" y="321"/>
                  </a:cubicBezTo>
                  <a:cubicBezTo>
                    <a:pt x="0" y="315"/>
                    <a:pt x="12" y="305"/>
                    <a:pt x="20" y="307"/>
                  </a:cubicBezTo>
                  <a:cubicBezTo>
                    <a:pt x="34" y="325"/>
                    <a:pt x="34" y="325"/>
                    <a:pt x="34" y="325"/>
                  </a:cubicBezTo>
                  <a:cubicBezTo>
                    <a:pt x="70" y="369"/>
                    <a:pt x="81" y="365"/>
                    <a:pt x="168" y="313"/>
                  </a:cubicBezTo>
                  <a:lnTo>
                    <a:pt x="485" y="125"/>
                  </a:lnTo>
                  <a:close/>
                  <a:moveTo>
                    <a:pt x="228" y="370"/>
                  </a:moveTo>
                  <a:cubicBezTo>
                    <a:pt x="184" y="396"/>
                    <a:pt x="158" y="415"/>
                    <a:pt x="147" y="441"/>
                  </a:cubicBezTo>
                  <a:cubicBezTo>
                    <a:pt x="132" y="474"/>
                    <a:pt x="142" y="511"/>
                    <a:pt x="174" y="564"/>
                  </a:cubicBezTo>
                  <a:cubicBezTo>
                    <a:pt x="270" y="726"/>
                    <a:pt x="419" y="735"/>
                    <a:pt x="574" y="643"/>
                  </a:cubicBezTo>
                  <a:cubicBezTo>
                    <a:pt x="666" y="589"/>
                    <a:pt x="794" y="452"/>
                    <a:pt x="665" y="234"/>
                  </a:cubicBezTo>
                  <a:cubicBezTo>
                    <a:pt x="635" y="185"/>
                    <a:pt x="613" y="162"/>
                    <a:pt x="604" y="158"/>
                  </a:cubicBezTo>
                  <a:cubicBezTo>
                    <a:pt x="595" y="154"/>
                    <a:pt x="573" y="165"/>
                    <a:pt x="536" y="187"/>
                  </a:cubicBezTo>
                  <a:lnTo>
                    <a:pt x="228" y="3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2" name="Freeform 257"/>
            <p:cNvSpPr>
              <a:spLocks/>
            </p:cNvSpPr>
            <p:nvPr/>
          </p:nvSpPr>
          <p:spPr bwMode="auto">
            <a:xfrm>
              <a:off x="7616" y="348"/>
              <a:ext cx="88" cy="60"/>
            </a:xfrm>
            <a:custGeom>
              <a:avLst/>
              <a:gdLst>
                <a:gd name="T0" fmla="*/ 493 w 691"/>
                <a:gd name="T1" fmla="*/ 134 h 463"/>
                <a:gd name="T2" fmla="*/ 589 w 691"/>
                <a:gd name="T3" fmla="*/ 35 h 463"/>
                <a:gd name="T4" fmla="*/ 582 w 691"/>
                <a:gd name="T5" fmla="*/ 11 h 463"/>
                <a:gd name="T6" fmla="*/ 605 w 691"/>
                <a:gd name="T7" fmla="*/ 4 h 463"/>
                <a:gd name="T8" fmla="*/ 645 w 691"/>
                <a:gd name="T9" fmla="*/ 120 h 463"/>
                <a:gd name="T10" fmla="*/ 691 w 691"/>
                <a:gd name="T11" fmla="*/ 232 h 463"/>
                <a:gd name="T12" fmla="*/ 668 w 691"/>
                <a:gd name="T13" fmla="*/ 242 h 463"/>
                <a:gd name="T14" fmla="*/ 658 w 691"/>
                <a:gd name="T15" fmla="*/ 220 h 463"/>
                <a:gd name="T16" fmla="*/ 521 w 691"/>
                <a:gd name="T17" fmla="*/ 208 h 463"/>
                <a:gd name="T18" fmla="*/ 198 w 691"/>
                <a:gd name="T19" fmla="*/ 329 h 463"/>
                <a:gd name="T20" fmla="*/ 103 w 691"/>
                <a:gd name="T21" fmla="*/ 428 h 463"/>
                <a:gd name="T22" fmla="*/ 109 w 691"/>
                <a:gd name="T23" fmla="*/ 452 h 463"/>
                <a:gd name="T24" fmla="*/ 85 w 691"/>
                <a:gd name="T25" fmla="*/ 458 h 463"/>
                <a:gd name="T26" fmla="*/ 46 w 691"/>
                <a:gd name="T27" fmla="*/ 345 h 463"/>
                <a:gd name="T28" fmla="*/ 0 w 691"/>
                <a:gd name="T29" fmla="*/ 231 h 463"/>
                <a:gd name="T30" fmla="*/ 22 w 691"/>
                <a:gd name="T31" fmla="*/ 221 h 463"/>
                <a:gd name="T32" fmla="*/ 34 w 691"/>
                <a:gd name="T33" fmla="*/ 243 h 463"/>
                <a:gd name="T34" fmla="*/ 170 w 691"/>
                <a:gd name="T35" fmla="*/ 255 h 463"/>
                <a:gd name="T36" fmla="*/ 493 w 691"/>
                <a:gd name="T37"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1" h="463">
                  <a:moveTo>
                    <a:pt x="493" y="134"/>
                  </a:moveTo>
                  <a:cubicBezTo>
                    <a:pt x="589" y="98"/>
                    <a:pt x="604" y="90"/>
                    <a:pt x="589" y="35"/>
                  </a:cubicBezTo>
                  <a:cubicBezTo>
                    <a:pt x="582" y="11"/>
                    <a:pt x="582" y="11"/>
                    <a:pt x="582" y="11"/>
                  </a:cubicBezTo>
                  <a:cubicBezTo>
                    <a:pt x="583" y="4"/>
                    <a:pt x="601" y="0"/>
                    <a:pt x="605" y="4"/>
                  </a:cubicBezTo>
                  <a:cubicBezTo>
                    <a:pt x="621" y="51"/>
                    <a:pt x="631" y="82"/>
                    <a:pt x="645" y="120"/>
                  </a:cubicBezTo>
                  <a:cubicBezTo>
                    <a:pt x="659" y="156"/>
                    <a:pt x="672" y="187"/>
                    <a:pt x="691" y="232"/>
                  </a:cubicBezTo>
                  <a:cubicBezTo>
                    <a:pt x="690" y="238"/>
                    <a:pt x="674" y="246"/>
                    <a:pt x="668" y="242"/>
                  </a:cubicBezTo>
                  <a:cubicBezTo>
                    <a:pt x="658" y="220"/>
                    <a:pt x="658" y="220"/>
                    <a:pt x="658" y="220"/>
                  </a:cubicBezTo>
                  <a:cubicBezTo>
                    <a:pt x="633" y="168"/>
                    <a:pt x="617" y="172"/>
                    <a:pt x="521" y="208"/>
                  </a:cubicBezTo>
                  <a:cubicBezTo>
                    <a:pt x="198" y="329"/>
                    <a:pt x="198" y="329"/>
                    <a:pt x="198" y="329"/>
                  </a:cubicBezTo>
                  <a:cubicBezTo>
                    <a:pt x="101" y="365"/>
                    <a:pt x="89" y="372"/>
                    <a:pt x="103" y="428"/>
                  </a:cubicBezTo>
                  <a:cubicBezTo>
                    <a:pt x="109" y="452"/>
                    <a:pt x="109" y="452"/>
                    <a:pt x="109" y="452"/>
                  </a:cubicBezTo>
                  <a:cubicBezTo>
                    <a:pt x="107" y="459"/>
                    <a:pt x="90" y="463"/>
                    <a:pt x="85" y="458"/>
                  </a:cubicBezTo>
                  <a:cubicBezTo>
                    <a:pt x="70" y="412"/>
                    <a:pt x="60" y="381"/>
                    <a:pt x="46" y="345"/>
                  </a:cubicBezTo>
                  <a:cubicBezTo>
                    <a:pt x="32" y="306"/>
                    <a:pt x="19" y="276"/>
                    <a:pt x="0" y="231"/>
                  </a:cubicBezTo>
                  <a:cubicBezTo>
                    <a:pt x="1" y="225"/>
                    <a:pt x="15" y="217"/>
                    <a:pt x="22" y="221"/>
                  </a:cubicBezTo>
                  <a:cubicBezTo>
                    <a:pt x="34" y="243"/>
                    <a:pt x="34" y="243"/>
                    <a:pt x="34" y="243"/>
                  </a:cubicBezTo>
                  <a:cubicBezTo>
                    <a:pt x="60" y="294"/>
                    <a:pt x="74" y="291"/>
                    <a:pt x="170" y="255"/>
                  </a:cubicBezTo>
                  <a:lnTo>
                    <a:pt x="493"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3" name="Freeform 258"/>
            <p:cNvSpPr>
              <a:spLocks/>
            </p:cNvSpPr>
            <p:nvPr/>
          </p:nvSpPr>
          <p:spPr bwMode="auto">
            <a:xfrm>
              <a:off x="7639" y="460"/>
              <a:ext cx="87" cy="50"/>
            </a:xfrm>
            <a:custGeom>
              <a:avLst/>
              <a:gdLst>
                <a:gd name="T0" fmla="*/ 6 w 682"/>
                <a:gd name="T1" fmla="*/ 189 h 391"/>
                <a:gd name="T2" fmla="*/ 31 w 682"/>
                <a:gd name="T3" fmla="*/ 36 h 391"/>
                <a:gd name="T4" fmla="*/ 165 w 682"/>
                <a:gd name="T5" fmla="*/ 0 h 391"/>
                <a:gd name="T6" fmla="*/ 170 w 682"/>
                <a:gd name="T7" fmla="*/ 23 h 391"/>
                <a:gd name="T8" fmla="*/ 37 w 682"/>
                <a:gd name="T9" fmla="*/ 200 h 391"/>
                <a:gd name="T10" fmla="*/ 157 w 682"/>
                <a:gd name="T11" fmla="*/ 313 h 391"/>
                <a:gd name="T12" fmla="*/ 287 w 682"/>
                <a:gd name="T13" fmla="*/ 225 h 391"/>
                <a:gd name="T14" fmla="*/ 340 w 682"/>
                <a:gd name="T15" fmla="*/ 128 h 391"/>
                <a:gd name="T16" fmla="*/ 499 w 682"/>
                <a:gd name="T17" fmla="*/ 12 h 391"/>
                <a:gd name="T18" fmla="*/ 680 w 682"/>
                <a:gd name="T19" fmla="*/ 198 h 391"/>
                <a:gd name="T20" fmla="*/ 673 w 682"/>
                <a:gd name="T21" fmla="*/ 289 h 391"/>
                <a:gd name="T22" fmla="*/ 670 w 682"/>
                <a:gd name="T23" fmla="*/ 324 h 391"/>
                <a:gd name="T24" fmla="*/ 553 w 682"/>
                <a:gd name="T25" fmla="*/ 349 h 391"/>
                <a:gd name="T26" fmla="*/ 548 w 682"/>
                <a:gd name="T27" fmla="*/ 325 h 391"/>
                <a:gd name="T28" fmla="*/ 649 w 682"/>
                <a:gd name="T29" fmla="*/ 186 h 391"/>
                <a:gd name="T30" fmla="*/ 533 w 682"/>
                <a:gd name="T31" fmla="*/ 78 h 391"/>
                <a:gd name="T32" fmla="*/ 420 w 682"/>
                <a:gd name="T33" fmla="*/ 169 h 391"/>
                <a:gd name="T34" fmla="*/ 377 w 682"/>
                <a:gd name="T35" fmla="*/ 249 h 391"/>
                <a:gd name="T36" fmla="*/ 199 w 682"/>
                <a:gd name="T37" fmla="*/ 383 h 391"/>
                <a:gd name="T38" fmla="*/ 6 w 682"/>
                <a:gd name="T39" fmla="*/ 18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 h="391">
                  <a:moveTo>
                    <a:pt x="6" y="189"/>
                  </a:moveTo>
                  <a:cubicBezTo>
                    <a:pt x="0" y="108"/>
                    <a:pt x="22" y="55"/>
                    <a:pt x="31" y="36"/>
                  </a:cubicBezTo>
                  <a:cubicBezTo>
                    <a:pt x="52" y="23"/>
                    <a:pt x="120" y="6"/>
                    <a:pt x="165" y="0"/>
                  </a:cubicBezTo>
                  <a:cubicBezTo>
                    <a:pt x="172" y="5"/>
                    <a:pt x="175" y="19"/>
                    <a:pt x="170" y="23"/>
                  </a:cubicBezTo>
                  <a:cubicBezTo>
                    <a:pt x="121" y="41"/>
                    <a:pt x="29" y="88"/>
                    <a:pt x="37" y="200"/>
                  </a:cubicBezTo>
                  <a:cubicBezTo>
                    <a:pt x="43" y="281"/>
                    <a:pt x="98" y="317"/>
                    <a:pt x="157" y="313"/>
                  </a:cubicBezTo>
                  <a:cubicBezTo>
                    <a:pt x="199" y="310"/>
                    <a:pt x="246" y="298"/>
                    <a:pt x="287" y="225"/>
                  </a:cubicBezTo>
                  <a:cubicBezTo>
                    <a:pt x="340" y="128"/>
                    <a:pt x="340" y="128"/>
                    <a:pt x="340" y="128"/>
                  </a:cubicBezTo>
                  <a:cubicBezTo>
                    <a:pt x="369" y="78"/>
                    <a:pt x="420" y="18"/>
                    <a:pt x="499" y="12"/>
                  </a:cubicBezTo>
                  <a:cubicBezTo>
                    <a:pt x="592" y="6"/>
                    <a:pt x="671" y="73"/>
                    <a:pt x="680" y="198"/>
                  </a:cubicBezTo>
                  <a:cubicBezTo>
                    <a:pt x="682" y="228"/>
                    <a:pt x="679" y="264"/>
                    <a:pt x="673" y="289"/>
                  </a:cubicBezTo>
                  <a:cubicBezTo>
                    <a:pt x="671" y="302"/>
                    <a:pt x="669" y="316"/>
                    <a:pt x="670" y="324"/>
                  </a:cubicBezTo>
                  <a:cubicBezTo>
                    <a:pt x="647" y="334"/>
                    <a:pt x="593" y="346"/>
                    <a:pt x="553" y="349"/>
                  </a:cubicBezTo>
                  <a:cubicBezTo>
                    <a:pt x="547" y="346"/>
                    <a:pt x="543" y="330"/>
                    <a:pt x="548" y="325"/>
                  </a:cubicBezTo>
                  <a:cubicBezTo>
                    <a:pt x="594" y="309"/>
                    <a:pt x="655" y="279"/>
                    <a:pt x="649" y="186"/>
                  </a:cubicBezTo>
                  <a:cubicBezTo>
                    <a:pt x="642" y="91"/>
                    <a:pt x="578" y="75"/>
                    <a:pt x="533" y="78"/>
                  </a:cubicBezTo>
                  <a:cubicBezTo>
                    <a:pt x="477" y="82"/>
                    <a:pt x="441" y="131"/>
                    <a:pt x="420" y="169"/>
                  </a:cubicBezTo>
                  <a:cubicBezTo>
                    <a:pt x="377" y="249"/>
                    <a:pt x="377" y="249"/>
                    <a:pt x="377" y="249"/>
                  </a:cubicBezTo>
                  <a:cubicBezTo>
                    <a:pt x="343" y="313"/>
                    <a:pt x="291" y="377"/>
                    <a:pt x="199" y="383"/>
                  </a:cubicBezTo>
                  <a:cubicBezTo>
                    <a:pt x="93" y="391"/>
                    <a:pt x="15" y="315"/>
                    <a:pt x="6" y="1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4" name="Freeform 259"/>
            <p:cNvSpPr>
              <a:spLocks noEditPoints="1"/>
            </p:cNvSpPr>
            <p:nvPr/>
          </p:nvSpPr>
          <p:spPr bwMode="auto">
            <a:xfrm>
              <a:off x="7635" y="509"/>
              <a:ext cx="88" cy="83"/>
            </a:xfrm>
            <a:custGeom>
              <a:avLst/>
              <a:gdLst>
                <a:gd name="T0" fmla="*/ 253 w 689"/>
                <a:gd name="T1" fmla="*/ 444 h 649"/>
                <a:gd name="T2" fmla="*/ 281 w 689"/>
                <a:gd name="T3" fmla="*/ 407 h 649"/>
                <a:gd name="T4" fmla="*/ 299 w 689"/>
                <a:gd name="T5" fmla="*/ 262 h 649"/>
                <a:gd name="T6" fmla="*/ 280 w 689"/>
                <a:gd name="T7" fmla="*/ 222 h 649"/>
                <a:gd name="T8" fmla="*/ 183 w 689"/>
                <a:gd name="T9" fmla="*/ 176 h 649"/>
                <a:gd name="T10" fmla="*/ 105 w 689"/>
                <a:gd name="T11" fmla="*/ 146 h 649"/>
                <a:gd name="T12" fmla="*/ 83 w 689"/>
                <a:gd name="T13" fmla="*/ 171 h 649"/>
                <a:gd name="T14" fmla="*/ 76 w 689"/>
                <a:gd name="T15" fmla="*/ 203 h 649"/>
                <a:gd name="T16" fmla="*/ 52 w 689"/>
                <a:gd name="T17" fmla="*/ 198 h 649"/>
                <a:gd name="T18" fmla="*/ 67 w 689"/>
                <a:gd name="T19" fmla="*/ 98 h 649"/>
                <a:gd name="T20" fmla="*/ 75 w 689"/>
                <a:gd name="T21" fmla="*/ 5 h 649"/>
                <a:gd name="T22" fmla="*/ 99 w 689"/>
                <a:gd name="T23" fmla="*/ 6 h 649"/>
                <a:gd name="T24" fmla="*/ 98 w 689"/>
                <a:gd name="T25" fmla="*/ 38 h 649"/>
                <a:gd name="T26" fmla="*/ 139 w 689"/>
                <a:gd name="T27" fmla="*/ 102 h 649"/>
                <a:gd name="T28" fmla="*/ 344 w 689"/>
                <a:gd name="T29" fmla="*/ 212 h 649"/>
                <a:gd name="T30" fmla="*/ 592 w 689"/>
                <a:gd name="T31" fmla="*/ 341 h 649"/>
                <a:gd name="T32" fmla="*/ 658 w 689"/>
                <a:gd name="T33" fmla="*/ 366 h 649"/>
                <a:gd name="T34" fmla="*/ 689 w 689"/>
                <a:gd name="T35" fmla="*/ 420 h 649"/>
                <a:gd name="T36" fmla="*/ 679 w 689"/>
                <a:gd name="T37" fmla="*/ 434 h 649"/>
                <a:gd name="T38" fmla="*/ 545 w 689"/>
                <a:gd name="T39" fmla="*/ 461 h 649"/>
                <a:gd name="T40" fmla="*/ 142 w 689"/>
                <a:gd name="T41" fmla="*/ 547 h 649"/>
                <a:gd name="T42" fmla="*/ 30 w 689"/>
                <a:gd name="T43" fmla="*/ 617 h 649"/>
                <a:gd name="T44" fmla="*/ 24 w 689"/>
                <a:gd name="T45" fmla="*/ 642 h 649"/>
                <a:gd name="T46" fmla="*/ 0 w 689"/>
                <a:gd name="T47" fmla="*/ 640 h 649"/>
                <a:gd name="T48" fmla="*/ 17 w 689"/>
                <a:gd name="T49" fmla="*/ 523 h 649"/>
                <a:gd name="T50" fmla="*/ 27 w 689"/>
                <a:gd name="T51" fmla="*/ 412 h 649"/>
                <a:gd name="T52" fmla="*/ 51 w 689"/>
                <a:gd name="T53" fmla="*/ 413 h 649"/>
                <a:gd name="T54" fmla="*/ 51 w 689"/>
                <a:gd name="T55" fmla="*/ 441 h 649"/>
                <a:gd name="T56" fmla="*/ 64 w 689"/>
                <a:gd name="T57" fmla="*/ 477 h 649"/>
                <a:gd name="T58" fmla="*/ 117 w 689"/>
                <a:gd name="T59" fmla="*/ 471 h 649"/>
                <a:gd name="T60" fmla="*/ 253 w 689"/>
                <a:gd name="T61" fmla="*/ 444 h 649"/>
                <a:gd name="T62" fmla="*/ 361 w 689"/>
                <a:gd name="T63" fmla="*/ 263 h 649"/>
                <a:gd name="T64" fmla="*/ 335 w 689"/>
                <a:gd name="T65" fmla="*/ 281 h 649"/>
                <a:gd name="T66" fmla="*/ 321 w 689"/>
                <a:gd name="T67" fmla="*/ 399 h 649"/>
                <a:gd name="T68" fmla="*/ 349 w 689"/>
                <a:gd name="T69" fmla="*/ 424 h 649"/>
                <a:gd name="T70" fmla="*/ 512 w 689"/>
                <a:gd name="T71" fmla="*/ 390 h 649"/>
                <a:gd name="T72" fmla="*/ 575 w 689"/>
                <a:gd name="T73" fmla="*/ 375 h 649"/>
                <a:gd name="T74" fmla="*/ 576 w 689"/>
                <a:gd name="T75" fmla="*/ 373 h 649"/>
                <a:gd name="T76" fmla="*/ 521 w 689"/>
                <a:gd name="T77" fmla="*/ 343 h 649"/>
                <a:gd name="T78" fmla="*/ 361 w 689"/>
                <a:gd name="T79" fmla="*/ 26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9" h="649">
                  <a:moveTo>
                    <a:pt x="253" y="444"/>
                  </a:moveTo>
                  <a:cubicBezTo>
                    <a:pt x="275" y="439"/>
                    <a:pt x="278" y="436"/>
                    <a:pt x="281" y="407"/>
                  </a:cubicBezTo>
                  <a:cubicBezTo>
                    <a:pt x="299" y="262"/>
                    <a:pt x="299" y="262"/>
                    <a:pt x="299" y="262"/>
                  </a:cubicBezTo>
                  <a:cubicBezTo>
                    <a:pt x="301" y="237"/>
                    <a:pt x="299" y="231"/>
                    <a:pt x="280" y="222"/>
                  </a:cubicBezTo>
                  <a:cubicBezTo>
                    <a:pt x="183" y="176"/>
                    <a:pt x="183" y="176"/>
                    <a:pt x="183" y="176"/>
                  </a:cubicBezTo>
                  <a:cubicBezTo>
                    <a:pt x="141" y="157"/>
                    <a:pt x="116" y="147"/>
                    <a:pt x="105" y="146"/>
                  </a:cubicBezTo>
                  <a:cubicBezTo>
                    <a:pt x="93" y="144"/>
                    <a:pt x="87" y="149"/>
                    <a:pt x="83" y="171"/>
                  </a:cubicBezTo>
                  <a:cubicBezTo>
                    <a:pt x="76" y="203"/>
                    <a:pt x="76" y="203"/>
                    <a:pt x="76" y="203"/>
                  </a:cubicBezTo>
                  <a:cubicBezTo>
                    <a:pt x="70" y="209"/>
                    <a:pt x="55" y="207"/>
                    <a:pt x="52" y="198"/>
                  </a:cubicBezTo>
                  <a:cubicBezTo>
                    <a:pt x="57" y="173"/>
                    <a:pt x="61" y="143"/>
                    <a:pt x="67" y="98"/>
                  </a:cubicBezTo>
                  <a:cubicBezTo>
                    <a:pt x="71" y="66"/>
                    <a:pt x="73" y="32"/>
                    <a:pt x="75" y="5"/>
                  </a:cubicBezTo>
                  <a:cubicBezTo>
                    <a:pt x="79" y="0"/>
                    <a:pt x="95" y="0"/>
                    <a:pt x="99" y="6"/>
                  </a:cubicBezTo>
                  <a:cubicBezTo>
                    <a:pt x="98" y="38"/>
                    <a:pt x="98" y="38"/>
                    <a:pt x="98" y="38"/>
                  </a:cubicBezTo>
                  <a:cubicBezTo>
                    <a:pt x="98" y="62"/>
                    <a:pt x="106" y="84"/>
                    <a:pt x="139" y="102"/>
                  </a:cubicBezTo>
                  <a:cubicBezTo>
                    <a:pt x="181" y="125"/>
                    <a:pt x="240" y="159"/>
                    <a:pt x="344" y="212"/>
                  </a:cubicBezTo>
                  <a:cubicBezTo>
                    <a:pt x="592" y="341"/>
                    <a:pt x="592" y="341"/>
                    <a:pt x="592" y="341"/>
                  </a:cubicBezTo>
                  <a:cubicBezTo>
                    <a:pt x="625" y="359"/>
                    <a:pt x="643" y="367"/>
                    <a:pt x="658" y="366"/>
                  </a:cubicBezTo>
                  <a:cubicBezTo>
                    <a:pt x="662" y="390"/>
                    <a:pt x="678" y="408"/>
                    <a:pt x="689" y="420"/>
                  </a:cubicBezTo>
                  <a:cubicBezTo>
                    <a:pt x="688" y="426"/>
                    <a:pt x="686" y="432"/>
                    <a:pt x="679" y="434"/>
                  </a:cubicBezTo>
                  <a:cubicBezTo>
                    <a:pt x="635" y="441"/>
                    <a:pt x="589" y="451"/>
                    <a:pt x="545" y="461"/>
                  </a:cubicBezTo>
                  <a:cubicBezTo>
                    <a:pt x="142" y="547"/>
                    <a:pt x="142" y="547"/>
                    <a:pt x="142" y="547"/>
                  </a:cubicBezTo>
                  <a:cubicBezTo>
                    <a:pt x="56" y="565"/>
                    <a:pt x="40" y="576"/>
                    <a:pt x="30" y="617"/>
                  </a:cubicBezTo>
                  <a:cubicBezTo>
                    <a:pt x="24" y="642"/>
                    <a:pt x="24" y="642"/>
                    <a:pt x="24" y="642"/>
                  </a:cubicBezTo>
                  <a:cubicBezTo>
                    <a:pt x="18" y="649"/>
                    <a:pt x="3" y="645"/>
                    <a:pt x="0" y="640"/>
                  </a:cubicBezTo>
                  <a:cubicBezTo>
                    <a:pt x="7" y="600"/>
                    <a:pt x="11" y="567"/>
                    <a:pt x="17" y="523"/>
                  </a:cubicBezTo>
                  <a:cubicBezTo>
                    <a:pt x="22" y="477"/>
                    <a:pt x="25" y="440"/>
                    <a:pt x="27" y="412"/>
                  </a:cubicBezTo>
                  <a:cubicBezTo>
                    <a:pt x="32" y="405"/>
                    <a:pt x="47" y="406"/>
                    <a:pt x="51" y="413"/>
                  </a:cubicBezTo>
                  <a:cubicBezTo>
                    <a:pt x="51" y="441"/>
                    <a:pt x="51" y="441"/>
                    <a:pt x="51" y="441"/>
                  </a:cubicBezTo>
                  <a:cubicBezTo>
                    <a:pt x="50" y="462"/>
                    <a:pt x="55" y="476"/>
                    <a:pt x="64" y="477"/>
                  </a:cubicBezTo>
                  <a:cubicBezTo>
                    <a:pt x="75" y="478"/>
                    <a:pt x="93" y="476"/>
                    <a:pt x="117" y="471"/>
                  </a:cubicBezTo>
                  <a:lnTo>
                    <a:pt x="253" y="444"/>
                  </a:lnTo>
                  <a:close/>
                  <a:moveTo>
                    <a:pt x="361" y="263"/>
                  </a:moveTo>
                  <a:cubicBezTo>
                    <a:pt x="340" y="253"/>
                    <a:pt x="339" y="253"/>
                    <a:pt x="335" y="281"/>
                  </a:cubicBezTo>
                  <a:cubicBezTo>
                    <a:pt x="321" y="399"/>
                    <a:pt x="321" y="399"/>
                    <a:pt x="321" y="399"/>
                  </a:cubicBezTo>
                  <a:cubicBezTo>
                    <a:pt x="318" y="427"/>
                    <a:pt x="322" y="429"/>
                    <a:pt x="349" y="424"/>
                  </a:cubicBezTo>
                  <a:cubicBezTo>
                    <a:pt x="512" y="390"/>
                    <a:pt x="512" y="390"/>
                    <a:pt x="512" y="390"/>
                  </a:cubicBezTo>
                  <a:cubicBezTo>
                    <a:pt x="536" y="385"/>
                    <a:pt x="563" y="380"/>
                    <a:pt x="575" y="375"/>
                  </a:cubicBezTo>
                  <a:cubicBezTo>
                    <a:pt x="576" y="373"/>
                    <a:pt x="576" y="373"/>
                    <a:pt x="576" y="373"/>
                  </a:cubicBezTo>
                  <a:cubicBezTo>
                    <a:pt x="571" y="370"/>
                    <a:pt x="549" y="358"/>
                    <a:pt x="521" y="343"/>
                  </a:cubicBezTo>
                  <a:lnTo>
                    <a:pt x="361" y="2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5" name="Freeform 260"/>
            <p:cNvSpPr>
              <a:spLocks/>
            </p:cNvSpPr>
            <p:nvPr/>
          </p:nvSpPr>
          <p:spPr bwMode="auto">
            <a:xfrm>
              <a:off x="7608" y="588"/>
              <a:ext cx="106" cy="112"/>
            </a:xfrm>
            <a:custGeom>
              <a:avLst/>
              <a:gdLst>
                <a:gd name="T0" fmla="*/ 167 w 832"/>
                <a:gd name="T1" fmla="*/ 628 h 877"/>
                <a:gd name="T2" fmla="*/ 7 w 832"/>
                <a:gd name="T3" fmla="*/ 572 h 877"/>
                <a:gd name="T4" fmla="*/ 4 w 832"/>
                <a:gd name="T5" fmla="*/ 551 h 877"/>
                <a:gd name="T6" fmla="*/ 184 w 832"/>
                <a:gd name="T7" fmla="*/ 486 h 877"/>
                <a:gd name="T8" fmla="*/ 503 w 832"/>
                <a:gd name="T9" fmla="*/ 364 h 877"/>
                <a:gd name="T10" fmla="*/ 665 w 832"/>
                <a:gd name="T11" fmla="*/ 305 h 877"/>
                <a:gd name="T12" fmla="*/ 666 w 832"/>
                <a:gd name="T13" fmla="*/ 303 h 877"/>
                <a:gd name="T14" fmla="*/ 608 w 832"/>
                <a:gd name="T15" fmla="*/ 276 h 877"/>
                <a:gd name="T16" fmla="*/ 410 w 832"/>
                <a:gd name="T17" fmla="*/ 202 h 877"/>
                <a:gd name="T18" fmla="*/ 216 w 832"/>
                <a:gd name="T19" fmla="*/ 148 h 877"/>
                <a:gd name="T20" fmla="*/ 182 w 832"/>
                <a:gd name="T21" fmla="*/ 188 h 877"/>
                <a:gd name="T22" fmla="*/ 168 w 832"/>
                <a:gd name="T23" fmla="*/ 215 h 877"/>
                <a:gd name="T24" fmla="*/ 146 w 832"/>
                <a:gd name="T25" fmla="*/ 205 h 877"/>
                <a:gd name="T26" fmla="*/ 189 w 832"/>
                <a:gd name="T27" fmla="*/ 100 h 877"/>
                <a:gd name="T28" fmla="*/ 221 w 832"/>
                <a:gd name="T29" fmla="*/ 4 h 877"/>
                <a:gd name="T30" fmla="*/ 245 w 832"/>
                <a:gd name="T31" fmla="*/ 11 h 877"/>
                <a:gd name="T32" fmla="*/ 238 w 832"/>
                <a:gd name="T33" fmla="*/ 36 h 877"/>
                <a:gd name="T34" fmla="*/ 242 w 832"/>
                <a:gd name="T35" fmla="*/ 83 h 877"/>
                <a:gd name="T36" fmla="*/ 424 w 832"/>
                <a:gd name="T37" fmla="*/ 165 h 877"/>
                <a:gd name="T38" fmla="*/ 687 w 832"/>
                <a:gd name="T39" fmla="*/ 263 h 877"/>
                <a:gd name="T40" fmla="*/ 760 w 832"/>
                <a:gd name="T41" fmla="*/ 268 h 877"/>
                <a:gd name="T42" fmla="*/ 803 w 832"/>
                <a:gd name="T43" fmla="*/ 220 h 877"/>
                <a:gd name="T44" fmla="*/ 810 w 832"/>
                <a:gd name="T45" fmla="*/ 205 h 877"/>
                <a:gd name="T46" fmla="*/ 832 w 832"/>
                <a:gd name="T47" fmla="*/ 215 h 877"/>
                <a:gd name="T48" fmla="*/ 791 w 832"/>
                <a:gd name="T49" fmla="*/ 317 h 877"/>
                <a:gd name="T50" fmla="*/ 778 w 832"/>
                <a:gd name="T51" fmla="*/ 360 h 877"/>
                <a:gd name="T52" fmla="*/ 520 w 832"/>
                <a:gd name="T53" fmla="*/ 440 h 877"/>
                <a:gd name="T54" fmla="*/ 388 w 832"/>
                <a:gd name="T55" fmla="*/ 491 h 877"/>
                <a:gd name="T56" fmla="*/ 168 w 832"/>
                <a:gd name="T57" fmla="*/ 580 h 877"/>
                <a:gd name="T58" fmla="*/ 167 w 832"/>
                <a:gd name="T59" fmla="*/ 582 h 877"/>
                <a:gd name="T60" fmla="*/ 204 w 832"/>
                <a:gd name="T61" fmla="*/ 599 h 877"/>
                <a:gd name="T62" fmla="*/ 398 w 832"/>
                <a:gd name="T63" fmla="*/ 672 h 877"/>
                <a:gd name="T64" fmla="*/ 593 w 832"/>
                <a:gd name="T65" fmla="*/ 724 h 877"/>
                <a:gd name="T66" fmla="*/ 632 w 832"/>
                <a:gd name="T67" fmla="*/ 675 h 877"/>
                <a:gd name="T68" fmla="*/ 640 w 832"/>
                <a:gd name="T69" fmla="*/ 660 h 877"/>
                <a:gd name="T70" fmla="*/ 662 w 832"/>
                <a:gd name="T71" fmla="*/ 670 h 877"/>
                <a:gd name="T72" fmla="*/ 619 w 832"/>
                <a:gd name="T73" fmla="*/ 777 h 877"/>
                <a:gd name="T74" fmla="*/ 587 w 832"/>
                <a:gd name="T75" fmla="*/ 871 h 877"/>
                <a:gd name="T76" fmla="*/ 563 w 832"/>
                <a:gd name="T77" fmla="*/ 865 h 877"/>
                <a:gd name="T78" fmla="*/ 566 w 832"/>
                <a:gd name="T79" fmla="*/ 851 h 877"/>
                <a:gd name="T80" fmla="*/ 566 w 832"/>
                <a:gd name="T81" fmla="*/ 793 h 877"/>
                <a:gd name="T82" fmla="*/ 384 w 832"/>
                <a:gd name="T83" fmla="*/ 710 h 877"/>
                <a:gd name="T84" fmla="*/ 167 w 832"/>
                <a:gd name="T85" fmla="*/ 62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2" h="877">
                  <a:moveTo>
                    <a:pt x="167" y="628"/>
                  </a:moveTo>
                  <a:cubicBezTo>
                    <a:pt x="140" y="618"/>
                    <a:pt x="32" y="578"/>
                    <a:pt x="7" y="572"/>
                  </a:cubicBezTo>
                  <a:cubicBezTo>
                    <a:pt x="2" y="568"/>
                    <a:pt x="0" y="561"/>
                    <a:pt x="4" y="551"/>
                  </a:cubicBezTo>
                  <a:cubicBezTo>
                    <a:pt x="23" y="545"/>
                    <a:pt x="65" y="531"/>
                    <a:pt x="184" y="486"/>
                  </a:cubicBezTo>
                  <a:cubicBezTo>
                    <a:pt x="503" y="364"/>
                    <a:pt x="503" y="364"/>
                    <a:pt x="503" y="364"/>
                  </a:cubicBezTo>
                  <a:cubicBezTo>
                    <a:pt x="541" y="350"/>
                    <a:pt x="638" y="316"/>
                    <a:pt x="665" y="305"/>
                  </a:cubicBezTo>
                  <a:cubicBezTo>
                    <a:pt x="666" y="303"/>
                    <a:pt x="666" y="303"/>
                    <a:pt x="666" y="303"/>
                  </a:cubicBezTo>
                  <a:cubicBezTo>
                    <a:pt x="656" y="295"/>
                    <a:pt x="636" y="287"/>
                    <a:pt x="608" y="276"/>
                  </a:cubicBezTo>
                  <a:cubicBezTo>
                    <a:pt x="410" y="202"/>
                    <a:pt x="410" y="202"/>
                    <a:pt x="410" y="202"/>
                  </a:cubicBezTo>
                  <a:cubicBezTo>
                    <a:pt x="368" y="186"/>
                    <a:pt x="249" y="144"/>
                    <a:pt x="216" y="148"/>
                  </a:cubicBezTo>
                  <a:cubicBezTo>
                    <a:pt x="204" y="151"/>
                    <a:pt x="192" y="166"/>
                    <a:pt x="182" y="188"/>
                  </a:cubicBezTo>
                  <a:cubicBezTo>
                    <a:pt x="168" y="215"/>
                    <a:pt x="168" y="215"/>
                    <a:pt x="168" y="215"/>
                  </a:cubicBezTo>
                  <a:cubicBezTo>
                    <a:pt x="159" y="218"/>
                    <a:pt x="148" y="213"/>
                    <a:pt x="146" y="205"/>
                  </a:cubicBezTo>
                  <a:cubicBezTo>
                    <a:pt x="163" y="165"/>
                    <a:pt x="176" y="133"/>
                    <a:pt x="189" y="100"/>
                  </a:cubicBezTo>
                  <a:cubicBezTo>
                    <a:pt x="203" y="61"/>
                    <a:pt x="211" y="37"/>
                    <a:pt x="221" y="4"/>
                  </a:cubicBezTo>
                  <a:cubicBezTo>
                    <a:pt x="228" y="0"/>
                    <a:pt x="241" y="3"/>
                    <a:pt x="245" y="11"/>
                  </a:cubicBezTo>
                  <a:cubicBezTo>
                    <a:pt x="238" y="36"/>
                    <a:pt x="238" y="36"/>
                    <a:pt x="238" y="36"/>
                  </a:cubicBezTo>
                  <a:cubicBezTo>
                    <a:pt x="232" y="58"/>
                    <a:pt x="233" y="75"/>
                    <a:pt x="242" y="83"/>
                  </a:cubicBezTo>
                  <a:cubicBezTo>
                    <a:pt x="270" y="108"/>
                    <a:pt x="381" y="149"/>
                    <a:pt x="424" y="165"/>
                  </a:cubicBezTo>
                  <a:cubicBezTo>
                    <a:pt x="687" y="263"/>
                    <a:pt x="687" y="263"/>
                    <a:pt x="687" y="263"/>
                  </a:cubicBezTo>
                  <a:cubicBezTo>
                    <a:pt x="712" y="273"/>
                    <a:pt x="732" y="279"/>
                    <a:pt x="760" y="268"/>
                  </a:cubicBezTo>
                  <a:cubicBezTo>
                    <a:pt x="777" y="260"/>
                    <a:pt x="792" y="240"/>
                    <a:pt x="803" y="220"/>
                  </a:cubicBezTo>
                  <a:cubicBezTo>
                    <a:pt x="810" y="205"/>
                    <a:pt x="810" y="205"/>
                    <a:pt x="810" y="205"/>
                  </a:cubicBezTo>
                  <a:cubicBezTo>
                    <a:pt x="818" y="201"/>
                    <a:pt x="831" y="206"/>
                    <a:pt x="832" y="215"/>
                  </a:cubicBezTo>
                  <a:cubicBezTo>
                    <a:pt x="816" y="252"/>
                    <a:pt x="797" y="300"/>
                    <a:pt x="791" y="317"/>
                  </a:cubicBezTo>
                  <a:cubicBezTo>
                    <a:pt x="786" y="331"/>
                    <a:pt x="781" y="347"/>
                    <a:pt x="778" y="360"/>
                  </a:cubicBezTo>
                  <a:cubicBezTo>
                    <a:pt x="725" y="360"/>
                    <a:pt x="565" y="424"/>
                    <a:pt x="520" y="440"/>
                  </a:cubicBezTo>
                  <a:cubicBezTo>
                    <a:pt x="388" y="491"/>
                    <a:pt x="388" y="491"/>
                    <a:pt x="388" y="491"/>
                  </a:cubicBezTo>
                  <a:cubicBezTo>
                    <a:pt x="294" y="527"/>
                    <a:pt x="227" y="554"/>
                    <a:pt x="168" y="580"/>
                  </a:cubicBezTo>
                  <a:cubicBezTo>
                    <a:pt x="167" y="582"/>
                    <a:pt x="167" y="582"/>
                    <a:pt x="167" y="582"/>
                  </a:cubicBezTo>
                  <a:cubicBezTo>
                    <a:pt x="170" y="587"/>
                    <a:pt x="185" y="592"/>
                    <a:pt x="204" y="599"/>
                  </a:cubicBezTo>
                  <a:cubicBezTo>
                    <a:pt x="398" y="672"/>
                    <a:pt x="398" y="672"/>
                    <a:pt x="398" y="672"/>
                  </a:cubicBezTo>
                  <a:cubicBezTo>
                    <a:pt x="441" y="688"/>
                    <a:pt x="559" y="732"/>
                    <a:pt x="593" y="724"/>
                  </a:cubicBezTo>
                  <a:cubicBezTo>
                    <a:pt x="603" y="722"/>
                    <a:pt x="614" y="710"/>
                    <a:pt x="632" y="675"/>
                  </a:cubicBezTo>
                  <a:cubicBezTo>
                    <a:pt x="640" y="660"/>
                    <a:pt x="640" y="660"/>
                    <a:pt x="640" y="660"/>
                  </a:cubicBezTo>
                  <a:cubicBezTo>
                    <a:pt x="648" y="656"/>
                    <a:pt x="662" y="662"/>
                    <a:pt x="662" y="670"/>
                  </a:cubicBezTo>
                  <a:cubicBezTo>
                    <a:pt x="644" y="712"/>
                    <a:pt x="632" y="742"/>
                    <a:pt x="619" y="777"/>
                  </a:cubicBezTo>
                  <a:cubicBezTo>
                    <a:pt x="604" y="816"/>
                    <a:pt x="597" y="840"/>
                    <a:pt x="587" y="871"/>
                  </a:cubicBezTo>
                  <a:cubicBezTo>
                    <a:pt x="579" y="877"/>
                    <a:pt x="567" y="872"/>
                    <a:pt x="563" y="865"/>
                  </a:cubicBezTo>
                  <a:cubicBezTo>
                    <a:pt x="566" y="851"/>
                    <a:pt x="566" y="851"/>
                    <a:pt x="566" y="851"/>
                  </a:cubicBezTo>
                  <a:cubicBezTo>
                    <a:pt x="573" y="821"/>
                    <a:pt x="572" y="800"/>
                    <a:pt x="566" y="793"/>
                  </a:cubicBezTo>
                  <a:cubicBezTo>
                    <a:pt x="539" y="766"/>
                    <a:pt x="426" y="725"/>
                    <a:pt x="384" y="710"/>
                  </a:cubicBezTo>
                  <a:lnTo>
                    <a:pt x="167" y="6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6" name="Freeform 261"/>
            <p:cNvSpPr>
              <a:spLocks/>
            </p:cNvSpPr>
            <p:nvPr/>
          </p:nvSpPr>
          <p:spPr bwMode="auto">
            <a:xfrm>
              <a:off x="7585" y="672"/>
              <a:ext cx="87" cy="70"/>
            </a:xfrm>
            <a:custGeom>
              <a:avLst/>
              <a:gdLst>
                <a:gd name="T0" fmla="*/ 508 w 679"/>
                <a:gd name="T1" fmla="*/ 331 h 550"/>
                <a:gd name="T2" fmla="*/ 645 w 679"/>
                <a:gd name="T3" fmla="*/ 345 h 550"/>
                <a:gd name="T4" fmla="*/ 659 w 679"/>
                <a:gd name="T5" fmla="*/ 325 h 550"/>
                <a:gd name="T6" fmla="*/ 679 w 679"/>
                <a:gd name="T7" fmla="*/ 339 h 550"/>
                <a:gd name="T8" fmla="*/ 613 w 679"/>
                <a:gd name="T9" fmla="*/ 442 h 550"/>
                <a:gd name="T10" fmla="*/ 552 w 679"/>
                <a:gd name="T11" fmla="*/ 546 h 550"/>
                <a:gd name="T12" fmla="*/ 531 w 679"/>
                <a:gd name="T13" fmla="*/ 536 h 550"/>
                <a:gd name="T14" fmla="*/ 542 w 679"/>
                <a:gd name="T15" fmla="*/ 514 h 550"/>
                <a:gd name="T16" fmla="*/ 466 w 679"/>
                <a:gd name="T17" fmla="*/ 399 h 550"/>
                <a:gd name="T18" fmla="*/ 172 w 679"/>
                <a:gd name="T19" fmla="*/ 219 h 550"/>
                <a:gd name="T20" fmla="*/ 36 w 679"/>
                <a:gd name="T21" fmla="*/ 205 h 550"/>
                <a:gd name="T22" fmla="*/ 21 w 679"/>
                <a:gd name="T23" fmla="*/ 224 h 550"/>
                <a:gd name="T24" fmla="*/ 1 w 679"/>
                <a:gd name="T25" fmla="*/ 210 h 550"/>
                <a:gd name="T26" fmla="*/ 66 w 679"/>
                <a:gd name="T27" fmla="*/ 109 h 550"/>
                <a:gd name="T28" fmla="*/ 127 w 679"/>
                <a:gd name="T29" fmla="*/ 3 h 550"/>
                <a:gd name="T30" fmla="*/ 149 w 679"/>
                <a:gd name="T31" fmla="*/ 14 h 550"/>
                <a:gd name="T32" fmla="*/ 139 w 679"/>
                <a:gd name="T33" fmla="*/ 36 h 550"/>
                <a:gd name="T34" fmla="*/ 213 w 679"/>
                <a:gd name="T35" fmla="*/ 151 h 550"/>
                <a:gd name="T36" fmla="*/ 508 w 679"/>
                <a:gd name="T37" fmla="*/ 33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9" h="550">
                  <a:moveTo>
                    <a:pt x="508" y="331"/>
                  </a:moveTo>
                  <a:cubicBezTo>
                    <a:pt x="596" y="384"/>
                    <a:pt x="611" y="391"/>
                    <a:pt x="645" y="345"/>
                  </a:cubicBezTo>
                  <a:cubicBezTo>
                    <a:pt x="659" y="325"/>
                    <a:pt x="659" y="325"/>
                    <a:pt x="659" y="325"/>
                  </a:cubicBezTo>
                  <a:cubicBezTo>
                    <a:pt x="666" y="322"/>
                    <a:pt x="679" y="333"/>
                    <a:pt x="679" y="339"/>
                  </a:cubicBezTo>
                  <a:cubicBezTo>
                    <a:pt x="652" y="380"/>
                    <a:pt x="634" y="407"/>
                    <a:pt x="613" y="442"/>
                  </a:cubicBezTo>
                  <a:cubicBezTo>
                    <a:pt x="592" y="475"/>
                    <a:pt x="576" y="504"/>
                    <a:pt x="552" y="546"/>
                  </a:cubicBezTo>
                  <a:cubicBezTo>
                    <a:pt x="547" y="550"/>
                    <a:pt x="531" y="543"/>
                    <a:pt x="531" y="536"/>
                  </a:cubicBezTo>
                  <a:cubicBezTo>
                    <a:pt x="542" y="514"/>
                    <a:pt x="542" y="514"/>
                    <a:pt x="542" y="514"/>
                  </a:cubicBezTo>
                  <a:cubicBezTo>
                    <a:pt x="567" y="462"/>
                    <a:pt x="554" y="452"/>
                    <a:pt x="466" y="399"/>
                  </a:cubicBezTo>
                  <a:cubicBezTo>
                    <a:pt x="172" y="219"/>
                    <a:pt x="172" y="219"/>
                    <a:pt x="172" y="219"/>
                  </a:cubicBezTo>
                  <a:cubicBezTo>
                    <a:pt x="84" y="165"/>
                    <a:pt x="71" y="160"/>
                    <a:pt x="36" y="205"/>
                  </a:cubicBezTo>
                  <a:cubicBezTo>
                    <a:pt x="21" y="224"/>
                    <a:pt x="21" y="224"/>
                    <a:pt x="21" y="224"/>
                  </a:cubicBezTo>
                  <a:cubicBezTo>
                    <a:pt x="14" y="227"/>
                    <a:pt x="0" y="217"/>
                    <a:pt x="1" y="210"/>
                  </a:cubicBezTo>
                  <a:cubicBezTo>
                    <a:pt x="28" y="170"/>
                    <a:pt x="46" y="142"/>
                    <a:pt x="66" y="109"/>
                  </a:cubicBezTo>
                  <a:cubicBezTo>
                    <a:pt x="87" y="74"/>
                    <a:pt x="104" y="46"/>
                    <a:pt x="127" y="3"/>
                  </a:cubicBezTo>
                  <a:cubicBezTo>
                    <a:pt x="133" y="0"/>
                    <a:pt x="147" y="6"/>
                    <a:pt x="149" y="14"/>
                  </a:cubicBezTo>
                  <a:cubicBezTo>
                    <a:pt x="139" y="36"/>
                    <a:pt x="139" y="36"/>
                    <a:pt x="139" y="36"/>
                  </a:cubicBezTo>
                  <a:cubicBezTo>
                    <a:pt x="115" y="89"/>
                    <a:pt x="125" y="97"/>
                    <a:pt x="213" y="151"/>
                  </a:cubicBezTo>
                  <a:lnTo>
                    <a:pt x="508" y="3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7" name="Freeform 262"/>
            <p:cNvSpPr>
              <a:spLocks/>
            </p:cNvSpPr>
            <p:nvPr/>
          </p:nvSpPr>
          <p:spPr bwMode="auto">
            <a:xfrm>
              <a:off x="7549" y="718"/>
              <a:ext cx="99" cy="100"/>
            </a:xfrm>
            <a:custGeom>
              <a:avLst/>
              <a:gdLst>
                <a:gd name="T0" fmla="*/ 171 w 773"/>
                <a:gd name="T1" fmla="*/ 232 h 780"/>
                <a:gd name="T2" fmla="*/ 41 w 773"/>
                <a:gd name="T3" fmla="*/ 196 h 780"/>
                <a:gd name="T4" fmla="*/ 19 w 773"/>
                <a:gd name="T5" fmla="*/ 218 h 780"/>
                <a:gd name="T6" fmla="*/ 2 w 773"/>
                <a:gd name="T7" fmla="*/ 200 h 780"/>
                <a:gd name="T8" fmla="*/ 88 w 773"/>
                <a:gd name="T9" fmla="*/ 106 h 780"/>
                <a:gd name="T10" fmla="*/ 174 w 773"/>
                <a:gd name="T11" fmla="*/ 3 h 780"/>
                <a:gd name="T12" fmla="*/ 192 w 773"/>
                <a:gd name="T13" fmla="*/ 19 h 780"/>
                <a:gd name="T14" fmla="*/ 171 w 773"/>
                <a:gd name="T15" fmla="*/ 47 h 780"/>
                <a:gd name="T16" fmla="*/ 223 w 773"/>
                <a:gd name="T17" fmla="*/ 172 h 780"/>
                <a:gd name="T18" fmla="*/ 550 w 773"/>
                <a:gd name="T19" fmla="*/ 457 h 780"/>
                <a:gd name="T20" fmla="*/ 593 w 773"/>
                <a:gd name="T21" fmla="*/ 455 h 780"/>
                <a:gd name="T22" fmla="*/ 628 w 773"/>
                <a:gd name="T23" fmla="*/ 415 h 780"/>
                <a:gd name="T24" fmla="*/ 688 w 773"/>
                <a:gd name="T25" fmla="*/ 309 h 780"/>
                <a:gd name="T26" fmla="*/ 666 w 773"/>
                <a:gd name="T27" fmla="*/ 232 h 780"/>
                <a:gd name="T28" fmla="*/ 688 w 773"/>
                <a:gd name="T29" fmla="*/ 217 h 780"/>
                <a:gd name="T30" fmla="*/ 773 w 773"/>
                <a:gd name="T31" fmla="*/ 340 h 780"/>
                <a:gd name="T32" fmla="*/ 760 w 773"/>
                <a:gd name="T33" fmla="*/ 354 h 780"/>
                <a:gd name="T34" fmla="*/ 684 w 773"/>
                <a:gd name="T35" fmla="*/ 396 h 780"/>
                <a:gd name="T36" fmla="*/ 426 w 773"/>
                <a:gd name="T37" fmla="*/ 693 h 780"/>
                <a:gd name="T38" fmla="*/ 396 w 773"/>
                <a:gd name="T39" fmla="*/ 768 h 780"/>
                <a:gd name="T40" fmla="*/ 383 w 773"/>
                <a:gd name="T41" fmla="*/ 779 h 780"/>
                <a:gd name="T42" fmla="*/ 281 w 773"/>
                <a:gd name="T43" fmla="*/ 671 h 780"/>
                <a:gd name="T44" fmla="*/ 296 w 773"/>
                <a:gd name="T45" fmla="*/ 651 h 780"/>
                <a:gd name="T46" fmla="*/ 366 w 773"/>
                <a:gd name="T47" fmla="*/ 679 h 780"/>
                <a:gd name="T48" fmla="*/ 458 w 773"/>
                <a:gd name="T49" fmla="*/ 610 h 780"/>
                <a:gd name="T50" fmla="*/ 503 w 773"/>
                <a:gd name="T51" fmla="*/ 558 h 780"/>
                <a:gd name="T52" fmla="*/ 497 w 773"/>
                <a:gd name="T53" fmla="*/ 515 h 780"/>
                <a:gd name="T54" fmla="*/ 171 w 773"/>
                <a:gd name="T55" fmla="*/ 232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3" h="780">
                  <a:moveTo>
                    <a:pt x="171" y="232"/>
                  </a:moveTo>
                  <a:cubicBezTo>
                    <a:pt x="94" y="165"/>
                    <a:pt x="83" y="157"/>
                    <a:pt x="41" y="196"/>
                  </a:cubicBezTo>
                  <a:cubicBezTo>
                    <a:pt x="19" y="218"/>
                    <a:pt x="19" y="218"/>
                    <a:pt x="19" y="218"/>
                  </a:cubicBezTo>
                  <a:cubicBezTo>
                    <a:pt x="12" y="220"/>
                    <a:pt x="0" y="206"/>
                    <a:pt x="2" y="200"/>
                  </a:cubicBezTo>
                  <a:cubicBezTo>
                    <a:pt x="40" y="160"/>
                    <a:pt x="62" y="136"/>
                    <a:pt x="88" y="106"/>
                  </a:cubicBezTo>
                  <a:cubicBezTo>
                    <a:pt x="113" y="77"/>
                    <a:pt x="134" y="51"/>
                    <a:pt x="174" y="3"/>
                  </a:cubicBezTo>
                  <a:cubicBezTo>
                    <a:pt x="180" y="0"/>
                    <a:pt x="193" y="9"/>
                    <a:pt x="192" y="19"/>
                  </a:cubicBezTo>
                  <a:cubicBezTo>
                    <a:pt x="171" y="47"/>
                    <a:pt x="171" y="47"/>
                    <a:pt x="171" y="47"/>
                  </a:cubicBezTo>
                  <a:cubicBezTo>
                    <a:pt x="139" y="92"/>
                    <a:pt x="146" y="105"/>
                    <a:pt x="223" y="172"/>
                  </a:cubicBezTo>
                  <a:cubicBezTo>
                    <a:pt x="550" y="457"/>
                    <a:pt x="550" y="457"/>
                    <a:pt x="550" y="457"/>
                  </a:cubicBezTo>
                  <a:cubicBezTo>
                    <a:pt x="573" y="476"/>
                    <a:pt x="574" y="477"/>
                    <a:pt x="593" y="455"/>
                  </a:cubicBezTo>
                  <a:cubicBezTo>
                    <a:pt x="628" y="415"/>
                    <a:pt x="628" y="415"/>
                    <a:pt x="628" y="415"/>
                  </a:cubicBezTo>
                  <a:cubicBezTo>
                    <a:pt x="655" y="383"/>
                    <a:pt x="689" y="342"/>
                    <a:pt x="688" y="309"/>
                  </a:cubicBezTo>
                  <a:cubicBezTo>
                    <a:pt x="687" y="277"/>
                    <a:pt x="677" y="256"/>
                    <a:pt x="666" y="232"/>
                  </a:cubicBezTo>
                  <a:cubicBezTo>
                    <a:pt x="667" y="222"/>
                    <a:pt x="680" y="215"/>
                    <a:pt x="688" y="217"/>
                  </a:cubicBezTo>
                  <a:cubicBezTo>
                    <a:pt x="710" y="257"/>
                    <a:pt x="748" y="309"/>
                    <a:pt x="773" y="340"/>
                  </a:cubicBezTo>
                  <a:cubicBezTo>
                    <a:pt x="772" y="343"/>
                    <a:pt x="764" y="354"/>
                    <a:pt x="760" y="354"/>
                  </a:cubicBezTo>
                  <a:cubicBezTo>
                    <a:pt x="733" y="338"/>
                    <a:pt x="713" y="363"/>
                    <a:pt x="684" y="396"/>
                  </a:cubicBezTo>
                  <a:cubicBezTo>
                    <a:pt x="426" y="693"/>
                    <a:pt x="426" y="693"/>
                    <a:pt x="426" y="693"/>
                  </a:cubicBezTo>
                  <a:cubicBezTo>
                    <a:pt x="391" y="732"/>
                    <a:pt x="387" y="740"/>
                    <a:pt x="396" y="768"/>
                  </a:cubicBezTo>
                  <a:cubicBezTo>
                    <a:pt x="395" y="773"/>
                    <a:pt x="387" y="780"/>
                    <a:pt x="383" y="779"/>
                  </a:cubicBezTo>
                  <a:cubicBezTo>
                    <a:pt x="360" y="745"/>
                    <a:pt x="305" y="688"/>
                    <a:pt x="281" y="671"/>
                  </a:cubicBezTo>
                  <a:cubicBezTo>
                    <a:pt x="278" y="663"/>
                    <a:pt x="289" y="651"/>
                    <a:pt x="296" y="651"/>
                  </a:cubicBezTo>
                  <a:cubicBezTo>
                    <a:pt x="316" y="665"/>
                    <a:pt x="348" y="683"/>
                    <a:pt x="366" y="679"/>
                  </a:cubicBezTo>
                  <a:cubicBezTo>
                    <a:pt x="393" y="673"/>
                    <a:pt x="423" y="650"/>
                    <a:pt x="458" y="610"/>
                  </a:cubicBezTo>
                  <a:cubicBezTo>
                    <a:pt x="503" y="558"/>
                    <a:pt x="503" y="558"/>
                    <a:pt x="503" y="558"/>
                  </a:cubicBezTo>
                  <a:cubicBezTo>
                    <a:pt x="522" y="536"/>
                    <a:pt x="521" y="536"/>
                    <a:pt x="497" y="515"/>
                  </a:cubicBezTo>
                  <a:lnTo>
                    <a:pt x="171" y="2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8" name="Freeform 263"/>
            <p:cNvSpPr>
              <a:spLocks noEditPoints="1"/>
            </p:cNvSpPr>
            <p:nvPr/>
          </p:nvSpPr>
          <p:spPr bwMode="auto">
            <a:xfrm>
              <a:off x="7473" y="757"/>
              <a:ext cx="111" cy="98"/>
            </a:xfrm>
            <a:custGeom>
              <a:avLst/>
              <a:gdLst>
                <a:gd name="T0" fmla="*/ 317 w 865"/>
                <a:gd name="T1" fmla="*/ 431 h 772"/>
                <a:gd name="T2" fmla="*/ 364 w 865"/>
                <a:gd name="T3" fmla="*/ 426 h 772"/>
                <a:gd name="T4" fmla="*/ 481 w 865"/>
                <a:gd name="T5" fmla="*/ 339 h 772"/>
                <a:gd name="T6" fmla="*/ 497 w 865"/>
                <a:gd name="T7" fmla="*/ 298 h 772"/>
                <a:gd name="T8" fmla="*/ 464 w 865"/>
                <a:gd name="T9" fmla="*/ 196 h 772"/>
                <a:gd name="T10" fmla="*/ 433 w 865"/>
                <a:gd name="T11" fmla="*/ 119 h 772"/>
                <a:gd name="T12" fmla="*/ 399 w 865"/>
                <a:gd name="T13" fmla="*/ 120 h 772"/>
                <a:gd name="T14" fmla="*/ 371 w 865"/>
                <a:gd name="T15" fmla="*/ 137 h 772"/>
                <a:gd name="T16" fmla="*/ 359 w 865"/>
                <a:gd name="T17" fmla="*/ 116 h 772"/>
                <a:gd name="T18" fmla="*/ 441 w 865"/>
                <a:gd name="T19" fmla="*/ 59 h 772"/>
                <a:gd name="T20" fmla="*/ 514 w 865"/>
                <a:gd name="T21" fmla="*/ 1 h 772"/>
                <a:gd name="T22" fmla="*/ 530 w 865"/>
                <a:gd name="T23" fmla="*/ 19 h 772"/>
                <a:gd name="T24" fmla="*/ 506 w 865"/>
                <a:gd name="T25" fmla="*/ 41 h 772"/>
                <a:gd name="T26" fmla="*/ 488 w 865"/>
                <a:gd name="T27" fmla="*/ 113 h 772"/>
                <a:gd name="T28" fmla="*/ 548 w 865"/>
                <a:gd name="T29" fmla="*/ 338 h 772"/>
                <a:gd name="T30" fmla="*/ 625 w 865"/>
                <a:gd name="T31" fmla="*/ 607 h 772"/>
                <a:gd name="T32" fmla="*/ 653 w 865"/>
                <a:gd name="T33" fmla="*/ 672 h 772"/>
                <a:gd name="T34" fmla="*/ 634 w 865"/>
                <a:gd name="T35" fmla="*/ 732 h 772"/>
                <a:gd name="T36" fmla="*/ 617 w 865"/>
                <a:gd name="T37" fmla="*/ 734 h 772"/>
                <a:gd name="T38" fmla="*/ 505 w 865"/>
                <a:gd name="T39" fmla="*/ 655 h 772"/>
                <a:gd name="T40" fmla="*/ 166 w 865"/>
                <a:gd name="T41" fmla="*/ 421 h 772"/>
                <a:gd name="T42" fmla="*/ 39 w 865"/>
                <a:gd name="T43" fmla="*/ 388 h 772"/>
                <a:gd name="T44" fmla="*/ 16 w 865"/>
                <a:gd name="T45" fmla="*/ 401 h 772"/>
                <a:gd name="T46" fmla="*/ 1 w 865"/>
                <a:gd name="T47" fmla="*/ 381 h 772"/>
                <a:gd name="T48" fmla="*/ 98 w 865"/>
                <a:gd name="T49" fmla="*/ 314 h 772"/>
                <a:gd name="T50" fmla="*/ 185 w 865"/>
                <a:gd name="T51" fmla="*/ 245 h 772"/>
                <a:gd name="T52" fmla="*/ 201 w 865"/>
                <a:gd name="T53" fmla="*/ 263 h 772"/>
                <a:gd name="T54" fmla="*/ 181 w 865"/>
                <a:gd name="T55" fmla="*/ 282 h 772"/>
                <a:gd name="T56" fmla="*/ 164 w 865"/>
                <a:gd name="T57" fmla="*/ 316 h 772"/>
                <a:gd name="T58" fmla="*/ 204 w 865"/>
                <a:gd name="T59" fmla="*/ 350 h 772"/>
                <a:gd name="T60" fmla="*/ 317 w 865"/>
                <a:gd name="T61" fmla="*/ 431 h 772"/>
                <a:gd name="T62" fmla="*/ 523 w 865"/>
                <a:gd name="T63" fmla="*/ 386 h 772"/>
                <a:gd name="T64" fmla="*/ 493 w 865"/>
                <a:gd name="T65" fmla="*/ 379 h 772"/>
                <a:gd name="T66" fmla="*/ 397 w 865"/>
                <a:gd name="T67" fmla="*/ 450 h 772"/>
                <a:gd name="T68" fmla="*/ 398 w 865"/>
                <a:gd name="T69" fmla="*/ 487 h 772"/>
                <a:gd name="T70" fmla="*/ 534 w 865"/>
                <a:gd name="T71" fmla="*/ 583 h 772"/>
                <a:gd name="T72" fmla="*/ 589 w 865"/>
                <a:gd name="T73" fmla="*/ 619 h 772"/>
                <a:gd name="T74" fmla="*/ 590 w 865"/>
                <a:gd name="T75" fmla="*/ 617 h 772"/>
                <a:gd name="T76" fmla="*/ 575 w 865"/>
                <a:gd name="T77" fmla="*/ 558 h 772"/>
                <a:gd name="T78" fmla="*/ 523 w 865"/>
                <a:gd name="T79" fmla="*/ 386 h 772"/>
                <a:gd name="T80" fmla="*/ 821 w 865"/>
                <a:gd name="T81" fmla="*/ 707 h 772"/>
                <a:gd name="T82" fmla="*/ 851 w 865"/>
                <a:gd name="T83" fmla="*/ 705 h 772"/>
                <a:gd name="T84" fmla="*/ 863 w 865"/>
                <a:gd name="T85" fmla="*/ 734 h 772"/>
                <a:gd name="T86" fmla="*/ 857 w 865"/>
                <a:gd name="T87" fmla="*/ 766 h 772"/>
                <a:gd name="T88" fmla="*/ 828 w 865"/>
                <a:gd name="T89" fmla="*/ 772 h 772"/>
                <a:gd name="T90" fmla="*/ 638 w 865"/>
                <a:gd name="T91" fmla="*/ 769 h 772"/>
                <a:gd name="T92" fmla="*/ 634 w 865"/>
                <a:gd name="T93" fmla="*/ 750 h 772"/>
                <a:gd name="T94" fmla="*/ 821 w 865"/>
                <a:gd name="T95" fmla="*/ 70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5" h="772">
                  <a:moveTo>
                    <a:pt x="317" y="431"/>
                  </a:moveTo>
                  <a:cubicBezTo>
                    <a:pt x="336" y="444"/>
                    <a:pt x="340" y="444"/>
                    <a:pt x="364" y="426"/>
                  </a:cubicBezTo>
                  <a:cubicBezTo>
                    <a:pt x="481" y="339"/>
                    <a:pt x="481" y="339"/>
                    <a:pt x="481" y="339"/>
                  </a:cubicBezTo>
                  <a:cubicBezTo>
                    <a:pt x="501" y="325"/>
                    <a:pt x="504" y="319"/>
                    <a:pt x="497" y="298"/>
                  </a:cubicBezTo>
                  <a:cubicBezTo>
                    <a:pt x="464" y="196"/>
                    <a:pt x="464" y="196"/>
                    <a:pt x="464" y="196"/>
                  </a:cubicBezTo>
                  <a:cubicBezTo>
                    <a:pt x="450" y="153"/>
                    <a:pt x="439" y="128"/>
                    <a:pt x="433" y="119"/>
                  </a:cubicBezTo>
                  <a:cubicBezTo>
                    <a:pt x="426" y="110"/>
                    <a:pt x="419" y="108"/>
                    <a:pt x="399" y="120"/>
                  </a:cubicBezTo>
                  <a:cubicBezTo>
                    <a:pt x="371" y="137"/>
                    <a:pt x="371" y="137"/>
                    <a:pt x="371" y="137"/>
                  </a:cubicBezTo>
                  <a:cubicBezTo>
                    <a:pt x="363" y="137"/>
                    <a:pt x="354" y="125"/>
                    <a:pt x="359" y="116"/>
                  </a:cubicBezTo>
                  <a:cubicBezTo>
                    <a:pt x="380" y="103"/>
                    <a:pt x="404" y="85"/>
                    <a:pt x="441" y="59"/>
                  </a:cubicBezTo>
                  <a:cubicBezTo>
                    <a:pt x="467" y="40"/>
                    <a:pt x="494" y="17"/>
                    <a:pt x="514" y="1"/>
                  </a:cubicBezTo>
                  <a:cubicBezTo>
                    <a:pt x="521" y="0"/>
                    <a:pt x="532" y="12"/>
                    <a:pt x="530" y="19"/>
                  </a:cubicBezTo>
                  <a:cubicBezTo>
                    <a:pt x="506" y="41"/>
                    <a:pt x="506" y="41"/>
                    <a:pt x="506" y="41"/>
                  </a:cubicBezTo>
                  <a:cubicBezTo>
                    <a:pt x="489" y="56"/>
                    <a:pt x="478" y="77"/>
                    <a:pt x="488" y="113"/>
                  </a:cubicBezTo>
                  <a:cubicBezTo>
                    <a:pt x="500" y="160"/>
                    <a:pt x="516" y="226"/>
                    <a:pt x="548" y="338"/>
                  </a:cubicBezTo>
                  <a:cubicBezTo>
                    <a:pt x="625" y="607"/>
                    <a:pt x="625" y="607"/>
                    <a:pt x="625" y="607"/>
                  </a:cubicBezTo>
                  <a:cubicBezTo>
                    <a:pt x="635" y="644"/>
                    <a:pt x="641" y="662"/>
                    <a:pt x="653" y="672"/>
                  </a:cubicBezTo>
                  <a:cubicBezTo>
                    <a:pt x="638" y="692"/>
                    <a:pt x="635" y="716"/>
                    <a:pt x="634" y="732"/>
                  </a:cubicBezTo>
                  <a:cubicBezTo>
                    <a:pt x="629" y="736"/>
                    <a:pt x="623" y="738"/>
                    <a:pt x="617" y="734"/>
                  </a:cubicBezTo>
                  <a:cubicBezTo>
                    <a:pt x="582" y="707"/>
                    <a:pt x="542" y="680"/>
                    <a:pt x="505" y="655"/>
                  </a:cubicBezTo>
                  <a:cubicBezTo>
                    <a:pt x="166" y="421"/>
                    <a:pt x="166" y="421"/>
                    <a:pt x="166" y="421"/>
                  </a:cubicBezTo>
                  <a:cubicBezTo>
                    <a:pt x="94" y="371"/>
                    <a:pt x="75" y="367"/>
                    <a:pt x="39" y="388"/>
                  </a:cubicBezTo>
                  <a:cubicBezTo>
                    <a:pt x="16" y="401"/>
                    <a:pt x="16" y="401"/>
                    <a:pt x="16" y="401"/>
                  </a:cubicBezTo>
                  <a:cubicBezTo>
                    <a:pt x="8" y="401"/>
                    <a:pt x="0" y="387"/>
                    <a:pt x="1" y="381"/>
                  </a:cubicBezTo>
                  <a:cubicBezTo>
                    <a:pt x="35" y="359"/>
                    <a:pt x="63" y="340"/>
                    <a:pt x="98" y="314"/>
                  </a:cubicBezTo>
                  <a:cubicBezTo>
                    <a:pt x="135" y="286"/>
                    <a:pt x="163" y="262"/>
                    <a:pt x="185" y="245"/>
                  </a:cubicBezTo>
                  <a:cubicBezTo>
                    <a:pt x="194" y="243"/>
                    <a:pt x="204" y="255"/>
                    <a:pt x="201" y="263"/>
                  </a:cubicBezTo>
                  <a:cubicBezTo>
                    <a:pt x="181" y="282"/>
                    <a:pt x="181" y="282"/>
                    <a:pt x="181" y="282"/>
                  </a:cubicBezTo>
                  <a:cubicBezTo>
                    <a:pt x="165" y="296"/>
                    <a:pt x="158" y="309"/>
                    <a:pt x="164" y="316"/>
                  </a:cubicBezTo>
                  <a:cubicBezTo>
                    <a:pt x="170" y="325"/>
                    <a:pt x="184" y="336"/>
                    <a:pt x="204" y="350"/>
                  </a:cubicBezTo>
                  <a:lnTo>
                    <a:pt x="317" y="431"/>
                  </a:lnTo>
                  <a:close/>
                  <a:moveTo>
                    <a:pt x="523" y="386"/>
                  </a:moveTo>
                  <a:cubicBezTo>
                    <a:pt x="516" y="363"/>
                    <a:pt x="515" y="363"/>
                    <a:pt x="493" y="379"/>
                  </a:cubicBezTo>
                  <a:cubicBezTo>
                    <a:pt x="397" y="450"/>
                    <a:pt x="397" y="450"/>
                    <a:pt x="397" y="450"/>
                  </a:cubicBezTo>
                  <a:cubicBezTo>
                    <a:pt x="375" y="467"/>
                    <a:pt x="375" y="471"/>
                    <a:pt x="398" y="487"/>
                  </a:cubicBezTo>
                  <a:cubicBezTo>
                    <a:pt x="534" y="583"/>
                    <a:pt x="534" y="583"/>
                    <a:pt x="534" y="583"/>
                  </a:cubicBezTo>
                  <a:cubicBezTo>
                    <a:pt x="554" y="597"/>
                    <a:pt x="577" y="613"/>
                    <a:pt x="589" y="619"/>
                  </a:cubicBezTo>
                  <a:cubicBezTo>
                    <a:pt x="590" y="617"/>
                    <a:pt x="590" y="617"/>
                    <a:pt x="590" y="617"/>
                  </a:cubicBezTo>
                  <a:cubicBezTo>
                    <a:pt x="590" y="612"/>
                    <a:pt x="583" y="587"/>
                    <a:pt x="575" y="558"/>
                  </a:cubicBezTo>
                  <a:lnTo>
                    <a:pt x="523" y="386"/>
                  </a:lnTo>
                  <a:close/>
                  <a:moveTo>
                    <a:pt x="821" y="707"/>
                  </a:moveTo>
                  <a:cubicBezTo>
                    <a:pt x="835" y="704"/>
                    <a:pt x="844" y="702"/>
                    <a:pt x="851" y="705"/>
                  </a:cubicBezTo>
                  <a:cubicBezTo>
                    <a:pt x="857" y="708"/>
                    <a:pt x="862" y="719"/>
                    <a:pt x="863" y="734"/>
                  </a:cubicBezTo>
                  <a:cubicBezTo>
                    <a:pt x="865" y="748"/>
                    <a:pt x="862" y="762"/>
                    <a:pt x="857" y="766"/>
                  </a:cubicBezTo>
                  <a:cubicBezTo>
                    <a:pt x="851" y="770"/>
                    <a:pt x="842" y="772"/>
                    <a:pt x="828" y="772"/>
                  </a:cubicBezTo>
                  <a:cubicBezTo>
                    <a:pt x="638" y="769"/>
                    <a:pt x="638" y="769"/>
                    <a:pt x="638" y="769"/>
                  </a:cubicBezTo>
                  <a:cubicBezTo>
                    <a:pt x="630" y="764"/>
                    <a:pt x="630" y="756"/>
                    <a:pt x="634" y="750"/>
                  </a:cubicBezTo>
                  <a:lnTo>
                    <a:pt x="821" y="70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grpSp>
    </p:spTree>
    <p:extLst>
      <p:ext uri="{BB962C8B-B14F-4D97-AF65-F5344CB8AC3E}">
        <p14:creationId xmlns:p14="http://schemas.microsoft.com/office/powerpoint/2010/main" val="2323878796"/>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7192" y="-6294064"/>
            <a:ext cx="7765662" cy="16476125"/>
          </a:xfrm>
          <a:prstGeom prst="rect">
            <a:avLst/>
          </a:prstGeom>
        </p:spPr>
      </p:pic>
      <p:sp>
        <p:nvSpPr>
          <p:cNvPr id="3" name="CasellaDiTesto 2"/>
          <p:cNvSpPr txBox="1"/>
          <p:nvPr/>
        </p:nvSpPr>
        <p:spPr>
          <a:xfrm>
            <a:off x="1475656" y="260648"/>
            <a:ext cx="6260422" cy="461665"/>
          </a:xfrm>
          <a:prstGeom prst="rect">
            <a:avLst/>
          </a:prstGeom>
          <a:noFill/>
        </p:spPr>
        <p:txBody>
          <a:bodyPr wrap="square" rtlCol="0">
            <a:spAutoFit/>
          </a:bodyPr>
          <a:lstStyle/>
          <a:p>
            <a:pPr lvl="0"/>
            <a:r>
              <a:rPr lang="it-IT" sz="2400" b="1" dirty="0"/>
              <a:t>SISTEMI ELETTRONICI DELLA PRODUZIONE</a:t>
            </a:r>
            <a:endParaRPr lang="it-IT" sz="2400" dirty="0"/>
          </a:p>
        </p:txBody>
      </p:sp>
      <p:sp>
        <p:nvSpPr>
          <p:cNvPr id="4" name="CasellaDiTesto 3"/>
          <p:cNvSpPr txBox="1"/>
          <p:nvPr/>
        </p:nvSpPr>
        <p:spPr>
          <a:xfrm>
            <a:off x="1250245" y="764890"/>
            <a:ext cx="7666053" cy="5647700"/>
          </a:xfrm>
          <a:prstGeom prst="rect">
            <a:avLst/>
          </a:prstGeom>
          <a:noFill/>
        </p:spPr>
        <p:txBody>
          <a:bodyPr wrap="square" rtlCol="0">
            <a:spAutoFit/>
          </a:bodyPr>
          <a:lstStyle/>
          <a:p>
            <a:pPr lvl="0"/>
            <a:r>
              <a:rPr lang="it-IT" sz="1900" b="1" dirty="0">
                <a:effectLst>
                  <a:glow>
                    <a:srgbClr val="000000"/>
                  </a:glow>
                  <a:outerShdw blurRad="69850" dist="43180" dir="5400000" sx="0" sy="0">
                    <a:srgbClr val="000000">
                      <a:alpha val="65000"/>
                    </a:srgbClr>
                  </a:outerShdw>
                  <a:reflection stA="0" endPos="0" fadeDir="0" sx="0" sy="0"/>
                </a:effectLst>
              </a:rPr>
              <a:t>I </a:t>
            </a:r>
            <a:r>
              <a:rPr lang="it-IT" sz="1900" b="1" dirty="0" smtClean="0">
                <a:effectLst>
                  <a:glow>
                    <a:srgbClr val="000000"/>
                  </a:glow>
                  <a:outerShdw blurRad="69850" dist="43180" dir="5400000" sx="0" sy="0">
                    <a:srgbClr val="000000">
                      <a:alpha val="65000"/>
                    </a:srgbClr>
                  </a:outerShdw>
                  <a:reflection stA="0" endPos="0" fadeDir="0" sx="0" sy="0"/>
                </a:effectLst>
              </a:rPr>
              <a:t>sistemi </a:t>
            </a:r>
            <a:r>
              <a:rPr lang="it-IT" sz="1900" b="1" dirty="0">
                <a:effectLst>
                  <a:glow>
                    <a:srgbClr val="000000"/>
                  </a:glow>
                  <a:outerShdw blurRad="69850" dist="43180" dir="5400000" sx="0" sy="0">
                    <a:srgbClr val="000000">
                      <a:alpha val="65000"/>
                    </a:srgbClr>
                  </a:outerShdw>
                  <a:reflection stA="0" endPos="0" fadeDir="0" sx="0" sy="0"/>
                </a:effectLst>
              </a:rPr>
              <a:t>DCS o PLC sono stati convalidati?</a:t>
            </a:r>
            <a:endParaRPr lang="it-IT" sz="1900" dirty="0">
              <a:effectLst>
                <a:glow>
                  <a:srgbClr val="000000"/>
                </a:glow>
                <a:outerShdw blurRad="69850" dist="43180" dir="5400000" sx="0" sy="0">
                  <a:srgbClr val="000000">
                    <a:alpha val="65000"/>
                  </a:srgbClr>
                </a:outerShdw>
                <a:reflection stA="0" endPos="0" fadeDir="0" sx="0" sy="0"/>
              </a:effectLst>
            </a:endParaRPr>
          </a:p>
          <a:p>
            <a:r>
              <a:rPr lang="it-IT" sz="1900" b="1" dirty="0">
                <a:effectLst>
                  <a:outerShdw blurRad="69850" dist="43180" dir="5400000" sx="0" sy="0">
                    <a:srgbClr val="000000">
                      <a:alpha val="65000"/>
                    </a:srgbClr>
                  </a:outerShdw>
                </a:effectLst>
              </a:rPr>
              <a:t> </a:t>
            </a:r>
            <a:endParaRPr lang="it-IT" sz="1900" dirty="0"/>
          </a:p>
          <a:p>
            <a:pPr lvl="0"/>
            <a:r>
              <a:rPr lang="it-IT" sz="1900" b="1" dirty="0">
                <a:effectLst>
                  <a:glow>
                    <a:srgbClr val="000000"/>
                  </a:glow>
                  <a:outerShdw blurRad="69850" dist="43180" dir="5400000" sx="0" sy="0">
                    <a:srgbClr val="000000">
                      <a:alpha val="65000"/>
                    </a:srgbClr>
                  </a:outerShdw>
                  <a:reflection stA="0" endPos="0" fadeDir="0" sx="0" sy="0"/>
                </a:effectLst>
              </a:rPr>
              <a:t>E’ stato stabilito e documentato quali parametri del processo produttivo devono essere bloccati (non editabili dall’operatore)? (</a:t>
            </a:r>
            <a:r>
              <a:rPr lang="it-IT" sz="1900" b="1" dirty="0" err="1">
                <a:effectLst>
                  <a:glow>
                    <a:srgbClr val="000000"/>
                  </a:glow>
                  <a:outerShdw blurRad="69850" dist="43180" dir="5400000" sx="0" sy="0">
                    <a:srgbClr val="000000">
                      <a:alpha val="65000"/>
                    </a:srgbClr>
                  </a:outerShdw>
                  <a:reflection stA="0" endPos="0" fadeDir="0" sx="0" sy="0"/>
                </a:effectLst>
              </a:rPr>
              <a:t>range</a:t>
            </a:r>
            <a:r>
              <a:rPr lang="it-IT" sz="1900" b="1" dirty="0">
                <a:effectLst>
                  <a:glow>
                    <a:srgbClr val="000000"/>
                  </a:glow>
                  <a:outerShdw blurRad="69850" dist="43180" dir="5400000" sx="0" sy="0">
                    <a:srgbClr val="000000">
                      <a:alpha val="65000"/>
                    </a:srgbClr>
                  </a:outerShdw>
                  <a:reflection stA="0" endPos="0" fadeDir="0" sx="0" sy="0"/>
                </a:effectLst>
              </a:rPr>
              <a:t> di temperatura, tempi, pressioni, </a:t>
            </a:r>
            <a:r>
              <a:rPr lang="it-IT" sz="1900" b="1" dirty="0" err="1">
                <a:effectLst>
                  <a:glow>
                    <a:srgbClr val="000000"/>
                  </a:glow>
                  <a:outerShdw blurRad="69850" dist="43180" dir="5400000" sx="0" sy="0">
                    <a:srgbClr val="000000">
                      <a:alpha val="65000"/>
                    </a:srgbClr>
                  </a:outerShdw>
                  <a:reflection stA="0" endPos="0" fadeDir="0" sx="0" sy="0"/>
                </a:effectLst>
              </a:rPr>
              <a:t>pH</a:t>
            </a:r>
            <a:r>
              <a:rPr lang="it-IT" sz="1900" b="1" dirty="0">
                <a:effectLst>
                  <a:glow>
                    <a:srgbClr val="000000"/>
                  </a:glow>
                  <a:outerShdw blurRad="69850" dist="43180" dir="5400000" sx="0" sy="0">
                    <a:srgbClr val="000000">
                      <a:alpha val="65000"/>
                    </a:srgbClr>
                  </a:outerShdw>
                  <a:reflection stA="0" endPos="0" fadeDir="0" sx="0" sy="0"/>
                </a:effectLst>
              </a:rPr>
              <a:t>, quantità di reattivi o solventi </a:t>
            </a:r>
            <a:r>
              <a:rPr lang="it-IT" sz="1900" b="1" dirty="0" err="1">
                <a:effectLst>
                  <a:glow>
                    <a:srgbClr val="000000"/>
                  </a:glow>
                  <a:outerShdw blurRad="69850" dist="43180" dir="5400000" sx="0" sy="0">
                    <a:srgbClr val="000000">
                      <a:alpha val="65000"/>
                    </a:srgbClr>
                  </a:outerShdw>
                  <a:reflection stA="0" endPos="0" fadeDir="0" sx="0" sy="0"/>
                </a:effectLst>
              </a:rPr>
              <a:t>ecc</a:t>
            </a:r>
            <a:r>
              <a:rPr lang="it-IT" sz="1900" b="1" dirty="0">
                <a:effectLst>
                  <a:glow>
                    <a:srgbClr val="000000"/>
                  </a:glow>
                  <a:outerShdw blurRad="69850" dist="43180" dir="5400000" sx="0" sy="0">
                    <a:srgbClr val="000000">
                      <a:alpha val="65000"/>
                    </a:srgbClr>
                  </a:outerShdw>
                  <a:reflection stA="0" endPos="0" fadeDir="0" sx="0" sy="0"/>
                </a:effectLst>
              </a:rPr>
              <a:t>)</a:t>
            </a:r>
            <a:endParaRPr lang="it-IT" sz="1900" dirty="0">
              <a:effectLst>
                <a:glow>
                  <a:srgbClr val="000000"/>
                </a:glow>
                <a:outerShdw blurRad="69850" dist="43180" dir="5400000" sx="0" sy="0">
                  <a:srgbClr val="000000">
                    <a:alpha val="65000"/>
                  </a:srgbClr>
                </a:outerShdw>
                <a:reflection stA="0" endPos="0" fadeDir="0" sx="0" sy="0"/>
              </a:effectLst>
            </a:endParaRPr>
          </a:p>
          <a:p>
            <a:pPr marL="285750" lvl="0" indent="-285750">
              <a:buFont typeface="Arial" panose="020B0604020202020204" pitchFamily="34" charset="0"/>
              <a:buChar char="•"/>
            </a:pPr>
            <a:r>
              <a:rPr lang="it-IT" sz="1900" dirty="0"/>
              <a:t>In caso di superamento di tali parametri il sistema genera un allarme?</a:t>
            </a:r>
          </a:p>
          <a:p>
            <a:pPr marL="285750" lvl="0" indent="-285750">
              <a:buFont typeface="Arial" panose="020B0604020202020204" pitchFamily="34" charset="0"/>
              <a:buChar char="•"/>
            </a:pPr>
            <a:r>
              <a:rPr lang="it-IT" sz="1900" dirty="0"/>
              <a:t>Avete un elenco dei sistemi DCS presenti in azienda con una descrizione delle funzioni che svolgono e dei parametri che controllano? </a:t>
            </a:r>
          </a:p>
          <a:p>
            <a:pPr marL="285750" lvl="0" indent="-285750">
              <a:buFont typeface="Arial" panose="020B0604020202020204" pitchFamily="34" charset="0"/>
              <a:buChar char="•"/>
            </a:pPr>
            <a:r>
              <a:rPr lang="it-IT" sz="1900" dirty="0"/>
              <a:t>L’eventuale modifica di uno di questi parametri è gestito tramite la procedura del “</a:t>
            </a:r>
            <a:r>
              <a:rPr lang="it-IT" sz="1900" dirty="0" err="1"/>
              <a:t>Change</a:t>
            </a:r>
            <a:r>
              <a:rPr lang="it-IT" sz="1900" dirty="0"/>
              <a:t> Control”?</a:t>
            </a:r>
          </a:p>
          <a:p>
            <a:r>
              <a:rPr lang="it-IT" sz="1900" dirty="0"/>
              <a:t> </a:t>
            </a:r>
          </a:p>
          <a:p>
            <a:pPr lvl="0"/>
            <a:r>
              <a:rPr lang="it-IT" sz="1900" b="1" dirty="0">
                <a:effectLst>
                  <a:glow>
                    <a:srgbClr val="000000"/>
                  </a:glow>
                  <a:outerShdw blurRad="69850" dist="43180" dir="5400000" sx="0" sy="0">
                    <a:srgbClr val="000000">
                      <a:alpha val="65000"/>
                    </a:srgbClr>
                  </a:outerShdw>
                  <a:reflection stA="0" endPos="0" fadeDir="0" sx="0" sy="0"/>
                </a:effectLst>
              </a:rPr>
              <a:t>La QU verifica gli audit </a:t>
            </a:r>
            <a:r>
              <a:rPr lang="it-IT" sz="1900" b="1" dirty="0" err="1">
                <a:effectLst>
                  <a:glow>
                    <a:srgbClr val="000000"/>
                  </a:glow>
                  <a:outerShdw blurRad="69850" dist="43180" dir="5400000" sx="0" sy="0">
                    <a:srgbClr val="000000">
                      <a:alpha val="65000"/>
                    </a:srgbClr>
                  </a:outerShdw>
                  <a:reflection stA="0" endPos="0" fadeDir="0" sx="0" sy="0"/>
                </a:effectLst>
              </a:rPr>
              <a:t>trail</a:t>
            </a:r>
            <a:r>
              <a:rPr lang="it-IT" sz="1900" b="1" dirty="0">
                <a:effectLst>
                  <a:glow>
                    <a:srgbClr val="000000"/>
                  </a:glow>
                  <a:outerShdw blurRad="69850" dist="43180" dir="5400000" sx="0" sy="0">
                    <a:srgbClr val="000000">
                      <a:alpha val="65000"/>
                    </a:srgbClr>
                  </a:outerShdw>
                  <a:reflection stA="0" endPos="0" fadeDir="0" sx="0" sy="0"/>
                </a:effectLst>
              </a:rPr>
              <a:t> di questi sistemi per vedere se in produzione qualche operatore non abbia modificato i </a:t>
            </a:r>
            <a:r>
              <a:rPr lang="it-IT" sz="1900" b="1" dirty="0" err="1">
                <a:effectLst>
                  <a:glow>
                    <a:srgbClr val="000000"/>
                  </a:glow>
                  <a:outerShdw blurRad="69850" dist="43180" dir="5400000" sx="0" sy="0">
                    <a:srgbClr val="000000">
                      <a:alpha val="65000"/>
                    </a:srgbClr>
                  </a:outerShdw>
                  <a:reflection stA="0" endPos="0" fadeDir="0" sx="0" sy="0"/>
                </a:effectLst>
              </a:rPr>
              <a:t>range</a:t>
            </a:r>
            <a:r>
              <a:rPr lang="it-IT" sz="1900" b="1" dirty="0">
                <a:effectLst>
                  <a:glow>
                    <a:srgbClr val="000000"/>
                  </a:glow>
                  <a:outerShdw blurRad="69850" dist="43180" dir="5400000" sx="0" sy="0">
                    <a:srgbClr val="000000">
                      <a:alpha val="65000"/>
                    </a:srgbClr>
                  </a:outerShdw>
                  <a:reflection stA="0" endPos="0" fadeDir="0" sx="0" sy="0"/>
                </a:effectLst>
              </a:rPr>
              <a:t> rispetto al processo stabilito, senza aprire un </a:t>
            </a:r>
            <a:r>
              <a:rPr lang="it-IT" sz="1900" b="1" dirty="0" err="1">
                <a:effectLst>
                  <a:glow>
                    <a:srgbClr val="000000"/>
                  </a:glow>
                  <a:outerShdw blurRad="69850" dist="43180" dir="5400000" sx="0" sy="0">
                    <a:srgbClr val="000000">
                      <a:alpha val="65000"/>
                    </a:srgbClr>
                  </a:outerShdw>
                  <a:reflection stA="0" endPos="0" fadeDir="0" sx="0" sy="0"/>
                </a:effectLst>
              </a:rPr>
              <a:t>change</a:t>
            </a:r>
            <a:r>
              <a:rPr lang="it-IT" sz="1900" b="1" dirty="0">
                <a:effectLst>
                  <a:glow>
                    <a:srgbClr val="000000"/>
                  </a:glow>
                  <a:outerShdw blurRad="69850" dist="43180" dir="5400000" sx="0" sy="0">
                    <a:srgbClr val="000000">
                      <a:alpha val="65000"/>
                    </a:srgbClr>
                  </a:outerShdw>
                  <a:reflection stA="0" endPos="0" fadeDir="0" sx="0" sy="0"/>
                </a:effectLst>
              </a:rPr>
              <a:t> ufficiale?</a:t>
            </a:r>
            <a:endParaRPr lang="it-IT" sz="1900" dirty="0">
              <a:effectLst>
                <a:glow>
                  <a:srgbClr val="000000"/>
                </a:glow>
                <a:outerShdw blurRad="69850" dist="43180" dir="5400000" sx="0" sy="0">
                  <a:srgbClr val="000000">
                    <a:alpha val="65000"/>
                  </a:srgbClr>
                </a:outerShdw>
                <a:reflection stA="0" endPos="0" fadeDir="0" sx="0" sy="0"/>
              </a:effectLst>
            </a:endParaRPr>
          </a:p>
          <a:p>
            <a:pPr marL="285750" lvl="0" indent="-285750">
              <a:buFont typeface="Arial" panose="020B0604020202020204" pitchFamily="34" charset="0"/>
              <a:buChar char="•"/>
            </a:pPr>
            <a:r>
              <a:rPr lang="it-IT" sz="1900" dirty="0"/>
              <a:t>Con che frequenza la QU effettua tale verifica?</a:t>
            </a:r>
          </a:p>
          <a:p>
            <a:pPr lvl="0"/>
            <a:r>
              <a:rPr lang="it-IT" sz="1900" i="1" dirty="0">
                <a:effectLst>
                  <a:outerShdw blurRad="60007" dist="200025" dir="15000000" sy="30000" kx="-1800000" algn="bl">
                    <a:srgbClr val="000000">
                      <a:alpha val="32000"/>
                    </a:srgbClr>
                  </a:outerShdw>
                </a:effectLst>
              </a:rPr>
              <a:t>La frequenza di queste verifiche deve essere elevata per sistemi editabili, può essere bassa per sistemi bloccati (è auspicabile un’analisi del rischio per stabilire la frequenza).</a:t>
            </a:r>
            <a:endParaRPr lang="it-IT" sz="1900" dirty="0">
              <a:effectLst>
                <a:outerShdw blurRad="60007" dist="200025" dir="15000000" sy="30000" kx="-1800000" algn="bl">
                  <a:srgbClr val="000000">
                    <a:alpha val="32000"/>
                  </a:srgbClr>
                </a:outerShdw>
              </a:effectLst>
            </a:endParaRPr>
          </a:p>
          <a:p>
            <a:r>
              <a:rPr lang="it-IT" sz="1900" dirty="0"/>
              <a:t> </a:t>
            </a:r>
          </a:p>
        </p:txBody>
      </p:sp>
      <p:grpSp>
        <p:nvGrpSpPr>
          <p:cNvPr id="5" name="Group 223"/>
          <p:cNvGrpSpPr>
            <a:grpSpLocks/>
          </p:cNvGrpSpPr>
          <p:nvPr/>
        </p:nvGrpSpPr>
        <p:grpSpPr bwMode="auto">
          <a:xfrm>
            <a:off x="7897707" y="57625"/>
            <a:ext cx="1085740" cy="1010527"/>
            <a:chOff x="6881" y="91"/>
            <a:chExt cx="845" cy="835"/>
          </a:xfrm>
        </p:grpSpPr>
        <p:sp>
          <p:nvSpPr>
            <p:cNvPr id="7" name="Freeform 224"/>
            <p:cNvSpPr>
              <a:spLocks/>
            </p:cNvSpPr>
            <p:nvPr/>
          </p:nvSpPr>
          <p:spPr bwMode="auto">
            <a:xfrm>
              <a:off x="7256" y="675"/>
              <a:ext cx="96" cy="251"/>
            </a:xfrm>
            <a:custGeom>
              <a:avLst/>
              <a:gdLst>
                <a:gd name="T0" fmla="*/ 72 w 96"/>
                <a:gd name="T1" fmla="*/ 21 h 251"/>
                <a:gd name="T2" fmla="*/ 72 w 96"/>
                <a:gd name="T3" fmla="*/ 237 h 251"/>
                <a:gd name="T4" fmla="*/ 96 w 96"/>
                <a:gd name="T5" fmla="*/ 237 h 251"/>
                <a:gd name="T6" fmla="*/ 96 w 96"/>
                <a:gd name="T7" fmla="*/ 251 h 251"/>
                <a:gd name="T8" fmla="*/ 0 w 96"/>
                <a:gd name="T9" fmla="*/ 251 h 251"/>
                <a:gd name="T10" fmla="*/ 0 w 96"/>
                <a:gd name="T11" fmla="*/ 237 h 251"/>
                <a:gd name="T12" fmla="*/ 25 w 96"/>
                <a:gd name="T13" fmla="*/ 237 h 251"/>
                <a:gd name="T14" fmla="*/ 25 w 96"/>
                <a:gd name="T15" fmla="*/ 0 h 251"/>
                <a:gd name="T16" fmla="*/ 72 w 96"/>
                <a:gd name="T17" fmla="*/ 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1">
                  <a:moveTo>
                    <a:pt x="72" y="21"/>
                  </a:moveTo>
                  <a:lnTo>
                    <a:pt x="72" y="237"/>
                  </a:lnTo>
                  <a:lnTo>
                    <a:pt x="96" y="237"/>
                  </a:lnTo>
                  <a:lnTo>
                    <a:pt x="96" y="251"/>
                  </a:lnTo>
                  <a:lnTo>
                    <a:pt x="0" y="251"/>
                  </a:lnTo>
                  <a:lnTo>
                    <a:pt x="0" y="237"/>
                  </a:lnTo>
                  <a:lnTo>
                    <a:pt x="25" y="237"/>
                  </a:lnTo>
                  <a:lnTo>
                    <a:pt x="25" y="0"/>
                  </a:lnTo>
                  <a:lnTo>
                    <a:pt x="72"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8" name="Freeform 225"/>
            <p:cNvSpPr>
              <a:spLocks/>
            </p:cNvSpPr>
            <p:nvPr/>
          </p:nvSpPr>
          <p:spPr bwMode="auto">
            <a:xfrm>
              <a:off x="7281" y="539"/>
              <a:ext cx="47" cy="90"/>
            </a:xfrm>
            <a:custGeom>
              <a:avLst/>
              <a:gdLst>
                <a:gd name="T0" fmla="*/ 366 w 366"/>
                <a:gd name="T1" fmla="*/ 703 h 703"/>
                <a:gd name="T2" fmla="*/ 366 w 366"/>
                <a:gd name="T3" fmla="*/ 173 h 703"/>
                <a:gd name="T4" fmla="*/ 0 w 366"/>
                <a:gd name="T5" fmla="*/ 0 h 703"/>
                <a:gd name="T6" fmla="*/ 0 w 366"/>
                <a:gd name="T7" fmla="*/ 530 h 703"/>
                <a:gd name="T8" fmla="*/ 366 w 366"/>
                <a:gd name="T9" fmla="*/ 703 h 703"/>
              </a:gdLst>
              <a:ahLst/>
              <a:cxnLst>
                <a:cxn ang="0">
                  <a:pos x="T0" y="T1"/>
                </a:cxn>
                <a:cxn ang="0">
                  <a:pos x="T2" y="T3"/>
                </a:cxn>
                <a:cxn ang="0">
                  <a:pos x="T4" y="T5"/>
                </a:cxn>
                <a:cxn ang="0">
                  <a:pos x="T6" y="T7"/>
                </a:cxn>
                <a:cxn ang="0">
                  <a:pos x="T8" y="T9"/>
                </a:cxn>
              </a:cxnLst>
              <a:rect l="0" t="0" r="r" b="b"/>
              <a:pathLst>
                <a:path w="366" h="703">
                  <a:moveTo>
                    <a:pt x="366" y="703"/>
                  </a:moveTo>
                  <a:cubicBezTo>
                    <a:pt x="366" y="173"/>
                    <a:pt x="366" y="173"/>
                    <a:pt x="366" y="173"/>
                  </a:cubicBezTo>
                  <a:cubicBezTo>
                    <a:pt x="326" y="153"/>
                    <a:pt x="0" y="0"/>
                    <a:pt x="0" y="0"/>
                  </a:cubicBezTo>
                  <a:cubicBezTo>
                    <a:pt x="0" y="530"/>
                    <a:pt x="0" y="530"/>
                    <a:pt x="0" y="530"/>
                  </a:cubicBezTo>
                  <a:lnTo>
                    <a:pt x="366" y="7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9" name="Freeform 226"/>
            <p:cNvSpPr>
              <a:spLocks/>
            </p:cNvSpPr>
            <p:nvPr/>
          </p:nvSpPr>
          <p:spPr bwMode="auto">
            <a:xfrm>
              <a:off x="7256" y="239"/>
              <a:ext cx="96" cy="255"/>
            </a:xfrm>
            <a:custGeom>
              <a:avLst/>
              <a:gdLst>
                <a:gd name="T0" fmla="*/ 72 w 96"/>
                <a:gd name="T1" fmla="*/ 255 h 255"/>
                <a:gd name="T2" fmla="*/ 72 w 96"/>
                <a:gd name="T3" fmla="*/ 14 h 255"/>
                <a:gd name="T4" fmla="*/ 96 w 96"/>
                <a:gd name="T5" fmla="*/ 14 h 255"/>
                <a:gd name="T6" fmla="*/ 96 w 96"/>
                <a:gd name="T7" fmla="*/ 0 h 255"/>
                <a:gd name="T8" fmla="*/ 0 w 96"/>
                <a:gd name="T9" fmla="*/ 0 h 255"/>
                <a:gd name="T10" fmla="*/ 0 w 96"/>
                <a:gd name="T11" fmla="*/ 14 h 255"/>
                <a:gd name="T12" fmla="*/ 25 w 96"/>
                <a:gd name="T13" fmla="*/ 14 h 255"/>
                <a:gd name="T14" fmla="*/ 25 w 96"/>
                <a:gd name="T15" fmla="*/ 231 h 255"/>
                <a:gd name="T16" fmla="*/ 72 w 9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5">
                  <a:moveTo>
                    <a:pt x="72" y="255"/>
                  </a:moveTo>
                  <a:lnTo>
                    <a:pt x="72" y="14"/>
                  </a:lnTo>
                  <a:lnTo>
                    <a:pt x="96" y="14"/>
                  </a:lnTo>
                  <a:lnTo>
                    <a:pt x="96" y="0"/>
                  </a:lnTo>
                  <a:lnTo>
                    <a:pt x="0" y="0"/>
                  </a:lnTo>
                  <a:lnTo>
                    <a:pt x="0" y="14"/>
                  </a:lnTo>
                  <a:lnTo>
                    <a:pt x="25" y="14"/>
                  </a:lnTo>
                  <a:lnTo>
                    <a:pt x="25" y="231"/>
                  </a:lnTo>
                  <a:lnTo>
                    <a:pt x="72" y="2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0" name="Freeform 227"/>
            <p:cNvSpPr>
              <a:spLocks/>
            </p:cNvSpPr>
            <p:nvPr/>
          </p:nvSpPr>
          <p:spPr bwMode="auto">
            <a:xfrm>
              <a:off x="7337" y="252"/>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1" name="Freeform 228"/>
            <p:cNvSpPr>
              <a:spLocks/>
            </p:cNvSpPr>
            <p:nvPr/>
          </p:nvSpPr>
          <p:spPr bwMode="auto">
            <a:xfrm>
              <a:off x="7210" y="70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2" name="Freeform 229"/>
            <p:cNvSpPr>
              <a:spLocks/>
            </p:cNvSpPr>
            <p:nvPr/>
          </p:nvSpPr>
          <p:spPr bwMode="auto">
            <a:xfrm>
              <a:off x="7210" y="83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3" name="Freeform 230"/>
            <p:cNvSpPr>
              <a:spLocks/>
            </p:cNvSpPr>
            <p:nvPr/>
          </p:nvSpPr>
          <p:spPr bwMode="auto">
            <a:xfrm>
              <a:off x="7337" y="381"/>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4" name="Freeform 231"/>
            <p:cNvSpPr>
              <a:spLocks/>
            </p:cNvSpPr>
            <p:nvPr/>
          </p:nvSpPr>
          <p:spPr bwMode="auto">
            <a:xfrm>
              <a:off x="7201" y="316"/>
              <a:ext cx="74" cy="93"/>
            </a:xfrm>
            <a:custGeom>
              <a:avLst/>
              <a:gdLst>
                <a:gd name="T0" fmla="*/ 558 w 577"/>
                <a:gd name="T1" fmla="*/ 0 h 730"/>
                <a:gd name="T2" fmla="*/ 111 w 577"/>
                <a:gd name="T3" fmla="*/ 327 h 730"/>
                <a:gd name="T4" fmla="*/ 45 w 577"/>
                <a:gd name="T5" fmla="*/ 730 h 730"/>
                <a:gd name="T6" fmla="*/ 401 w 577"/>
                <a:gd name="T7" fmla="*/ 442 h 730"/>
                <a:gd name="T8" fmla="*/ 558 w 577"/>
                <a:gd name="T9" fmla="*/ 369 h 730"/>
                <a:gd name="T10" fmla="*/ 558 w 577"/>
                <a:gd name="T11" fmla="*/ 0 h 730"/>
              </a:gdLst>
              <a:ahLst/>
              <a:cxnLst>
                <a:cxn ang="0">
                  <a:pos x="T0" y="T1"/>
                </a:cxn>
                <a:cxn ang="0">
                  <a:pos x="T2" y="T3"/>
                </a:cxn>
                <a:cxn ang="0">
                  <a:pos x="T4" y="T5"/>
                </a:cxn>
                <a:cxn ang="0">
                  <a:pos x="T6" y="T7"/>
                </a:cxn>
                <a:cxn ang="0">
                  <a:pos x="T8" y="T9"/>
                </a:cxn>
                <a:cxn ang="0">
                  <a:pos x="T10" y="T11"/>
                </a:cxn>
              </a:cxnLst>
              <a:rect l="0" t="0" r="r" b="b"/>
              <a:pathLst>
                <a:path w="577" h="730">
                  <a:moveTo>
                    <a:pt x="558" y="0"/>
                  </a:moveTo>
                  <a:cubicBezTo>
                    <a:pt x="558" y="0"/>
                    <a:pt x="221" y="106"/>
                    <a:pt x="111" y="327"/>
                  </a:cubicBezTo>
                  <a:cubicBezTo>
                    <a:pt x="0" y="547"/>
                    <a:pt x="45" y="730"/>
                    <a:pt x="45" y="730"/>
                  </a:cubicBezTo>
                  <a:cubicBezTo>
                    <a:pt x="45" y="730"/>
                    <a:pt x="224" y="526"/>
                    <a:pt x="401" y="442"/>
                  </a:cubicBezTo>
                  <a:cubicBezTo>
                    <a:pt x="577" y="357"/>
                    <a:pt x="558" y="369"/>
                    <a:pt x="558" y="369"/>
                  </a:cubicBezTo>
                  <a:lnTo>
                    <a:pt x="5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5" name="Freeform 232"/>
            <p:cNvSpPr>
              <a:spLocks/>
            </p:cNvSpPr>
            <p:nvPr/>
          </p:nvSpPr>
          <p:spPr bwMode="auto">
            <a:xfrm>
              <a:off x="7334" y="758"/>
              <a:ext cx="74" cy="94"/>
            </a:xfrm>
            <a:custGeom>
              <a:avLst/>
              <a:gdLst>
                <a:gd name="T0" fmla="*/ 19 w 578"/>
                <a:gd name="T1" fmla="*/ 730 h 730"/>
                <a:gd name="T2" fmla="*/ 467 w 578"/>
                <a:gd name="T3" fmla="*/ 403 h 730"/>
                <a:gd name="T4" fmla="*/ 532 w 578"/>
                <a:gd name="T5" fmla="*/ 0 h 730"/>
                <a:gd name="T6" fmla="*/ 177 w 578"/>
                <a:gd name="T7" fmla="*/ 288 h 730"/>
                <a:gd name="T8" fmla="*/ 19 w 578"/>
                <a:gd name="T9" fmla="*/ 361 h 730"/>
                <a:gd name="T10" fmla="*/ 19 w 578"/>
                <a:gd name="T11" fmla="*/ 730 h 730"/>
              </a:gdLst>
              <a:ahLst/>
              <a:cxnLst>
                <a:cxn ang="0">
                  <a:pos x="T0" y="T1"/>
                </a:cxn>
                <a:cxn ang="0">
                  <a:pos x="T2" y="T3"/>
                </a:cxn>
                <a:cxn ang="0">
                  <a:pos x="T4" y="T5"/>
                </a:cxn>
                <a:cxn ang="0">
                  <a:pos x="T6" y="T7"/>
                </a:cxn>
                <a:cxn ang="0">
                  <a:pos x="T8" y="T9"/>
                </a:cxn>
                <a:cxn ang="0">
                  <a:pos x="T10" y="T11"/>
                </a:cxn>
              </a:cxnLst>
              <a:rect l="0" t="0" r="r" b="b"/>
              <a:pathLst>
                <a:path w="578" h="730">
                  <a:moveTo>
                    <a:pt x="19" y="730"/>
                  </a:moveTo>
                  <a:cubicBezTo>
                    <a:pt x="19" y="730"/>
                    <a:pt x="356" y="623"/>
                    <a:pt x="467" y="403"/>
                  </a:cubicBezTo>
                  <a:cubicBezTo>
                    <a:pt x="578" y="183"/>
                    <a:pt x="532" y="0"/>
                    <a:pt x="532" y="0"/>
                  </a:cubicBezTo>
                  <a:cubicBezTo>
                    <a:pt x="532" y="0"/>
                    <a:pt x="353" y="204"/>
                    <a:pt x="177" y="288"/>
                  </a:cubicBezTo>
                  <a:cubicBezTo>
                    <a:pt x="0" y="373"/>
                    <a:pt x="19" y="361"/>
                    <a:pt x="19" y="361"/>
                  </a:cubicBezTo>
                  <a:lnTo>
                    <a:pt x="19" y="7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6" name="Freeform 233"/>
            <p:cNvSpPr>
              <a:spLocks/>
            </p:cNvSpPr>
            <p:nvPr/>
          </p:nvSpPr>
          <p:spPr bwMode="auto">
            <a:xfrm>
              <a:off x="7256" y="445"/>
              <a:ext cx="17" cy="20"/>
            </a:xfrm>
            <a:custGeom>
              <a:avLst/>
              <a:gdLst>
                <a:gd name="T0" fmla="*/ 17 w 17"/>
                <a:gd name="T1" fmla="*/ 0 h 20"/>
                <a:gd name="T2" fmla="*/ 17 w 17"/>
                <a:gd name="T3" fmla="*/ 20 h 20"/>
                <a:gd name="T4" fmla="*/ 0 w 17"/>
                <a:gd name="T5" fmla="*/ 10 h 20"/>
                <a:gd name="T6" fmla="*/ 17 w 17"/>
                <a:gd name="T7" fmla="*/ 0 h 20"/>
              </a:gdLst>
              <a:ahLst/>
              <a:cxnLst>
                <a:cxn ang="0">
                  <a:pos x="T0" y="T1"/>
                </a:cxn>
                <a:cxn ang="0">
                  <a:pos x="T2" y="T3"/>
                </a:cxn>
                <a:cxn ang="0">
                  <a:pos x="T4" y="T5"/>
                </a:cxn>
                <a:cxn ang="0">
                  <a:pos x="T6" y="T7"/>
                </a:cxn>
              </a:cxnLst>
              <a:rect l="0" t="0" r="r" b="b"/>
              <a:pathLst>
                <a:path w="17" h="20">
                  <a:moveTo>
                    <a:pt x="17" y="0"/>
                  </a:moveTo>
                  <a:lnTo>
                    <a:pt x="17" y="20"/>
                  </a:lnTo>
                  <a:lnTo>
                    <a:pt x="0" y="10"/>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7" name="Freeform 234"/>
            <p:cNvSpPr>
              <a:spLocks/>
            </p:cNvSpPr>
            <p:nvPr/>
          </p:nvSpPr>
          <p:spPr bwMode="auto">
            <a:xfrm>
              <a:off x="7337" y="701"/>
              <a:ext cx="18" cy="19"/>
            </a:xfrm>
            <a:custGeom>
              <a:avLst/>
              <a:gdLst>
                <a:gd name="T0" fmla="*/ 0 w 18"/>
                <a:gd name="T1" fmla="*/ 19 h 19"/>
                <a:gd name="T2" fmla="*/ 0 w 18"/>
                <a:gd name="T3" fmla="*/ 0 h 19"/>
                <a:gd name="T4" fmla="*/ 18 w 18"/>
                <a:gd name="T5" fmla="*/ 9 h 19"/>
                <a:gd name="T6" fmla="*/ 0 w 18"/>
                <a:gd name="T7" fmla="*/ 19 h 19"/>
              </a:gdLst>
              <a:ahLst/>
              <a:cxnLst>
                <a:cxn ang="0">
                  <a:pos x="T0" y="T1"/>
                </a:cxn>
                <a:cxn ang="0">
                  <a:pos x="T2" y="T3"/>
                </a:cxn>
                <a:cxn ang="0">
                  <a:pos x="T4" y="T5"/>
                </a:cxn>
                <a:cxn ang="0">
                  <a:pos x="T6" y="T7"/>
                </a:cxn>
              </a:cxnLst>
              <a:rect l="0" t="0" r="r" b="b"/>
              <a:pathLst>
                <a:path w="18" h="19">
                  <a:moveTo>
                    <a:pt x="0" y="19"/>
                  </a:moveTo>
                  <a:lnTo>
                    <a:pt x="0" y="0"/>
                  </a:lnTo>
                  <a:lnTo>
                    <a:pt x="18" y="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8" name="Freeform 235"/>
            <p:cNvSpPr>
              <a:spLocks/>
            </p:cNvSpPr>
            <p:nvPr/>
          </p:nvSpPr>
          <p:spPr bwMode="auto">
            <a:xfrm>
              <a:off x="7207" y="432"/>
              <a:ext cx="198" cy="174"/>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49"/>
                    <a:pt x="1208" y="1062"/>
                  </a:cubicBezTo>
                  <a:cubicBezTo>
                    <a:pt x="970" y="916"/>
                    <a:pt x="656" y="817"/>
                    <a:pt x="491" y="727"/>
                  </a:cubicBezTo>
                  <a:cubicBezTo>
                    <a:pt x="366" y="658"/>
                    <a:pt x="263" y="595"/>
                    <a:pt x="186" y="521"/>
                  </a:cubicBezTo>
                  <a:cubicBezTo>
                    <a:pt x="57" y="398"/>
                    <a:pt x="0" y="247"/>
                    <a:pt x="18" y="0"/>
                  </a:cubicBezTo>
                  <a:cubicBezTo>
                    <a:pt x="197" y="207"/>
                    <a:pt x="524" y="341"/>
                    <a:pt x="828" y="491"/>
                  </a:cubicBezTo>
                  <a:cubicBezTo>
                    <a:pt x="1193" y="672"/>
                    <a:pt x="1544" y="851"/>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9" name="Freeform 236"/>
            <p:cNvSpPr>
              <a:spLocks/>
            </p:cNvSpPr>
            <p:nvPr/>
          </p:nvSpPr>
          <p:spPr bwMode="auto">
            <a:xfrm>
              <a:off x="7207" y="567"/>
              <a:ext cx="198" cy="173"/>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50"/>
                    <a:pt x="1208" y="1062"/>
                  </a:cubicBezTo>
                  <a:cubicBezTo>
                    <a:pt x="970" y="916"/>
                    <a:pt x="656" y="817"/>
                    <a:pt x="491" y="727"/>
                  </a:cubicBezTo>
                  <a:cubicBezTo>
                    <a:pt x="366" y="658"/>
                    <a:pt x="263" y="595"/>
                    <a:pt x="186" y="521"/>
                  </a:cubicBezTo>
                  <a:cubicBezTo>
                    <a:pt x="57" y="398"/>
                    <a:pt x="0" y="247"/>
                    <a:pt x="18" y="0"/>
                  </a:cubicBezTo>
                  <a:cubicBezTo>
                    <a:pt x="197" y="207"/>
                    <a:pt x="524" y="342"/>
                    <a:pt x="828" y="491"/>
                  </a:cubicBezTo>
                  <a:cubicBezTo>
                    <a:pt x="1193" y="672"/>
                    <a:pt x="1544" y="852"/>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0" name="Freeform 237"/>
            <p:cNvSpPr>
              <a:spLocks/>
            </p:cNvSpPr>
            <p:nvPr/>
          </p:nvSpPr>
          <p:spPr bwMode="auto">
            <a:xfrm>
              <a:off x="7207" y="492"/>
              <a:ext cx="27" cy="46"/>
            </a:xfrm>
            <a:custGeom>
              <a:avLst/>
              <a:gdLst>
                <a:gd name="T0" fmla="*/ 132 w 213"/>
                <a:gd name="T1" fmla="*/ 91 h 362"/>
                <a:gd name="T2" fmla="*/ 52 w 213"/>
                <a:gd name="T3" fmla="*/ 0 h 362"/>
                <a:gd name="T4" fmla="*/ 11 w 213"/>
                <a:gd name="T5" fmla="*/ 158 h 362"/>
                <a:gd name="T6" fmla="*/ 3 w 213"/>
                <a:gd name="T7" fmla="*/ 362 h 362"/>
                <a:gd name="T8" fmla="*/ 114 w 213"/>
                <a:gd name="T9" fmla="*/ 246 h 362"/>
                <a:gd name="T10" fmla="*/ 213 w 213"/>
                <a:gd name="T11" fmla="*/ 161 h 362"/>
                <a:gd name="T12" fmla="*/ 132 w 213"/>
                <a:gd name="T13" fmla="*/ 91 h 362"/>
              </a:gdLst>
              <a:ahLst/>
              <a:cxnLst>
                <a:cxn ang="0">
                  <a:pos x="T0" y="T1"/>
                </a:cxn>
                <a:cxn ang="0">
                  <a:pos x="T2" y="T3"/>
                </a:cxn>
                <a:cxn ang="0">
                  <a:pos x="T4" y="T5"/>
                </a:cxn>
                <a:cxn ang="0">
                  <a:pos x="T6" y="T7"/>
                </a:cxn>
                <a:cxn ang="0">
                  <a:pos x="T8" y="T9"/>
                </a:cxn>
                <a:cxn ang="0">
                  <a:pos x="T10" y="T11"/>
                </a:cxn>
                <a:cxn ang="0">
                  <a:pos x="T12" y="T13"/>
                </a:cxn>
              </a:cxnLst>
              <a:rect l="0" t="0" r="r" b="b"/>
              <a:pathLst>
                <a:path w="213" h="362">
                  <a:moveTo>
                    <a:pt x="132" y="91"/>
                  </a:moveTo>
                  <a:cubicBezTo>
                    <a:pt x="66" y="25"/>
                    <a:pt x="52" y="0"/>
                    <a:pt x="52" y="0"/>
                  </a:cubicBezTo>
                  <a:cubicBezTo>
                    <a:pt x="52" y="0"/>
                    <a:pt x="23" y="72"/>
                    <a:pt x="11" y="158"/>
                  </a:cubicBezTo>
                  <a:cubicBezTo>
                    <a:pt x="0" y="245"/>
                    <a:pt x="3" y="362"/>
                    <a:pt x="3" y="362"/>
                  </a:cubicBezTo>
                  <a:cubicBezTo>
                    <a:pt x="3" y="362"/>
                    <a:pt x="45" y="315"/>
                    <a:pt x="114" y="246"/>
                  </a:cubicBezTo>
                  <a:cubicBezTo>
                    <a:pt x="184" y="176"/>
                    <a:pt x="213" y="161"/>
                    <a:pt x="213" y="161"/>
                  </a:cubicBezTo>
                  <a:cubicBezTo>
                    <a:pt x="213" y="161"/>
                    <a:pt x="198" y="157"/>
                    <a:pt x="132" y="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1" name="Freeform 238"/>
            <p:cNvSpPr>
              <a:spLocks/>
            </p:cNvSpPr>
            <p:nvPr/>
          </p:nvSpPr>
          <p:spPr bwMode="auto">
            <a:xfrm>
              <a:off x="7376" y="627"/>
              <a:ext cx="27" cy="47"/>
            </a:xfrm>
            <a:custGeom>
              <a:avLst/>
              <a:gdLst>
                <a:gd name="T0" fmla="*/ 81 w 214"/>
                <a:gd name="T1" fmla="*/ 270 h 362"/>
                <a:gd name="T2" fmla="*/ 161 w 214"/>
                <a:gd name="T3" fmla="*/ 362 h 362"/>
                <a:gd name="T4" fmla="*/ 201 w 214"/>
                <a:gd name="T5" fmla="*/ 203 h 362"/>
                <a:gd name="T6" fmla="*/ 211 w 214"/>
                <a:gd name="T7" fmla="*/ 0 h 362"/>
                <a:gd name="T8" fmla="*/ 99 w 214"/>
                <a:gd name="T9" fmla="*/ 116 h 362"/>
                <a:gd name="T10" fmla="*/ 0 w 214"/>
                <a:gd name="T11" fmla="*/ 201 h 362"/>
                <a:gd name="T12" fmla="*/ 81 w 214"/>
                <a:gd name="T13" fmla="*/ 270 h 362"/>
              </a:gdLst>
              <a:ahLst/>
              <a:cxnLst>
                <a:cxn ang="0">
                  <a:pos x="T0" y="T1"/>
                </a:cxn>
                <a:cxn ang="0">
                  <a:pos x="T2" y="T3"/>
                </a:cxn>
                <a:cxn ang="0">
                  <a:pos x="T4" y="T5"/>
                </a:cxn>
                <a:cxn ang="0">
                  <a:pos x="T6" y="T7"/>
                </a:cxn>
                <a:cxn ang="0">
                  <a:pos x="T8" y="T9"/>
                </a:cxn>
                <a:cxn ang="0">
                  <a:pos x="T10" y="T11"/>
                </a:cxn>
                <a:cxn ang="0">
                  <a:pos x="T12" y="T13"/>
                </a:cxn>
              </a:cxnLst>
              <a:rect l="0" t="0" r="r" b="b"/>
              <a:pathLst>
                <a:path w="214" h="362">
                  <a:moveTo>
                    <a:pt x="81" y="270"/>
                  </a:moveTo>
                  <a:cubicBezTo>
                    <a:pt x="147" y="336"/>
                    <a:pt x="161" y="362"/>
                    <a:pt x="161" y="362"/>
                  </a:cubicBezTo>
                  <a:cubicBezTo>
                    <a:pt x="161" y="362"/>
                    <a:pt x="190" y="290"/>
                    <a:pt x="201" y="203"/>
                  </a:cubicBezTo>
                  <a:cubicBezTo>
                    <a:pt x="214" y="117"/>
                    <a:pt x="211" y="0"/>
                    <a:pt x="211" y="0"/>
                  </a:cubicBezTo>
                  <a:cubicBezTo>
                    <a:pt x="211" y="0"/>
                    <a:pt x="168" y="47"/>
                    <a:pt x="99" y="116"/>
                  </a:cubicBezTo>
                  <a:cubicBezTo>
                    <a:pt x="29" y="186"/>
                    <a:pt x="0" y="201"/>
                    <a:pt x="0" y="201"/>
                  </a:cubicBezTo>
                  <a:cubicBezTo>
                    <a:pt x="0" y="201"/>
                    <a:pt x="15" y="205"/>
                    <a:pt x="81" y="2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2" name="Freeform 239"/>
            <p:cNvSpPr>
              <a:spLocks/>
            </p:cNvSpPr>
            <p:nvPr/>
          </p:nvSpPr>
          <p:spPr bwMode="auto">
            <a:xfrm>
              <a:off x="7049" y="776"/>
              <a:ext cx="74" cy="85"/>
            </a:xfrm>
            <a:custGeom>
              <a:avLst/>
              <a:gdLst>
                <a:gd name="T0" fmla="*/ 222 w 579"/>
                <a:gd name="T1" fmla="*/ 498 h 669"/>
                <a:gd name="T2" fmla="*/ 197 w 579"/>
                <a:gd name="T3" fmla="*/ 633 h 669"/>
                <a:gd name="T4" fmla="*/ 216 w 579"/>
                <a:gd name="T5" fmla="*/ 649 h 669"/>
                <a:gd name="T6" fmla="*/ 200 w 579"/>
                <a:gd name="T7" fmla="*/ 668 h 669"/>
                <a:gd name="T8" fmla="*/ 103 w 579"/>
                <a:gd name="T9" fmla="*/ 594 h 669"/>
                <a:gd name="T10" fmla="*/ 3 w 579"/>
                <a:gd name="T11" fmla="*/ 527 h 669"/>
                <a:gd name="T12" fmla="*/ 16 w 579"/>
                <a:gd name="T13" fmla="*/ 506 h 669"/>
                <a:gd name="T14" fmla="*/ 36 w 579"/>
                <a:gd name="T15" fmla="*/ 518 h 669"/>
                <a:gd name="T16" fmla="*/ 157 w 579"/>
                <a:gd name="T17" fmla="*/ 452 h 669"/>
                <a:gd name="T18" fmla="*/ 358 w 579"/>
                <a:gd name="T19" fmla="*/ 171 h 669"/>
                <a:gd name="T20" fmla="*/ 381 w 579"/>
                <a:gd name="T21" fmla="*/ 36 h 669"/>
                <a:gd name="T22" fmla="*/ 363 w 579"/>
                <a:gd name="T23" fmla="*/ 20 h 669"/>
                <a:gd name="T24" fmla="*/ 379 w 579"/>
                <a:gd name="T25" fmla="*/ 1 h 669"/>
                <a:gd name="T26" fmla="*/ 475 w 579"/>
                <a:gd name="T27" fmla="*/ 73 h 669"/>
                <a:gd name="T28" fmla="*/ 576 w 579"/>
                <a:gd name="T29" fmla="*/ 142 h 669"/>
                <a:gd name="T30" fmla="*/ 564 w 579"/>
                <a:gd name="T31" fmla="*/ 163 h 669"/>
                <a:gd name="T32" fmla="*/ 542 w 579"/>
                <a:gd name="T33" fmla="*/ 151 h 669"/>
                <a:gd name="T34" fmla="*/ 422 w 579"/>
                <a:gd name="T35" fmla="*/ 217 h 669"/>
                <a:gd name="T36" fmla="*/ 222 w 579"/>
                <a:gd name="T37" fmla="*/ 49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9" h="669">
                  <a:moveTo>
                    <a:pt x="222" y="498"/>
                  </a:moveTo>
                  <a:cubicBezTo>
                    <a:pt x="162" y="582"/>
                    <a:pt x="154" y="596"/>
                    <a:pt x="197" y="633"/>
                  </a:cubicBezTo>
                  <a:cubicBezTo>
                    <a:pt x="216" y="649"/>
                    <a:pt x="216" y="649"/>
                    <a:pt x="216" y="649"/>
                  </a:cubicBezTo>
                  <a:cubicBezTo>
                    <a:pt x="219" y="656"/>
                    <a:pt x="207" y="669"/>
                    <a:pt x="200" y="668"/>
                  </a:cubicBezTo>
                  <a:cubicBezTo>
                    <a:pt x="162" y="638"/>
                    <a:pt x="136" y="618"/>
                    <a:pt x="103" y="594"/>
                  </a:cubicBezTo>
                  <a:cubicBezTo>
                    <a:pt x="71" y="572"/>
                    <a:pt x="44" y="553"/>
                    <a:pt x="3" y="527"/>
                  </a:cubicBezTo>
                  <a:cubicBezTo>
                    <a:pt x="0" y="521"/>
                    <a:pt x="9" y="506"/>
                    <a:pt x="16" y="506"/>
                  </a:cubicBezTo>
                  <a:cubicBezTo>
                    <a:pt x="36" y="518"/>
                    <a:pt x="36" y="518"/>
                    <a:pt x="36" y="518"/>
                  </a:cubicBezTo>
                  <a:cubicBezTo>
                    <a:pt x="86" y="548"/>
                    <a:pt x="97" y="535"/>
                    <a:pt x="157" y="452"/>
                  </a:cubicBezTo>
                  <a:cubicBezTo>
                    <a:pt x="358" y="171"/>
                    <a:pt x="358" y="171"/>
                    <a:pt x="358" y="171"/>
                  </a:cubicBezTo>
                  <a:cubicBezTo>
                    <a:pt x="417" y="87"/>
                    <a:pt x="424" y="75"/>
                    <a:pt x="381" y="36"/>
                  </a:cubicBezTo>
                  <a:cubicBezTo>
                    <a:pt x="363" y="20"/>
                    <a:pt x="363" y="20"/>
                    <a:pt x="363" y="20"/>
                  </a:cubicBezTo>
                  <a:cubicBezTo>
                    <a:pt x="361" y="13"/>
                    <a:pt x="372" y="0"/>
                    <a:pt x="379" y="1"/>
                  </a:cubicBezTo>
                  <a:cubicBezTo>
                    <a:pt x="417" y="31"/>
                    <a:pt x="443" y="51"/>
                    <a:pt x="475" y="73"/>
                  </a:cubicBezTo>
                  <a:cubicBezTo>
                    <a:pt x="508" y="97"/>
                    <a:pt x="535" y="115"/>
                    <a:pt x="576" y="142"/>
                  </a:cubicBezTo>
                  <a:cubicBezTo>
                    <a:pt x="579" y="148"/>
                    <a:pt x="572" y="162"/>
                    <a:pt x="564" y="163"/>
                  </a:cubicBezTo>
                  <a:cubicBezTo>
                    <a:pt x="542" y="151"/>
                    <a:pt x="542" y="151"/>
                    <a:pt x="542" y="151"/>
                  </a:cubicBezTo>
                  <a:cubicBezTo>
                    <a:pt x="492" y="123"/>
                    <a:pt x="482" y="133"/>
                    <a:pt x="422" y="217"/>
                  </a:cubicBezTo>
                  <a:lnTo>
                    <a:pt x="222" y="4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3" name="Freeform 240"/>
            <p:cNvSpPr>
              <a:spLocks/>
            </p:cNvSpPr>
            <p:nvPr/>
          </p:nvSpPr>
          <p:spPr bwMode="auto">
            <a:xfrm>
              <a:off x="7006" y="747"/>
              <a:ext cx="84" cy="80"/>
            </a:xfrm>
            <a:custGeom>
              <a:avLst/>
              <a:gdLst>
                <a:gd name="T0" fmla="*/ 576 w 662"/>
                <a:gd name="T1" fmla="*/ 87 h 627"/>
                <a:gd name="T2" fmla="*/ 662 w 662"/>
                <a:gd name="T3" fmla="*/ 216 h 627"/>
                <a:gd name="T4" fmla="*/ 589 w 662"/>
                <a:gd name="T5" fmla="*/ 334 h 627"/>
                <a:gd name="T6" fmla="*/ 570 w 662"/>
                <a:gd name="T7" fmla="*/ 320 h 627"/>
                <a:gd name="T8" fmla="*/ 546 w 662"/>
                <a:gd name="T9" fmla="*/ 100 h 627"/>
                <a:gd name="T10" fmla="*/ 381 w 662"/>
                <a:gd name="T11" fmla="*/ 100 h 627"/>
                <a:gd name="T12" fmla="*/ 347 w 662"/>
                <a:gd name="T13" fmla="*/ 254 h 627"/>
                <a:gd name="T14" fmla="*/ 374 w 662"/>
                <a:gd name="T15" fmla="*/ 360 h 627"/>
                <a:gd name="T16" fmla="*/ 338 w 662"/>
                <a:gd name="T17" fmla="*/ 554 h 627"/>
                <a:gd name="T18" fmla="*/ 79 w 662"/>
                <a:gd name="T19" fmla="*/ 542 h 627"/>
                <a:gd name="T20" fmla="*/ 21 w 662"/>
                <a:gd name="T21" fmla="*/ 471 h 627"/>
                <a:gd name="T22" fmla="*/ 0 w 662"/>
                <a:gd name="T23" fmla="*/ 444 h 627"/>
                <a:gd name="T24" fmla="*/ 68 w 662"/>
                <a:gd name="T25" fmla="*/ 345 h 627"/>
                <a:gd name="T26" fmla="*/ 88 w 662"/>
                <a:gd name="T27" fmla="*/ 360 h 627"/>
                <a:gd name="T28" fmla="*/ 110 w 662"/>
                <a:gd name="T29" fmla="*/ 530 h 627"/>
                <a:gd name="T30" fmla="*/ 268 w 662"/>
                <a:gd name="T31" fmla="*/ 529 h 627"/>
                <a:gd name="T32" fmla="*/ 288 w 662"/>
                <a:gd name="T33" fmla="*/ 386 h 627"/>
                <a:gd name="T34" fmla="*/ 265 w 662"/>
                <a:gd name="T35" fmla="*/ 297 h 627"/>
                <a:gd name="T36" fmla="*/ 302 w 662"/>
                <a:gd name="T37" fmla="*/ 78 h 627"/>
                <a:gd name="T38" fmla="*/ 576 w 662"/>
                <a:gd name="T39"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2" h="627">
                  <a:moveTo>
                    <a:pt x="576" y="87"/>
                  </a:moveTo>
                  <a:cubicBezTo>
                    <a:pt x="636" y="142"/>
                    <a:pt x="656" y="196"/>
                    <a:pt x="662" y="216"/>
                  </a:cubicBezTo>
                  <a:cubicBezTo>
                    <a:pt x="657" y="240"/>
                    <a:pt x="619" y="299"/>
                    <a:pt x="589" y="334"/>
                  </a:cubicBezTo>
                  <a:cubicBezTo>
                    <a:pt x="581" y="335"/>
                    <a:pt x="569" y="327"/>
                    <a:pt x="570" y="320"/>
                  </a:cubicBezTo>
                  <a:cubicBezTo>
                    <a:pt x="593" y="274"/>
                    <a:pt x="629" y="177"/>
                    <a:pt x="546" y="100"/>
                  </a:cubicBezTo>
                  <a:cubicBezTo>
                    <a:pt x="486" y="45"/>
                    <a:pt x="421" y="57"/>
                    <a:pt x="381" y="100"/>
                  </a:cubicBezTo>
                  <a:cubicBezTo>
                    <a:pt x="352" y="131"/>
                    <a:pt x="326" y="172"/>
                    <a:pt x="347" y="254"/>
                  </a:cubicBezTo>
                  <a:cubicBezTo>
                    <a:pt x="374" y="360"/>
                    <a:pt x="374" y="360"/>
                    <a:pt x="374" y="360"/>
                  </a:cubicBezTo>
                  <a:cubicBezTo>
                    <a:pt x="388" y="417"/>
                    <a:pt x="392" y="496"/>
                    <a:pt x="338" y="554"/>
                  </a:cubicBezTo>
                  <a:cubicBezTo>
                    <a:pt x="275" y="622"/>
                    <a:pt x="171" y="627"/>
                    <a:pt x="79" y="542"/>
                  </a:cubicBezTo>
                  <a:cubicBezTo>
                    <a:pt x="57" y="521"/>
                    <a:pt x="35" y="494"/>
                    <a:pt x="21" y="471"/>
                  </a:cubicBezTo>
                  <a:cubicBezTo>
                    <a:pt x="14" y="460"/>
                    <a:pt x="6" y="449"/>
                    <a:pt x="0" y="444"/>
                  </a:cubicBezTo>
                  <a:cubicBezTo>
                    <a:pt x="10" y="421"/>
                    <a:pt x="40" y="375"/>
                    <a:pt x="68" y="345"/>
                  </a:cubicBezTo>
                  <a:cubicBezTo>
                    <a:pt x="75" y="343"/>
                    <a:pt x="88" y="352"/>
                    <a:pt x="88" y="360"/>
                  </a:cubicBezTo>
                  <a:cubicBezTo>
                    <a:pt x="65" y="402"/>
                    <a:pt x="42" y="466"/>
                    <a:pt x="110" y="530"/>
                  </a:cubicBezTo>
                  <a:cubicBezTo>
                    <a:pt x="180" y="594"/>
                    <a:pt x="238" y="562"/>
                    <a:pt x="268" y="529"/>
                  </a:cubicBezTo>
                  <a:cubicBezTo>
                    <a:pt x="306" y="488"/>
                    <a:pt x="299" y="427"/>
                    <a:pt x="288" y="386"/>
                  </a:cubicBezTo>
                  <a:cubicBezTo>
                    <a:pt x="265" y="297"/>
                    <a:pt x="265" y="297"/>
                    <a:pt x="265" y="297"/>
                  </a:cubicBezTo>
                  <a:cubicBezTo>
                    <a:pt x="245" y="228"/>
                    <a:pt x="240" y="146"/>
                    <a:pt x="302" y="78"/>
                  </a:cubicBezTo>
                  <a:cubicBezTo>
                    <a:pt x="375" y="0"/>
                    <a:pt x="483" y="1"/>
                    <a:pt x="576"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4" name="Freeform 241"/>
            <p:cNvSpPr>
              <a:spLocks/>
            </p:cNvSpPr>
            <p:nvPr/>
          </p:nvSpPr>
          <p:spPr bwMode="auto">
            <a:xfrm>
              <a:off x="6943" y="699"/>
              <a:ext cx="103" cy="93"/>
            </a:xfrm>
            <a:custGeom>
              <a:avLst/>
              <a:gdLst>
                <a:gd name="T0" fmla="*/ 582 w 806"/>
                <a:gd name="T1" fmla="*/ 161 h 727"/>
                <a:gd name="T2" fmla="*/ 644 w 806"/>
                <a:gd name="T3" fmla="*/ 42 h 727"/>
                <a:gd name="T4" fmla="*/ 628 w 806"/>
                <a:gd name="T5" fmla="*/ 15 h 727"/>
                <a:gd name="T6" fmla="*/ 648 w 806"/>
                <a:gd name="T7" fmla="*/ 2 h 727"/>
                <a:gd name="T8" fmla="*/ 722 w 806"/>
                <a:gd name="T9" fmla="*/ 106 h 727"/>
                <a:gd name="T10" fmla="*/ 805 w 806"/>
                <a:gd name="T11" fmla="*/ 212 h 727"/>
                <a:gd name="T12" fmla="*/ 786 w 806"/>
                <a:gd name="T13" fmla="*/ 227 h 727"/>
                <a:gd name="T14" fmla="*/ 763 w 806"/>
                <a:gd name="T15" fmla="*/ 201 h 727"/>
                <a:gd name="T16" fmla="*/ 629 w 806"/>
                <a:gd name="T17" fmla="*/ 225 h 727"/>
                <a:gd name="T18" fmla="*/ 282 w 806"/>
                <a:gd name="T19" fmla="*/ 485 h 727"/>
                <a:gd name="T20" fmla="*/ 275 w 806"/>
                <a:gd name="T21" fmla="*/ 526 h 727"/>
                <a:gd name="T22" fmla="*/ 307 w 806"/>
                <a:gd name="T23" fmla="*/ 569 h 727"/>
                <a:gd name="T24" fmla="*/ 397 w 806"/>
                <a:gd name="T25" fmla="*/ 650 h 727"/>
                <a:gd name="T26" fmla="*/ 477 w 806"/>
                <a:gd name="T27" fmla="*/ 645 h 727"/>
                <a:gd name="T28" fmla="*/ 487 w 806"/>
                <a:gd name="T29" fmla="*/ 670 h 727"/>
                <a:gd name="T30" fmla="*/ 349 w 806"/>
                <a:gd name="T31" fmla="*/ 727 h 727"/>
                <a:gd name="T32" fmla="*/ 338 w 806"/>
                <a:gd name="T33" fmla="*/ 712 h 727"/>
                <a:gd name="T34" fmla="*/ 313 w 806"/>
                <a:gd name="T35" fmla="*/ 628 h 727"/>
                <a:gd name="T36" fmla="*/ 77 w 806"/>
                <a:gd name="T37" fmla="*/ 313 h 727"/>
                <a:gd name="T38" fmla="*/ 10 w 806"/>
                <a:gd name="T39" fmla="*/ 268 h 727"/>
                <a:gd name="T40" fmla="*/ 2 w 806"/>
                <a:gd name="T41" fmla="*/ 253 h 727"/>
                <a:gd name="T42" fmla="*/ 129 w 806"/>
                <a:gd name="T43" fmla="*/ 176 h 727"/>
                <a:gd name="T44" fmla="*/ 146 w 806"/>
                <a:gd name="T45" fmla="*/ 195 h 727"/>
                <a:gd name="T46" fmla="*/ 104 w 806"/>
                <a:gd name="T47" fmla="*/ 257 h 727"/>
                <a:gd name="T48" fmla="*/ 152 w 806"/>
                <a:gd name="T49" fmla="*/ 362 h 727"/>
                <a:gd name="T50" fmla="*/ 193 w 806"/>
                <a:gd name="T51" fmla="*/ 417 h 727"/>
                <a:gd name="T52" fmla="*/ 236 w 806"/>
                <a:gd name="T53" fmla="*/ 420 h 727"/>
                <a:gd name="T54" fmla="*/ 582 w 806"/>
                <a:gd name="T55" fmla="*/ 1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6" h="727">
                  <a:moveTo>
                    <a:pt x="582" y="161"/>
                  </a:moveTo>
                  <a:cubicBezTo>
                    <a:pt x="663" y="100"/>
                    <a:pt x="673" y="91"/>
                    <a:pt x="644" y="42"/>
                  </a:cubicBezTo>
                  <a:cubicBezTo>
                    <a:pt x="628" y="15"/>
                    <a:pt x="628" y="15"/>
                    <a:pt x="628" y="15"/>
                  </a:cubicBezTo>
                  <a:cubicBezTo>
                    <a:pt x="627" y="9"/>
                    <a:pt x="643" y="0"/>
                    <a:pt x="648" y="2"/>
                  </a:cubicBezTo>
                  <a:cubicBezTo>
                    <a:pt x="680" y="48"/>
                    <a:pt x="699" y="75"/>
                    <a:pt x="722" y="106"/>
                  </a:cubicBezTo>
                  <a:cubicBezTo>
                    <a:pt x="746" y="137"/>
                    <a:pt x="766" y="164"/>
                    <a:pt x="805" y="212"/>
                  </a:cubicBezTo>
                  <a:cubicBezTo>
                    <a:pt x="806" y="219"/>
                    <a:pt x="794" y="230"/>
                    <a:pt x="786" y="227"/>
                  </a:cubicBezTo>
                  <a:cubicBezTo>
                    <a:pt x="763" y="201"/>
                    <a:pt x="763" y="201"/>
                    <a:pt x="763" y="201"/>
                  </a:cubicBezTo>
                  <a:cubicBezTo>
                    <a:pt x="726" y="159"/>
                    <a:pt x="711" y="164"/>
                    <a:pt x="629" y="225"/>
                  </a:cubicBezTo>
                  <a:cubicBezTo>
                    <a:pt x="282" y="485"/>
                    <a:pt x="282" y="485"/>
                    <a:pt x="282" y="485"/>
                  </a:cubicBezTo>
                  <a:cubicBezTo>
                    <a:pt x="258" y="503"/>
                    <a:pt x="257" y="503"/>
                    <a:pt x="275" y="526"/>
                  </a:cubicBezTo>
                  <a:cubicBezTo>
                    <a:pt x="307" y="569"/>
                    <a:pt x="307" y="569"/>
                    <a:pt x="307" y="569"/>
                  </a:cubicBezTo>
                  <a:cubicBezTo>
                    <a:pt x="332" y="603"/>
                    <a:pt x="365" y="644"/>
                    <a:pt x="397" y="650"/>
                  </a:cubicBezTo>
                  <a:cubicBezTo>
                    <a:pt x="428" y="656"/>
                    <a:pt x="451" y="651"/>
                    <a:pt x="477" y="645"/>
                  </a:cubicBezTo>
                  <a:cubicBezTo>
                    <a:pt x="487" y="648"/>
                    <a:pt x="491" y="662"/>
                    <a:pt x="487" y="670"/>
                  </a:cubicBezTo>
                  <a:cubicBezTo>
                    <a:pt x="443" y="683"/>
                    <a:pt x="384" y="709"/>
                    <a:pt x="349" y="727"/>
                  </a:cubicBezTo>
                  <a:cubicBezTo>
                    <a:pt x="346" y="725"/>
                    <a:pt x="337" y="716"/>
                    <a:pt x="338" y="712"/>
                  </a:cubicBezTo>
                  <a:cubicBezTo>
                    <a:pt x="359" y="688"/>
                    <a:pt x="339" y="663"/>
                    <a:pt x="313" y="628"/>
                  </a:cubicBezTo>
                  <a:cubicBezTo>
                    <a:pt x="77" y="313"/>
                    <a:pt x="77" y="313"/>
                    <a:pt x="77" y="313"/>
                  </a:cubicBezTo>
                  <a:cubicBezTo>
                    <a:pt x="46" y="271"/>
                    <a:pt x="39" y="265"/>
                    <a:pt x="10" y="268"/>
                  </a:cubicBezTo>
                  <a:cubicBezTo>
                    <a:pt x="6" y="266"/>
                    <a:pt x="0" y="256"/>
                    <a:pt x="2" y="253"/>
                  </a:cubicBezTo>
                  <a:cubicBezTo>
                    <a:pt x="41" y="237"/>
                    <a:pt x="108" y="196"/>
                    <a:pt x="129" y="176"/>
                  </a:cubicBezTo>
                  <a:cubicBezTo>
                    <a:pt x="138" y="175"/>
                    <a:pt x="148" y="188"/>
                    <a:pt x="146" y="195"/>
                  </a:cubicBezTo>
                  <a:cubicBezTo>
                    <a:pt x="128" y="212"/>
                    <a:pt x="103" y="239"/>
                    <a:pt x="104" y="257"/>
                  </a:cubicBezTo>
                  <a:cubicBezTo>
                    <a:pt x="104" y="285"/>
                    <a:pt x="120" y="319"/>
                    <a:pt x="152" y="362"/>
                  </a:cubicBezTo>
                  <a:cubicBezTo>
                    <a:pt x="193" y="417"/>
                    <a:pt x="193" y="417"/>
                    <a:pt x="193" y="417"/>
                  </a:cubicBezTo>
                  <a:cubicBezTo>
                    <a:pt x="210" y="440"/>
                    <a:pt x="210" y="439"/>
                    <a:pt x="236" y="420"/>
                  </a:cubicBezTo>
                  <a:lnTo>
                    <a:pt x="582" y="1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5" name="Freeform 242"/>
            <p:cNvSpPr>
              <a:spLocks/>
            </p:cNvSpPr>
            <p:nvPr/>
          </p:nvSpPr>
          <p:spPr bwMode="auto">
            <a:xfrm>
              <a:off x="6927" y="653"/>
              <a:ext cx="87" cy="67"/>
            </a:xfrm>
            <a:custGeom>
              <a:avLst/>
              <a:gdLst>
                <a:gd name="T0" fmla="*/ 208 w 685"/>
                <a:gd name="T1" fmla="*/ 377 h 523"/>
                <a:gd name="T2" fmla="*/ 126 w 685"/>
                <a:gd name="T3" fmla="*/ 487 h 523"/>
                <a:gd name="T4" fmla="*/ 136 w 685"/>
                <a:gd name="T5" fmla="*/ 510 h 523"/>
                <a:gd name="T6" fmla="*/ 113 w 685"/>
                <a:gd name="T7" fmla="*/ 519 h 523"/>
                <a:gd name="T8" fmla="*/ 59 w 685"/>
                <a:gd name="T9" fmla="*/ 410 h 523"/>
                <a:gd name="T10" fmla="*/ 0 w 685"/>
                <a:gd name="T11" fmla="*/ 305 h 523"/>
                <a:gd name="T12" fmla="*/ 21 w 685"/>
                <a:gd name="T13" fmla="*/ 292 h 523"/>
                <a:gd name="T14" fmla="*/ 34 w 685"/>
                <a:gd name="T15" fmla="*/ 312 h 523"/>
                <a:gd name="T16" fmla="*/ 171 w 685"/>
                <a:gd name="T17" fmla="*/ 307 h 523"/>
                <a:gd name="T18" fmla="*/ 477 w 685"/>
                <a:gd name="T19" fmla="*/ 146 h 523"/>
                <a:gd name="T20" fmla="*/ 558 w 685"/>
                <a:gd name="T21" fmla="*/ 36 h 523"/>
                <a:gd name="T22" fmla="*/ 549 w 685"/>
                <a:gd name="T23" fmla="*/ 13 h 523"/>
                <a:gd name="T24" fmla="*/ 572 w 685"/>
                <a:gd name="T25" fmla="*/ 3 h 523"/>
                <a:gd name="T26" fmla="*/ 625 w 685"/>
                <a:gd name="T27" fmla="*/ 111 h 523"/>
                <a:gd name="T28" fmla="*/ 685 w 685"/>
                <a:gd name="T29" fmla="*/ 218 h 523"/>
                <a:gd name="T30" fmla="*/ 664 w 685"/>
                <a:gd name="T31" fmla="*/ 231 h 523"/>
                <a:gd name="T32" fmla="*/ 650 w 685"/>
                <a:gd name="T33" fmla="*/ 211 h 523"/>
                <a:gd name="T34" fmla="*/ 514 w 685"/>
                <a:gd name="T35" fmla="*/ 216 h 523"/>
                <a:gd name="T36" fmla="*/ 208 w 685"/>
                <a:gd name="T37" fmla="*/ 37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523">
                  <a:moveTo>
                    <a:pt x="208" y="377"/>
                  </a:moveTo>
                  <a:cubicBezTo>
                    <a:pt x="117" y="425"/>
                    <a:pt x="104" y="434"/>
                    <a:pt x="126" y="487"/>
                  </a:cubicBezTo>
                  <a:cubicBezTo>
                    <a:pt x="136" y="510"/>
                    <a:pt x="136" y="510"/>
                    <a:pt x="136" y="510"/>
                  </a:cubicBezTo>
                  <a:cubicBezTo>
                    <a:pt x="135" y="517"/>
                    <a:pt x="119" y="523"/>
                    <a:pt x="113" y="519"/>
                  </a:cubicBezTo>
                  <a:cubicBezTo>
                    <a:pt x="93" y="476"/>
                    <a:pt x="78" y="446"/>
                    <a:pt x="59" y="410"/>
                  </a:cubicBezTo>
                  <a:cubicBezTo>
                    <a:pt x="41" y="376"/>
                    <a:pt x="25" y="347"/>
                    <a:pt x="0" y="305"/>
                  </a:cubicBezTo>
                  <a:cubicBezTo>
                    <a:pt x="0" y="298"/>
                    <a:pt x="15" y="288"/>
                    <a:pt x="21" y="292"/>
                  </a:cubicBezTo>
                  <a:cubicBezTo>
                    <a:pt x="34" y="312"/>
                    <a:pt x="34" y="312"/>
                    <a:pt x="34" y="312"/>
                  </a:cubicBezTo>
                  <a:cubicBezTo>
                    <a:pt x="65" y="361"/>
                    <a:pt x="80" y="355"/>
                    <a:pt x="171" y="307"/>
                  </a:cubicBezTo>
                  <a:cubicBezTo>
                    <a:pt x="477" y="146"/>
                    <a:pt x="477" y="146"/>
                    <a:pt x="477" y="146"/>
                  </a:cubicBezTo>
                  <a:cubicBezTo>
                    <a:pt x="568" y="98"/>
                    <a:pt x="579" y="90"/>
                    <a:pt x="558" y="36"/>
                  </a:cubicBezTo>
                  <a:cubicBezTo>
                    <a:pt x="549" y="13"/>
                    <a:pt x="549" y="13"/>
                    <a:pt x="549" y="13"/>
                  </a:cubicBezTo>
                  <a:cubicBezTo>
                    <a:pt x="550" y="6"/>
                    <a:pt x="566" y="0"/>
                    <a:pt x="572" y="3"/>
                  </a:cubicBezTo>
                  <a:cubicBezTo>
                    <a:pt x="593" y="47"/>
                    <a:pt x="607" y="77"/>
                    <a:pt x="625" y="111"/>
                  </a:cubicBezTo>
                  <a:cubicBezTo>
                    <a:pt x="644" y="147"/>
                    <a:pt x="661" y="176"/>
                    <a:pt x="685" y="218"/>
                  </a:cubicBezTo>
                  <a:cubicBezTo>
                    <a:pt x="685" y="224"/>
                    <a:pt x="672" y="233"/>
                    <a:pt x="664" y="231"/>
                  </a:cubicBezTo>
                  <a:cubicBezTo>
                    <a:pt x="650" y="211"/>
                    <a:pt x="650" y="211"/>
                    <a:pt x="650" y="211"/>
                  </a:cubicBezTo>
                  <a:cubicBezTo>
                    <a:pt x="618" y="163"/>
                    <a:pt x="605" y="168"/>
                    <a:pt x="514" y="216"/>
                  </a:cubicBezTo>
                  <a:lnTo>
                    <a:pt x="208" y="3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6" name="Freeform 243"/>
            <p:cNvSpPr>
              <a:spLocks/>
            </p:cNvSpPr>
            <p:nvPr/>
          </p:nvSpPr>
          <p:spPr bwMode="auto">
            <a:xfrm>
              <a:off x="6892" y="603"/>
              <a:ext cx="100" cy="77"/>
            </a:xfrm>
            <a:custGeom>
              <a:avLst/>
              <a:gdLst>
                <a:gd name="T0" fmla="*/ 583 w 779"/>
                <a:gd name="T1" fmla="*/ 135 h 601"/>
                <a:gd name="T2" fmla="*/ 679 w 779"/>
                <a:gd name="T3" fmla="*/ 41 h 601"/>
                <a:gd name="T4" fmla="*/ 671 w 779"/>
                <a:gd name="T5" fmla="*/ 11 h 601"/>
                <a:gd name="T6" fmla="*/ 695 w 779"/>
                <a:gd name="T7" fmla="*/ 5 h 601"/>
                <a:gd name="T8" fmla="*/ 733 w 779"/>
                <a:gd name="T9" fmla="*/ 126 h 601"/>
                <a:gd name="T10" fmla="*/ 779 w 779"/>
                <a:gd name="T11" fmla="*/ 253 h 601"/>
                <a:gd name="T12" fmla="*/ 756 w 779"/>
                <a:gd name="T13" fmla="*/ 261 h 601"/>
                <a:gd name="T14" fmla="*/ 742 w 779"/>
                <a:gd name="T15" fmla="*/ 229 h 601"/>
                <a:gd name="T16" fmla="*/ 608 w 779"/>
                <a:gd name="T17" fmla="*/ 211 h 601"/>
                <a:gd name="T18" fmla="*/ 197 w 779"/>
                <a:gd name="T19" fmla="*/ 350 h 601"/>
                <a:gd name="T20" fmla="*/ 178 w 779"/>
                <a:gd name="T21" fmla="*/ 388 h 601"/>
                <a:gd name="T22" fmla="*/ 195 w 779"/>
                <a:gd name="T23" fmla="*/ 438 h 601"/>
                <a:gd name="T24" fmla="*/ 256 w 779"/>
                <a:gd name="T25" fmla="*/ 543 h 601"/>
                <a:gd name="T26" fmla="*/ 334 w 779"/>
                <a:gd name="T27" fmla="*/ 563 h 601"/>
                <a:gd name="T28" fmla="*/ 335 w 779"/>
                <a:gd name="T29" fmla="*/ 589 h 601"/>
                <a:gd name="T30" fmla="*/ 187 w 779"/>
                <a:gd name="T31" fmla="*/ 601 h 601"/>
                <a:gd name="T32" fmla="*/ 181 w 779"/>
                <a:gd name="T33" fmla="*/ 584 h 601"/>
                <a:gd name="T34" fmla="*/ 183 w 779"/>
                <a:gd name="T35" fmla="*/ 496 h 601"/>
                <a:gd name="T36" fmla="*/ 56 w 779"/>
                <a:gd name="T37" fmla="*/ 123 h 601"/>
                <a:gd name="T38" fmla="*/ 6 w 779"/>
                <a:gd name="T39" fmla="*/ 61 h 601"/>
                <a:gd name="T40" fmla="*/ 3 w 779"/>
                <a:gd name="T41" fmla="*/ 43 h 601"/>
                <a:gd name="T42" fmla="*/ 147 w 779"/>
                <a:gd name="T43" fmla="*/ 9 h 601"/>
                <a:gd name="T44" fmla="*/ 157 w 779"/>
                <a:gd name="T45" fmla="*/ 33 h 601"/>
                <a:gd name="T46" fmla="*/ 98 w 779"/>
                <a:gd name="T47" fmla="*/ 78 h 601"/>
                <a:gd name="T48" fmla="*/ 111 w 779"/>
                <a:gd name="T49" fmla="*/ 193 h 601"/>
                <a:gd name="T50" fmla="*/ 134 w 779"/>
                <a:gd name="T51" fmla="*/ 258 h 601"/>
                <a:gd name="T52" fmla="*/ 174 w 779"/>
                <a:gd name="T53" fmla="*/ 274 h 601"/>
                <a:gd name="T54" fmla="*/ 583 w 779"/>
                <a:gd name="T55" fmla="*/ 13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9" h="601">
                  <a:moveTo>
                    <a:pt x="583" y="135"/>
                  </a:moveTo>
                  <a:cubicBezTo>
                    <a:pt x="679" y="103"/>
                    <a:pt x="691" y="96"/>
                    <a:pt x="679" y="41"/>
                  </a:cubicBezTo>
                  <a:cubicBezTo>
                    <a:pt x="671" y="11"/>
                    <a:pt x="671" y="11"/>
                    <a:pt x="671" y="11"/>
                  </a:cubicBezTo>
                  <a:cubicBezTo>
                    <a:pt x="673" y="4"/>
                    <a:pt x="690" y="0"/>
                    <a:pt x="695" y="5"/>
                  </a:cubicBezTo>
                  <a:cubicBezTo>
                    <a:pt x="711" y="58"/>
                    <a:pt x="721" y="89"/>
                    <a:pt x="733" y="126"/>
                  </a:cubicBezTo>
                  <a:cubicBezTo>
                    <a:pt x="746" y="163"/>
                    <a:pt x="757" y="195"/>
                    <a:pt x="779" y="253"/>
                  </a:cubicBezTo>
                  <a:cubicBezTo>
                    <a:pt x="778" y="259"/>
                    <a:pt x="763" y="267"/>
                    <a:pt x="756" y="261"/>
                  </a:cubicBezTo>
                  <a:cubicBezTo>
                    <a:pt x="742" y="229"/>
                    <a:pt x="742" y="229"/>
                    <a:pt x="742" y="229"/>
                  </a:cubicBezTo>
                  <a:cubicBezTo>
                    <a:pt x="720" y="178"/>
                    <a:pt x="705" y="178"/>
                    <a:pt x="608" y="211"/>
                  </a:cubicBezTo>
                  <a:cubicBezTo>
                    <a:pt x="197" y="350"/>
                    <a:pt x="197" y="350"/>
                    <a:pt x="197" y="350"/>
                  </a:cubicBezTo>
                  <a:cubicBezTo>
                    <a:pt x="169" y="360"/>
                    <a:pt x="168" y="360"/>
                    <a:pt x="178" y="388"/>
                  </a:cubicBezTo>
                  <a:cubicBezTo>
                    <a:pt x="195" y="438"/>
                    <a:pt x="195" y="438"/>
                    <a:pt x="195" y="438"/>
                  </a:cubicBezTo>
                  <a:cubicBezTo>
                    <a:pt x="208" y="478"/>
                    <a:pt x="227" y="528"/>
                    <a:pt x="256" y="543"/>
                  </a:cubicBezTo>
                  <a:cubicBezTo>
                    <a:pt x="284" y="559"/>
                    <a:pt x="307" y="561"/>
                    <a:pt x="334" y="563"/>
                  </a:cubicBezTo>
                  <a:cubicBezTo>
                    <a:pt x="342" y="569"/>
                    <a:pt x="341" y="583"/>
                    <a:pt x="335" y="589"/>
                  </a:cubicBezTo>
                  <a:cubicBezTo>
                    <a:pt x="289" y="589"/>
                    <a:pt x="225" y="595"/>
                    <a:pt x="187" y="601"/>
                  </a:cubicBezTo>
                  <a:cubicBezTo>
                    <a:pt x="184" y="599"/>
                    <a:pt x="179" y="587"/>
                    <a:pt x="181" y="584"/>
                  </a:cubicBezTo>
                  <a:cubicBezTo>
                    <a:pt x="208" y="568"/>
                    <a:pt x="197" y="538"/>
                    <a:pt x="183" y="496"/>
                  </a:cubicBezTo>
                  <a:cubicBezTo>
                    <a:pt x="56" y="123"/>
                    <a:pt x="56" y="123"/>
                    <a:pt x="56" y="123"/>
                  </a:cubicBezTo>
                  <a:cubicBezTo>
                    <a:pt x="39" y="74"/>
                    <a:pt x="35" y="66"/>
                    <a:pt x="6" y="61"/>
                  </a:cubicBezTo>
                  <a:cubicBezTo>
                    <a:pt x="3" y="57"/>
                    <a:pt x="0" y="46"/>
                    <a:pt x="3" y="43"/>
                  </a:cubicBezTo>
                  <a:cubicBezTo>
                    <a:pt x="44" y="40"/>
                    <a:pt x="121" y="22"/>
                    <a:pt x="147" y="9"/>
                  </a:cubicBezTo>
                  <a:cubicBezTo>
                    <a:pt x="156" y="11"/>
                    <a:pt x="161" y="26"/>
                    <a:pt x="157" y="33"/>
                  </a:cubicBezTo>
                  <a:cubicBezTo>
                    <a:pt x="135" y="43"/>
                    <a:pt x="104" y="61"/>
                    <a:pt x="98" y="78"/>
                  </a:cubicBezTo>
                  <a:cubicBezTo>
                    <a:pt x="90" y="105"/>
                    <a:pt x="94" y="142"/>
                    <a:pt x="111" y="193"/>
                  </a:cubicBezTo>
                  <a:cubicBezTo>
                    <a:pt x="134" y="258"/>
                    <a:pt x="134" y="258"/>
                    <a:pt x="134" y="258"/>
                  </a:cubicBezTo>
                  <a:cubicBezTo>
                    <a:pt x="143" y="286"/>
                    <a:pt x="143" y="284"/>
                    <a:pt x="174" y="274"/>
                  </a:cubicBezTo>
                  <a:lnTo>
                    <a:pt x="583" y="1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7" name="Freeform 244"/>
            <p:cNvSpPr>
              <a:spLocks/>
            </p:cNvSpPr>
            <p:nvPr/>
          </p:nvSpPr>
          <p:spPr bwMode="auto">
            <a:xfrm>
              <a:off x="6884" y="512"/>
              <a:ext cx="88" cy="88"/>
            </a:xfrm>
            <a:custGeom>
              <a:avLst/>
              <a:gdLst>
                <a:gd name="T0" fmla="*/ 170 w 694"/>
                <a:gd name="T1" fmla="*/ 573 h 686"/>
                <a:gd name="T2" fmla="*/ 100 w 694"/>
                <a:gd name="T3" fmla="*/ 660 h 686"/>
                <a:gd name="T4" fmla="*/ 100 w 694"/>
                <a:gd name="T5" fmla="*/ 678 h 686"/>
                <a:gd name="T6" fmla="*/ 75 w 694"/>
                <a:gd name="T7" fmla="*/ 679 h 686"/>
                <a:gd name="T8" fmla="*/ 67 w 694"/>
                <a:gd name="T9" fmla="*/ 578 h 686"/>
                <a:gd name="T10" fmla="*/ 51 w 694"/>
                <a:gd name="T11" fmla="*/ 462 h 686"/>
                <a:gd name="T12" fmla="*/ 75 w 694"/>
                <a:gd name="T13" fmla="*/ 457 h 686"/>
                <a:gd name="T14" fmla="*/ 79 w 694"/>
                <a:gd name="T15" fmla="*/ 471 h 686"/>
                <a:gd name="T16" fmla="*/ 102 w 694"/>
                <a:gd name="T17" fmla="*/ 515 h 686"/>
                <a:gd name="T18" fmla="*/ 231 w 694"/>
                <a:gd name="T19" fmla="*/ 451 h 686"/>
                <a:gd name="T20" fmla="*/ 549 w 694"/>
                <a:gd name="T21" fmla="*/ 277 h 686"/>
                <a:gd name="T22" fmla="*/ 324 w 694"/>
                <a:gd name="T23" fmla="*/ 208 h 686"/>
                <a:gd name="T24" fmla="*/ 98 w 694"/>
                <a:gd name="T25" fmla="*/ 143 h 686"/>
                <a:gd name="T26" fmla="*/ 60 w 694"/>
                <a:gd name="T27" fmla="*/ 139 h 686"/>
                <a:gd name="T28" fmla="*/ 46 w 694"/>
                <a:gd name="T29" fmla="*/ 184 h 686"/>
                <a:gd name="T30" fmla="*/ 46 w 694"/>
                <a:gd name="T31" fmla="*/ 202 h 686"/>
                <a:gd name="T32" fmla="*/ 22 w 694"/>
                <a:gd name="T33" fmla="*/ 202 h 686"/>
                <a:gd name="T34" fmla="*/ 13 w 694"/>
                <a:gd name="T35" fmla="*/ 102 h 686"/>
                <a:gd name="T36" fmla="*/ 0 w 694"/>
                <a:gd name="T37" fmla="*/ 8 h 686"/>
                <a:gd name="T38" fmla="*/ 24 w 694"/>
                <a:gd name="T39" fmla="*/ 4 h 686"/>
                <a:gd name="T40" fmla="*/ 29 w 694"/>
                <a:gd name="T41" fmla="*/ 33 h 686"/>
                <a:gd name="T42" fmla="*/ 68 w 694"/>
                <a:gd name="T43" fmla="*/ 79 h 686"/>
                <a:gd name="T44" fmla="*/ 302 w 694"/>
                <a:gd name="T45" fmla="*/ 162 h 686"/>
                <a:gd name="T46" fmla="*/ 427 w 694"/>
                <a:gd name="T47" fmla="*/ 201 h 686"/>
                <a:gd name="T48" fmla="*/ 690 w 694"/>
                <a:gd name="T49" fmla="*/ 273 h 686"/>
                <a:gd name="T50" fmla="*/ 694 w 694"/>
                <a:gd name="T51" fmla="*/ 283 h 686"/>
                <a:gd name="T52" fmla="*/ 692 w 694"/>
                <a:gd name="T53" fmla="*/ 298 h 686"/>
                <a:gd name="T54" fmla="*/ 569 w 694"/>
                <a:gd name="T55" fmla="*/ 357 h 686"/>
                <a:gd name="T56" fmla="*/ 170 w 694"/>
                <a:gd name="T57" fmla="*/ 57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4" h="686">
                  <a:moveTo>
                    <a:pt x="170" y="573"/>
                  </a:moveTo>
                  <a:cubicBezTo>
                    <a:pt x="119" y="602"/>
                    <a:pt x="100" y="618"/>
                    <a:pt x="100" y="660"/>
                  </a:cubicBezTo>
                  <a:cubicBezTo>
                    <a:pt x="100" y="678"/>
                    <a:pt x="100" y="678"/>
                    <a:pt x="100" y="678"/>
                  </a:cubicBezTo>
                  <a:cubicBezTo>
                    <a:pt x="95" y="685"/>
                    <a:pt x="81" y="686"/>
                    <a:pt x="75" y="679"/>
                  </a:cubicBezTo>
                  <a:cubicBezTo>
                    <a:pt x="74" y="651"/>
                    <a:pt x="72" y="620"/>
                    <a:pt x="67" y="578"/>
                  </a:cubicBezTo>
                  <a:cubicBezTo>
                    <a:pt x="62" y="536"/>
                    <a:pt x="57" y="502"/>
                    <a:pt x="51" y="462"/>
                  </a:cubicBezTo>
                  <a:cubicBezTo>
                    <a:pt x="54" y="455"/>
                    <a:pt x="68" y="451"/>
                    <a:pt x="75" y="457"/>
                  </a:cubicBezTo>
                  <a:cubicBezTo>
                    <a:pt x="79" y="471"/>
                    <a:pt x="79" y="471"/>
                    <a:pt x="79" y="471"/>
                  </a:cubicBezTo>
                  <a:cubicBezTo>
                    <a:pt x="87" y="507"/>
                    <a:pt x="94" y="515"/>
                    <a:pt x="102" y="515"/>
                  </a:cubicBezTo>
                  <a:cubicBezTo>
                    <a:pt x="111" y="512"/>
                    <a:pt x="162" y="489"/>
                    <a:pt x="231" y="451"/>
                  </a:cubicBezTo>
                  <a:cubicBezTo>
                    <a:pt x="338" y="394"/>
                    <a:pt x="444" y="337"/>
                    <a:pt x="549" y="277"/>
                  </a:cubicBezTo>
                  <a:cubicBezTo>
                    <a:pt x="482" y="254"/>
                    <a:pt x="378" y="224"/>
                    <a:pt x="324" y="208"/>
                  </a:cubicBezTo>
                  <a:cubicBezTo>
                    <a:pt x="255" y="187"/>
                    <a:pt x="141" y="155"/>
                    <a:pt x="98" y="143"/>
                  </a:cubicBezTo>
                  <a:cubicBezTo>
                    <a:pt x="77" y="137"/>
                    <a:pt x="66" y="138"/>
                    <a:pt x="60" y="139"/>
                  </a:cubicBezTo>
                  <a:cubicBezTo>
                    <a:pt x="53" y="139"/>
                    <a:pt x="46" y="150"/>
                    <a:pt x="46" y="184"/>
                  </a:cubicBezTo>
                  <a:cubicBezTo>
                    <a:pt x="46" y="202"/>
                    <a:pt x="46" y="202"/>
                    <a:pt x="46" y="202"/>
                  </a:cubicBezTo>
                  <a:cubicBezTo>
                    <a:pt x="41" y="209"/>
                    <a:pt x="26" y="209"/>
                    <a:pt x="22" y="202"/>
                  </a:cubicBezTo>
                  <a:cubicBezTo>
                    <a:pt x="21" y="175"/>
                    <a:pt x="18" y="138"/>
                    <a:pt x="13" y="102"/>
                  </a:cubicBezTo>
                  <a:cubicBezTo>
                    <a:pt x="10" y="70"/>
                    <a:pt x="6" y="40"/>
                    <a:pt x="0" y="8"/>
                  </a:cubicBezTo>
                  <a:cubicBezTo>
                    <a:pt x="3" y="1"/>
                    <a:pt x="19" y="0"/>
                    <a:pt x="24" y="4"/>
                  </a:cubicBezTo>
                  <a:cubicBezTo>
                    <a:pt x="29" y="33"/>
                    <a:pt x="29" y="33"/>
                    <a:pt x="29" y="33"/>
                  </a:cubicBezTo>
                  <a:cubicBezTo>
                    <a:pt x="34" y="56"/>
                    <a:pt x="47" y="69"/>
                    <a:pt x="68" y="79"/>
                  </a:cubicBezTo>
                  <a:cubicBezTo>
                    <a:pt x="117" y="101"/>
                    <a:pt x="199" y="130"/>
                    <a:pt x="302" y="162"/>
                  </a:cubicBezTo>
                  <a:cubicBezTo>
                    <a:pt x="427" y="201"/>
                    <a:pt x="427" y="201"/>
                    <a:pt x="427" y="201"/>
                  </a:cubicBezTo>
                  <a:cubicBezTo>
                    <a:pt x="520" y="229"/>
                    <a:pt x="637" y="262"/>
                    <a:pt x="690" y="273"/>
                  </a:cubicBezTo>
                  <a:cubicBezTo>
                    <a:pt x="692" y="275"/>
                    <a:pt x="693" y="279"/>
                    <a:pt x="694" y="283"/>
                  </a:cubicBezTo>
                  <a:cubicBezTo>
                    <a:pt x="694" y="288"/>
                    <a:pt x="694" y="293"/>
                    <a:pt x="692" y="298"/>
                  </a:cubicBezTo>
                  <a:cubicBezTo>
                    <a:pt x="653" y="313"/>
                    <a:pt x="608" y="335"/>
                    <a:pt x="569" y="357"/>
                  </a:cubicBezTo>
                  <a:lnTo>
                    <a:pt x="170" y="5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8" name="Freeform 245"/>
            <p:cNvSpPr>
              <a:spLocks/>
            </p:cNvSpPr>
            <p:nvPr/>
          </p:nvSpPr>
          <p:spPr bwMode="auto">
            <a:xfrm>
              <a:off x="6881" y="428"/>
              <a:ext cx="91" cy="81"/>
            </a:xfrm>
            <a:custGeom>
              <a:avLst/>
              <a:gdLst>
                <a:gd name="T0" fmla="*/ 555 w 711"/>
                <a:gd name="T1" fmla="*/ 324 h 634"/>
                <a:gd name="T2" fmla="*/ 681 w 711"/>
                <a:gd name="T3" fmla="*/ 278 h 634"/>
                <a:gd name="T4" fmla="*/ 687 w 711"/>
                <a:gd name="T5" fmla="*/ 248 h 634"/>
                <a:gd name="T6" fmla="*/ 711 w 711"/>
                <a:gd name="T7" fmla="*/ 252 h 634"/>
                <a:gd name="T8" fmla="*/ 696 w 711"/>
                <a:gd name="T9" fmla="*/ 378 h 634"/>
                <a:gd name="T10" fmla="*/ 685 w 711"/>
                <a:gd name="T11" fmla="*/ 513 h 634"/>
                <a:gd name="T12" fmla="*/ 661 w 711"/>
                <a:gd name="T13" fmla="*/ 510 h 634"/>
                <a:gd name="T14" fmla="*/ 662 w 711"/>
                <a:gd name="T15" fmla="*/ 475 h 634"/>
                <a:gd name="T16" fmla="*/ 547 w 711"/>
                <a:gd name="T17" fmla="*/ 403 h 634"/>
                <a:gd name="T18" fmla="*/ 116 w 711"/>
                <a:gd name="T19" fmla="*/ 360 h 634"/>
                <a:gd name="T20" fmla="*/ 82 w 711"/>
                <a:gd name="T21" fmla="*/ 386 h 634"/>
                <a:gd name="T22" fmla="*/ 76 w 711"/>
                <a:gd name="T23" fmla="*/ 439 h 634"/>
                <a:gd name="T24" fmla="*/ 88 w 711"/>
                <a:gd name="T25" fmla="*/ 560 h 634"/>
                <a:gd name="T26" fmla="*/ 151 w 711"/>
                <a:gd name="T27" fmla="*/ 610 h 634"/>
                <a:gd name="T28" fmla="*/ 141 w 711"/>
                <a:gd name="T29" fmla="*/ 634 h 634"/>
                <a:gd name="T30" fmla="*/ 1 w 711"/>
                <a:gd name="T31" fmla="*/ 583 h 634"/>
                <a:gd name="T32" fmla="*/ 3 w 711"/>
                <a:gd name="T33" fmla="*/ 565 h 634"/>
                <a:gd name="T34" fmla="*/ 41 w 711"/>
                <a:gd name="T35" fmla="*/ 486 h 634"/>
                <a:gd name="T36" fmla="*/ 81 w 711"/>
                <a:gd name="T37" fmla="*/ 95 h 634"/>
                <a:gd name="T38" fmla="*/ 61 w 711"/>
                <a:gd name="T39" fmla="*/ 17 h 634"/>
                <a:gd name="T40" fmla="*/ 66 w 711"/>
                <a:gd name="T41" fmla="*/ 0 h 634"/>
                <a:gd name="T42" fmla="*/ 211 w 711"/>
                <a:gd name="T43" fmla="*/ 29 h 634"/>
                <a:gd name="T44" fmla="*/ 211 w 711"/>
                <a:gd name="T45" fmla="*/ 54 h 634"/>
                <a:gd name="T46" fmla="*/ 138 w 711"/>
                <a:gd name="T47" fmla="*/ 71 h 634"/>
                <a:gd name="T48" fmla="*/ 102 w 711"/>
                <a:gd name="T49" fmla="*/ 181 h 634"/>
                <a:gd name="T50" fmla="*/ 95 w 711"/>
                <a:gd name="T51" fmla="*/ 249 h 634"/>
                <a:gd name="T52" fmla="*/ 125 w 711"/>
                <a:gd name="T53" fmla="*/ 281 h 634"/>
                <a:gd name="T54" fmla="*/ 555 w 711"/>
                <a:gd name="T55" fmla="*/ 3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1" h="634">
                  <a:moveTo>
                    <a:pt x="555" y="324"/>
                  </a:moveTo>
                  <a:cubicBezTo>
                    <a:pt x="656" y="334"/>
                    <a:pt x="670" y="334"/>
                    <a:pt x="681" y="278"/>
                  </a:cubicBezTo>
                  <a:cubicBezTo>
                    <a:pt x="687" y="248"/>
                    <a:pt x="687" y="248"/>
                    <a:pt x="687" y="248"/>
                  </a:cubicBezTo>
                  <a:cubicBezTo>
                    <a:pt x="692" y="242"/>
                    <a:pt x="709" y="246"/>
                    <a:pt x="711" y="252"/>
                  </a:cubicBezTo>
                  <a:cubicBezTo>
                    <a:pt x="704" y="307"/>
                    <a:pt x="700" y="340"/>
                    <a:pt x="696" y="378"/>
                  </a:cubicBezTo>
                  <a:cubicBezTo>
                    <a:pt x="692" y="417"/>
                    <a:pt x="689" y="451"/>
                    <a:pt x="685" y="513"/>
                  </a:cubicBezTo>
                  <a:cubicBezTo>
                    <a:pt x="682" y="518"/>
                    <a:pt x="665" y="519"/>
                    <a:pt x="661" y="510"/>
                  </a:cubicBezTo>
                  <a:cubicBezTo>
                    <a:pt x="662" y="475"/>
                    <a:pt x="662" y="475"/>
                    <a:pt x="662" y="475"/>
                  </a:cubicBezTo>
                  <a:cubicBezTo>
                    <a:pt x="662" y="420"/>
                    <a:pt x="648" y="413"/>
                    <a:pt x="547" y="403"/>
                  </a:cubicBezTo>
                  <a:cubicBezTo>
                    <a:pt x="116" y="360"/>
                    <a:pt x="116" y="360"/>
                    <a:pt x="116" y="360"/>
                  </a:cubicBezTo>
                  <a:cubicBezTo>
                    <a:pt x="86" y="357"/>
                    <a:pt x="85" y="357"/>
                    <a:pt x="82" y="386"/>
                  </a:cubicBezTo>
                  <a:cubicBezTo>
                    <a:pt x="76" y="439"/>
                    <a:pt x="76" y="439"/>
                    <a:pt x="76" y="439"/>
                  </a:cubicBezTo>
                  <a:cubicBezTo>
                    <a:pt x="72" y="480"/>
                    <a:pt x="69" y="533"/>
                    <a:pt x="88" y="560"/>
                  </a:cubicBezTo>
                  <a:cubicBezTo>
                    <a:pt x="107" y="585"/>
                    <a:pt x="128" y="597"/>
                    <a:pt x="151" y="610"/>
                  </a:cubicBezTo>
                  <a:cubicBezTo>
                    <a:pt x="156" y="618"/>
                    <a:pt x="150" y="631"/>
                    <a:pt x="141" y="634"/>
                  </a:cubicBezTo>
                  <a:cubicBezTo>
                    <a:pt x="100" y="615"/>
                    <a:pt x="39" y="594"/>
                    <a:pt x="1" y="583"/>
                  </a:cubicBezTo>
                  <a:cubicBezTo>
                    <a:pt x="0" y="580"/>
                    <a:pt x="0" y="567"/>
                    <a:pt x="3" y="565"/>
                  </a:cubicBezTo>
                  <a:cubicBezTo>
                    <a:pt x="35" y="562"/>
                    <a:pt x="37" y="530"/>
                    <a:pt x="41" y="486"/>
                  </a:cubicBezTo>
                  <a:cubicBezTo>
                    <a:pt x="81" y="95"/>
                    <a:pt x="81" y="95"/>
                    <a:pt x="81" y="95"/>
                  </a:cubicBezTo>
                  <a:cubicBezTo>
                    <a:pt x="86" y="43"/>
                    <a:pt x="85" y="34"/>
                    <a:pt x="61" y="17"/>
                  </a:cubicBezTo>
                  <a:cubicBezTo>
                    <a:pt x="60" y="12"/>
                    <a:pt x="62" y="1"/>
                    <a:pt x="66" y="0"/>
                  </a:cubicBezTo>
                  <a:cubicBezTo>
                    <a:pt x="105" y="14"/>
                    <a:pt x="182" y="29"/>
                    <a:pt x="211" y="29"/>
                  </a:cubicBezTo>
                  <a:cubicBezTo>
                    <a:pt x="219" y="33"/>
                    <a:pt x="217" y="50"/>
                    <a:pt x="211" y="54"/>
                  </a:cubicBezTo>
                  <a:cubicBezTo>
                    <a:pt x="186" y="55"/>
                    <a:pt x="150" y="58"/>
                    <a:pt x="138" y="71"/>
                  </a:cubicBezTo>
                  <a:cubicBezTo>
                    <a:pt x="119" y="92"/>
                    <a:pt x="108" y="128"/>
                    <a:pt x="102" y="181"/>
                  </a:cubicBezTo>
                  <a:cubicBezTo>
                    <a:pt x="95" y="249"/>
                    <a:pt x="95" y="249"/>
                    <a:pt x="95" y="249"/>
                  </a:cubicBezTo>
                  <a:cubicBezTo>
                    <a:pt x="93" y="278"/>
                    <a:pt x="94" y="278"/>
                    <a:pt x="125" y="281"/>
                  </a:cubicBezTo>
                  <a:lnTo>
                    <a:pt x="55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9" name="Freeform 246"/>
            <p:cNvSpPr>
              <a:spLocks noEditPoints="1"/>
            </p:cNvSpPr>
            <p:nvPr/>
          </p:nvSpPr>
          <p:spPr bwMode="auto">
            <a:xfrm>
              <a:off x="6900" y="337"/>
              <a:ext cx="97" cy="97"/>
            </a:xfrm>
            <a:custGeom>
              <a:avLst/>
              <a:gdLst>
                <a:gd name="T0" fmla="*/ 275 w 762"/>
                <a:gd name="T1" fmla="*/ 704 h 762"/>
                <a:gd name="T2" fmla="*/ 66 w 762"/>
                <a:gd name="T3" fmla="*/ 264 h 762"/>
                <a:gd name="T4" fmla="*/ 492 w 762"/>
                <a:gd name="T5" fmla="*/ 57 h 762"/>
                <a:gd name="T6" fmla="*/ 699 w 762"/>
                <a:gd name="T7" fmla="*/ 487 h 762"/>
                <a:gd name="T8" fmla="*/ 275 w 762"/>
                <a:gd name="T9" fmla="*/ 704 h 762"/>
                <a:gd name="T10" fmla="*/ 488 w 762"/>
                <a:gd name="T11" fmla="*/ 158 h 762"/>
                <a:gd name="T12" fmla="*/ 89 w 762"/>
                <a:gd name="T13" fmla="*/ 290 h 762"/>
                <a:gd name="T14" fmla="*/ 278 w 762"/>
                <a:gd name="T15" fmla="*/ 602 h 762"/>
                <a:gd name="T16" fmla="*/ 675 w 762"/>
                <a:gd name="T17" fmla="*/ 465 h 762"/>
                <a:gd name="T18" fmla="*/ 488 w 762"/>
                <a:gd name="T19" fmla="*/ 15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275" y="704"/>
                  </a:moveTo>
                  <a:cubicBezTo>
                    <a:pt x="92" y="640"/>
                    <a:pt x="0" y="453"/>
                    <a:pt x="66" y="264"/>
                  </a:cubicBezTo>
                  <a:cubicBezTo>
                    <a:pt x="140" y="53"/>
                    <a:pt x="331" y="0"/>
                    <a:pt x="492" y="57"/>
                  </a:cubicBezTo>
                  <a:cubicBezTo>
                    <a:pt x="676" y="122"/>
                    <a:pt x="762" y="310"/>
                    <a:pt x="699" y="487"/>
                  </a:cubicBezTo>
                  <a:cubicBezTo>
                    <a:pt x="628" y="690"/>
                    <a:pt x="440" y="762"/>
                    <a:pt x="275" y="704"/>
                  </a:cubicBezTo>
                  <a:close/>
                  <a:moveTo>
                    <a:pt x="488" y="158"/>
                  </a:moveTo>
                  <a:cubicBezTo>
                    <a:pt x="337" y="105"/>
                    <a:pt x="151" y="115"/>
                    <a:pt x="89" y="290"/>
                  </a:cubicBezTo>
                  <a:cubicBezTo>
                    <a:pt x="56" y="385"/>
                    <a:pt x="77" y="532"/>
                    <a:pt x="278" y="602"/>
                  </a:cubicBezTo>
                  <a:cubicBezTo>
                    <a:pt x="413" y="650"/>
                    <a:pt x="612" y="645"/>
                    <a:pt x="675" y="465"/>
                  </a:cubicBezTo>
                  <a:cubicBezTo>
                    <a:pt x="714" y="355"/>
                    <a:pt x="668" y="222"/>
                    <a:pt x="488"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0" name="Freeform 247"/>
            <p:cNvSpPr>
              <a:spLocks/>
            </p:cNvSpPr>
            <p:nvPr/>
          </p:nvSpPr>
          <p:spPr bwMode="auto">
            <a:xfrm>
              <a:off x="6977" y="224"/>
              <a:ext cx="82" cy="83"/>
            </a:xfrm>
            <a:custGeom>
              <a:avLst/>
              <a:gdLst>
                <a:gd name="T0" fmla="*/ 558 w 640"/>
                <a:gd name="T1" fmla="*/ 560 h 652"/>
                <a:gd name="T2" fmla="*/ 433 w 640"/>
                <a:gd name="T3" fmla="*/ 652 h 652"/>
                <a:gd name="T4" fmla="*/ 312 w 640"/>
                <a:gd name="T5" fmla="*/ 584 h 652"/>
                <a:gd name="T6" fmla="*/ 325 w 640"/>
                <a:gd name="T7" fmla="*/ 564 h 652"/>
                <a:gd name="T8" fmla="*/ 543 w 640"/>
                <a:gd name="T9" fmla="*/ 531 h 652"/>
                <a:gd name="T10" fmla="*/ 537 w 640"/>
                <a:gd name="T11" fmla="*/ 366 h 652"/>
                <a:gd name="T12" fmla="*/ 382 w 640"/>
                <a:gd name="T13" fmla="*/ 339 h 652"/>
                <a:gd name="T14" fmla="*/ 276 w 640"/>
                <a:gd name="T15" fmla="*/ 370 h 652"/>
                <a:gd name="T16" fmla="*/ 81 w 640"/>
                <a:gd name="T17" fmla="*/ 342 h 652"/>
                <a:gd name="T18" fmla="*/ 82 w 640"/>
                <a:gd name="T19" fmla="*/ 83 h 652"/>
                <a:gd name="T20" fmla="*/ 150 w 640"/>
                <a:gd name="T21" fmla="*/ 22 h 652"/>
                <a:gd name="T22" fmla="*/ 177 w 640"/>
                <a:gd name="T23" fmla="*/ 0 h 652"/>
                <a:gd name="T24" fmla="*/ 278 w 640"/>
                <a:gd name="T25" fmla="*/ 64 h 652"/>
                <a:gd name="T26" fmla="*/ 265 w 640"/>
                <a:gd name="T27" fmla="*/ 84 h 652"/>
                <a:gd name="T28" fmla="*/ 95 w 640"/>
                <a:gd name="T29" fmla="*/ 114 h 652"/>
                <a:gd name="T30" fmla="*/ 103 w 640"/>
                <a:gd name="T31" fmla="*/ 271 h 652"/>
                <a:gd name="T32" fmla="*/ 247 w 640"/>
                <a:gd name="T33" fmla="*/ 286 h 652"/>
                <a:gd name="T34" fmla="*/ 334 w 640"/>
                <a:gd name="T35" fmla="*/ 258 h 652"/>
                <a:gd name="T36" fmla="*/ 555 w 640"/>
                <a:gd name="T37" fmla="*/ 286 h 652"/>
                <a:gd name="T38" fmla="*/ 558 w 640"/>
                <a:gd name="T39" fmla="*/ 56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0" h="652">
                  <a:moveTo>
                    <a:pt x="558" y="560"/>
                  </a:moveTo>
                  <a:cubicBezTo>
                    <a:pt x="505" y="622"/>
                    <a:pt x="453" y="645"/>
                    <a:pt x="433" y="652"/>
                  </a:cubicBezTo>
                  <a:cubicBezTo>
                    <a:pt x="409" y="647"/>
                    <a:pt x="348" y="612"/>
                    <a:pt x="312" y="584"/>
                  </a:cubicBezTo>
                  <a:cubicBezTo>
                    <a:pt x="310" y="576"/>
                    <a:pt x="318" y="564"/>
                    <a:pt x="325" y="564"/>
                  </a:cubicBezTo>
                  <a:cubicBezTo>
                    <a:pt x="372" y="585"/>
                    <a:pt x="470" y="617"/>
                    <a:pt x="543" y="531"/>
                  </a:cubicBezTo>
                  <a:cubicBezTo>
                    <a:pt x="596" y="469"/>
                    <a:pt x="581" y="404"/>
                    <a:pt x="537" y="366"/>
                  </a:cubicBezTo>
                  <a:cubicBezTo>
                    <a:pt x="504" y="338"/>
                    <a:pt x="462" y="314"/>
                    <a:pt x="382" y="339"/>
                  </a:cubicBezTo>
                  <a:cubicBezTo>
                    <a:pt x="276" y="370"/>
                    <a:pt x="276" y="370"/>
                    <a:pt x="276" y="370"/>
                  </a:cubicBezTo>
                  <a:cubicBezTo>
                    <a:pt x="220" y="386"/>
                    <a:pt x="142" y="393"/>
                    <a:pt x="81" y="342"/>
                  </a:cubicBezTo>
                  <a:cubicBezTo>
                    <a:pt x="11" y="282"/>
                    <a:pt x="0" y="179"/>
                    <a:pt x="82" y="83"/>
                  </a:cubicBezTo>
                  <a:cubicBezTo>
                    <a:pt x="102" y="60"/>
                    <a:pt x="128" y="37"/>
                    <a:pt x="150" y="22"/>
                  </a:cubicBezTo>
                  <a:cubicBezTo>
                    <a:pt x="160" y="15"/>
                    <a:pt x="171" y="6"/>
                    <a:pt x="177" y="0"/>
                  </a:cubicBezTo>
                  <a:cubicBezTo>
                    <a:pt x="200" y="9"/>
                    <a:pt x="247" y="37"/>
                    <a:pt x="278" y="64"/>
                  </a:cubicBezTo>
                  <a:cubicBezTo>
                    <a:pt x="280" y="70"/>
                    <a:pt x="272" y="84"/>
                    <a:pt x="265" y="84"/>
                  </a:cubicBezTo>
                  <a:cubicBezTo>
                    <a:pt x="221" y="63"/>
                    <a:pt x="156" y="43"/>
                    <a:pt x="95" y="114"/>
                  </a:cubicBezTo>
                  <a:cubicBezTo>
                    <a:pt x="34" y="186"/>
                    <a:pt x="69" y="242"/>
                    <a:pt x="103" y="271"/>
                  </a:cubicBezTo>
                  <a:cubicBezTo>
                    <a:pt x="146" y="308"/>
                    <a:pt x="206" y="298"/>
                    <a:pt x="247" y="286"/>
                  </a:cubicBezTo>
                  <a:cubicBezTo>
                    <a:pt x="334" y="258"/>
                    <a:pt x="334" y="258"/>
                    <a:pt x="334" y="258"/>
                  </a:cubicBezTo>
                  <a:cubicBezTo>
                    <a:pt x="403" y="236"/>
                    <a:pt x="485" y="226"/>
                    <a:pt x="555" y="286"/>
                  </a:cubicBezTo>
                  <a:cubicBezTo>
                    <a:pt x="636" y="355"/>
                    <a:pt x="640" y="464"/>
                    <a:pt x="558" y="5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1" name="Freeform 248"/>
            <p:cNvSpPr>
              <a:spLocks/>
            </p:cNvSpPr>
            <p:nvPr/>
          </p:nvSpPr>
          <p:spPr bwMode="auto">
            <a:xfrm>
              <a:off x="7008" y="156"/>
              <a:ext cx="87" cy="95"/>
            </a:xfrm>
            <a:custGeom>
              <a:avLst/>
              <a:gdLst>
                <a:gd name="T0" fmla="*/ 142 w 676"/>
                <a:gd name="T1" fmla="*/ 449 h 740"/>
                <a:gd name="T2" fmla="*/ 31 w 676"/>
                <a:gd name="T3" fmla="*/ 437 h 740"/>
                <a:gd name="T4" fmla="*/ 17 w 676"/>
                <a:gd name="T5" fmla="*/ 446 h 740"/>
                <a:gd name="T6" fmla="*/ 3 w 676"/>
                <a:gd name="T7" fmla="*/ 426 h 740"/>
                <a:gd name="T8" fmla="*/ 83 w 676"/>
                <a:gd name="T9" fmla="*/ 365 h 740"/>
                <a:gd name="T10" fmla="*/ 172 w 676"/>
                <a:gd name="T11" fmla="*/ 289 h 740"/>
                <a:gd name="T12" fmla="*/ 189 w 676"/>
                <a:gd name="T13" fmla="*/ 306 h 740"/>
                <a:gd name="T14" fmla="*/ 179 w 676"/>
                <a:gd name="T15" fmla="*/ 317 h 740"/>
                <a:gd name="T16" fmla="*/ 155 w 676"/>
                <a:gd name="T17" fmla="*/ 360 h 740"/>
                <a:gd name="T18" fmla="*/ 278 w 676"/>
                <a:gd name="T19" fmla="*/ 435 h 740"/>
                <a:gd name="T20" fmla="*/ 596 w 676"/>
                <a:gd name="T21" fmla="*/ 608 h 740"/>
                <a:gd name="T22" fmla="*/ 533 w 676"/>
                <a:gd name="T23" fmla="*/ 382 h 740"/>
                <a:gd name="T24" fmla="*/ 466 w 676"/>
                <a:gd name="T25" fmla="*/ 156 h 740"/>
                <a:gd name="T26" fmla="*/ 449 w 676"/>
                <a:gd name="T27" fmla="*/ 122 h 740"/>
                <a:gd name="T28" fmla="*/ 403 w 676"/>
                <a:gd name="T29" fmla="*/ 135 h 740"/>
                <a:gd name="T30" fmla="*/ 389 w 676"/>
                <a:gd name="T31" fmla="*/ 144 h 740"/>
                <a:gd name="T32" fmla="*/ 375 w 676"/>
                <a:gd name="T33" fmla="*/ 124 h 740"/>
                <a:gd name="T34" fmla="*/ 455 w 676"/>
                <a:gd name="T35" fmla="*/ 63 h 740"/>
                <a:gd name="T36" fmla="*/ 526 w 676"/>
                <a:gd name="T37" fmla="*/ 1 h 740"/>
                <a:gd name="T38" fmla="*/ 543 w 676"/>
                <a:gd name="T39" fmla="*/ 19 h 740"/>
                <a:gd name="T40" fmla="*/ 522 w 676"/>
                <a:gd name="T41" fmla="*/ 39 h 740"/>
                <a:gd name="T42" fmla="*/ 504 w 676"/>
                <a:gd name="T43" fmla="*/ 97 h 740"/>
                <a:gd name="T44" fmla="*/ 560 w 676"/>
                <a:gd name="T45" fmla="*/ 339 h 740"/>
                <a:gd name="T46" fmla="*/ 595 w 676"/>
                <a:gd name="T47" fmla="*/ 464 h 740"/>
                <a:gd name="T48" fmla="*/ 676 w 676"/>
                <a:gd name="T49" fmla="*/ 724 h 740"/>
                <a:gd name="T50" fmla="*/ 669 w 676"/>
                <a:gd name="T51" fmla="*/ 733 h 740"/>
                <a:gd name="T52" fmla="*/ 656 w 676"/>
                <a:gd name="T53" fmla="*/ 740 h 740"/>
                <a:gd name="T54" fmla="*/ 540 w 676"/>
                <a:gd name="T55" fmla="*/ 668 h 740"/>
                <a:gd name="T56" fmla="*/ 142 w 676"/>
                <a:gd name="T57" fmla="*/ 44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6" h="740">
                  <a:moveTo>
                    <a:pt x="142" y="449"/>
                  </a:moveTo>
                  <a:cubicBezTo>
                    <a:pt x="91" y="421"/>
                    <a:pt x="67" y="414"/>
                    <a:pt x="31" y="437"/>
                  </a:cubicBezTo>
                  <a:cubicBezTo>
                    <a:pt x="17" y="446"/>
                    <a:pt x="17" y="446"/>
                    <a:pt x="17" y="446"/>
                  </a:cubicBezTo>
                  <a:cubicBezTo>
                    <a:pt x="8" y="446"/>
                    <a:pt x="0" y="435"/>
                    <a:pt x="3" y="426"/>
                  </a:cubicBezTo>
                  <a:cubicBezTo>
                    <a:pt x="26" y="410"/>
                    <a:pt x="51" y="391"/>
                    <a:pt x="83" y="365"/>
                  </a:cubicBezTo>
                  <a:cubicBezTo>
                    <a:pt x="116" y="338"/>
                    <a:pt x="142" y="316"/>
                    <a:pt x="172" y="289"/>
                  </a:cubicBezTo>
                  <a:cubicBezTo>
                    <a:pt x="180" y="287"/>
                    <a:pt x="191" y="297"/>
                    <a:pt x="189" y="306"/>
                  </a:cubicBezTo>
                  <a:cubicBezTo>
                    <a:pt x="179" y="317"/>
                    <a:pt x="179" y="317"/>
                    <a:pt x="179" y="317"/>
                  </a:cubicBezTo>
                  <a:cubicBezTo>
                    <a:pt x="153" y="344"/>
                    <a:pt x="151" y="353"/>
                    <a:pt x="155" y="360"/>
                  </a:cubicBezTo>
                  <a:cubicBezTo>
                    <a:pt x="163" y="366"/>
                    <a:pt x="209" y="397"/>
                    <a:pt x="278" y="435"/>
                  </a:cubicBezTo>
                  <a:cubicBezTo>
                    <a:pt x="384" y="494"/>
                    <a:pt x="489" y="553"/>
                    <a:pt x="596" y="608"/>
                  </a:cubicBezTo>
                  <a:cubicBezTo>
                    <a:pt x="579" y="539"/>
                    <a:pt x="549" y="435"/>
                    <a:pt x="533" y="382"/>
                  </a:cubicBezTo>
                  <a:cubicBezTo>
                    <a:pt x="514" y="312"/>
                    <a:pt x="480" y="199"/>
                    <a:pt x="466" y="156"/>
                  </a:cubicBezTo>
                  <a:cubicBezTo>
                    <a:pt x="459" y="136"/>
                    <a:pt x="453" y="127"/>
                    <a:pt x="449" y="122"/>
                  </a:cubicBezTo>
                  <a:cubicBezTo>
                    <a:pt x="445" y="116"/>
                    <a:pt x="432" y="116"/>
                    <a:pt x="403" y="135"/>
                  </a:cubicBezTo>
                  <a:cubicBezTo>
                    <a:pt x="389" y="144"/>
                    <a:pt x="389" y="144"/>
                    <a:pt x="389" y="144"/>
                  </a:cubicBezTo>
                  <a:cubicBezTo>
                    <a:pt x="380" y="144"/>
                    <a:pt x="372" y="131"/>
                    <a:pt x="375" y="124"/>
                  </a:cubicBezTo>
                  <a:cubicBezTo>
                    <a:pt x="397" y="109"/>
                    <a:pt x="427" y="86"/>
                    <a:pt x="455" y="63"/>
                  </a:cubicBezTo>
                  <a:cubicBezTo>
                    <a:pt x="480" y="43"/>
                    <a:pt x="503" y="23"/>
                    <a:pt x="526" y="1"/>
                  </a:cubicBezTo>
                  <a:cubicBezTo>
                    <a:pt x="534" y="0"/>
                    <a:pt x="544" y="12"/>
                    <a:pt x="543" y="19"/>
                  </a:cubicBezTo>
                  <a:cubicBezTo>
                    <a:pt x="522" y="39"/>
                    <a:pt x="522" y="39"/>
                    <a:pt x="522" y="39"/>
                  </a:cubicBezTo>
                  <a:cubicBezTo>
                    <a:pt x="505" y="55"/>
                    <a:pt x="501" y="73"/>
                    <a:pt x="504" y="97"/>
                  </a:cubicBezTo>
                  <a:cubicBezTo>
                    <a:pt x="512" y="149"/>
                    <a:pt x="532" y="234"/>
                    <a:pt x="560" y="339"/>
                  </a:cubicBezTo>
                  <a:cubicBezTo>
                    <a:pt x="595" y="464"/>
                    <a:pt x="595" y="464"/>
                    <a:pt x="595" y="464"/>
                  </a:cubicBezTo>
                  <a:cubicBezTo>
                    <a:pt x="621" y="558"/>
                    <a:pt x="656" y="674"/>
                    <a:pt x="676" y="724"/>
                  </a:cubicBezTo>
                  <a:cubicBezTo>
                    <a:pt x="675" y="728"/>
                    <a:pt x="672" y="731"/>
                    <a:pt x="669" y="733"/>
                  </a:cubicBezTo>
                  <a:cubicBezTo>
                    <a:pt x="666" y="736"/>
                    <a:pt x="661" y="739"/>
                    <a:pt x="656" y="740"/>
                  </a:cubicBezTo>
                  <a:cubicBezTo>
                    <a:pt x="622" y="715"/>
                    <a:pt x="580" y="689"/>
                    <a:pt x="540" y="668"/>
                  </a:cubicBezTo>
                  <a:lnTo>
                    <a:pt x="142" y="4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2" name="Freeform 249"/>
            <p:cNvSpPr>
              <a:spLocks/>
            </p:cNvSpPr>
            <p:nvPr/>
          </p:nvSpPr>
          <p:spPr bwMode="auto">
            <a:xfrm>
              <a:off x="7084" y="134"/>
              <a:ext cx="68" cy="92"/>
            </a:xfrm>
            <a:custGeom>
              <a:avLst/>
              <a:gdLst>
                <a:gd name="T0" fmla="*/ 374 w 532"/>
                <a:gd name="T1" fmla="*/ 512 h 716"/>
                <a:gd name="T2" fmla="*/ 487 w 532"/>
                <a:gd name="T3" fmla="*/ 589 h 716"/>
                <a:gd name="T4" fmla="*/ 512 w 532"/>
                <a:gd name="T5" fmla="*/ 579 h 716"/>
                <a:gd name="T6" fmla="*/ 522 w 532"/>
                <a:gd name="T7" fmla="*/ 601 h 716"/>
                <a:gd name="T8" fmla="*/ 409 w 532"/>
                <a:gd name="T9" fmla="*/ 658 h 716"/>
                <a:gd name="T10" fmla="*/ 305 w 532"/>
                <a:gd name="T11" fmla="*/ 716 h 716"/>
                <a:gd name="T12" fmla="*/ 292 w 532"/>
                <a:gd name="T13" fmla="*/ 695 h 716"/>
                <a:gd name="T14" fmla="*/ 309 w 532"/>
                <a:gd name="T15" fmla="*/ 683 h 716"/>
                <a:gd name="T16" fmla="*/ 304 w 532"/>
                <a:gd name="T17" fmla="*/ 549 h 716"/>
                <a:gd name="T18" fmla="*/ 136 w 532"/>
                <a:gd name="T19" fmla="*/ 233 h 716"/>
                <a:gd name="T20" fmla="*/ 47 w 532"/>
                <a:gd name="T21" fmla="*/ 162 h 716"/>
                <a:gd name="T22" fmla="*/ 14 w 532"/>
                <a:gd name="T23" fmla="*/ 175 h 716"/>
                <a:gd name="T24" fmla="*/ 5 w 532"/>
                <a:gd name="T25" fmla="*/ 153 h 716"/>
                <a:gd name="T26" fmla="*/ 171 w 532"/>
                <a:gd name="T27" fmla="*/ 56 h 716"/>
                <a:gd name="T28" fmla="*/ 354 w 532"/>
                <a:gd name="T29" fmla="*/ 3 h 716"/>
                <a:gd name="T30" fmla="*/ 491 w 532"/>
                <a:gd name="T31" fmla="*/ 95 h 716"/>
                <a:gd name="T32" fmla="*/ 477 w 532"/>
                <a:gd name="T33" fmla="*/ 277 h 716"/>
                <a:gd name="T34" fmla="*/ 372 w 532"/>
                <a:gd name="T35" fmla="*/ 365 h 716"/>
                <a:gd name="T36" fmla="*/ 362 w 532"/>
                <a:gd name="T37" fmla="*/ 349 h 716"/>
                <a:gd name="T38" fmla="*/ 412 w 532"/>
                <a:gd name="T39" fmla="*/ 138 h 716"/>
                <a:gd name="T40" fmla="*/ 201 w 532"/>
                <a:gd name="T41" fmla="*/ 74 h 716"/>
                <a:gd name="T42" fmla="*/ 171 w 532"/>
                <a:gd name="T43" fmla="*/ 129 h 716"/>
                <a:gd name="T44" fmla="*/ 374 w 532"/>
                <a:gd name="T45" fmla="*/ 51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16">
                  <a:moveTo>
                    <a:pt x="374" y="512"/>
                  </a:moveTo>
                  <a:cubicBezTo>
                    <a:pt x="422" y="602"/>
                    <a:pt x="429" y="612"/>
                    <a:pt x="487" y="589"/>
                  </a:cubicBezTo>
                  <a:cubicBezTo>
                    <a:pt x="512" y="579"/>
                    <a:pt x="512" y="579"/>
                    <a:pt x="512" y="579"/>
                  </a:cubicBezTo>
                  <a:cubicBezTo>
                    <a:pt x="519" y="581"/>
                    <a:pt x="525" y="596"/>
                    <a:pt x="522" y="601"/>
                  </a:cubicBezTo>
                  <a:cubicBezTo>
                    <a:pt x="472" y="626"/>
                    <a:pt x="443" y="640"/>
                    <a:pt x="409" y="658"/>
                  </a:cubicBezTo>
                  <a:cubicBezTo>
                    <a:pt x="373" y="677"/>
                    <a:pt x="342" y="694"/>
                    <a:pt x="305" y="716"/>
                  </a:cubicBezTo>
                  <a:cubicBezTo>
                    <a:pt x="299" y="716"/>
                    <a:pt x="290" y="703"/>
                    <a:pt x="292" y="695"/>
                  </a:cubicBezTo>
                  <a:cubicBezTo>
                    <a:pt x="309" y="683"/>
                    <a:pt x="309" y="683"/>
                    <a:pt x="309" y="683"/>
                  </a:cubicBezTo>
                  <a:cubicBezTo>
                    <a:pt x="355" y="650"/>
                    <a:pt x="351" y="639"/>
                    <a:pt x="304" y="549"/>
                  </a:cubicBezTo>
                  <a:cubicBezTo>
                    <a:pt x="136" y="233"/>
                    <a:pt x="136" y="233"/>
                    <a:pt x="136" y="233"/>
                  </a:cubicBezTo>
                  <a:cubicBezTo>
                    <a:pt x="97" y="160"/>
                    <a:pt x="87" y="145"/>
                    <a:pt x="47" y="162"/>
                  </a:cubicBezTo>
                  <a:cubicBezTo>
                    <a:pt x="14" y="175"/>
                    <a:pt x="14" y="175"/>
                    <a:pt x="14" y="175"/>
                  </a:cubicBezTo>
                  <a:cubicBezTo>
                    <a:pt x="6" y="173"/>
                    <a:pt x="0" y="160"/>
                    <a:pt x="5" y="153"/>
                  </a:cubicBezTo>
                  <a:cubicBezTo>
                    <a:pt x="47" y="123"/>
                    <a:pt x="100" y="94"/>
                    <a:pt x="171" y="56"/>
                  </a:cubicBezTo>
                  <a:cubicBezTo>
                    <a:pt x="242" y="18"/>
                    <a:pt x="300" y="0"/>
                    <a:pt x="354" y="3"/>
                  </a:cubicBezTo>
                  <a:cubicBezTo>
                    <a:pt x="406" y="7"/>
                    <a:pt x="459" y="36"/>
                    <a:pt x="491" y="95"/>
                  </a:cubicBezTo>
                  <a:cubicBezTo>
                    <a:pt x="532" y="174"/>
                    <a:pt x="504" y="240"/>
                    <a:pt x="477" y="277"/>
                  </a:cubicBezTo>
                  <a:cubicBezTo>
                    <a:pt x="449" y="315"/>
                    <a:pt x="407" y="347"/>
                    <a:pt x="372" y="365"/>
                  </a:cubicBezTo>
                  <a:cubicBezTo>
                    <a:pt x="365" y="366"/>
                    <a:pt x="358" y="353"/>
                    <a:pt x="362" y="349"/>
                  </a:cubicBezTo>
                  <a:cubicBezTo>
                    <a:pt x="446" y="283"/>
                    <a:pt x="452" y="213"/>
                    <a:pt x="412" y="138"/>
                  </a:cubicBezTo>
                  <a:cubicBezTo>
                    <a:pt x="368" y="55"/>
                    <a:pt x="291" y="27"/>
                    <a:pt x="201" y="74"/>
                  </a:cubicBezTo>
                  <a:cubicBezTo>
                    <a:pt x="156" y="98"/>
                    <a:pt x="157" y="102"/>
                    <a:pt x="171" y="129"/>
                  </a:cubicBezTo>
                  <a:lnTo>
                    <a:pt x="374" y="5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3" name="Freeform 250"/>
            <p:cNvSpPr>
              <a:spLocks/>
            </p:cNvSpPr>
            <p:nvPr/>
          </p:nvSpPr>
          <p:spPr bwMode="auto">
            <a:xfrm>
              <a:off x="7150" y="103"/>
              <a:ext cx="82" cy="96"/>
            </a:xfrm>
            <a:custGeom>
              <a:avLst/>
              <a:gdLst>
                <a:gd name="T0" fmla="*/ 119 w 645"/>
                <a:gd name="T1" fmla="*/ 248 h 750"/>
                <a:gd name="T2" fmla="*/ 26 w 645"/>
                <a:gd name="T3" fmla="*/ 150 h 750"/>
                <a:gd name="T4" fmla="*/ 10 w 645"/>
                <a:gd name="T5" fmla="*/ 153 h 750"/>
                <a:gd name="T6" fmla="*/ 5 w 645"/>
                <a:gd name="T7" fmla="*/ 129 h 750"/>
                <a:gd name="T8" fmla="*/ 115 w 645"/>
                <a:gd name="T9" fmla="*/ 97 h 750"/>
                <a:gd name="T10" fmla="*/ 289 w 645"/>
                <a:gd name="T11" fmla="*/ 42 h 750"/>
                <a:gd name="T12" fmla="*/ 413 w 645"/>
                <a:gd name="T13" fmla="*/ 0 h 750"/>
                <a:gd name="T14" fmla="*/ 467 w 645"/>
                <a:gd name="T15" fmla="*/ 118 h 750"/>
                <a:gd name="T16" fmla="*/ 444 w 645"/>
                <a:gd name="T17" fmla="*/ 127 h 750"/>
                <a:gd name="T18" fmla="*/ 346 w 645"/>
                <a:gd name="T19" fmla="*/ 62 h 750"/>
                <a:gd name="T20" fmla="*/ 254 w 645"/>
                <a:gd name="T21" fmla="*/ 84 h 750"/>
                <a:gd name="T22" fmla="*/ 188 w 645"/>
                <a:gd name="T23" fmla="*/ 105 h 750"/>
                <a:gd name="T24" fmla="*/ 172 w 645"/>
                <a:gd name="T25" fmla="*/ 151 h 750"/>
                <a:gd name="T26" fmla="*/ 230 w 645"/>
                <a:gd name="T27" fmla="*/ 336 h 750"/>
                <a:gd name="T28" fmla="*/ 269 w 645"/>
                <a:gd name="T29" fmla="*/ 353 h 750"/>
                <a:gd name="T30" fmla="*/ 323 w 645"/>
                <a:gd name="T31" fmla="*/ 336 h 750"/>
                <a:gd name="T32" fmla="*/ 400 w 645"/>
                <a:gd name="T33" fmla="*/ 305 h 750"/>
                <a:gd name="T34" fmla="*/ 412 w 645"/>
                <a:gd name="T35" fmla="*/ 266 h 750"/>
                <a:gd name="T36" fmla="*/ 407 w 645"/>
                <a:gd name="T37" fmla="*/ 225 h 750"/>
                <a:gd name="T38" fmla="*/ 431 w 645"/>
                <a:gd name="T39" fmla="*/ 219 h 750"/>
                <a:gd name="T40" fmla="*/ 457 w 645"/>
                <a:gd name="T41" fmla="*/ 313 h 750"/>
                <a:gd name="T42" fmla="*/ 489 w 645"/>
                <a:gd name="T43" fmla="*/ 401 h 750"/>
                <a:gd name="T44" fmla="*/ 465 w 645"/>
                <a:gd name="T45" fmla="*/ 410 h 750"/>
                <a:gd name="T46" fmla="*/ 445 w 645"/>
                <a:gd name="T47" fmla="*/ 376 h 750"/>
                <a:gd name="T48" fmla="*/ 406 w 645"/>
                <a:gd name="T49" fmla="*/ 350 h 750"/>
                <a:gd name="T50" fmla="*/ 333 w 645"/>
                <a:gd name="T51" fmla="*/ 368 h 750"/>
                <a:gd name="T52" fmla="*/ 279 w 645"/>
                <a:gd name="T53" fmla="*/ 385 h 750"/>
                <a:gd name="T54" fmla="*/ 257 w 645"/>
                <a:gd name="T55" fmla="*/ 420 h 750"/>
                <a:gd name="T56" fmla="*/ 298 w 645"/>
                <a:gd name="T57" fmla="*/ 550 h 750"/>
                <a:gd name="T58" fmla="*/ 346 w 645"/>
                <a:gd name="T59" fmla="*/ 641 h 750"/>
                <a:gd name="T60" fmla="*/ 465 w 645"/>
                <a:gd name="T61" fmla="*/ 626 h 750"/>
                <a:gd name="T62" fmla="*/ 579 w 645"/>
                <a:gd name="T63" fmla="*/ 575 h 750"/>
                <a:gd name="T64" fmla="*/ 616 w 645"/>
                <a:gd name="T65" fmla="*/ 465 h 750"/>
                <a:gd name="T66" fmla="*/ 641 w 645"/>
                <a:gd name="T67" fmla="*/ 464 h 750"/>
                <a:gd name="T68" fmla="*/ 640 w 645"/>
                <a:gd name="T69" fmla="*/ 606 h 750"/>
                <a:gd name="T70" fmla="*/ 391 w 645"/>
                <a:gd name="T71" fmla="*/ 681 h 750"/>
                <a:gd name="T72" fmla="*/ 308 w 645"/>
                <a:gd name="T73" fmla="*/ 708 h 750"/>
                <a:gd name="T74" fmla="*/ 183 w 645"/>
                <a:gd name="T75" fmla="*/ 750 h 750"/>
                <a:gd name="T76" fmla="*/ 174 w 645"/>
                <a:gd name="T77" fmla="*/ 728 h 750"/>
                <a:gd name="T78" fmla="*/ 203 w 645"/>
                <a:gd name="T79" fmla="*/ 715 h 750"/>
                <a:gd name="T80" fmla="*/ 224 w 645"/>
                <a:gd name="T81" fmla="*/ 581 h 750"/>
                <a:gd name="T82" fmla="*/ 119 w 645"/>
                <a:gd name="T83" fmla="*/ 24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5" h="750">
                  <a:moveTo>
                    <a:pt x="119" y="248"/>
                  </a:moveTo>
                  <a:cubicBezTo>
                    <a:pt x="89" y="152"/>
                    <a:pt x="82" y="139"/>
                    <a:pt x="26" y="150"/>
                  </a:cubicBezTo>
                  <a:cubicBezTo>
                    <a:pt x="10" y="153"/>
                    <a:pt x="10" y="153"/>
                    <a:pt x="10" y="153"/>
                  </a:cubicBezTo>
                  <a:cubicBezTo>
                    <a:pt x="4" y="151"/>
                    <a:pt x="0" y="133"/>
                    <a:pt x="5" y="129"/>
                  </a:cubicBezTo>
                  <a:cubicBezTo>
                    <a:pt x="45" y="118"/>
                    <a:pt x="77" y="109"/>
                    <a:pt x="115" y="97"/>
                  </a:cubicBezTo>
                  <a:cubicBezTo>
                    <a:pt x="289" y="42"/>
                    <a:pt x="289" y="42"/>
                    <a:pt x="289" y="42"/>
                  </a:cubicBezTo>
                  <a:cubicBezTo>
                    <a:pt x="348" y="23"/>
                    <a:pt x="403" y="6"/>
                    <a:pt x="413" y="0"/>
                  </a:cubicBezTo>
                  <a:cubicBezTo>
                    <a:pt x="423" y="14"/>
                    <a:pt x="450" y="79"/>
                    <a:pt x="467" y="118"/>
                  </a:cubicBezTo>
                  <a:cubicBezTo>
                    <a:pt x="465" y="125"/>
                    <a:pt x="450" y="131"/>
                    <a:pt x="444" y="127"/>
                  </a:cubicBezTo>
                  <a:cubicBezTo>
                    <a:pt x="417" y="88"/>
                    <a:pt x="398" y="58"/>
                    <a:pt x="346" y="62"/>
                  </a:cubicBezTo>
                  <a:cubicBezTo>
                    <a:pt x="325" y="63"/>
                    <a:pt x="295" y="72"/>
                    <a:pt x="254" y="84"/>
                  </a:cubicBezTo>
                  <a:cubicBezTo>
                    <a:pt x="188" y="105"/>
                    <a:pt x="188" y="105"/>
                    <a:pt x="188" y="105"/>
                  </a:cubicBezTo>
                  <a:cubicBezTo>
                    <a:pt x="160" y="114"/>
                    <a:pt x="161" y="116"/>
                    <a:pt x="172" y="151"/>
                  </a:cubicBezTo>
                  <a:cubicBezTo>
                    <a:pt x="230" y="336"/>
                    <a:pt x="230" y="336"/>
                    <a:pt x="230" y="336"/>
                  </a:cubicBezTo>
                  <a:cubicBezTo>
                    <a:pt x="238" y="362"/>
                    <a:pt x="241" y="361"/>
                    <a:pt x="269" y="353"/>
                  </a:cubicBezTo>
                  <a:cubicBezTo>
                    <a:pt x="323" y="336"/>
                    <a:pt x="323" y="336"/>
                    <a:pt x="323" y="336"/>
                  </a:cubicBezTo>
                  <a:cubicBezTo>
                    <a:pt x="362" y="323"/>
                    <a:pt x="390" y="312"/>
                    <a:pt x="400" y="305"/>
                  </a:cubicBezTo>
                  <a:cubicBezTo>
                    <a:pt x="409" y="298"/>
                    <a:pt x="414" y="290"/>
                    <a:pt x="412" y="266"/>
                  </a:cubicBezTo>
                  <a:cubicBezTo>
                    <a:pt x="407" y="225"/>
                    <a:pt x="407" y="225"/>
                    <a:pt x="407" y="225"/>
                  </a:cubicBezTo>
                  <a:cubicBezTo>
                    <a:pt x="410" y="218"/>
                    <a:pt x="426" y="213"/>
                    <a:pt x="431" y="219"/>
                  </a:cubicBezTo>
                  <a:cubicBezTo>
                    <a:pt x="438" y="241"/>
                    <a:pt x="446" y="278"/>
                    <a:pt x="457" y="313"/>
                  </a:cubicBezTo>
                  <a:cubicBezTo>
                    <a:pt x="468" y="347"/>
                    <a:pt x="482" y="381"/>
                    <a:pt x="489" y="401"/>
                  </a:cubicBezTo>
                  <a:cubicBezTo>
                    <a:pt x="487" y="409"/>
                    <a:pt x="471" y="414"/>
                    <a:pt x="465" y="410"/>
                  </a:cubicBezTo>
                  <a:cubicBezTo>
                    <a:pt x="445" y="376"/>
                    <a:pt x="445" y="376"/>
                    <a:pt x="445" y="376"/>
                  </a:cubicBezTo>
                  <a:cubicBezTo>
                    <a:pt x="436" y="361"/>
                    <a:pt x="426" y="349"/>
                    <a:pt x="406" y="350"/>
                  </a:cubicBezTo>
                  <a:cubicBezTo>
                    <a:pt x="391" y="350"/>
                    <a:pt x="369" y="356"/>
                    <a:pt x="333" y="368"/>
                  </a:cubicBezTo>
                  <a:cubicBezTo>
                    <a:pt x="279" y="385"/>
                    <a:pt x="279" y="385"/>
                    <a:pt x="279" y="385"/>
                  </a:cubicBezTo>
                  <a:cubicBezTo>
                    <a:pt x="251" y="394"/>
                    <a:pt x="249" y="395"/>
                    <a:pt x="257" y="420"/>
                  </a:cubicBezTo>
                  <a:cubicBezTo>
                    <a:pt x="298" y="550"/>
                    <a:pt x="298" y="550"/>
                    <a:pt x="298" y="550"/>
                  </a:cubicBezTo>
                  <a:cubicBezTo>
                    <a:pt x="313" y="599"/>
                    <a:pt x="326" y="630"/>
                    <a:pt x="346" y="641"/>
                  </a:cubicBezTo>
                  <a:cubicBezTo>
                    <a:pt x="360" y="648"/>
                    <a:pt x="383" y="652"/>
                    <a:pt x="465" y="626"/>
                  </a:cubicBezTo>
                  <a:cubicBezTo>
                    <a:pt x="536" y="604"/>
                    <a:pt x="561" y="592"/>
                    <a:pt x="579" y="575"/>
                  </a:cubicBezTo>
                  <a:cubicBezTo>
                    <a:pt x="592" y="561"/>
                    <a:pt x="607" y="520"/>
                    <a:pt x="616" y="465"/>
                  </a:cubicBezTo>
                  <a:cubicBezTo>
                    <a:pt x="621" y="458"/>
                    <a:pt x="635" y="457"/>
                    <a:pt x="641" y="464"/>
                  </a:cubicBezTo>
                  <a:cubicBezTo>
                    <a:pt x="645" y="498"/>
                    <a:pt x="644" y="577"/>
                    <a:pt x="640" y="606"/>
                  </a:cubicBezTo>
                  <a:cubicBezTo>
                    <a:pt x="556" y="630"/>
                    <a:pt x="474" y="655"/>
                    <a:pt x="391" y="681"/>
                  </a:cubicBezTo>
                  <a:cubicBezTo>
                    <a:pt x="308" y="708"/>
                    <a:pt x="308" y="708"/>
                    <a:pt x="308" y="708"/>
                  </a:cubicBezTo>
                  <a:cubicBezTo>
                    <a:pt x="268" y="720"/>
                    <a:pt x="237" y="731"/>
                    <a:pt x="183" y="750"/>
                  </a:cubicBezTo>
                  <a:cubicBezTo>
                    <a:pt x="177" y="749"/>
                    <a:pt x="170" y="735"/>
                    <a:pt x="174" y="728"/>
                  </a:cubicBezTo>
                  <a:cubicBezTo>
                    <a:pt x="203" y="715"/>
                    <a:pt x="203" y="715"/>
                    <a:pt x="203" y="715"/>
                  </a:cubicBezTo>
                  <a:cubicBezTo>
                    <a:pt x="255" y="694"/>
                    <a:pt x="255" y="678"/>
                    <a:pt x="224" y="581"/>
                  </a:cubicBezTo>
                  <a:lnTo>
                    <a:pt x="119" y="2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4" name="Freeform 251"/>
            <p:cNvSpPr>
              <a:spLocks noEditPoints="1"/>
            </p:cNvSpPr>
            <p:nvPr/>
          </p:nvSpPr>
          <p:spPr bwMode="auto">
            <a:xfrm>
              <a:off x="7225" y="93"/>
              <a:ext cx="88" cy="86"/>
            </a:xfrm>
            <a:custGeom>
              <a:avLst/>
              <a:gdLst>
                <a:gd name="T0" fmla="*/ 95 w 683"/>
                <a:gd name="T1" fmla="*/ 172 h 675"/>
                <a:gd name="T2" fmla="*/ 40 w 683"/>
                <a:gd name="T3" fmla="*/ 64 h 675"/>
                <a:gd name="T4" fmla="*/ 9 w 683"/>
                <a:gd name="T5" fmla="*/ 64 h 675"/>
                <a:gd name="T6" fmla="*/ 7 w 683"/>
                <a:gd name="T7" fmla="*/ 40 h 675"/>
                <a:gd name="T8" fmla="*/ 221 w 683"/>
                <a:gd name="T9" fmla="*/ 8 h 675"/>
                <a:gd name="T10" fmla="*/ 385 w 683"/>
                <a:gd name="T11" fmla="*/ 19 h 675"/>
                <a:gd name="T12" fmla="*/ 480 w 683"/>
                <a:gd name="T13" fmla="*/ 146 h 675"/>
                <a:gd name="T14" fmla="*/ 378 w 683"/>
                <a:gd name="T15" fmla="*/ 320 h 675"/>
                <a:gd name="T16" fmla="*/ 385 w 683"/>
                <a:gd name="T17" fmla="*/ 343 h 675"/>
                <a:gd name="T18" fmla="*/ 607 w 683"/>
                <a:gd name="T19" fmla="*/ 578 h 675"/>
                <a:gd name="T20" fmla="*/ 677 w 683"/>
                <a:gd name="T21" fmla="*/ 598 h 675"/>
                <a:gd name="T22" fmla="*/ 679 w 683"/>
                <a:gd name="T23" fmla="*/ 611 h 675"/>
                <a:gd name="T24" fmla="*/ 637 w 683"/>
                <a:gd name="T25" fmla="*/ 620 h 675"/>
                <a:gd name="T26" fmla="*/ 424 w 683"/>
                <a:gd name="T27" fmla="*/ 521 h 675"/>
                <a:gd name="T28" fmla="*/ 313 w 683"/>
                <a:gd name="T29" fmla="*/ 386 h 675"/>
                <a:gd name="T30" fmla="*/ 242 w 683"/>
                <a:gd name="T31" fmla="*/ 362 h 675"/>
                <a:gd name="T32" fmla="*/ 199 w 683"/>
                <a:gd name="T33" fmla="*/ 388 h 675"/>
                <a:gd name="T34" fmla="*/ 212 w 683"/>
                <a:gd name="T35" fmla="*/ 510 h 675"/>
                <a:gd name="T36" fmla="*/ 283 w 683"/>
                <a:gd name="T37" fmla="*/ 624 h 675"/>
                <a:gd name="T38" fmla="*/ 303 w 683"/>
                <a:gd name="T39" fmla="*/ 625 h 675"/>
                <a:gd name="T40" fmla="*/ 304 w 683"/>
                <a:gd name="T41" fmla="*/ 649 h 675"/>
                <a:gd name="T42" fmla="*/ 189 w 683"/>
                <a:gd name="T43" fmla="*/ 659 h 675"/>
                <a:gd name="T44" fmla="*/ 69 w 683"/>
                <a:gd name="T45" fmla="*/ 675 h 675"/>
                <a:gd name="T46" fmla="*/ 64 w 683"/>
                <a:gd name="T47" fmla="*/ 651 h 675"/>
                <a:gd name="T48" fmla="*/ 88 w 683"/>
                <a:gd name="T49" fmla="*/ 645 h 675"/>
                <a:gd name="T50" fmla="*/ 133 w 683"/>
                <a:gd name="T51" fmla="*/ 519 h 675"/>
                <a:gd name="T52" fmla="*/ 95 w 683"/>
                <a:gd name="T53" fmla="*/ 172 h 675"/>
                <a:gd name="T54" fmla="*/ 189 w 683"/>
                <a:gd name="T55" fmla="*/ 302 h 675"/>
                <a:gd name="T56" fmla="*/ 195 w 683"/>
                <a:gd name="T57" fmla="*/ 333 h 675"/>
                <a:gd name="T58" fmla="*/ 262 w 683"/>
                <a:gd name="T59" fmla="*/ 331 h 675"/>
                <a:gd name="T60" fmla="*/ 359 w 683"/>
                <a:gd name="T61" fmla="*/ 295 h 675"/>
                <a:gd name="T62" fmla="*/ 394 w 683"/>
                <a:gd name="T63" fmla="*/ 170 h 675"/>
                <a:gd name="T64" fmla="*/ 223 w 683"/>
                <a:gd name="T65" fmla="*/ 38 h 675"/>
                <a:gd name="T66" fmla="*/ 164 w 683"/>
                <a:gd name="T67" fmla="*/ 76 h 675"/>
                <a:gd name="T68" fmla="*/ 189 w 683"/>
                <a:gd name="T69" fmla="*/ 30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3" h="675">
                  <a:moveTo>
                    <a:pt x="95" y="172"/>
                  </a:moveTo>
                  <a:cubicBezTo>
                    <a:pt x="85" y="81"/>
                    <a:pt x="80" y="65"/>
                    <a:pt x="40" y="64"/>
                  </a:cubicBezTo>
                  <a:cubicBezTo>
                    <a:pt x="9" y="64"/>
                    <a:pt x="9" y="64"/>
                    <a:pt x="9" y="64"/>
                  </a:cubicBezTo>
                  <a:cubicBezTo>
                    <a:pt x="1" y="60"/>
                    <a:pt x="0" y="44"/>
                    <a:pt x="7" y="40"/>
                  </a:cubicBezTo>
                  <a:cubicBezTo>
                    <a:pt x="61" y="29"/>
                    <a:pt x="127" y="18"/>
                    <a:pt x="221" y="8"/>
                  </a:cubicBezTo>
                  <a:cubicBezTo>
                    <a:pt x="281" y="2"/>
                    <a:pt x="339" y="0"/>
                    <a:pt x="385" y="19"/>
                  </a:cubicBezTo>
                  <a:cubicBezTo>
                    <a:pt x="434" y="39"/>
                    <a:pt x="473" y="78"/>
                    <a:pt x="480" y="146"/>
                  </a:cubicBezTo>
                  <a:cubicBezTo>
                    <a:pt x="490" y="237"/>
                    <a:pt x="424" y="295"/>
                    <a:pt x="378" y="320"/>
                  </a:cubicBezTo>
                  <a:cubicBezTo>
                    <a:pt x="373" y="326"/>
                    <a:pt x="379" y="335"/>
                    <a:pt x="385" y="343"/>
                  </a:cubicBezTo>
                  <a:cubicBezTo>
                    <a:pt x="476" y="459"/>
                    <a:pt x="535" y="530"/>
                    <a:pt x="607" y="578"/>
                  </a:cubicBezTo>
                  <a:cubicBezTo>
                    <a:pt x="625" y="590"/>
                    <a:pt x="650" y="598"/>
                    <a:pt x="677" y="598"/>
                  </a:cubicBezTo>
                  <a:cubicBezTo>
                    <a:pt x="682" y="599"/>
                    <a:pt x="683" y="607"/>
                    <a:pt x="679" y="611"/>
                  </a:cubicBezTo>
                  <a:cubicBezTo>
                    <a:pt x="671" y="615"/>
                    <a:pt x="655" y="618"/>
                    <a:pt x="637" y="620"/>
                  </a:cubicBezTo>
                  <a:cubicBezTo>
                    <a:pt x="555" y="629"/>
                    <a:pt x="503" y="611"/>
                    <a:pt x="424" y="521"/>
                  </a:cubicBezTo>
                  <a:cubicBezTo>
                    <a:pt x="395" y="488"/>
                    <a:pt x="348" y="426"/>
                    <a:pt x="313" y="386"/>
                  </a:cubicBezTo>
                  <a:cubicBezTo>
                    <a:pt x="297" y="366"/>
                    <a:pt x="280" y="358"/>
                    <a:pt x="242" y="362"/>
                  </a:cubicBezTo>
                  <a:cubicBezTo>
                    <a:pt x="198" y="367"/>
                    <a:pt x="196" y="368"/>
                    <a:pt x="199" y="388"/>
                  </a:cubicBezTo>
                  <a:cubicBezTo>
                    <a:pt x="212" y="510"/>
                    <a:pt x="212" y="510"/>
                    <a:pt x="212" y="510"/>
                  </a:cubicBezTo>
                  <a:cubicBezTo>
                    <a:pt x="223" y="611"/>
                    <a:pt x="226" y="622"/>
                    <a:pt x="283" y="624"/>
                  </a:cubicBezTo>
                  <a:cubicBezTo>
                    <a:pt x="303" y="625"/>
                    <a:pt x="303" y="625"/>
                    <a:pt x="303" y="625"/>
                  </a:cubicBezTo>
                  <a:cubicBezTo>
                    <a:pt x="310" y="629"/>
                    <a:pt x="310" y="646"/>
                    <a:pt x="304" y="649"/>
                  </a:cubicBezTo>
                  <a:cubicBezTo>
                    <a:pt x="261" y="652"/>
                    <a:pt x="228" y="655"/>
                    <a:pt x="189" y="659"/>
                  </a:cubicBezTo>
                  <a:cubicBezTo>
                    <a:pt x="149" y="663"/>
                    <a:pt x="114" y="668"/>
                    <a:pt x="69" y="675"/>
                  </a:cubicBezTo>
                  <a:cubicBezTo>
                    <a:pt x="63" y="673"/>
                    <a:pt x="59" y="658"/>
                    <a:pt x="64" y="651"/>
                  </a:cubicBezTo>
                  <a:cubicBezTo>
                    <a:pt x="88" y="645"/>
                    <a:pt x="88" y="645"/>
                    <a:pt x="88" y="645"/>
                  </a:cubicBezTo>
                  <a:cubicBezTo>
                    <a:pt x="143" y="633"/>
                    <a:pt x="144" y="620"/>
                    <a:pt x="133" y="519"/>
                  </a:cubicBezTo>
                  <a:lnTo>
                    <a:pt x="95" y="172"/>
                  </a:lnTo>
                  <a:close/>
                  <a:moveTo>
                    <a:pt x="189" y="302"/>
                  </a:moveTo>
                  <a:cubicBezTo>
                    <a:pt x="191" y="319"/>
                    <a:pt x="192" y="330"/>
                    <a:pt x="195" y="333"/>
                  </a:cubicBezTo>
                  <a:cubicBezTo>
                    <a:pt x="199" y="336"/>
                    <a:pt x="213" y="336"/>
                    <a:pt x="262" y="331"/>
                  </a:cubicBezTo>
                  <a:cubicBezTo>
                    <a:pt x="297" y="327"/>
                    <a:pt x="334" y="319"/>
                    <a:pt x="359" y="295"/>
                  </a:cubicBezTo>
                  <a:cubicBezTo>
                    <a:pt x="383" y="272"/>
                    <a:pt x="401" y="235"/>
                    <a:pt x="394" y="170"/>
                  </a:cubicBezTo>
                  <a:cubicBezTo>
                    <a:pt x="386" y="94"/>
                    <a:pt x="331" y="26"/>
                    <a:pt x="223" y="38"/>
                  </a:cubicBezTo>
                  <a:cubicBezTo>
                    <a:pt x="164" y="45"/>
                    <a:pt x="161" y="49"/>
                    <a:pt x="164" y="76"/>
                  </a:cubicBezTo>
                  <a:lnTo>
                    <a:pt x="189" y="3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5" name="Freeform 252"/>
            <p:cNvSpPr>
              <a:spLocks/>
            </p:cNvSpPr>
            <p:nvPr/>
          </p:nvSpPr>
          <p:spPr bwMode="auto">
            <a:xfrm>
              <a:off x="7305" y="91"/>
              <a:ext cx="36" cy="84"/>
            </a:xfrm>
            <a:custGeom>
              <a:avLst/>
              <a:gdLst>
                <a:gd name="T0" fmla="*/ 111 w 286"/>
                <a:gd name="T1" fmla="*/ 153 h 656"/>
                <a:gd name="T2" fmla="*/ 58 w 286"/>
                <a:gd name="T3" fmla="*/ 27 h 656"/>
                <a:gd name="T4" fmla="*/ 34 w 286"/>
                <a:gd name="T5" fmla="*/ 24 h 656"/>
                <a:gd name="T6" fmla="*/ 37 w 286"/>
                <a:gd name="T7" fmla="*/ 0 h 656"/>
                <a:gd name="T8" fmla="*/ 159 w 286"/>
                <a:gd name="T9" fmla="*/ 8 h 656"/>
                <a:gd name="T10" fmla="*/ 279 w 286"/>
                <a:gd name="T11" fmla="*/ 11 h 656"/>
                <a:gd name="T12" fmla="*/ 280 w 286"/>
                <a:gd name="T13" fmla="*/ 35 h 656"/>
                <a:gd name="T14" fmla="*/ 256 w 286"/>
                <a:gd name="T15" fmla="*/ 36 h 656"/>
                <a:gd name="T16" fmla="*/ 191 w 286"/>
                <a:gd name="T17" fmla="*/ 157 h 656"/>
                <a:gd name="T18" fmla="*/ 175 w 286"/>
                <a:gd name="T19" fmla="*/ 502 h 656"/>
                <a:gd name="T20" fmla="*/ 229 w 286"/>
                <a:gd name="T21" fmla="*/ 628 h 656"/>
                <a:gd name="T22" fmla="*/ 253 w 286"/>
                <a:gd name="T23" fmla="*/ 632 h 656"/>
                <a:gd name="T24" fmla="*/ 250 w 286"/>
                <a:gd name="T25" fmla="*/ 656 h 656"/>
                <a:gd name="T26" fmla="*/ 130 w 286"/>
                <a:gd name="T27" fmla="*/ 648 h 656"/>
                <a:gd name="T28" fmla="*/ 7 w 286"/>
                <a:gd name="T29" fmla="*/ 645 h 656"/>
                <a:gd name="T30" fmla="*/ 6 w 286"/>
                <a:gd name="T31" fmla="*/ 621 h 656"/>
                <a:gd name="T32" fmla="*/ 31 w 286"/>
                <a:gd name="T33" fmla="*/ 619 h 656"/>
                <a:gd name="T34" fmla="*/ 96 w 286"/>
                <a:gd name="T35" fmla="*/ 498 h 656"/>
                <a:gd name="T36" fmla="*/ 111 w 286"/>
                <a:gd name="T37" fmla="*/ 1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656">
                  <a:moveTo>
                    <a:pt x="111" y="153"/>
                  </a:moveTo>
                  <a:cubicBezTo>
                    <a:pt x="116" y="51"/>
                    <a:pt x="115" y="34"/>
                    <a:pt x="58" y="27"/>
                  </a:cubicBezTo>
                  <a:cubicBezTo>
                    <a:pt x="34" y="24"/>
                    <a:pt x="34" y="24"/>
                    <a:pt x="34" y="24"/>
                  </a:cubicBezTo>
                  <a:cubicBezTo>
                    <a:pt x="28" y="20"/>
                    <a:pt x="31" y="2"/>
                    <a:pt x="37" y="0"/>
                  </a:cubicBezTo>
                  <a:cubicBezTo>
                    <a:pt x="85" y="4"/>
                    <a:pt x="118" y="6"/>
                    <a:pt x="159" y="8"/>
                  </a:cubicBezTo>
                  <a:cubicBezTo>
                    <a:pt x="198" y="10"/>
                    <a:pt x="231" y="10"/>
                    <a:pt x="279" y="11"/>
                  </a:cubicBezTo>
                  <a:cubicBezTo>
                    <a:pt x="285" y="14"/>
                    <a:pt x="286" y="31"/>
                    <a:pt x="280" y="35"/>
                  </a:cubicBezTo>
                  <a:cubicBezTo>
                    <a:pt x="256" y="36"/>
                    <a:pt x="256" y="36"/>
                    <a:pt x="256" y="36"/>
                  </a:cubicBezTo>
                  <a:cubicBezTo>
                    <a:pt x="198" y="38"/>
                    <a:pt x="196" y="54"/>
                    <a:pt x="191" y="157"/>
                  </a:cubicBezTo>
                  <a:cubicBezTo>
                    <a:pt x="175" y="502"/>
                    <a:pt x="175" y="502"/>
                    <a:pt x="175" y="502"/>
                  </a:cubicBezTo>
                  <a:cubicBezTo>
                    <a:pt x="170" y="605"/>
                    <a:pt x="172" y="618"/>
                    <a:pt x="229" y="628"/>
                  </a:cubicBezTo>
                  <a:cubicBezTo>
                    <a:pt x="253" y="632"/>
                    <a:pt x="253" y="632"/>
                    <a:pt x="253" y="632"/>
                  </a:cubicBezTo>
                  <a:cubicBezTo>
                    <a:pt x="258" y="636"/>
                    <a:pt x="256" y="653"/>
                    <a:pt x="250" y="656"/>
                  </a:cubicBezTo>
                  <a:cubicBezTo>
                    <a:pt x="201" y="652"/>
                    <a:pt x="168" y="649"/>
                    <a:pt x="130" y="648"/>
                  </a:cubicBezTo>
                  <a:cubicBezTo>
                    <a:pt x="89" y="646"/>
                    <a:pt x="56" y="645"/>
                    <a:pt x="7" y="645"/>
                  </a:cubicBezTo>
                  <a:cubicBezTo>
                    <a:pt x="2" y="642"/>
                    <a:pt x="0" y="626"/>
                    <a:pt x="6" y="621"/>
                  </a:cubicBezTo>
                  <a:cubicBezTo>
                    <a:pt x="31" y="619"/>
                    <a:pt x="31" y="619"/>
                    <a:pt x="31" y="619"/>
                  </a:cubicBezTo>
                  <a:cubicBezTo>
                    <a:pt x="88" y="615"/>
                    <a:pt x="91" y="601"/>
                    <a:pt x="96" y="498"/>
                  </a:cubicBezTo>
                  <a:lnTo>
                    <a:pt x="111" y="1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6" name="Freeform 253"/>
            <p:cNvSpPr>
              <a:spLocks noEditPoints="1"/>
            </p:cNvSpPr>
            <p:nvPr/>
          </p:nvSpPr>
          <p:spPr bwMode="auto">
            <a:xfrm>
              <a:off x="7343" y="95"/>
              <a:ext cx="95" cy="94"/>
            </a:xfrm>
            <a:custGeom>
              <a:avLst/>
              <a:gdLst>
                <a:gd name="T0" fmla="*/ 39 w 744"/>
                <a:gd name="T1" fmla="*/ 301 h 741"/>
                <a:gd name="T2" fmla="*/ 452 w 744"/>
                <a:gd name="T3" fmla="*/ 45 h 741"/>
                <a:gd name="T4" fmla="*/ 706 w 744"/>
                <a:gd name="T5" fmla="*/ 445 h 741"/>
                <a:gd name="T6" fmla="*/ 302 w 744"/>
                <a:gd name="T7" fmla="*/ 699 h 741"/>
                <a:gd name="T8" fmla="*/ 39 w 744"/>
                <a:gd name="T9" fmla="*/ 301 h 741"/>
                <a:gd name="T10" fmla="*/ 605 w 744"/>
                <a:gd name="T11" fmla="*/ 452 h 741"/>
                <a:gd name="T12" fmla="*/ 430 w 744"/>
                <a:gd name="T13" fmla="*/ 70 h 741"/>
                <a:gd name="T14" fmla="*/ 141 w 744"/>
                <a:gd name="T15" fmla="*/ 293 h 741"/>
                <a:gd name="T16" fmla="*/ 321 w 744"/>
                <a:gd name="T17" fmla="*/ 673 h 741"/>
                <a:gd name="T18" fmla="*/ 605 w 744"/>
                <a:gd name="T19" fmla="*/ 45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1">
                  <a:moveTo>
                    <a:pt x="39" y="301"/>
                  </a:moveTo>
                  <a:cubicBezTo>
                    <a:pt x="83" y="112"/>
                    <a:pt x="258" y="0"/>
                    <a:pt x="452" y="45"/>
                  </a:cubicBezTo>
                  <a:cubicBezTo>
                    <a:pt x="671" y="95"/>
                    <a:pt x="744" y="278"/>
                    <a:pt x="706" y="445"/>
                  </a:cubicBezTo>
                  <a:cubicBezTo>
                    <a:pt x="662" y="635"/>
                    <a:pt x="485" y="741"/>
                    <a:pt x="302" y="699"/>
                  </a:cubicBezTo>
                  <a:cubicBezTo>
                    <a:pt x="92" y="651"/>
                    <a:pt x="0" y="471"/>
                    <a:pt x="39" y="301"/>
                  </a:cubicBezTo>
                  <a:close/>
                  <a:moveTo>
                    <a:pt x="605" y="452"/>
                  </a:moveTo>
                  <a:cubicBezTo>
                    <a:pt x="641" y="296"/>
                    <a:pt x="610" y="112"/>
                    <a:pt x="430" y="70"/>
                  </a:cubicBezTo>
                  <a:cubicBezTo>
                    <a:pt x="331" y="48"/>
                    <a:pt x="188" y="86"/>
                    <a:pt x="141" y="293"/>
                  </a:cubicBezTo>
                  <a:cubicBezTo>
                    <a:pt x="108" y="432"/>
                    <a:pt x="135" y="630"/>
                    <a:pt x="321" y="673"/>
                  </a:cubicBezTo>
                  <a:cubicBezTo>
                    <a:pt x="435" y="699"/>
                    <a:pt x="562" y="638"/>
                    <a:pt x="605" y="4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7" name="Freeform 254"/>
            <p:cNvSpPr>
              <a:spLocks noEditPoints="1"/>
            </p:cNvSpPr>
            <p:nvPr/>
          </p:nvSpPr>
          <p:spPr bwMode="auto">
            <a:xfrm>
              <a:off x="7423" y="120"/>
              <a:ext cx="85" cy="108"/>
            </a:xfrm>
            <a:custGeom>
              <a:avLst/>
              <a:gdLst>
                <a:gd name="T0" fmla="*/ 296 w 665"/>
                <a:gd name="T1" fmla="*/ 160 h 844"/>
                <a:gd name="T2" fmla="*/ 308 w 665"/>
                <a:gd name="T3" fmla="*/ 39 h 844"/>
                <a:gd name="T4" fmla="*/ 282 w 665"/>
                <a:gd name="T5" fmla="*/ 22 h 844"/>
                <a:gd name="T6" fmla="*/ 294 w 665"/>
                <a:gd name="T7" fmla="*/ 0 h 844"/>
                <a:gd name="T8" fmla="*/ 491 w 665"/>
                <a:gd name="T9" fmla="*/ 90 h 844"/>
                <a:gd name="T10" fmla="*/ 623 w 665"/>
                <a:gd name="T11" fmla="*/ 188 h 844"/>
                <a:gd name="T12" fmla="*/ 635 w 665"/>
                <a:gd name="T13" fmla="*/ 345 h 844"/>
                <a:gd name="T14" fmla="*/ 455 w 665"/>
                <a:gd name="T15" fmla="*/ 436 h 844"/>
                <a:gd name="T16" fmla="*/ 449 w 665"/>
                <a:gd name="T17" fmla="*/ 459 h 844"/>
                <a:gd name="T18" fmla="*/ 509 w 665"/>
                <a:gd name="T19" fmla="*/ 777 h 844"/>
                <a:gd name="T20" fmla="*/ 557 w 665"/>
                <a:gd name="T21" fmla="*/ 831 h 844"/>
                <a:gd name="T22" fmla="*/ 552 w 665"/>
                <a:gd name="T23" fmla="*/ 844 h 844"/>
                <a:gd name="T24" fmla="*/ 512 w 665"/>
                <a:gd name="T25" fmla="*/ 829 h 844"/>
                <a:gd name="T26" fmla="*/ 386 w 665"/>
                <a:gd name="T27" fmla="*/ 631 h 844"/>
                <a:gd name="T28" fmla="*/ 365 w 665"/>
                <a:gd name="T29" fmla="*/ 457 h 844"/>
                <a:gd name="T30" fmla="*/ 317 w 665"/>
                <a:gd name="T31" fmla="*/ 399 h 844"/>
                <a:gd name="T32" fmla="*/ 267 w 665"/>
                <a:gd name="T33" fmla="*/ 398 h 844"/>
                <a:gd name="T34" fmla="*/ 213 w 665"/>
                <a:gd name="T35" fmla="*/ 507 h 844"/>
                <a:gd name="T36" fmla="*/ 211 w 665"/>
                <a:gd name="T37" fmla="*/ 642 h 844"/>
                <a:gd name="T38" fmla="*/ 228 w 665"/>
                <a:gd name="T39" fmla="*/ 653 h 844"/>
                <a:gd name="T40" fmla="*/ 216 w 665"/>
                <a:gd name="T41" fmla="*/ 674 h 844"/>
                <a:gd name="T42" fmla="*/ 114 w 665"/>
                <a:gd name="T43" fmla="*/ 620 h 844"/>
                <a:gd name="T44" fmla="*/ 3 w 665"/>
                <a:gd name="T45" fmla="*/ 569 h 844"/>
                <a:gd name="T46" fmla="*/ 13 w 665"/>
                <a:gd name="T47" fmla="*/ 547 h 844"/>
                <a:gd name="T48" fmla="*/ 36 w 665"/>
                <a:gd name="T49" fmla="*/ 555 h 844"/>
                <a:gd name="T50" fmla="*/ 142 w 665"/>
                <a:gd name="T51" fmla="*/ 472 h 844"/>
                <a:gd name="T52" fmla="*/ 296 w 665"/>
                <a:gd name="T53" fmla="*/ 160 h 844"/>
                <a:gd name="T54" fmla="*/ 306 w 665"/>
                <a:gd name="T55" fmla="*/ 319 h 844"/>
                <a:gd name="T56" fmla="*/ 294 w 665"/>
                <a:gd name="T57" fmla="*/ 349 h 844"/>
                <a:gd name="T58" fmla="*/ 352 w 665"/>
                <a:gd name="T59" fmla="*/ 383 h 844"/>
                <a:gd name="T60" fmla="*/ 453 w 665"/>
                <a:gd name="T61" fmla="*/ 405 h 844"/>
                <a:gd name="T62" fmla="*/ 550 w 665"/>
                <a:gd name="T63" fmla="*/ 319 h 844"/>
                <a:gd name="T64" fmla="*/ 477 w 665"/>
                <a:gd name="T65" fmla="*/ 116 h 844"/>
                <a:gd name="T66" fmla="*/ 406 w 665"/>
                <a:gd name="T67" fmla="*/ 116 h 844"/>
                <a:gd name="T68" fmla="*/ 306 w 665"/>
                <a:gd name="T69" fmla="*/ 31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5" h="844">
                  <a:moveTo>
                    <a:pt x="296" y="160"/>
                  </a:moveTo>
                  <a:cubicBezTo>
                    <a:pt x="337" y="77"/>
                    <a:pt x="342" y="61"/>
                    <a:pt x="308" y="39"/>
                  </a:cubicBezTo>
                  <a:cubicBezTo>
                    <a:pt x="282" y="22"/>
                    <a:pt x="282" y="22"/>
                    <a:pt x="282" y="22"/>
                  </a:cubicBezTo>
                  <a:cubicBezTo>
                    <a:pt x="278" y="15"/>
                    <a:pt x="285" y="1"/>
                    <a:pt x="294" y="0"/>
                  </a:cubicBezTo>
                  <a:cubicBezTo>
                    <a:pt x="344" y="20"/>
                    <a:pt x="406" y="47"/>
                    <a:pt x="491" y="90"/>
                  </a:cubicBezTo>
                  <a:cubicBezTo>
                    <a:pt x="545" y="116"/>
                    <a:pt x="594" y="146"/>
                    <a:pt x="623" y="188"/>
                  </a:cubicBezTo>
                  <a:cubicBezTo>
                    <a:pt x="654" y="230"/>
                    <a:pt x="665" y="284"/>
                    <a:pt x="635" y="345"/>
                  </a:cubicBezTo>
                  <a:cubicBezTo>
                    <a:pt x="594" y="428"/>
                    <a:pt x="507" y="441"/>
                    <a:pt x="455" y="436"/>
                  </a:cubicBezTo>
                  <a:cubicBezTo>
                    <a:pt x="448" y="439"/>
                    <a:pt x="448" y="450"/>
                    <a:pt x="449" y="459"/>
                  </a:cubicBezTo>
                  <a:cubicBezTo>
                    <a:pt x="463" y="606"/>
                    <a:pt x="475" y="698"/>
                    <a:pt x="509" y="777"/>
                  </a:cubicBezTo>
                  <a:cubicBezTo>
                    <a:pt x="517" y="798"/>
                    <a:pt x="534" y="818"/>
                    <a:pt x="557" y="831"/>
                  </a:cubicBezTo>
                  <a:cubicBezTo>
                    <a:pt x="561" y="835"/>
                    <a:pt x="558" y="843"/>
                    <a:pt x="552" y="844"/>
                  </a:cubicBezTo>
                  <a:cubicBezTo>
                    <a:pt x="543" y="843"/>
                    <a:pt x="528" y="837"/>
                    <a:pt x="512" y="829"/>
                  </a:cubicBezTo>
                  <a:cubicBezTo>
                    <a:pt x="438" y="793"/>
                    <a:pt x="404" y="749"/>
                    <a:pt x="386" y="631"/>
                  </a:cubicBezTo>
                  <a:cubicBezTo>
                    <a:pt x="379" y="587"/>
                    <a:pt x="373" y="510"/>
                    <a:pt x="365" y="457"/>
                  </a:cubicBezTo>
                  <a:cubicBezTo>
                    <a:pt x="362" y="431"/>
                    <a:pt x="352" y="416"/>
                    <a:pt x="317" y="399"/>
                  </a:cubicBezTo>
                  <a:cubicBezTo>
                    <a:pt x="278" y="379"/>
                    <a:pt x="276" y="379"/>
                    <a:pt x="267" y="398"/>
                  </a:cubicBezTo>
                  <a:cubicBezTo>
                    <a:pt x="213" y="507"/>
                    <a:pt x="213" y="507"/>
                    <a:pt x="213" y="507"/>
                  </a:cubicBezTo>
                  <a:cubicBezTo>
                    <a:pt x="168" y="598"/>
                    <a:pt x="164" y="610"/>
                    <a:pt x="211" y="642"/>
                  </a:cubicBezTo>
                  <a:cubicBezTo>
                    <a:pt x="228" y="653"/>
                    <a:pt x="228" y="653"/>
                    <a:pt x="228" y="653"/>
                  </a:cubicBezTo>
                  <a:cubicBezTo>
                    <a:pt x="231" y="660"/>
                    <a:pt x="222" y="674"/>
                    <a:pt x="216" y="674"/>
                  </a:cubicBezTo>
                  <a:cubicBezTo>
                    <a:pt x="178" y="653"/>
                    <a:pt x="148" y="638"/>
                    <a:pt x="114" y="620"/>
                  </a:cubicBezTo>
                  <a:cubicBezTo>
                    <a:pt x="77" y="602"/>
                    <a:pt x="45" y="588"/>
                    <a:pt x="3" y="569"/>
                  </a:cubicBezTo>
                  <a:cubicBezTo>
                    <a:pt x="0" y="564"/>
                    <a:pt x="4" y="550"/>
                    <a:pt x="13" y="547"/>
                  </a:cubicBezTo>
                  <a:cubicBezTo>
                    <a:pt x="36" y="555"/>
                    <a:pt x="36" y="555"/>
                    <a:pt x="36" y="555"/>
                  </a:cubicBezTo>
                  <a:cubicBezTo>
                    <a:pt x="89" y="574"/>
                    <a:pt x="96" y="563"/>
                    <a:pt x="142" y="472"/>
                  </a:cubicBezTo>
                  <a:lnTo>
                    <a:pt x="296" y="160"/>
                  </a:lnTo>
                  <a:close/>
                  <a:moveTo>
                    <a:pt x="306" y="319"/>
                  </a:moveTo>
                  <a:cubicBezTo>
                    <a:pt x="298" y="335"/>
                    <a:pt x="293" y="345"/>
                    <a:pt x="294" y="349"/>
                  </a:cubicBezTo>
                  <a:cubicBezTo>
                    <a:pt x="295" y="353"/>
                    <a:pt x="308" y="362"/>
                    <a:pt x="352" y="383"/>
                  </a:cubicBezTo>
                  <a:cubicBezTo>
                    <a:pt x="383" y="399"/>
                    <a:pt x="418" y="412"/>
                    <a:pt x="453" y="405"/>
                  </a:cubicBezTo>
                  <a:cubicBezTo>
                    <a:pt x="485" y="398"/>
                    <a:pt x="520" y="378"/>
                    <a:pt x="550" y="319"/>
                  </a:cubicBezTo>
                  <a:cubicBezTo>
                    <a:pt x="584" y="250"/>
                    <a:pt x="573" y="164"/>
                    <a:pt x="477" y="116"/>
                  </a:cubicBezTo>
                  <a:cubicBezTo>
                    <a:pt x="423" y="89"/>
                    <a:pt x="418" y="92"/>
                    <a:pt x="406" y="116"/>
                  </a:cubicBezTo>
                  <a:lnTo>
                    <a:pt x="306" y="3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8" name="Freeform 255"/>
            <p:cNvSpPr>
              <a:spLocks/>
            </p:cNvSpPr>
            <p:nvPr/>
          </p:nvSpPr>
          <p:spPr bwMode="auto">
            <a:xfrm>
              <a:off x="7485" y="160"/>
              <a:ext cx="96" cy="101"/>
            </a:xfrm>
            <a:custGeom>
              <a:avLst/>
              <a:gdLst>
                <a:gd name="T0" fmla="*/ 378 w 750"/>
                <a:gd name="T1" fmla="*/ 163 h 795"/>
                <a:gd name="T2" fmla="*/ 405 w 750"/>
                <a:gd name="T3" fmla="*/ 30 h 795"/>
                <a:gd name="T4" fmla="*/ 394 w 750"/>
                <a:gd name="T5" fmla="*/ 19 h 795"/>
                <a:gd name="T6" fmla="*/ 411 w 750"/>
                <a:gd name="T7" fmla="*/ 1 h 795"/>
                <a:gd name="T8" fmla="*/ 500 w 750"/>
                <a:gd name="T9" fmla="*/ 73 h 795"/>
                <a:gd name="T10" fmla="*/ 644 w 750"/>
                <a:gd name="T11" fmla="*/ 185 h 795"/>
                <a:gd name="T12" fmla="*/ 750 w 750"/>
                <a:gd name="T13" fmla="*/ 262 h 795"/>
                <a:gd name="T14" fmla="*/ 684 w 750"/>
                <a:gd name="T15" fmla="*/ 374 h 795"/>
                <a:gd name="T16" fmla="*/ 663 w 750"/>
                <a:gd name="T17" fmla="*/ 361 h 795"/>
                <a:gd name="T18" fmla="*/ 661 w 750"/>
                <a:gd name="T19" fmla="*/ 243 h 795"/>
                <a:gd name="T20" fmla="*/ 590 w 750"/>
                <a:gd name="T21" fmla="*/ 181 h 795"/>
                <a:gd name="T22" fmla="*/ 535 w 750"/>
                <a:gd name="T23" fmla="*/ 138 h 795"/>
                <a:gd name="T24" fmla="*/ 488 w 750"/>
                <a:gd name="T25" fmla="*/ 151 h 795"/>
                <a:gd name="T26" fmla="*/ 369 w 750"/>
                <a:gd name="T27" fmla="*/ 305 h 795"/>
                <a:gd name="T28" fmla="*/ 378 w 750"/>
                <a:gd name="T29" fmla="*/ 346 h 795"/>
                <a:gd name="T30" fmla="*/ 423 w 750"/>
                <a:gd name="T31" fmla="*/ 380 h 795"/>
                <a:gd name="T32" fmla="*/ 492 w 750"/>
                <a:gd name="T33" fmla="*/ 426 h 795"/>
                <a:gd name="T34" fmla="*/ 531 w 750"/>
                <a:gd name="T35" fmla="*/ 413 h 795"/>
                <a:gd name="T36" fmla="*/ 561 w 750"/>
                <a:gd name="T37" fmla="*/ 386 h 795"/>
                <a:gd name="T38" fmla="*/ 581 w 750"/>
                <a:gd name="T39" fmla="*/ 402 h 795"/>
                <a:gd name="T40" fmla="*/ 518 w 750"/>
                <a:gd name="T41" fmla="*/ 478 h 795"/>
                <a:gd name="T42" fmla="*/ 464 w 750"/>
                <a:gd name="T43" fmla="*/ 554 h 795"/>
                <a:gd name="T44" fmla="*/ 444 w 750"/>
                <a:gd name="T45" fmla="*/ 539 h 795"/>
                <a:gd name="T46" fmla="*/ 460 w 750"/>
                <a:gd name="T47" fmla="*/ 504 h 795"/>
                <a:gd name="T48" fmla="*/ 458 w 750"/>
                <a:gd name="T49" fmla="*/ 456 h 795"/>
                <a:gd name="T50" fmla="*/ 402 w 750"/>
                <a:gd name="T51" fmla="*/ 407 h 795"/>
                <a:gd name="T52" fmla="*/ 358 w 750"/>
                <a:gd name="T53" fmla="*/ 373 h 795"/>
                <a:gd name="T54" fmla="*/ 316 w 750"/>
                <a:gd name="T55" fmla="*/ 374 h 795"/>
                <a:gd name="T56" fmla="*/ 233 w 750"/>
                <a:gd name="T57" fmla="*/ 482 h 795"/>
                <a:gd name="T58" fmla="*/ 186 w 750"/>
                <a:gd name="T59" fmla="*/ 574 h 795"/>
                <a:gd name="T60" fmla="*/ 266 w 750"/>
                <a:gd name="T61" fmla="*/ 663 h 795"/>
                <a:gd name="T62" fmla="*/ 373 w 750"/>
                <a:gd name="T63" fmla="*/ 727 h 795"/>
                <a:gd name="T64" fmla="*/ 485 w 750"/>
                <a:gd name="T65" fmla="*/ 694 h 795"/>
                <a:gd name="T66" fmla="*/ 500 w 750"/>
                <a:gd name="T67" fmla="*/ 715 h 795"/>
                <a:gd name="T68" fmla="*/ 383 w 750"/>
                <a:gd name="T69" fmla="*/ 795 h 795"/>
                <a:gd name="T70" fmla="*/ 179 w 750"/>
                <a:gd name="T71" fmla="*/ 634 h 795"/>
                <a:gd name="T72" fmla="*/ 109 w 750"/>
                <a:gd name="T73" fmla="*/ 581 h 795"/>
                <a:gd name="T74" fmla="*/ 3 w 750"/>
                <a:gd name="T75" fmla="*/ 503 h 795"/>
                <a:gd name="T76" fmla="*/ 16 w 750"/>
                <a:gd name="T77" fmla="*/ 482 h 795"/>
                <a:gd name="T78" fmla="*/ 43 w 750"/>
                <a:gd name="T79" fmla="*/ 499 h 795"/>
                <a:gd name="T80" fmla="*/ 165 w 750"/>
                <a:gd name="T81" fmla="*/ 440 h 795"/>
                <a:gd name="T82" fmla="*/ 378 w 750"/>
                <a:gd name="T83" fmla="*/ 16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795">
                  <a:moveTo>
                    <a:pt x="378" y="163"/>
                  </a:moveTo>
                  <a:cubicBezTo>
                    <a:pt x="440" y="83"/>
                    <a:pt x="447" y="70"/>
                    <a:pt x="405" y="30"/>
                  </a:cubicBezTo>
                  <a:cubicBezTo>
                    <a:pt x="394" y="19"/>
                    <a:pt x="394" y="19"/>
                    <a:pt x="394" y="19"/>
                  </a:cubicBezTo>
                  <a:cubicBezTo>
                    <a:pt x="392" y="13"/>
                    <a:pt x="404" y="0"/>
                    <a:pt x="411" y="1"/>
                  </a:cubicBezTo>
                  <a:cubicBezTo>
                    <a:pt x="442" y="28"/>
                    <a:pt x="468" y="49"/>
                    <a:pt x="500" y="73"/>
                  </a:cubicBezTo>
                  <a:cubicBezTo>
                    <a:pt x="644" y="185"/>
                    <a:pt x="644" y="185"/>
                    <a:pt x="644" y="185"/>
                  </a:cubicBezTo>
                  <a:cubicBezTo>
                    <a:pt x="694" y="222"/>
                    <a:pt x="739" y="257"/>
                    <a:pt x="750" y="262"/>
                  </a:cubicBezTo>
                  <a:cubicBezTo>
                    <a:pt x="744" y="279"/>
                    <a:pt x="707" y="338"/>
                    <a:pt x="684" y="374"/>
                  </a:cubicBezTo>
                  <a:cubicBezTo>
                    <a:pt x="677" y="376"/>
                    <a:pt x="664" y="368"/>
                    <a:pt x="663" y="361"/>
                  </a:cubicBezTo>
                  <a:cubicBezTo>
                    <a:pt x="680" y="316"/>
                    <a:pt x="693" y="283"/>
                    <a:pt x="661" y="243"/>
                  </a:cubicBezTo>
                  <a:cubicBezTo>
                    <a:pt x="648" y="226"/>
                    <a:pt x="624" y="206"/>
                    <a:pt x="590" y="181"/>
                  </a:cubicBezTo>
                  <a:cubicBezTo>
                    <a:pt x="535" y="138"/>
                    <a:pt x="535" y="138"/>
                    <a:pt x="535" y="138"/>
                  </a:cubicBezTo>
                  <a:cubicBezTo>
                    <a:pt x="511" y="120"/>
                    <a:pt x="510" y="122"/>
                    <a:pt x="488" y="151"/>
                  </a:cubicBezTo>
                  <a:cubicBezTo>
                    <a:pt x="369" y="305"/>
                    <a:pt x="369" y="305"/>
                    <a:pt x="369" y="305"/>
                  </a:cubicBezTo>
                  <a:cubicBezTo>
                    <a:pt x="353" y="326"/>
                    <a:pt x="355" y="328"/>
                    <a:pt x="378" y="346"/>
                  </a:cubicBezTo>
                  <a:cubicBezTo>
                    <a:pt x="423" y="380"/>
                    <a:pt x="423" y="380"/>
                    <a:pt x="423" y="380"/>
                  </a:cubicBezTo>
                  <a:cubicBezTo>
                    <a:pt x="455" y="405"/>
                    <a:pt x="480" y="422"/>
                    <a:pt x="492" y="426"/>
                  </a:cubicBezTo>
                  <a:cubicBezTo>
                    <a:pt x="504" y="430"/>
                    <a:pt x="512" y="429"/>
                    <a:pt x="531" y="413"/>
                  </a:cubicBezTo>
                  <a:cubicBezTo>
                    <a:pt x="561" y="386"/>
                    <a:pt x="561" y="386"/>
                    <a:pt x="561" y="386"/>
                  </a:cubicBezTo>
                  <a:cubicBezTo>
                    <a:pt x="569" y="385"/>
                    <a:pt x="582" y="395"/>
                    <a:pt x="581" y="402"/>
                  </a:cubicBezTo>
                  <a:cubicBezTo>
                    <a:pt x="567" y="421"/>
                    <a:pt x="541" y="449"/>
                    <a:pt x="518" y="478"/>
                  </a:cubicBezTo>
                  <a:cubicBezTo>
                    <a:pt x="497" y="505"/>
                    <a:pt x="477" y="537"/>
                    <a:pt x="464" y="554"/>
                  </a:cubicBezTo>
                  <a:cubicBezTo>
                    <a:pt x="457" y="557"/>
                    <a:pt x="444" y="547"/>
                    <a:pt x="444" y="539"/>
                  </a:cubicBezTo>
                  <a:cubicBezTo>
                    <a:pt x="460" y="504"/>
                    <a:pt x="460" y="504"/>
                    <a:pt x="460" y="504"/>
                  </a:cubicBezTo>
                  <a:cubicBezTo>
                    <a:pt x="467" y="488"/>
                    <a:pt x="471" y="472"/>
                    <a:pt x="458" y="456"/>
                  </a:cubicBezTo>
                  <a:cubicBezTo>
                    <a:pt x="450" y="445"/>
                    <a:pt x="432" y="430"/>
                    <a:pt x="402" y="407"/>
                  </a:cubicBezTo>
                  <a:cubicBezTo>
                    <a:pt x="358" y="373"/>
                    <a:pt x="358" y="373"/>
                    <a:pt x="358" y="373"/>
                  </a:cubicBezTo>
                  <a:cubicBezTo>
                    <a:pt x="335" y="355"/>
                    <a:pt x="332" y="354"/>
                    <a:pt x="316" y="374"/>
                  </a:cubicBezTo>
                  <a:cubicBezTo>
                    <a:pt x="233" y="482"/>
                    <a:pt x="233" y="482"/>
                    <a:pt x="233" y="482"/>
                  </a:cubicBezTo>
                  <a:cubicBezTo>
                    <a:pt x="202" y="523"/>
                    <a:pt x="184" y="551"/>
                    <a:pt x="186" y="574"/>
                  </a:cubicBezTo>
                  <a:cubicBezTo>
                    <a:pt x="188" y="590"/>
                    <a:pt x="198" y="611"/>
                    <a:pt x="266" y="663"/>
                  </a:cubicBezTo>
                  <a:cubicBezTo>
                    <a:pt x="325" y="708"/>
                    <a:pt x="349" y="723"/>
                    <a:pt x="373" y="727"/>
                  </a:cubicBezTo>
                  <a:cubicBezTo>
                    <a:pt x="393" y="730"/>
                    <a:pt x="434" y="719"/>
                    <a:pt x="485" y="694"/>
                  </a:cubicBezTo>
                  <a:cubicBezTo>
                    <a:pt x="493" y="695"/>
                    <a:pt x="502" y="705"/>
                    <a:pt x="500" y="715"/>
                  </a:cubicBezTo>
                  <a:cubicBezTo>
                    <a:pt x="474" y="737"/>
                    <a:pt x="409" y="782"/>
                    <a:pt x="383" y="795"/>
                  </a:cubicBezTo>
                  <a:cubicBezTo>
                    <a:pt x="315" y="740"/>
                    <a:pt x="247" y="687"/>
                    <a:pt x="179" y="634"/>
                  </a:cubicBezTo>
                  <a:cubicBezTo>
                    <a:pt x="109" y="581"/>
                    <a:pt x="109" y="581"/>
                    <a:pt x="109" y="581"/>
                  </a:cubicBezTo>
                  <a:cubicBezTo>
                    <a:pt x="76" y="555"/>
                    <a:pt x="50" y="536"/>
                    <a:pt x="3" y="503"/>
                  </a:cubicBezTo>
                  <a:cubicBezTo>
                    <a:pt x="0" y="497"/>
                    <a:pt x="8" y="483"/>
                    <a:pt x="16" y="482"/>
                  </a:cubicBezTo>
                  <a:cubicBezTo>
                    <a:pt x="43" y="499"/>
                    <a:pt x="43" y="499"/>
                    <a:pt x="43" y="499"/>
                  </a:cubicBezTo>
                  <a:cubicBezTo>
                    <a:pt x="90" y="529"/>
                    <a:pt x="103" y="521"/>
                    <a:pt x="165" y="440"/>
                  </a:cubicBezTo>
                  <a:lnTo>
                    <a:pt x="378"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9" name="Freeform 256"/>
            <p:cNvSpPr>
              <a:spLocks noEditPoints="1"/>
            </p:cNvSpPr>
            <p:nvPr/>
          </p:nvSpPr>
          <p:spPr bwMode="auto">
            <a:xfrm>
              <a:off x="7574" y="261"/>
              <a:ext cx="101" cy="102"/>
            </a:xfrm>
            <a:custGeom>
              <a:avLst/>
              <a:gdLst>
                <a:gd name="T0" fmla="*/ 485 w 796"/>
                <a:gd name="T1" fmla="*/ 125 h 792"/>
                <a:gd name="T2" fmla="*/ 543 w 796"/>
                <a:gd name="T3" fmla="*/ 38 h 792"/>
                <a:gd name="T4" fmla="*/ 534 w 796"/>
                <a:gd name="T5" fmla="*/ 18 h 792"/>
                <a:gd name="T6" fmla="*/ 556 w 796"/>
                <a:gd name="T7" fmla="*/ 6 h 792"/>
                <a:gd name="T8" fmla="*/ 687 w 796"/>
                <a:gd name="T9" fmla="*/ 212 h 792"/>
                <a:gd name="T10" fmla="*/ 770 w 796"/>
                <a:gd name="T11" fmla="*/ 410 h 792"/>
                <a:gd name="T12" fmla="*/ 625 w 796"/>
                <a:gd name="T13" fmla="*/ 726 h 792"/>
                <a:gd name="T14" fmla="*/ 290 w 796"/>
                <a:gd name="T15" fmla="*/ 727 h 792"/>
                <a:gd name="T16" fmla="*/ 139 w 796"/>
                <a:gd name="T17" fmla="*/ 564 h 792"/>
                <a:gd name="T18" fmla="*/ 65 w 796"/>
                <a:gd name="T19" fmla="*/ 424 h 792"/>
                <a:gd name="T20" fmla="*/ 0 w 796"/>
                <a:gd name="T21" fmla="*/ 321 h 792"/>
                <a:gd name="T22" fmla="*/ 20 w 796"/>
                <a:gd name="T23" fmla="*/ 307 h 792"/>
                <a:gd name="T24" fmla="*/ 34 w 796"/>
                <a:gd name="T25" fmla="*/ 325 h 792"/>
                <a:gd name="T26" fmla="*/ 168 w 796"/>
                <a:gd name="T27" fmla="*/ 313 h 792"/>
                <a:gd name="T28" fmla="*/ 485 w 796"/>
                <a:gd name="T29" fmla="*/ 125 h 792"/>
                <a:gd name="T30" fmla="*/ 228 w 796"/>
                <a:gd name="T31" fmla="*/ 370 h 792"/>
                <a:gd name="T32" fmla="*/ 147 w 796"/>
                <a:gd name="T33" fmla="*/ 441 h 792"/>
                <a:gd name="T34" fmla="*/ 174 w 796"/>
                <a:gd name="T35" fmla="*/ 564 h 792"/>
                <a:gd name="T36" fmla="*/ 574 w 796"/>
                <a:gd name="T37" fmla="*/ 643 h 792"/>
                <a:gd name="T38" fmla="*/ 665 w 796"/>
                <a:gd name="T39" fmla="*/ 234 h 792"/>
                <a:gd name="T40" fmla="*/ 604 w 796"/>
                <a:gd name="T41" fmla="*/ 158 h 792"/>
                <a:gd name="T42" fmla="*/ 536 w 796"/>
                <a:gd name="T43" fmla="*/ 187 h 792"/>
                <a:gd name="T44" fmla="*/ 228 w 796"/>
                <a:gd name="T45" fmla="*/ 37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 h="792">
                  <a:moveTo>
                    <a:pt x="485" y="125"/>
                  </a:moveTo>
                  <a:cubicBezTo>
                    <a:pt x="543" y="90"/>
                    <a:pt x="558" y="76"/>
                    <a:pt x="543" y="38"/>
                  </a:cubicBezTo>
                  <a:cubicBezTo>
                    <a:pt x="534" y="18"/>
                    <a:pt x="534" y="18"/>
                    <a:pt x="534" y="18"/>
                  </a:cubicBezTo>
                  <a:cubicBezTo>
                    <a:pt x="535" y="9"/>
                    <a:pt x="547" y="0"/>
                    <a:pt x="556" y="6"/>
                  </a:cubicBezTo>
                  <a:cubicBezTo>
                    <a:pt x="602" y="75"/>
                    <a:pt x="644" y="141"/>
                    <a:pt x="687" y="212"/>
                  </a:cubicBezTo>
                  <a:cubicBezTo>
                    <a:pt x="728" y="282"/>
                    <a:pt x="758" y="344"/>
                    <a:pt x="770" y="410"/>
                  </a:cubicBezTo>
                  <a:cubicBezTo>
                    <a:pt x="796" y="547"/>
                    <a:pt x="735" y="660"/>
                    <a:pt x="625" y="726"/>
                  </a:cubicBezTo>
                  <a:cubicBezTo>
                    <a:pt x="519" y="789"/>
                    <a:pt x="398" y="792"/>
                    <a:pt x="290" y="727"/>
                  </a:cubicBezTo>
                  <a:cubicBezTo>
                    <a:pt x="228" y="690"/>
                    <a:pt x="177" y="628"/>
                    <a:pt x="139" y="564"/>
                  </a:cubicBezTo>
                  <a:cubicBezTo>
                    <a:pt x="107" y="511"/>
                    <a:pt x="82" y="453"/>
                    <a:pt x="65" y="424"/>
                  </a:cubicBezTo>
                  <a:cubicBezTo>
                    <a:pt x="44" y="389"/>
                    <a:pt x="25" y="360"/>
                    <a:pt x="0" y="321"/>
                  </a:cubicBezTo>
                  <a:cubicBezTo>
                    <a:pt x="0" y="315"/>
                    <a:pt x="12" y="305"/>
                    <a:pt x="20" y="307"/>
                  </a:cubicBezTo>
                  <a:cubicBezTo>
                    <a:pt x="34" y="325"/>
                    <a:pt x="34" y="325"/>
                    <a:pt x="34" y="325"/>
                  </a:cubicBezTo>
                  <a:cubicBezTo>
                    <a:pt x="70" y="369"/>
                    <a:pt x="81" y="365"/>
                    <a:pt x="168" y="313"/>
                  </a:cubicBezTo>
                  <a:lnTo>
                    <a:pt x="485" y="125"/>
                  </a:lnTo>
                  <a:close/>
                  <a:moveTo>
                    <a:pt x="228" y="370"/>
                  </a:moveTo>
                  <a:cubicBezTo>
                    <a:pt x="184" y="396"/>
                    <a:pt x="158" y="415"/>
                    <a:pt x="147" y="441"/>
                  </a:cubicBezTo>
                  <a:cubicBezTo>
                    <a:pt x="132" y="474"/>
                    <a:pt x="142" y="511"/>
                    <a:pt x="174" y="564"/>
                  </a:cubicBezTo>
                  <a:cubicBezTo>
                    <a:pt x="270" y="726"/>
                    <a:pt x="419" y="735"/>
                    <a:pt x="574" y="643"/>
                  </a:cubicBezTo>
                  <a:cubicBezTo>
                    <a:pt x="666" y="589"/>
                    <a:pt x="794" y="452"/>
                    <a:pt x="665" y="234"/>
                  </a:cubicBezTo>
                  <a:cubicBezTo>
                    <a:pt x="635" y="185"/>
                    <a:pt x="613" y="162"/>
                    <a:pt x="604" y="158"/>
                  </a:cubicBezTo>
                  <a:cubicBezTo>
                    <a:pt x="595" y="154"/>
                    <a:pt x="573" y="165"/>
                    <a:pt x="536" y="187"/>
                  </a:cubicBezTo>
                  <a:lnTo>
                    <a:pt x="228" y="3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0" name="Freeform 257"/>
            <p:cNvSpPr>
              <a:spLocks/>
            </p:cNvSpPr>
            <p:nvPr/>
          </p:nvSpPr>
          <p:spPr bwMode="auto">
            <a:xfrm>
              <a:off x="7616" y="348"/>
              <a:ext cx="88" cy="60"/>
            </a:xfrm>
            <a:custGeom>
              <a:avLst/>
              <a:gdLst>
                <a:gd name="T0" fmla="*/ 493 w 691"/>
                <a:gd name="T1" fmla="*/ 134 h 463"/>
                <a:gd name="T2" fmla="*/ 589 w 691"/>
                <a:gd name="T3" fmla="*/ 35 h 463"/>
                <a:gd name="T4" fmla="*/ 582 w 691"/>
                <a:gd name="T5" fmla="*/ 11 h 463"/>
                <a:gd name="T6" fmla="*/ 605 w 691"/>
                <a:gd name="T7" fmla="*/ 4 h 463"/>
                <a:gd name="T8" fmla="*/ 645 w 691"/>
                <a:gd name="T9" fmla="*/ 120 h 463"/>
                <a:gd name="T10" fmla="*/ 691 w 691"/>
                <a:gd name="T11" fmla="*/ 232 h 463"/>
                <a:gd name="T12" fmla="*/ 668 w 691"/>
                <a:gd name="T13" fmla="*/ 242 h 463"/>
                <a:gd name="T14" fmla="*/ 658 w 691"/>
                <a:gd name="T15" fmla="*/ 220 h 463"/>
                <a:gd name="T16" fmla="*/ 521 w 691"/>
                <a:gd name="T17" fmla="*/ 208 h 463"/>
                <a:gd name="T18" fmla="*/ 198 w 691"/>
                <a:gd name="T19" fmla="*/ 329 h 463"/>
                <a:gd name="T20" fmla="*/ 103 w 691"/>
                <a:gd name="T21" fmla="*/ 428 h 463"/>
                <a:gd name="T22" fmla="*/ 109 w 691"/>
                <a:gd name="T23" fmla="*/ 452 h 463"/>
                <a:gd name="T24" fmla="*/ 85 w 691"/>
                <a:gd name="T25" fmla="*/ 458 h 463"/>
                <a:gd name="T26" fmla="*/ 46 w 691"/>
                <a:gd name="T27" fmla="*/ 345 h 463"/>
                <a:gd name="T28" fmla="*/ 0 w 691"/>
                <a:gd name="T29" fmla="*/ 231 h 463"/>
                <a:gd name="T30" fmla="*/ 22 w 691"/>
                <a:gd name="T31" fmla="*/ 221 h 463"/>
                <a:gd name="T32" fmla="*/ 34 w 691"/>
                <a:gd name="T33" fmla="*/ 243 h 463"/>
                <a:gd name="T34" fmla="*/ 170 w 691"/>
                <a:gd name="T35" fmla="*/ 255 h 463"/>
                <a:gd name="T36" fmla="*/ 493 w 691"/>
                <a:gd name="T37"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1" h="463">
                  <a:moveTo>
                    <a:pt x="493" y="134"/>
                  </a:moveTo>
                  <a:cubicBezTo>
                    <a:pt x="589" y="98"/>
                    <a:pt x="604" y="90"/>
                    <a:pt x="589" y="35"/>
                  </a:cubicBezTo>
                  <a:cubicBezTo>
                    <a:pt x="582" y="11"/>
                    <a:pt x="582" y="11"/>
                    <a:pt x="582" y="11"/>
                  </a:cubicBezTo>
                  <a:cubicBezTo>
                    <a:pt x="583" y="4"/>
                    <a:pt x="601" y="0"/>
                    <a:pt x="605" y="4"/>
                  </a:cubicBezTo>
                  <a:cubicBezTo>
                    <a:pt x="621" y="51"/>
                    <a:pt x="631" y="82"/>
                    <a:pt x="645" y="120"/>
                  </a:cubicBezTo>
                  <a:cubicBezTo>
                    <a:pt x="659" y="156"/>
                    <a:pt x="672" y="187"/>
                    <a:pt x="691" y="232"/>
                  </a:cubicBezTo>
                  <a:cubicBezTo>
                    <a:pt x="690" y="238"/>
                    <a:pt x="674" y="246"/>
                    <a:pt x="668" y="242"/>
                  </a:cubicBezTo>
                  <a:cubicBezTo>
                    <a:pt x="658" y="220"/>
                    <a:pt x="658" y="220"/>
                    <a:pt x="658" y="220"/>
                  </a:cubicBezTo>
                  <a:cubicBezTo>
                    <a:pt x="633" y="168"/>
                    <a:pt x="617" y="172"/>
                    <a:pt x="521" y="208"/>
                  </a:cubicBezTo>
                  <a:cubicBezTo>
                    <a:pt x="198" y="329"/>
                    <a:pt x="198" y="329"/>
                    <a:pt x="198" y="329"/>
                  </a:cubicBezTo>
                  <a:cubicBezTo>
                    <a:pt x="101" y="365"/>
                    <a:pt x="89" y="372"/>
                    <a:pt x="103" y="428"/>
                  </a:cubicBezTo>
                  <a:cubicBezTo>
                    <a:pt x="109" y="452"/>
                    <a:pt x="109" y="452"/>
                    <a:pt x="109" y="452"/>
                  </a:cubicBezTo>
                  <a:cubicBezTo>
                    <a:pt x="107" y="459"/>
                    <a:pt x="90" y="463"/>
                    <a:pt x="85" y="458"/>
                  </a:cubicBezTo>
                  <a:cubicBezTo>
                    <a:pt x="70" y="412"/>
                    <a:pt x="60" y="381"/>
                    <a:pt x="46" y="345"/>
                  </a:cubicBezTo>
                  <a:cubicBezTo>
                    <a:pt x="32" y="306"/>
                    <a:pt x="19" y="276"/>
                    <a:pt x="0" y="231"/>
                  </a:cubicBezTo>
                  <a:cubicBezTo>
                    <a:pt x="1" y="225"/>
                    <a:pt x="15" y="217"/>
                    <a:pt x="22" y="221"/>
                  </a:cubicBezTo>
                  <a:cubicBezTo>
                    <a:pt x="34" y="243"/>
                    <a:pt x="34" y="243"/>
                    <a:pt x="34" y="243"/>
                  </a:cubicBezTo>
                  <a:cubicBezTo>
                    <a:pt x="60" y="294"/>
                    <a:pt x="74" y="291"/>
                    <a:pt x="170" y="255"/>
                  </a:cubicBezTo>
                  <a:lnTo>
                    <a:pt x="493"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1" name="Freeform 258"/>
            <p:cNvSpPr>
              <a:spLocks/>
            </p:cNvSpPr>
            <p:nvPr/>
          </p:nvSpPr>
          <p:spPr bwMode="auto">
            <a:xfrm>
              <a:off x="7639" y="460"/>
              <a:ext cx="87" cy="50"/>
            </a:xfrm>
            <a:custGeom>
              <a:avLst/>
              <a:gdLst>
                <a:gd name="T0" fmla="*/ 6 w 682"/>
                <a:gd name="T1" fmla="*/ 189 h 391"/>
                <a:gd name="T2" fmla="*/ 31 w 682"/>
                <a:gd name="T3" fmla="*/ 36 h 391"/>
                <a:gd name="T4" fmla="*/ 165 w 682"/>
                <a:gd name="T5" fmla="*/ 0 h 391"/>
                <a:gd name="T6" fmla="*/ 170 w 682"/>
                <a:gd name="T7" fmla="*/ 23 h 391"/>
                <a:gd name="T8" fmla="*/ 37 w 682"/>
                <a:gd name="T9" fmla="*/ 200 h 391"/>
                <a:gd name="T10" fmla="*/ 157 w 682"/>
                <a:gd name="T11" fmla="*/ 313 h 391"/>
                <a:gd name="T12" fmla="*/ 287 w 682"/>
                <a:gd name="T13" fmla="*/ 225 h 391"/>
                <a:gd name="T14" fmla="*/ 340 w 682"/>
                <a:gd name="T15" fmla="*/ 128 h 391"/>
                <a:gd name="T16" fmla="*/ 499 w 682"/>
                <a:gd name="T17" fmla="*/ 12 h 391"/>
                <a:gd name="T18" fmla="*/ 680 w 682"/>
                <a:gd name="T19" fmla="*/ 198 h 391"/>
                <a:gd name="T20" fmla="*/ 673 w 682"/>
                <a:gd name="T21" fmla="*/ 289 h 391"/>
                <a:gd name="T22" fmla="*/ 670 w 682"/>
                <a:gd name="T23" fmla="*/ 324 h 391"/>
                <a:gd name="T24" fmla="*/ 553 w 682"/>
                <a:gd name="T25" fmla="*/ 349 h 391"/>
                <a:gd name="T26" fmla="*/ 548 w 682"/>
                <a:gd name="T27" fmla="*/ 325 h 391"/>
                <a:gd name="T28" fmla="*/ 649 w 682"/>
                <a:gd name="T29" fmla="*/ 186 h 391"/>
                <a:gd name="T30" fmla="*/ 533 w 682"/>
                <a:gd name="T31" fmla="*/ 78 h 391"/>
                <a:gd name="T32" fmla="*/ 420 w 682"/>
                <a:gd name="T33" fmla="*/ 169 h 391"/>
                <a:gd name="T34" fmla="*/ 377 w 682"/>
                <a:gd name="T35" fmla="*/ 249 h 391"/>
                <a:gd name="T36" fmla="*/ 199 w 682"/>
                <a:gd name="T37" fmla="*/ 383 h 391"/>
                <a:gd name="T38" fmla="*/ 6 w 682"/>
                <a:gd name="T39" fmla="*/ 18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 h="391">
                  <a:moveTo>
                    <a:pt x="6" y="189"/>
                  </a:moveTo>
                  <a:cubicBezTo>
                    <a:pt x="0" y="108"/>
                    <a:pt x="22" y="55"/>
                    <a:pt x="31" y="36"/>
                  </a:cubicBezTo>
                  <a:cubicBezTo>
                    <a:pt x="52" y="23"/>
                    <a:pt x="120" y="6"/>
                    <a:pt x="165" y="0"/>
                  </a:cubicBezTo>
                  <a:cubicBezTo>
                    <a:pt x="172" y="5"/>
                    <a:pt x="175" y="19"/>
                    <a:pt x="170" y="23"/>
                  </a:cubicBezTo>
                  <a:cubicBezTo>
                    <a:pt x="121" y="41"/>
                    <a:pt x="29" y="88"/>
                    <a:pt x="37" y="200"/>
                  </a:cubicBezTo>
                  <a:cubicBezTo>
                    <a:pt x="43" y="281"/>
                    <a:pt x="98" y="317"/>
                    <a:pt x="157" y="313"/>
                  </a:cubicBezTo>
                  <a:cubicBezTo>
                    <a:pt x="199" y="310"/>
                    <a:pt x="246" y="298"/>
                    <a:pt x="287" y="225"/>
                  </a:cubicBezTo>
                  <a:cubicBezTo>
                    <a:pt x="340" y="128"/>
                    <a:pt x="340" y="128"/>
                    <a:pt x="340" y="128"/>
                  </a:cubicBezTo>
                  <a:cubicBezTo>
                    <a:pt x="369" y="78"/>
                    <a:pt x="420" y="18"/>
                    <a:pt x="499" y="12"/>
                  </a:cubicBezTo>
                  <a:cubicBezTo>
                    <a:pt x="592" y="6"/>
                    <a:pt x="671" y="73"/>
                    <a:pt x="680" y="198"/>
                  </a:cubicBezTo>
                  <a:cubicBezTo>
                    <a:pt x="682" y="228"/>
                    <a:pt x="679" y="264"/>
                    <a:pt x="673" y="289"/>
                  </a:cubicBezTo>
                  <a:cubicBezTo>
                    <a:pt x="671" y="302"/>
                    <a:pt x="669" y="316"/>
                    <a:pt x="670" y="324"/>
                  </a:cubicBezTo>
                  <a:cubicBezTo>
                    <a:pt x="647" y="334"/>
                    <a:pt x="593" y="346"/>
                    <a:pt x="553" y="349"/>
                  </a:cubicBezTo>
                  <a:cubicBezTo>
                    <a:pt x="547" y="346"/>
                    <a:pt x="543" y="330"/>
                    <a:pt x="548" y="325"/>
                  </a:cubicBezTo>
                  <a:cubicBezTo>
                    <a:pt x="594" y="309"/>
                    <a:pt x="655" y="279"/>
                    <a:pt x="649" y="186"/>
                  </a:cubicBezTo>
                  <a:cubicBezTo>
                    <a:pt x="642" y="91"/>
                    <a:pt x="578" y="75"/>
                    <a:pt x="533" y="78"/>
                  </a:cubicBezTo>
                  <a:cubicBezTo>
                    <a:pt x="477" y="82"/>
                    <a:pt x="441" y="131"/>
                    <a:pt x="420" y="169"/>
                  </a:cubicBezTo>
                  <a:cubicBezTo>
                    <a:pt x="377" y="249"/>
                    <a:pt x="377" y="249"/>
                    <a:pt x="377" y="249"/>
                  </a:cubicBezTo>
                  <a:cubicBezTo>
                    <a:pt x="343" y="313"/>
                    <a:pt x="291" y="377"/>
                    <a:pt x="199" y="383"/>
                  </a:cubicBezTo>
                  <a:cubicBezTo>
                    <a:pt x="93" y="391"/>
                    <a:pt x="15" y="315"/>
                    <a:pt x="6" y="1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2" name="Freeform 259"/>
            <p:cNvSpPr>
              <a:spLocks noEditPoints="1"/>
            </p:cNvSpPr>
            <p:nvPr/>
          </p:nvSpPr>
          <p:spPr bwMode="auto">
            <a:xfrm>
              <a:off x="7635" y="509"/>
              <a:ext cx="88" cy="83"/>
            </a:xfrm>
            <a:custGeom>
              <a:avLst/>
              <a:gdLst>
                <a:gd name="T0" fmla="*/ 253 w 689"/>
                <a:gd name="T1" fmla="*/ 444 h 649"/>
                <a:gd name="T2" fmla="*/ 281 w 689"/>
                <a:gd name="T3" fmla="*/ 407 h 649"/>
                <a:gd name="T4" fmla="*/ 299 w 689"/>
                <a:gd name="T5" fmla="*/ 262 h 649"/>
                <a:gd name="T6" fmla="*/ 280 w 689"/>
                <a:gd name="T7" fmla="*/ 222 h 649"/>
                <a:gd name="T8" fmla="*/ 183 w 689"/>
                <a:gd name="T9" fmla="*/ 176 h 649"/>
                <a:gd name="T10" fmla="*/ 105 w 689"/>
                <a:gd name="T11" fmla="*/ 146 h 649"/>
                <a:gd name="T12" fmla="*/ 83 w 689"/>
                <a:gd name="T13" fmla="*/ 171 h 649"/>
                <a:gd name="T14" fmla="*/ 76 w 689"/>
                <a:gd name="T15" fmla="*/ 203 h 649"/>
                <a:gd name="T16" fmla="*/ 52 w 689"/>
                <a:gd name="T17" fmla="*/ 198 h 649"/>
                <a:gd name="T18" fmla="*/ 67 w 689"/>
                <a:gd name="T19" fmla="*/ 98 h 649"/>
                <a:gd name="T20" fmla="*/ 75 w 689"/>
                <a:gd name="T21" fmla="*/ 5 h 649"/>
                <a:gd name="T22" fmla="*/ 99 w 689"/>
                <a:gd name="T23" fmla="*/ 6 h 649"/>
                <a:gd name="T24" fmla="*/ 98 w 689"/>
                <a:gd name="T25" fmla="*/ 38 h 649"/>
                <a:gd name="T26" fmla="*/ 139 w 689"/>
                <a:gd name="T27" fmla="*/ 102 h 649"/>
                <a:gd name="T28" fmla="*/ 344 w 689"/>
                <a:gd name="T29" fmla="*/ 212 h 649"/>
                <a:gd name="T30" fmla="*/ 592 w 689"/>
                <a:gd name="T31" fmla="*/ 341 h 649"/>
                <a:gd name="T32" fmla="*/ 658 w 689"/>
                <a:gd name="T33" fmla="*/ 366 h 649"/>
                <a:gd name="T34" fmla="*/ 689 w 689"/>
                <a:gd name="T35" fmla="*/ 420 h 649"/>
                <a:gd name="T36" fmla="*/ 679 w 689"/>
                <a:gd name="T37" fmla="*/ 434 h 649"/>
                <a:gd name="T38" fmla="*/ 545 w 689"/>
                <a:gd name="T39" fmla="*/ 461 h 649"/>
                <a:gd name="T40" fmla="*/ 142 w 689"/>
                <a:gd name="T41" fmla="*/ 547 h 649"/>
                <a:gd name="T42" fmla="*/ 30 w 689"/>
                <a:gd name="T43" fmla="*/ 617 h 649"/>
                <a:gd name="T44" fmla="*/ 24 w 689"/>
                <a:gd name="T45" fmla="*/ 642 h 649"/>
                <a:gd name="T46" fmla="*/ 0 w 689"/>
                <a:gd name="T47" fmla="*/ 640 h 649"/>
                <a:gd name="T48" fmla="*/ 17 w 689"/>
                <a:gd name="T49" fmla="*/ 523 h 649"/>
                <a:gd name="T50" fmla="*/ 27 w 689"/>
                <a:gd name="T51" fmla="*/ 412 h 649"/>
                <a:gd name="T52" fmla="*/ 51 w 689"/>
                <a:gd name="T53" fmla="*/ 413 h 649"/>
                <a:gd name="T54" fmla="*/ 51 w 689"/>
                <a:gd name="T55" fmla="*/ 441 h 649"/>
                <a:gd name="T56" fmla="*/ 64 w 689"/>
                <a:gd name="T57" fmla="*/ 477 h 649"/>
                <a:gd name="T58" fmla="*/ 117 w 689"/>
                <a:gd name="T59" fmla="*/ 471 h 649"/>
                <a:gd name="T60" fmla="*/ 253 w 689"/>
                <a:gd name="T61" fmla="*/ 444 h 649"/>
                <a:gd name="T62" fmla="*/ 361 w 689"/>
                <a:gd name="T63" fmla="*/ 263 h 649"/>
                <a:gd name="T64" fmla="*/ 335 w 689"/>
                <a:gd name="T65" fmla="*/ 281 h 649"/>
                <a:gd name="T66" fmla="*/ 321 w 689"/>
                <a:gd name="T67" fmla="*/ 399 h 649"/>
                <a:gd name="T68" fmla="*/ 349 w 689"/>
                <a:gd name="T69" fmla="*/ 424 h 649"/>
                <a:gd name="T70" fmla="*/ 512 w 689"/>
                <a:gd name="T71" fmla="*/ 390 h 649"/>
                <a:gd name="T72" fmla="*/ 575 w 689"/>
                <a:gd name="T73" fmla="*/ 375 h 649"/>
                <a:gd name="T74" fmla="*/ 576 w 689"/>
                <a:gd name="T75" fmla="*/ 373 h 649"/>
                <a:gd name="T76" fmla="*/ 521 w 689"/>
                <a:gd name="T77" fmla="*/ 343 h 649"/>
                <a:gd name="T78" fmla="*/ 361 w 689"/>
                <a:gd name="T79" fmla="*/ 26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9" h="649">
                  <a:moveTo>
                    <a:pt x="253" y="444"/>
                  </a:moveTo>
                  <a:cubicBezTo>
                    <a:pt x="275" y="439"/>
                    <a:pt x="278" y="436"/>
                    <a:pt x="281" y="407"/>
                  </a:cubicBezTo>
                  <a:cubicBezTo>
                    <a:pt x="299" y="262"/>
                    <a:pt x="299" y="262"/>
                    <a:pt x="299" y="262"/>
                  </a:cubicBezTo>
                  <a:cubicBezTo>
                    <a:pt x="301" y="237"/>
                    <a:pt x="299" y="231"/>
                    <a:pt x="280" y="222"/>
                  </a:cubicBezTo>
                  <a:cubicBezTo>
                    <a:pt x="183" y="176"/>
                    <a:pt x="183" y="176"/>
                    <a:pt x="183" y="176"/>
                  </a:cubicBezTo>
                  <a:cubicBezTo>
                    <a:pt x="141" y="157"/>
                    <a:pt x="116" y="147"/>
                    <a:pt x="105" y="146"/>
                  </a:cubicBezTo>
                  <a:cubicBezTo>
                    <a:pt x="93" y="144"/>
                    <a:pt x="87" y="149"/>
                    <a:pt x="83" y="171"/>
                  </a:cubicBezTo>
                  <a:cubicBezTo>
                    <a:pt x="76" y="203"/>
                    <a:pt x="76" y="203"/>
                    <a:pt x="76" y="203"/>
                  </a:cubicBezTo>
                  <a:cubicBezTo>
                    <a:pt x="70" y="209"/>
                    <a:pt x="55" y="207"/>
                    <a:pt x="52" y="198"/>
                  </a:cubicBezTo>
                  <a:cubicBezTo>
                    <a:pt x="57" y="173"/>
                    <a:pt x="61" y="143"/>
                    <a:pt x="67" y="98"/>
                  </a:cubicBezTo>
                  <a:cubicBezTo>
                    <a:pt x="71" y="66"/>
                    <a:pt x="73" y="32"/>
                    <a:pt x="75" y="5"/>
                  </a:cubicBezTo>
                  <a:cubicBezTo>
                    <a:pt x="79" y="0"/>
                    <a:pt x="95" y="0"/>
                    <a:pt x="99" y="6"/>
                  </a:cubicBezTo>
                  <a:cubicBezTo>
                    <a:pt x="98" y="38"/>
                    <a:pt x="98" y="38"/>
                    <a:pt x="98" y="38"/>
                  </a:cubicBezTo>
                  <a:cubicBezTo>
                    <a:pt x="98" y="62"/>
                    <a:pt x="106" y="84"/>
                    <a:pt x="139" y="102"/>
                  </a:cubicBezTo>
                  <a:cubicBezTo>
                    <a:pt x="181" y="125"/>
                    <a:pt x="240" y="159"/>
                    <a:pt x="344" y="212"/>
                  </a:cubicBezTo>
                  <a:cubicBezTo>
                    <a:pt x="592" y="341"/>
                    <a:pt x="592" y="341"/>
                    <a:pt x="592" y="341"/>
                  </a:cubicBezTo>
                  <a:cubicBezTo>
                    <a:pt x="625" y="359"/>
                    <a:pt x="643" y="367"/>
                    <a:pt x="658" y="366"/>
                  </a:cubicBezTo>
                  <a:cubicBezTo>
                    <a:pt x="662" y="390"/>
                    <a:pt x="678" y="408"/>
                    <a:pt x="689" y="420"/>
                  </a:cubicBezTo>
                  <a:cubicBezTo>
                    <a:pt x="688" y="426"/>
                    <a:pt x="686" y="432"/>
                    <a:pt x="679" y="434"/>
                  </a:cubicBezTo>
                  <a:cubicBezTo>
                    <a:pt x="635" y="441"/>
                    <a:pt x="589" y="451"/>
                    <a:pt x="545" y="461"/>
                  </a:cubicBezTo>
                  <a:cubicBezTo>
                    <a:pt x="142" y="547"/>
                    <a:pt x="142" y="547"/>
                    <a:pt x="142" y="547"/>
                  </a:cubicBezTo>
                  <a:cubicBezTo>
                    <a:pt x="56" y="565"/>
                    <a:pt x="40" y="576"/>
                    <a:pt x="30" y="617"/>
                  </a:cubicBezTo>
                  <a:cubicBezTo>
                    <a:pt x="24" y="642"/>
                    <a:pt x="24" y="642"/>
                    <a:pt x="24" y="642"/>
                  </a:cubicBezTo>
                  <a:cubicBezTo>
                    <a:pt x="18" y="649"/>
                    <a:pt x="3" y="645"/>
                    <a:pt x="0" y="640"/>
                  </a:cubicBezTo>
                  <a:cubicBezTo>
                    <a:pt x="7" y="600"/>
                    <a:pt x="11" y="567"/>
                    <a:pt x="17" y="523"/>
                  </a:cubicBezTo>
                  <a:cubicBezTo>
                    <a:pt x="22" y="477"/>
                    <a:pt x="25" y="440"/>
                    <a:pt x="27" y="412"/>
                  </a:cubicBezTo>
                  <a:cubicBezTo>
                    <a:pt x="32" y="405"/>
                    <a:pt x="47" y="406"/>
                    <a:pt x="51" y="413"/>
                  </a:cubicBezTo>
                  <a:cubicBezTo>
                    <a:pt x="51" y="441"/>
                    <a:pt x="51" y="441"/>
                    <a:pt x="51" y="441"/>
                  </a:cubicBezTo>
                  <a:cubicBezTo>
                    <a:pt x="50" y="462"/>
                    <a:pt x="55" y="476"/>
                    <a:pt x="64" y="477"/>
                  </a:cubicBezTo>
                  <a:cubicBezTo>
                    <a:pt x="75" y="478"/>
                    <a:pt x="93" y="476"/>
                    <a:pt x="117" y="471"/>
                  </a:cubicBezTo>
                  <a:lnTo>
                    <a:pt x="253" y="444"/>
                  </a:lnTo>
                  <a:close/>
                  <a:moveTo>
                    <a:pt x="361" y="263"/>
                  </a:moveTo>
                  <a:cubicBezTo>
                    <a:pt x="340" y="253"/>
                    <a:pt x="339" y="253"/>
                    <a:pt x="335" y="281"/>
                  </a:cubicBezTo>
                  <a:cubicBezTo>
                    <a:pt x="321" y="399"/>
                    <a:pt x="321" y="399"/>
                    <a:pt x="321" y="399"/>
                  </a:cubicBezTo>
                  <a:cubicBezTo>
                    <a:pt x="318" y="427"/>
                    <a:pt x="322" y="429"/>
                    <a:pt x="349" y="424"/>
                  </a:cubicBezTo>
                  <a:cubicBezTo>
                    <a:pt x="512" y="390"/>
                    <a:pt x="512" y="390"/>
                    <a:pt x="512" y="390"/>
                  </a:cubicBezTo>
                  <a:cubicBezTo>
                    <a:pt x="536" y="385"/>
                    <a:pt x="563" y="380"/>
                    <a:pt x="575" y="375"/>
                  </a:cubicBezTo>
                  <a:cubicBezTo>
                    <a:pt x="576" y="373"/>
                    <a:pt x="576" y="373"/>
                    <a:pt x="576" y="373"/>
                  </a:cubicBezTo>
                  <a:cubicBezTo>
                    <a:pt x="571" y="370"/>
                    <a:pt x="549" y="358"/>
                    <a:pt x="521" y="343"/>
                  </a:cubicBezTo>
                  <a:lnTo>
                    <a:pt x="361" y="2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3" name="Freeform 260"/>
            <p:cNvSpPr>
              <a:spLocks/>
            </p:cNvSpPr>
            <p:nvPr/>
          </p:nvSpPr>
          <p:spPr bwMode="auto">
            <a:xfrm>
              <a:off x="7608" y="588"/>
              <a:ext cx="106" cy="112"/>
            </a:xfrm>
            <a:custGeom>
              <a:avLst/>
              <a:gdLst>
                <a:gd name="T0" fmla="*/ 167 w 832"/>
                <a:gd name="T1" fmla="*/ 628 h 877"/>
                <a:gd name="T2" fmla="*/ 7 w 832"/>
                <a:gd name="T3" fmla="*/ 572 h 877"/>
                <a:gd name="T4" fmla="*/ 4 w 832"/>
                <a:gd name="T5" fmla="*/ 551 h 877"/>
                <a:gd name="T6" fmla="*/ 184 w 832"/>
                <a:gd name="T7" fmla="*/ 486 h 877"/>
                <a:gd name="T8" fmla="*/ 503 w 832"/>
                <a:gd name="T9" fmla="*/ 364 h 877"/>
                <a:gd name="T10" fmla="*/ 665 w 832"/>
                <a:gd name="T11" fmla="*/ 305 h 877"/>
                <a:gd name="T12" fmla="*/ 666 w 832"/>
                <a:gd name="T13" fmla="*/ 303 h 877"/>
                <a:gd name="T14" fmla="*/ 608 w 832"/>
                <a:gd name="T15" fmla="*/ 276 h 877"/>
                <a:gd name="T16" fmla="*/ 410 w 832"/>
                <a:gd name="T17" fmla="*/ 202 h 877"/>
                <a:gd name="T18" fmla="*/ 216 w 832"/>
                <a:gd name="T19" fmla="*/ 148 h 877"/>
                <a:gd name="T20" fmla="*/ 182 w 832"/>
                <a:gd name="T21" fmla="*/ 188 h 877"/>
                <a:gd name="T22" fmla="*/ 168 w 832"/>
                <a:gd name="T23" fmla="*/ 215 h 877"/>
                <a:gd name="T24" fmla="*/ 146 w 832"/>
                <a:gd name="T25" fmla="*/ 205 h 877"/>
                <a:gd name="T26" fmla="*/ 189 w 832"/>
                <a:gd name="T27" fmla="*/ 100 h 877"/>
                <a:gd name="T28" fmla="*/ 221 w 832"/>
                <a:gd name="T29" fmla="*/ 4 h 877"/>
                <a:gd name="T30" fmla="*/ 245 w 832"/>
                <a:gd name="T31" fmla="*/ 11 h 877"/>
                <a:gd name="T32" fmla="*/ 238 w 832"/>
                <a:gd name="T33" fmla="*/ 36 h 877"/>
                <a:gd name="T34" fmla="*/ 242 w 832"/>
                <a:gd name="T35" fmla="*/ 83 h 877"/>
                <a:gd name="T36" fmla="*/ 424 w 832"/>
                <a:gd name="T37" fmla="*/ 165 h 877"/>
                <a:gd name="T38" fmla="*/ 687 w 832"/>
                <a:gd name="T39" fmla="*/ 263 h 877"/>
                <a:gd name="T40" fmla="*/ 760 w 832"/>
                <a:gd name="T41" fmla="*/ 268 h 877"/>
                <a:gd name="T42" fmla="*/ 803 w 832"/>
                <a:gd name="T43" fmla="*/ 220 h 877"/>
                <a:gd name="T44" fmla="*/ 810 w 832"/>
                <a:gd name="T45" fmla="*/ 205 h 877"/>
                <a:gd name="T46" fmla="*/ 832 w 832"/>
                <a:gd name="T47" fmla="*/ 215 h 877"/>
                <a:gd name="T48" fmla="*/ 791 w 832"/>
                <a:gd name="T49" fmla="*/ 317 h 877"/>
                <a:gd name="T50" fmla="*/ 778 w 832"/>
                <a:gd name="T51" fmla="*/ 360 h 877"/>
                <a:gd name="T52" fmla="*/ 520 w 832"/>
                <a:gd name="T53" fmla="*/ 440 h 877"/>
                <a:gd name="T54" fmla="*/ 388 w 832"/>
                <a:gd name="T55" fmla="*/ 491 h 877"/>
                <a:gd name="T56" fmla="*/ 168 w 832"/>
                <a:gd name="T57" fmla="*/ 580 h 877"/>
                <a:gd name="T58" fmla="*/ 167 w 832"/>
                <a:gd name="T59" fmla="*/ 582 h 877"/>
                <a:gd name="T60" fmla="*/ 204 w 832"/>
                <a:gd name="T61" fmla="*/ 599 h 877"/>
                <a:gd name="T62" fmla="*/ 398 w 832"/>
                <a:gd name="T63" fmla="*/ 672 h 877"/>
                <a:gd name="T64" fmla="*/ 593 w 832"/>
                <a:gd name="T65" fmla="*/ 724 h 877"/>
                <a:gd name="T66" fmla="*/ 632 w 832"/>
                <a:gd name="T67" fmla="*/ 675 h 877"/>
                <a:gd name="T68" fmla="*/ 640 w 832"/>
                <a:gd name="T69" fmla="*/ 660 h 877"/>
                <a:gd name="T70" fmla="*/ 662 w 832"/>
                <a:gd name="T71" fmla="*/ 670 h 877"/>
                <a:gd name="T72" fmla="*/ 619 w 832"/>
                <a:gd name="T73" fmla="*/ 777 h 877"/>
                <a:gd name="T74" fmla="*/ 587 w 832"/>
                <a:gd name="T75" fmla="*/ 871 h 877"/>
                <a:gd name="T76" fmla="*/ 563 w 832"/>
                <a:gd name="T77" fmla="*/ 865 h 877"/>
                <a:gd name="T78" fmla="*/ 566 w 832"/>
                <a:gd name="T79" fmla="*/ 851 h 877"/>
                <a:gd name="T80" fmla="*/ 566 w 832"/>
                <a:gd name="T81" fmla="*/ 793 h 877"/>
                <a:gd name="T82" fmla="*/ 384 w 832"/>
                <a:gd name="T83" fmla="*/ 710 h 877"/>
                <a:gd name="T84" fmla="*/ 167 w 832"/>
                <a:gd name="T85" fmla="*/ 62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2" h="877">
                  <a:moveTo>
                    <a:pt x="167" y="628"/>
                  </a:moveTo>
                  <a:cubicBezTo>
                    <a:pt x="140" y="618"/>
                    <a:pt x="32" y="578"/>
                    <a:pt x="7" y="572"/>
                  </a:cubicBezTo>
                  <a:cubicBezTo>
                    <a:pt x="2" y="568"/>
                    <a:pt x="0" y="561"/>
                    <a:pt x="4" y="551"/>
                  </a:cubicBezTo>
                  <a:cubicBezTo>
                    <a:pt x="23" y="545"/>
                    <a:pt x="65" y="531"/>
                    <a:pt x="184" y="486"/>
                  </a:cubicBezTo>
                  <a:cubicBezTo>
                    <a:pt x="503" y="364"/>
                    <a:pt x="503" y="364"/>
                    <a:pt x="503" y="364"/>
                  </a:cubicBezTo>
                  <a:cubicBezTo>
                    <a:pt x="541" y="350"/>
                    <a:pt x="638" y="316"/>
                    <a:pt x="665" y="305"/>
                  </a:cubicBezTo>
                  <a:cubicBezTo>
                    <a:pt x="666" y="303"/>
                    <a:pt x="666" y="303"/>
                    <a:pt x="666" y="303"/>
                  </a:cubicBezTo>
                  <a:cubicBezTo>
                    <a:pt x="656" y="295"/>
                    <a:pt x="636" y="287"/>
                    <a:pt x="608" y="276"/>
                  </a:cubicBezTo>
                  <a:cubicBezTo>
                    <a:pt x="410" y="202"/>
                    <a:pt x="410" y="202"/>
                    <a:pt x="410" y="202"/>
                  </a:cubicBezTo>
                  <a:cubicBezTo>
                    <a:pt x="368" y="186"/>
                    <a:pt x="249" y="144"/>
                    <a:pt x="216" y="148"/>
                  </a:cubicBezTo>
                  <a:cubicBezTo>
                    <a:pt x="204" y="151"/>
                    <a:pt x="192" y="166"/>
                    <a:pt x="182" y="188"/>
                  </a:cubicBezTo>
                  <a:cubicBezTo>
                    <a:pt x="168" y="215"/>
                    <a:pt x="168" y="215"/>
                    <a:pt x="168" y="215"/>
                  </a:cubicBezTo>
                  <a:cubicBezTo>
                    <a:pt x="159" y="218"/>
                    <a:pt x="148" y="213"/>
                    <a:pt x="146" y="205"/>
                  </a:cubicBezTo>
                  <a:cubicBezTo>
                    <a:pt x="163" y="165"/>
                    <a:pt x="176" y="133"/>
                    <a:pt x="189" y="100"/>
                  </a:cubicBezTo>
                  <a:cubicBezTo>
                    <a:pt x="203" y="61"/>
                    <a:pt x="211" y="37"/>
                    <a:pt x="221" y="4"/>
                  </a:cubicBezTo>
                  <a:cubicBezTo>
                    <a:pt x="228" y="0"/>
                    <a:pt x="241" y="3"/>
                    <a:pt x="245" y="11"/>
                  </a:cubicBezTo>
                  <a:cubicBezTo>
                    <a:pt x="238" y="36"/>
                    <a:pt x="238" y="36"/>
                    <a:pt x="238" y="36"/>
                  </a:cubicBezTo>
                  <a:cubicBezTo>
                    <a:pt x="232" y="58"/>
                    <a:pt x="233" y="75"/>
                    <a:pt x="242" y="83"/>
                  </a:cubicBezTo>
                  <a:cubicBezTo>
                    <a:pt x="270" y="108"/>
                    <a:pt x="381" y="149"/>
                    <a:pt x="424" y="165"/>
                  </a:cubicBezTo>
                  <a:cubicBezTo>
                    <a:pt x="687" y="263"/>
                    <a:pt x="687" y="263"/>
                    <a:pt x="687" y="263"/>
                  </a:cubicBezTo>
                  <a:cubicBezTo>
                    <a:pt x="712" y="273"/>
                    <a:pt x="732" y="279"/>
                    <a:pt x="760" y="268"/>
                  </a:cubicBezTo>
                  <a:cubicBezTo>
                    <a:pt x="777" y="260"/>
                    <a:pt x="792" y="240"/>
                    <a:pt x="803" y="220"/>
                  </a:cubicBezTo>
                  <a:cubicBezTo>
                    <a:pt x="810" y="205"/>
                    <a:pt x="810" y="205"/>
                    <a:pt x="810" y="205"/>
                  </a:cubicBezTo>
                  <a:cubicBezTo>
                    <a:pt x="818" y="201"/>
                    <a:pt x="831" y="206"/>
                    <a:pt x="832" y="215"/>
                  </a:cubicBezTo>
                  <a:cubicBezTo>
                    <a:pt x="816" y="252"/>
                    <a:pt x="797" y="300"/>
                    <a:pt x="791" y="317"/>
                  </a:cubicBezTo>
                  <a:cubicBezTo>
                    <a:pt x="786" y="331"/>
                    <a:pt x="781" y="347"/>
                    <a:pt x="778" y="360"/>
                  </a:cubicBezTo>
                  <a:cubicBezTo>
                    <a:pt x="725" y="360"/>
                    <a:pt x="565" y="424"/>
                    <a:pt x="520" y="440"/>
                  </a:cubicBezTo>
                  <a:cubicBezTo>
                    <a:pt x="388" y="491"/>
                    <a:pt x="388" y="491"/>
                    <a:pt x="388" y="491"/>
                  </a:cubicBezTo>
                  <a:cubicBezTo>
                    <a:pt x="294" y="527"/>
                    <a:pt x="227" y="554"/>
                    <a:pt x="168" y="580"/>
                  </a:cubicBezTo>
                  <a:cubicBezTo>
                    <a:pt x="167" y="582"/>
                    <a:pt x="167" y="582"/>
                    <a:pt x="167" y="582"/>
                  </a:cubicBezTo>
                  <a:cubicBezTo>
                    <a:pt x="170" y="587"/>
                    <a:pt x="185" y="592"/>
                    <a:pt x="204" y="599"/>
                  </a:cubicBezTo>
                  <a:cubicBezTo>
                    <a:pt x="398" y="672"/>
                    <a:pt x="398" y="672"/>
                    <a:pt x="398" y="672"/>
                  </a:cubicBezTo>
                  <a:cubicBezTo>
                    <a:pt x="441" y="688"/>
                    <a:pt x="559" y="732"/>
                    <a:pt x="593" y="724"/>
                  </a:cubicBezTo>
                  <a:cubicBezTo>
                    <a:pt x="603" y="722"/>
                    <a:pt x="614" y="710"/>
                    <a:pt x="632" y="675"/>
                  </a:cubicBezTo>
                  <a:cubicBezTo>
                    <a:pt x="640" y="660"/>
                    <a:pt x="640" y="660"/>
                    <a:pt x="640" y="660"/>
                  </a:cubicBezTo>
                  <a:cubicBezTo>
                    <a:pt x="648" y="656"/>
                    <a:pt x="662" y="662"/>
                    <a:pt x="662" y="670"/>
                  </a:cubicBezTo>
                  <a:cubicBezTo>
                    <a:pt x="644" y="712"/>
                    <a:pt x="632" y="742"/>
                    <a:pt x="619" y="777"/>
                  </a:cubicBezTo>
                  <a:cubicBezTo>
                    <a:pt x="604" y="816"/>
                    <a:pt x="597" y="840"/>
                    <a:pt x="587" y="871"/>
                  </a:cubicBezTo>
                  <a:cubicBezTo>
                    <a:pt x="579" y="877"/>
                    <a:pt x="567" y="872"/>
                    <a:pt x="563" y="865"/>
                  </a:cubicBezTo>
                  <a:cubicBezTo>
                    <a:pt x="566" y="851"/>
                    <a:pt x="566" y="851"/>
                    <a:pt x="566" y="851"/>
                  </a:cubicBezTo>
                  <a:cubicBezTo>
                    <a:pt x="573" y="821"/>
                    <a:pt x="572" y="800"/>
                    <a:pt x="566" y="793"/>
                  </a:cubicBezTo>
                  <a:cubicBezTo>
                    <a:pt x="539" y="766"/>
                    <a:pt x="426" y="725"/>
                    <a:pt x="384" y="710"/>
                  </a:cubicBezTo>
                  <a:lnTo>
                    <a:pt x="167" y="6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4" name="Freeform 261"/>
            <p:cNvSpPr>
              <a:spLocks/>
            </p:cNvSpPr>
            <p:nvPr/>
          </p:nvSpPr>
          <p:spPr bwMode="auto">
            <a:xfrm>
              <a:off x="7585" y="672"/>
              <a:ext cx="87" cy="70"/>
            </a:xfrm>
            <a:custGeom>
              <a:avLst/>
              <a:gdLst>
                <a:gd name="T0" fmla="*/ 508 w 679"/>
                <a:gd name="T1" fmla="*/ 331 h 550"/>
                <a:gd name="T2" fmla="*/ 645 w 679"/>
                <a:gd name="T3" fmla="*/ 345 h 550"/>
                <a:gd name="T4" fmla="*/ 659 w 679"/>
                <a:gd name="T5" fmla="*/ 325 h 550"/>
                <a:gd name="T6" fmla="*/ 679 w 679"/>
                <a:gd name="T7" fmla="*/ 339 h 550"/>
                <a:gd name="T8" fmla="*/ 613 w 679"/>
                <a:gd name="T9" fmla="*/ 442 h 550"/>
                <a:gd name="T10" fmla="*/ 552 w 679"/>
                <a:gd name="T11" fmla="*/ 546 h 550"/>
                <a:gd name="T12" fmla="*/ 531 w 679"/>
                <a:gd name="T13" fmla="*/ 536 h 550"/>
                <a:gd name="T14" fmla="*/ 542 w 679"/>
                <a:gd name="T15" fmla="*/ 514 h 550"/>
                <a:gd name="T16" fmla="*/ 466 w 679"/>
                <a:gd name="T17" fmla="*/ 399 h 550"/>
                <a:gd name="T18" fmla="*/ 172 w 679"/>
                <a:gd name="T19" fmla="*/ 219 h 550"/>
                <a:gd name="T20" fmla="*/ 36 w 679"/>
                <a:gd name="T21" fmla="*/ 205 h 550"/>
                <a:gd name="T22" fmla="*/ 21 w 679"/>
                <a:gd name="T23" fmla="*/ 224 h 550"/>
                <a:gd name="T24" fmla="*/ 1 w 679"/>
                <a:gd name="T25" fmla="*/ 210 h 550"/>
                <a:gd name="T26" fmla="*/ 66 w 679"/>
                <a:gd name="T27" fmla="*/ 109 h 550"/>
                <a:gd name="T28" fmla="*/ 127 w 679"/>
                <a:gd name="T29" fmla="*/ 3 h 550"/>
                <a:gd name="T30" fmla="*/ 149 w 679"/>
                <a:gd name="T31" fmla="*/ 14 h 550"/>
                <a:gd name="T32" fmla="*/ 139 w 679"/>
                <a:gd name="T33" fmla="*/ 36 h 550"/>
                <a:gd name="T34" fmla="*/ 213 w 679"/>
                <a:gd name="T35" fmla="*/ 151 h 550"/>
                <a:gd name="T36" fmla="*/ 508 w 679"/>
                <a:gd name="T37" fmla="*/ 33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9" h="550">
                  <a:moveTo>
                    <a:pt x="508" y="331"/>
                  </a:moveTo>
                  <a:cubicBezTo>
                    <a:pt x="596" y="384"/>
                    <a:pt x="611" y="391"/>
                    <a:pt x="645" y="345"/>
                  </a:cubicBezTo>
                  <a:cubicBezTo>
                    <a:pt x="659" y="325"/>
                    <a:pt x="659" y="325"/>
                    <a:pt x="659" y="325"/>
                  </a:cubicBezTo>
                  <a:cubicBezTo>
                    <a:pt x="666" y="322"/>
                    <a:pt x="679" y="333"/>
                    <a:pt x="679" y="339"/>
                  </a:cubicBezTo>
                  <a:cubicBezTo>
                    <a:pt x="652" y="380"/>
                    <a:pt x="634" y="407"/>
                    <a:pt x="613" y="442"/>
                  </a:cubicBezTo>
                  <a:cubicBezTo>
                    <a:pt x="592" y="475"/>
                    <a:pt x="576" y="504"/>
                    <a:pt x="552" y="546"/>
                  </a:cubicBezTo>
                  <a:cubicBezTo>
                    <a:pt x="547" y="550"/>
                    <a:pt x="531" y="543"/>
                    <a:pt x="531" y="536"/>
                  </a:cubicBezTo>
                  <a:cubicBezTo>
                    <a:pt x="542" y="514"/>
                    <a:pt x="542" y="514"/>
                    <a:pt x="542" y="514"/>
                  </a:cubicBezTo>
                  <a:cubicBezTo>
                    <a:pt x="567" y="462"/>
                    <a:pt x="554" y="452"/>
                    <a:pt x="466" y="399"/>
                  </a:cubicBezTo>
                  <a:cubicBezTo>
                    <a:pt x="172" y="219"/>
                    <a:pt x="172" y="219"/>
                    <a:pt x="172" y="219"/>
                  </a:cubicBezTo>
                  <a:cubicBezTo>
                    <a:pt x="84" y="165"/>
                    <a:pt x="71" y="160"/>
                    <a:pt x="36" y="205"/>
                  </a:cubicBezTo>
                  <a:cubicBezTo>
                    <a:pt x="21" y="224"/>
                    <a:pt x="21" y="224"/>
                    <a:pt x="21" y="224"/>
                  </a:cubicBezTo>
                  <a:cubicBezTo>
                    <a:pt x="14" y="227"/>
                    <a:pt x="0" y="217"/>
                    <a:pt x="1" y="210"/>
                  </a:cubicBezTo>
                  <a:cubicBezTo>
                    <a:pt x="28" y="170"/>
                    <a:pt x="46" y="142"/>
                    <a:pt x="66" y="109"/>
                  </a:cubicBezTo>
                  <a:cubicBezTo>
                    <a:pt x="87" y="74"/>
                    <a:pt x="104" y="46"/>
                    <a:pt x="127" y="3"/>
                  </a:cubicBezTo>
                  <a:cubicBezTo>
                    <a:pt x="133" y="0"/>
                    <a:pt x="147" y="6"/>
                    <a:pt x="149" y="14"/>
                  </a:cubicBezTo>
                  <a:cubicBezTo>
                    <a:pt x="139" y="36"/>
                    <a:pt x="139" y="36"/>
                    <a:pt x="139" y="36"/>
                  </a:cubicBezTo>
                  <a:cubicBezTo>
                    <a:pt x="115" y="89"/>
                    <a:pt x="125" y="97"/>
                    <a:pt x="213" y="151"/>
                  </a:cubicBezTo>
                  <a:lnTo>
                    <a:pt x="508" y="3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5" name="Freeform 262"/>
            <p:cNvSpPr>
              <a:spLocks/>
            </p:cNvSpPr>
            <p:nvPr/>
          </p:nvSpPr>
          <p:spPr bwMode="auto">
            <a:xfrm>
              <a:off x="7549" y="718"/>
              <a:ext cx="99" cy="100"/>
            </a:xfrm>
            <a:custGeom>
              <a:avLst/>
              <a:gdLst>
                <a:gd name="T0" fmla="*/ 171 w 773"/>
                <a:gd name="T1" fmla="*/ 232 h 780"/>
                <a:gd name="T2" fmla="*/ 41 w 773"/>
                <a:gd name="T3" fmla="*/ 196 h 780"/>
                <a:gd name="T4" fmla="*/ 19 w 773"/>
                <a:gd name="T5" fmla="*/ 218 h 780"/>
                <a:gd name="T6" fmla="*/ 2 w 773"/>
                <a:gd name="T7" fmla="*/ 200 h 780"/>
                <a:gd name="T8" fmla="*/ 88 w 773"/>
                <a:gd name="T9" fmla="*/ 106 h 780"/>
                <a:gd name="T10" fmla="*/ 174 w 773"/>
                <a:gd name="T11" fmla="*/ 3 h 780"/>
                <a:gd name="T12" fmla="*/ 192 w 773"/>
                <a:gd name="T13" fmla="*/ 19 h 780"/>
                <a:gd name="T14" fmla="*/ 171 w 773"/>
                <a:gd name="T15" fmla="*/ 47 h 780"/>
                <a:gd name="T16" fmla="*/ 223 w 773"/>
                <a:gd name="T17" fmla="*/ 172 h 780"/>
                <a:gd name="T18" fmla="*/ 550 w 773"/>
                <a:gd name="T19" fmla="*/ 457 h 780"/>
                <a:gd name="T20" fmla="*/ 593 w 773"/>
                <a:gd name="T21" fmla="*/ 455 h 780"/>
                <a:gd name="T22" fmla="*/ 628 w 773"/>
                <a:gd name="T23" fmla="*/ 415 h 780"/>
                <a:gd name="T24" fmla="*/ 688 w 773"/>
                <a:gd name="T25" fmla="*/ 309 h 780"/>
                <a:gd name="T26" fmla="*/ 666 w 773"/>
                <a:gd name="T27" fmla="*/ 232 h 780"/>
                <a:gd name="T28" fmla="*/ 688 w 773"/>
                <a:gd name="T29" fmla="*/ 217 h 780"/>
                <a:gd name="T30" fmla="*/ 773 w 773"/>
                <a:gd name="T31" fmla="*/ 340 h 780"/>
                <a:gd name="T32" fmla="*/ 760 w 773"/>
                <a:gd name="T33" fmla="*/ 354 h 780"/>
                <a:gd name="T34" fmla="*/ 684 w 773"/>
                <a:gd name="T35" fmla="*/ 396 h 780"/>
                <a:gd name="T36" fmla="*/ 426 w 773"/>
                <a:gd name="T37" fmla="*/ 693 h 780"/>
                <a:gd name="T38" fmla="*/ 396 w 773"/>
                <a:gd name="T39" fmla="*/ 768 h 780"/>
                <a:gd name="T40" fmla="*/ 383 w 773"/>
                <a:gd name="T41" fmla="*/ 779 h 780"/>
                <a:gd name="T42" fmla="*/ 281 w 773"/>
                <a:gd name="T43" fmla="*/ 671 h 780"/>
                <a:gd name="T44" fmla="*/ 296 w 773"/>
                <a:gd name="T45" fmla="*/ 651 h 780"/>
                <a:gd name="T46" fmla="*/ 366 w 773"/>
                <a:gd name="T47" fmla="*/ 679 h 780"/>
                <a:gd name="T48" fmla="*/ 458 w 773"/>
                <a:gd name="T49" fmla="*/ 610 h 780"/>
                <a:gd name="T50" fmla="*/ 503 w 773"/>
                <a:gd name="T51" fmla="*/ 558 h 780"/>
                <a:gd name="T52" fmla="*/ 497 w 773"/>
                <a:gd name="T53" fmla="*/ 515 h 780"/>
                <a:gd name="T54" fmla="*/ 171 w 773"/>
                <a:gd name="T55" fmla="*/ 232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3" h="780">
                  <a:moveTo>
                    <a:pt x="171" y="232"/>
                  </a:moveTo>
                  <a:cubicBezTo>
                    <a:pt x="94" y="165"/>
                    <a:pt x="83" y="157"/>
                    <a:pt x="41" y="196"/>
                  </a:cubicBezTo>
                  <a:cubicBezTo>
                    <a:pt x="19" y="218"/>
                    <a:pt x="19" y="218"/>
                    <a:pt x="19" y="218"/>
                  </a:cubicBezTo>
                  <a:cubicBezTo>
                    <a:pt x="12" y="220"/>
                    <a:pt x="0" y="206"/>
                    <a:pt x="2" y="200"/>
                  </a:cubicBezTo>
                  <a:cubicBezTo>
                    <a:pt x="40" y="160"/>
                    <a:pt x="62" y="136"/>
                    <a:pt x="88" y="106"/>
                  </a:cubicBezTo>
                  <a:cubicBezTo>
                    <a:pt x="113" y="77"/>
                    <a:pt x="134" y="51"/>
                    <a:pt x="174" y="3"/>
                  </a:cubicBezTo>
                  <a:cubicBezTo>
                    <a:pt x="180" y="0"/>
                    <a:pt x="193" y="9"/>
                    <a:pt x="192" y="19"/>
                  </a:cubicBezTo>
                  <a:cubicBezTo>
                    <a:pt x="171" y="47"/>
                    <a:pt x="171" y="47"/>
                    <a:pt x="171" y="47"/>
                  </a:cubicBezTo>
                  <a:cubicBezTo>
                    <a:pt x="139" y="92"/>
                    <a:pt x="146" y="105"/>
                    <a:pt x="223" y="172"/>
                  </a:cubicBezTo>
                  <a:cubicBezTo>
                    <a:pt x="550" y="457"/>
                    <a:pt x="550" y="457"/>
                    <a:pt x="550" y="457"/>
                  </a:cubicBezTo>
                  <a:cubicBezTo>
                    <a:pt x="573" y="476"/>
                    <a:pt x="574" y="477"/>
                    <a:pt x="593" y="455"/>
                  </a:cubicBezTo>
                  <a:cubicBezTo>
                    <a:pt x="628" y="415"/>
                    <a:pt x="628" y="415"/>
                    <a:pt x="628" y="415"/>
                  </a:cubicBezTo>
                  <a:cubicBezTo>
                    <a:pt x="655" y="383"/>
                    <a:pt x="689" y="342"/>
                    <a:pt x="688" y="309"/>
                  </a:cubicBezTo>
                  <a:cubicBezTo>
                    <a:pt x="687" y="277"/>
                    <a:pt x="677" y="256"/>
                    <a:pt x="666" y="232"/>
                  </a:cubicBezTo>
                  <a:cubicBezTo>
                    <a:pt x="667" y="222"/>
                    <a:pt x="680" y="215"/>
                    <a:pt x="688" y="217"/>
                  </a:cubicBezTo>
                  <a:cubicBezTo>
                    <a:pt x="710" y="257"/>
                    <a:pt x="748" y="309"/>
                    <a:pt x="773" y="340"/>
                  </a:cubicBezTo>
                  <a:cubicBezTo>
                    <a:pt x="772" y="343"/>
                    <a:pt x="764" y="354"/>
                    <a:pt x="760" y="354"/>
                  </a:cubicBezTo>
                  <a:cubicBezTo>
                    <a:pt x="733" y="338"/>
                    <a:pt x="713" y="363"/>
                    <a:pt x="684" y="396"/>
                  </a:cubicBezTo>
                  <a:cubicBezTo>
                    <a:pt x="426" y="693"/>
                    <a:pt x="426" y="693"/>
                    <a:pt x="426" y="693"/>
                  </a:cubicBezTo>
                  <a:cubicBezTo>
                    <a:pt x="391" y="732"/>
                    <a:pt x="387" y="740"/>
                    <a:pt x="396" y="768"/>
                  </a:cubicBezTo>
                  <a:cubicBezTo>
                    <a:pt x="395" y="773"/>
                    <a:pt x="387" y="780"/>
                    <a:pt x="383" y="779"/>
                  </a:cubicBezTo>
                  <a:cubicBezTo>
                    <a:pt x="360" y="745"/>
                    <a:pt x="305" y="688"/>
                    <a:pt x="281" y="671"/>
                  </a:cubicBezTo>
                  <a:cubicBezTo>
                    <a:pt x="278" y="663"/>
                    <a:pt x="289" y="651"/>
                    <a:pt x="296" y="651"/>
                  </a:cubicBezTo>
                  <a:cubicBezTo>
                    <a:pt x="316" y="665"/>
                    <a:pt x="348" y="683"/>
                    <a:pt x="366" y="679"/>
                  </a:cubicBezTo>
                  <a:cubicBezTo>
                    <a:pt x="393" y="673"/>
                    <a:pt x="423" y="650"/>
                    <a:pt x="458" y="610"/>
                  </a:cubicBezTo>
                  <a:cubicBezTo>
                    <a:pt x="503" y="558"/>
                    <a:pt x="503" y="558"/>
                    <a:pt x="503" y="558"/>
                  </a:cubicBezTo>
                  <a:cubicBezTo>
                    <a:pt x="522" y="536"/>
                    <a:pt x="521" y="536"/>
                    <a:pt x="497" y="515"/>
                  </a:cubicBezTo>
                  <a:lnTo>
                    <a:pt x="171" y="2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6" name="Freeform 263"/>
            <p:cNvSpPr>
              <a:spLocks noEditPoints="1"/>
            </p:cNvSpPr>
            <p:nvPr/>
          </p:nvSpPr>
          <p:spPr bwMode="auto">
            <a:xfrm>
              <a:off x="7473" y="757"/>
              <a:ext cx="111" cy="98"/>
            </a:xfrm>
            <a:custGeom>
              <a:avLst/>
              <a:gdLst>
                <a:gd name="T0" fmla="*/ 317 w 865"/>
                <a:gd name="T1" fmla="*/ 431 h 772"/>
                <a:gd name="T2" fmla="*/ 364 w 865"/>
                <a:gd name="T3" fmla="*/ 426 h 772"/>
                <a:gd name="T4" fmla="*/ 481 w 865"/>
                <a:gd name="T5" fmla="*/ 339 h 772"/>
                <a:gd name="T6" fmla="*/ 497 w 865"/>
                <a:gd name="T7" fmla="*/ 298 h 772"/>
                <a:gd name="T8" fmla="*/ 464 w 865"/>
                <a:gd name="T9" fmla="*/ 196 h 772"/>
                <a:gd name="T10" fmla="*/ 433 w 865"/>
                <a:gd name="T11" fmla="*/ 119 h 772"/>
                <a:gd name="T12" fmla="*/ 399 w 865"/>
                <a:gd name="T13" fmla="*/ 120 h 772"/>
                <a:gd name="T14" fmla="*/ 371 w 865"/>
                <a:gd name="T15" fmla="*/ 137 h 772"/>
                <a:gd name="T16" fmla="*/ 359 w 865"/>
                <a:gd name="T17" fmla="*/ 116 h 772"/>
                <a:gd name="T18" fmla="*/ 441 w 865"/>
                <a:gd name="T19" fmla="*/ 59 h 772"/>
                <a:gd name="T20" fmla="*/ 514 w 865"/>
                <a:gd name="T21" fmla="*/ 1 h 772"/>
                <a:gd name="T22" fmla="*/ 530 w 865"/>
                <a:gd name="T23" fmla="*/ 19 h 772"/>
                <a:gd name="T24" fmla="*/ 506 w 865"/>
                <a:gd name="T25" fmla="*/ 41 h 772"/>
                <a:gd name="T26" fmla="*/ 488 w 865"/>
                <a:gd name="T27" fmla="*/ 113 h 772"/>
                <a:gd name="T28" fmla="*/ 548 w 865"/>
                <a:gd name="T29" fmla="*/ 338 h 772"/>
                <a:gd name="T30" fmla="*/ 625 w 865"/>
                <a:gd name="T31" fmla="*/ 607 h 772"/>
                <a:gd name="T32" fmla="*/ 653 w 865"/>
                <a:gd name="T33" fmla="*/ 672 h 772"/>
                <a:gd name="T34" fmla="*/ 634 w 865"/>
                <a:gd name="T35" fmla="*/ 732 h 772"/>
                <a:gd name="T36" fmla="*/ 617 w 865"/>
                <a:gd name="T37" fmla="*/ 734 h 772"/>
                <a:gd name="T38" fmla="*/ 505 w 865"/>
                <a:gd name="T39" fmla="*/ 655 h 772"/>
                <a:gd name="T40" fmla="*/ 166 w 865"/>
                <a:gd name="T41" fmla="*/ 421 h 772"/>
                <a:gd name="T42" fmla="*/ 39 w 865"/>
                <a:gd name="T43" fmla="*/ 388 h 772"/>
                <a:gd name="T44" fmla="*/ 16 w 865"/>
                <a:gd name="T45" fmla="*/ 401 h 772"/>
                <a:gd name="T46" fmla="*/ 1 w 865"/>
                <a:gd name="T47" fmla="*/ 381 h 772"/>
                <a:gd name="T48" fmla="*/ 98 w 865"/>
                <a:gd name="T49" fmla="*/ 314 h 772"/>
                <a:gd name="T50" fmla="*/ 185 w 865"/>
                <a:gd name="T51" fmla="*/ 245 h 772"/>
                <a:gd name="T52" fmla="*/ 201 w 865"/>
                <a:gd name="T53" fmla="*/ 263 h 772"/>
                <a:gd name="T54" fmla="*/ 181 w 865"/>
                <a:gd name="T55" fmla="*/ 282 h 772"/>
                <a:gd name="T56" fmla="*/ 164 w 865"/>
                <a:gd name="T57" fmla="*/ 316 h 772"/>
                <a:gd name="T58" fmla="*/ 204 w 865"/>
                <a:gd name="T59" fmla="*/ 350 h 772"/>
                <a:gd name="T60" fmla="*/ 317 w 865"/>
                <a:gd name="T61" fmla="*/ 431 h 772"/>
                <a:gd name="T62" fmla="*/ 523 w 865"/>
                <a:gd name="T63" fmla="*/ 386 h 772"/>
                <a:gd name="T64" fmla="*/ 493 w 865"/>
                <a:gd name="T65" fmla="*/ 379 h 772"/>
                <a:gd name="T66" fmla="*/ 397 w 865"/>
                <a:gd name="T67" fmla="*/ 450 h 772"/>
                <a:gd name="T68" fmla="*/ 398 w 865"/>
                <a:gd name="T69" fmla="*/ 487 h 772"/>
                <a:gd name="T70" fmla="*/ 534 w 865"/>
                <a:gd name="T71" fmla="*/ 583 h 772"/>
                <a:gd name="T72" fmla="*/ 589 w 865"/>
                <a:gd name="T73" fmla="*/ 619 h 772"/>
                <a:gd name="T74" fmla="*/ 590 w 865"/>
                <a:gd name="T75" fmla="*/ 617 h 772"/>
                <a:gd name="T76" fmla="*/ 575 w 865"/>
                <a:gd name="T77" fmla="*/ 558 h 772"/>
                <a:gd name="T78" fmla="*/ 523 w 865"/>
                <a:gd name="T79" fmla="*/ 386 h 772"/>
                <a:gd name="T80" fmla="*/ 821 w 865"/>
                <a:gd name="T81" fmla="*/ 707 h 772"/>
                <a:gd name="T82" fmla="*/ 851 w 865"/>
                <a:gd name="T83" fmla="*/ 705 h 772"/>
                <a:gd name="T84" fmla="*/ 863 w 865"/>
                <a:gd name="T85" fmla="*/ 734 h 772"/>
                <a:gd name="T86" fmla="*/ 857 w 865"/>
                <a:gd name="T87" fmla="*/ 766 h 772"/>
                <a:gd name="T88" fmla="*/ 828 w 865"/>
                <a:gd name="T89" fmla="*/ 772 h 772"/>
                <a:gd name="T90" fmla="*/ 638 w 865"/>
                <a:gd name="T91" fmla="*/ 769 h 772"/>
                <a:gd name="T92" fmla="*/ 634 w 865"/>
                <a:gd name="T93" fmla="*/ 750 h 772"/>
                <a:gd name="T94" fmla="*/ 821 w 865"/>
                <a:gd name="T95" fmla="*/ 70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5" h="772">
                  <a:moveTo>
                    <a:pt x="317" y="431"/>
                  </a:moveTo>
                  <a:cubicBezTo>
                    <a:pt x="336" y="444"/>
                    <a:pt x="340" y="444"/>
                    <a:pt x="364" y="426"/>
                  </a:cubicBezTo>
                  <a:cubicBezTo>
                    <a:pt x="481" y="339"/>
                    <a:pt x="481" y="339"/>
                    <a:pt x="481" y="339"/>
                  </a:cubicBezTo>
                  <a:cubicBezTo>
                    <a:pt x="501" y="325"/>
                    <a:pt x="504" y="319"/>
                    <a:pt x="497" y="298"/>
                  </a:cubicBezTo>
                  <a:cubicBezTo>
                    <a:pt x="464" y="196"/>
                    <a:pt x="464" y="196"/>
                    <a:pt x="464" y="196"/>
                  </a:cubicBezTo>
                  <a:cubicBezTo>
                    <a:pt x="450" y="153"/>
                    <a:pt x="439" y="128"/>
                    <a:pt x="433" y="119"/>
                  </a:cubicBezTo>
                  <a:cubicBezTo>
                    <a:pt x="426" y="110"/>
                    <a:pt x="419" y="108"/>
                    <a:pt x="399" y="120"/>
                  </a:cubicBezTo>
                  <a:cubicBezTo>
                    <a:pt x="371" y="137"/>
                    <a:pt x="371" y="137"/>
                    <a:pt x="371" y="137"/>
                  </a:cubicBezTo>
                  <a:cubicBezTo>
                    <a:pt x="363" y="137"/>
                    <a:pt x="354" y="125"/>
                    <a:pt x="359" y="116"/>
                  </a:cubicBezTo>
                  <a:cubicBezTo>
                    <a:pt x="380" y="103"/>
                    <a:pt x="404" y="85"/>
                    <a:pt x="441" y="59"/>
                  </a:cubicBezTo>
                  <a:cubicBezTo>
                    <a:pt x="467" y="40"/>
                    <a:pt x="494" y="17"/>
                    <a:pt x="514" y="1"/>
                  </a:cubicBezTo>
                  <a:cubicBezTo>
                    <a:pt x="521" y="0"/>
                    <a:pt x="532" y="12"/>
                    <a:pt x="530" y="19"/>
                  </a:cubicBezTo>
                  <a:cubicBezTo>
                    <a:pt x="506" y="41"/>
                    <a:pt x="506" y="41"/>
                    <a:pt x="506" y="41"/>
                  </a:cubicBezTo>
                  <a:cubicBezTo>
                    <a:pt x="489" y="56"/>
                    <a:pt x="478" y="77"/>
                    <a:pt x="488" y="113"/>
                  </a:cubicBezTo>
                  <a:cubicBezTo>
                    <a:pt x="500" y="160"/>
                    <a:pt x="516" y="226"/>
                    <a:pt x="548" y="338"/>
                  </a:cubicBezTo>
                  <a:cubicBezTo>
                    <a:pt x="625" y="607"/>
                    <a:pt x="625" y="607"/>
                    <a:pt x="625" y="607"/>
                  </a:cubicBezTo>
                  <a:cubicBezTo>
                    <a:pt x="635" y="644"/>
                    <a:pt x="641" y="662"/>
                    <a:pt x="653" y="672"/>
                  </a:cubicBezTo>
                  <a:cubicBezTo>
                    <a:pt x="638" y="692"/>
                    <a:pt x="635" y="716"/>
                    <a:pt x="634" y="732"/>
                  </a:cubicBezTo>
                  <a:cubicBezTo>
                    <a:pt x="629" y="736"/>
                    <a:pt x="623" y="738"/>
                    <a:pt x="617" y="734"/>
                  </a:cubicBezTo>
                  <a:cubicBezTo>
                    <a:pt x="582" y="707"/>
                    <a:pt x="542" y="680"/>
                    <a:pt x="505" y="655"/>
                  </a:cubicBezTo>
                  <a:cubicBezTo>
                    <a:pt x="166" y="421"/>
                    <a:pt x="166" y="421"/>
                    <a:pt x="166" y="421"/>
                  </a:cubicBezTo>
                  <a:cubicBezTo>
                    <a:pt x="94" y="371"/>
                    <a:pt x="75" y="367"/>
                    <a:pt x="39" y="388"/>
                  </a:cubicBezTo>
                  <a:cubicBezTo>
                    <a:pt x="16" y="401"/>
                    <a:pt x="16" y="401"/>
                    <a:pt x="16" y="401"/>
                  </a:cubicBezTo>
                  <a:cubicBezTo>
                    <a:pt x="8" y="401"/>
                    <a:pt x="0" y="387"/>
                    <a:pt x="1" y="381"/>
                  </a:cubicBezTo>
                  <a:cubicBezTo>
                    <a:pt x="35" y="359"/>
                    <a:pt x="63" y="340"/>
                    <a:pt x="98" y="314"/>
                  </a:cubicBezTo>
                  <a:cubicBezTo>
                    <a:pt x="135" y="286"/>
                    <a:pt x="163" y="262"/>
                    <a:pt x="185" y="245"/>
                  </a:cubicBezTo>
                  <a:cubicBezTo>
                    <a:pt x="194" y="243"/>
                    <a:pt x="204" y="255"/>
                    <a:pt x="201" y="263"/>
                  </a:cubicBezTo>
                  <a:cubicBezTo>
                    <a:pt x="181" y="282"/>
                    <a:pt x="181" y="282"/>
                    <a:pt x="181" y="282"/>
                  </a:cubicBezTo>
                  <a:cubicBezTo>
                    <a:pt x="165" y="296"/>
                    <a:pt x="158" y="309"/>
                    <a:pt x="164" y="316"/>
                  </a:cubicBezTo>
                  <a:cubicBezTo>
                    <a:pt x="170" y="325"/>
                    <a:pt x="184" y="336"/>
                    <a:pt x="204" y="350"/>
                  </a:cubicBezTo>
                  <a:lnTo>
                    <a:pt x="317" y="431"/>
                  </a:lnTo>
                  <a:close/>
                  <a:moveTo>
                    <a:pt x="523" y="386"/>
                  </a:moveTo>
                  <a:cubicBezTo>
                    <a:pt x="516" y="363"/>
                    <a:pt x="515" y="363"/>
                    <a:pt x="493" y="379"/>
                  </a:cubicBezTo>
                  <a:cubicBezTo>
                    <a:pt x="397" y="450"/>
                    <a:pt x="397" y="450"/>
                    <a:pt x="397" y="450"/>
                  </a:cubicBezTo>
                  <a:cubicBezTo>
                    <a:pt x="375" y="467"/>
                    <a:pt x="375" y="471"/>
                    <a:pt x="398" y="487"/>
                  </a:cubicBezTo>
                  <a:cubicBezTo>
                    <a:pt x="534" y="583"/>
                    <a:pt x="534" y="583"/>
                    <a:pt x="534" y="583"/>
                  </a:cubicBezTo>
                  <a:cubicBezTo>
                    <a:pt x="554" y="597"/>
                    <a:pt x="577" y="613"/>
                    <a:pt x="589" y="619"/>
                  </a:cubicBezTo>
                  <a:cubicBezTo>
                    <a:pt x="590" y="617"/>
                    <a:pt x="590" y="617"/>
                    <a:pt x="590" y="617"/>
                  </a:cubicBezTo>
                  <a:cubicBezTo>
                    <a:pt x="590" y="612"/>
                    <a:pt x="583" y="587"/>
                    <a:pt x="575" y="558"/>
                  </a:cubicBezTo>
                  <a:lnTo>
                    <a:pt x="523" y="386"/>
                  </a:lnTo>
                  <a:close/>
                  <a:moveTo>
                    <a:pt x="821" y="707"/>
                  </a:moveTo>
                  <a:cubicBezTo>
                    <a:pt x="835" y="704"/>
                    <a:pt x="844" y="702"/>
                    <a:pt x="851" y="705"/>
                  </a:cubicBezTo>
                  <a:cubicBezTo>
                    <a:pt x="857" y="708"/>
                    <a:pt x="862" y="719"/>
                    <a:pt x="863" y="734"/>
                  </a:cubicBezTo>
                  <a:cubicBezTo>
                    <a:pt x="865" y="748"/>
                    <a:pt x="862" y="762"/>
                    <a:pt x="857" y="766"/>
                  </a:cubicBezTo>
                  <a:cubicBezTo>
                    <a:pt x="851" y="770"/>
                    <a:pt x="842" y="772"/>
                    <a:pt x="828" y="772"/>
                  </a:cubicBezTo>
                  <a:cubicBezTo>
                    <a:pt x="638" y="769"/>
                    <a:pt x="638" y="769"/>
                    <a:pt x="638" y="769"/>
                  </a:cubicBezTo>
                  <a:cubicBezTo>
                    <a:pt x="630" y="764"/>
                    <a:pt x="630" y="756"/>
                    <a:pt x="634" y="750"/>
                  </a:cubicBezTo>
                  <a:lnTo>
                    <a:pt x="821" y="70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grpSp>
      <p:pic>
        <p:nvPicPr>
          <p:cNvPr id="47" name="Picture 2" descr="https://www.agenziafarmaco.gov.it/registri/resources/AIFA.gif"/>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50000" r="2799"/>
          <a:stretch/>
        </p:blipFill>
        <p:spPr bwMode="auto">
          <a:xfrm>
            <a:off x="19749" y="6153533"/>
            <a:ext cx="2014458" cy="518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58500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89508" y="707821"/>
            <a:ext cx="8077200" cy="632948"/>
          </a:xfrm>
        </p:spPr>
        <p:txBody>
          <a:bodyPr>
            <a:normAutofit/>
          </a:bodyPr>
          <a:lstStyle/>
          <a:p>
            <a:r>
              <a:rPr lang="it-IT" sz="3200" dirty="0" smtClean="0"/>
              <a:t>CHI SONO?</a:t>
            </a:r>
            <a:endParaRPr lang="it-IT" sz="3200" dirty="0"/>
          </a:p>
        </p:txBody>
      </p:sp>
      <p:sp>
        <p:nvSpPr>
          <p:cNvPr id="5" name="Content Placeholder 4"/>
          <p:cNvSpPr>
            <a:spLocks noGrp="1"/>
          </p:cNvSpPr>
          <p:nvPr>
            <p:ph idx="1"/>
            <p:custDataLst>
              <p:tags r:id="rId3"/>
            </p:custDataLst>
          </p:nvPr>
        </p:nvSpPr>
        <p:spPr>
          <a:xfrm>
            <a:off x="784813" y="2803028"/>
            <a:ext cx="8077200" cy="4297363"/>
          </a:xfrm>
        </p:spPr>
        <p:txBody>
          <a:bodyPr>
            <a:normAutofit/>
          </a:bodyPr>
          <a:lstStyle/>
          <a:p>
            <a:pPr marL="0" indent="0" algn="ctr">
              <a:buNone/>
            </a:pPr>
            <a:r>
              <a:rPr lang="it-IT" sz="2400" dirty="0" smtClean="0"/>
              <a:t>Dipartimento del Farmaco</a:t>
            </a:r>
            <a:endParaRPr lang="it-IT" sz="2400" dirty="0"/>
          </a:p>
          <a:p>
            <a:pPr marL="0" indent="0" algn="ctr">
              <a:buNone/>
            </a:pPr>
            <a:r>
              <a:rPr lang="it-IT" sz="2400" i="1" dirty="0" smtClean="0"/>
              <a:t>Reparto Qualità dei Farmaci chimici- Unità anti contraffazione</a:t>
            </a:r>
          </a:p>
          <a:p>
            <a:pPr marL="0" indent="0" algn="ctr">
              <a:buNone/>
            </a:pPr>
            <a:r>
              <a:rPr lang="it-IT" sz="2400" dirty="0" smtClean="0"/>
              <a:t>Unico OMCL Italiano</a:t>
            </a:r>
            <a:endParaRPr lang="it-IT" sz="2400" dirty="0"/>
          </a:p>
        </p:txBody>
      </p:sp>
      <p:grpSp>
        <p:nvGrpSpPr>
          <p:cNvPr id="4" name="Group 223"/>
          <p:cNvGrpSpPr>
            <a:grpSpLocks/>
          </p:cNvGrpSpPr>
          <p:nvPr/>
        </p:nvGrpSpPr>
        <p:grpSpPr bwMode="auto">
          <a:xfrm>
            <a:off x="4317162" y="101504"/>
            <a:ext cx="1085740" cy="1010527"/>
            <a:chOff x="6881" y="91"/>
            <a:chExt cx="845" cy="835"/>
          </a:xfrm>
        </p:grpSpPr>
        <p:sp>
          <p:nvSpPr>
            <p:cNvPr id="6" name="Freeform 224"/>
            <p:cNvSpPr>
              <a:spLocks/>
            </p:cNvSpPr>
            <p:nvPr/>
          </p:nvSpPr>
          <p:spPr bwMode="auto">
            <a:xfrm>
              <a:off x="7256" y="675"/>
              <a:ext cx="96" cy="251"/>
            </a:xfrm>
            <a:custGeom>
              <a:avLst/>
              <a:gdLst>
                <a:gd name="T0" fmla="*/ 72 w 96"/>
                <a:gd name="T1" fmla="*/ 21 h 251"/>
                <a:gd name="T2" fmla="*/ 72 w 96"/>
                <a:gd name="T3" fmla="*/ 237 h 251"/>
                <a:gd name="T4" fmla="*/ 96 w 96"/>
                <a:gd name="T5" fmla="*/ 237 h 251"/>
                <a:gd name="T6" fmla="*/ 96 w 96"/>
                <a:gd name="T7" fmla="*/ 251 h 251"/>
                <a:gd name="T8" fmla="*/ 0 w 96"/>
                <a:gd name="T9" fmla="*/ 251 h 251"/>
                <a:gd name="T10" fmla="*/ 0 w 96"/>
                <a:gd name="T11" fmla="*/ 237 h 251"/>
                <a:gd name="T12" fmla="*/ 25 w 96"/>
                <a:gd name="T13" fmla="*/ 237 h 251"/>
                <a:gd name="T14" fmla="*/ 25 w 96"/>
                <a:gd name="T15" fmla="*/ 0 h 251"/>
                <a:gd name="T16" fmla="*/ 72 w 96"/>
                <a:gd name="T17" fmla="*/ 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1">
                  <a:moveTo>
                    <a:pt x="72" y="21"/>
                  </a:moveTo>
                  <a:lnTo>
                    <a:pt x="72" y="237"/>
                  </a:lnTo>
                  <a:lnTo>
                    <a:pt x="96" y="237"/>
                  </a:lnTo>
                  <a:lnTo>
                    <a:pt x="96" y="251"/>
                  </a:lnTo>
                  <a:lnTo>
                    <a:pt x="0" y="251"/>
                  </a:lnTo>
                  <a:lnTo>
                    <a:pt x="0" y="237"/>
                  </a:lnTo>
                  <a:lnTo>
                    <a:pt x="25" y="237"/>
                  </a:lnTo>
                  <a:lnTo>
                    <a:pt x="25" y="0"/>
                  </a:lnTo>
                  <a:lnTo>
                    <a:pt x="72"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7" name="Freeform 225"/>
            <p:cNvSpPr>
              <a:spLocks/>
            </p:cNvSpPr>
            <p:nvPr/>
          </p:nvSpPr>
          <p:spPr bwMode="auto">
            <a:xfrm>
              <a:off x="7281" y="539"/>
              <a:ext cx="47" cy="90"/>
            </a:xfrm>
            <a:custGeom>
              <a:avLst/>
              <a:gdLst>
                <a:gd name="T0" fmla="*/ 366 w 366"/>
                <a:gd name="T1" fmla="*/ 703 h 703"/>
                <a:gd name="T2" fmla="*/ 366 w 366"/>
                <a:gd name="T3" fmla="*/ 173 h 703"/>
                <a:gd name="T4" fmla="*/ 0 w 366"/>
                <a:gd name="T5" fmla="*/ 0 h 703"/>
                <a:gd name="T6" fmla="*/ 0 w 366"/>
                <a:gd name="T7" fmla="*/ 530 h 703"/>
                <a:gd name="T8" fmla="*/ 366 w 366"/>
                <a:gd name="T9" fmla="*/ 703 h 703"/>
              </a:gdLst>
              <a:ahLst/>
              <a:cxnLst>
                <a:cxn ang="0">
                  <a:pos x="T0" y="T1"/>
                </a:cxn>
                <a:cxn ang="0">
                  <a:pos x="T2" y="T3"/>
                </a:cxn>
                <a:cxn ang="0">
                  <a:pos x="T4" y="T5"/>
                </a:cxn>
                <a:cxn ang="0">
                  <a:pos x="T6" y="T7"/>
                </a:cxn>
                <a:cxn ang="0">
                  <a:pos x="T8" y="T9"/>
                </a:cxn>
              </a:cxnLst>
              <a:rect l="0" t="0" r="r" b="b"/>
              <a:pathLst>
                <a:path w="366" h="703">
                  <a:moveTo>
                    <a:pt x="366" y="703"/>
                  </a:moveTo>
                  <a:cubicBezTo>
                    <a:pt x="366" y="173"/>
                    <a:pt x="366" y="173"/>
                    <a:pt x="366" y="173"/>
                  </a:cubicBezTo>
                  <a:cubicBezTo>
                    <a:pt x="326" y="153"/>
                    <a:pt x="0" y="0"/>
                    <a:pt x="0" y="0"/>
                  </a:cubicBezTo>
                  <a:cubicBezTo>
                    <a:pt x="0" y="530"/>
                    <a:pt x="0" y="530"/>
                    <a:pt x="0" y="530"/>
                  </a:cubicBezTo>
                  <a:lnTo>
                    <a:pt x="366" y="7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8" name="Freeform 226"/>
            <p:cNvSpPr>
              <a:spLocks/>
            </p:cNvSpPr>
            <p:nvPr/>
          </p:nvSpPr>
          <p:spPr bwMode="auto">
            <a:xfrm>
              <a:off x="7256" y="239"/>
              <a:ext cx="96" cy="255"/>
            </a:xfrm>
            <a:custGeom>
              <a:avLst/>
              <a:gdLst>
                <a:gd name="T0" fmla="*/ 72 w 96"/>
                <a:gd name="T1" fmla="*/ 255 h 255"/>
                <a:gd name="T2" fmla="*/ 72 w 96"/>
                <a:gd name="T3" fmla="*/ 14 h 255"/>
                <a:gd name="T4" fmla="*/ 96 w 96"/>
                <a:gd name="T5" fmla="*/ 14 h 255"/>
                <a:gd name="T6" fmla="*/ 96 w 96"/>
                <a:gd name="T7" fmla="*/ 0 h 255"/>
                <a:gd name="T8" fmla="*/ 0 w 96"/>
                <a:gd name="T9" fmla="*/ 0 h 255"/>
                <a:gd name="T10" fmla="*/ 0 w 96"/>
                <a:gd name="T11" fmla="*/ 14 h 255"/>
                <a:gd name="T12" fmla="*/ 25 w 96"/>
                <a:gd name="T13" fmla="*/ 14 h 255"/>
                <a:gd name="T14" fmla="*/ 25 w 96"/>
                <a:gd name="T15" fmla="*/ 231 h 255"/>
                <a:gd name="T16" fmla="*/ 72 w 9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5">
                  <a:moveTo>
                    <a:pt x="72" y="255"/>
                  </a:moveTo>
                  <a:lnTo>
                    <a:pt x="72" y="14"/>
                  </a:lnTo>
                  <a:lnTo>
                    <a:pt x="96" y="14"/>
                  </a:lnTo>
                  <a:lnTo>
                    <a:pt x="96" y="0"/>
                  </a:lnTo>
                  <a:lnTo>
                    <a:pt x="0" y="0"/>
                  </a:lnTo>
                  <a:lnTo>
                    <a:pt x="0" y="14"/>
                  </a:lnTo>
                  <a:lnTo>
                    <a:pt x="25" y="14"/>
                  </a:lnTo>
                  <a:lnTo>
                    <a:pt x="25" y="231"/>
                  </a:lnTo>
                  <a:lnTo>
                    <a:pt x="72" y="2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9" name="Freeform 227"/>
            <p:cNvSpPr>
              <a:spLocks/>
            </p:cNvSpPr>
            <p:nvPr/>
          </p:nvSpPr>
          <p:spPr bwMode="auto">
            <a:xfrm>
              <a:off x="7337" y="252"/>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10" name="Freeform 228"/>
            <p:cNvSpPr>
              <a:spLocks/>
            </p:cNvSpPr>
            <p:nvPr/>
          </p:nvSpPr>
          <p:spPr bwMode="auto">
            <a:xfrm>
              <a:off x="7210" y="70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11" name="Freeform 229"/>
            <p:cNvSpPr>
              <a:spLocks/>
            </p:cNvSpPr>
            <p:nvPr/>
          </p:nvSpPr>
          <p:spPr bwMode="auto">
            <a:xfrm>
              <a:off x="7210" y="83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12" name="Freeform 230"/>
            <p:cNvSpPr>
              <a:spLocks/>
            </p:cNvSpPr>
            <p:nvPr/>
          </p:nvSpPr>
          <p:spPr bwMode="auto">
            <a:xfrm>
              <a:off x="7337" y="381"/>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13" name="Freeform 231"/>
            <p:cNvSpPr>
              <a:spLocks/>
            </p:cNvSpPr>
            <p:nvPr/>
          </p:nvSpPr>
          <p:spPr bwMode="auto">
            <a:xfrm>
              <a:off x="7201" y="316"/>
              <a:ext cx="74" cy="93"/>
            </a:xfrm>
            <a:custGeom>
              <a:avLst/>
              <a:gdLst>
                <a:gd name="T0" fmla="*/ 558 w 577"/>
                <a:gd name="T1" fmla="*/ 0 h 730"/>
                <a:gd name="T2" fmla="*/ 111 w 577"/>
                <a:gd name="T3" fmla="*/ 327 h 730"/>
                <a:gd name="T4" fmla="*/ 45 w 577"/>
                <a:gd name="T5" fmla="*/ 730 h 730"/>
                <a:gd name="T6" fmla="*/ 401 w 577"/>
                <a:gd name="T7" fmla="*/ 442 h 730"/>
                <a:gd name="T8" fmla="*/ 558 w 577"/>
                <a:gd name="T9" fmla="*/ 369 h 730"/>
                <a:gd name="T10" fmla="*/ 558 w 577"/>
                <a:gd name="T11" fmla="*/ 0 h 730"/>
              </a:gdLst>
              <a:ahLst/>
              <a:cxnLst>
                <a:cxn ang="0">
                  <a:pos x="T0" y="T1"/>
                </a:cxn>
                <a:cxn ang="0">
                  <a:pos x="T2" y="T3"/>
                </a:cxn>
                <a:cxn ang="0">
                  <a:pos x="T4" y="T5"/>
                </a:cxn>
                <a:cxn ang="0">
                  <a:pos x="T6" y="T7"/>
                </a:cxn>
                <a:cxn ang="0">
                  <a:pos x="T8" y="T9"/>
                </a:cxn>
                <a:cxn ang="0">
                  <a:pos x="T10" y="T11"/>
                </a:cxn>
              </a:cxnLst>
              <a:rect l="0" t="0" r="r" b="b"/>
              <a:pathLst>
                <a:path w="577" h="730">
                  <a:moveTo>
                    <a:pt x="558" y="0"/>
                  </a:moveTo>
                  <a:cubicBezTo>
                    <a:pt x="558" y="0"/>
                    <a:pt x="221" y="106"/>
                    <a:pt x="111" y="327"/>
                  </a:cubicBezTo>
                  <a:cubicBezTo>
                    <a:pt x="0" y="547"/>
                    <a:pt x="45" y="730"/>
                    <a:pt x="45" y="730"/>
                  </a:cubicBezTo>
                  <a:cubicBezTo>
                    <a:pt x="45" y="730"/>
                    <a:pt x="224" y="526"/>
                    <a:pt x="401" y="442"/>
                  </a:cubicBezTo>
                  <a:cubicBezTo>
                    <a:pt x="577" y="357"/>
                    <a:pt x="558" y="369"/>
                    <a:pt x="558" y="369"/>
                  </a:cubicBezTo>
                  <a:lnTo>
                    <a:pt x="5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14" name="Freeform 232"/>
            <p:cNvSpPr>
              <a:spLocks/>
            </p:cNvSpPr>
            <p:nvPr/>
          </p:nvSpPr>
          <p:spPr bwMode="auto">
            <a:xfrm>
              <a:off x="7334" y="758"/>
              <a:ext cx="74" cy="94"/>
            </a:xfrm>
            <a:custGeom>
              <a:avLst/>
              <a:gdLst>
                <a:gd name="T0" fmla="*/ 19 w 578"/>
                <a:gd name="T1" fmla="*/ 730 h 730"/>
                <a:gd name="T2" fmla="*/ 467 w 578"/>
                <a:gd name="T3" fmla="*/ 403 h 730"/>
                <a:gd name="T4" fmla="*/ 532 w 578"/>
                <a:gd name="T5" fmla="*/ 0 h 730"/>
                <a:gd name="T6" fmla="*/ 177 w 578"/>
                <a:gd name="T7" fmla="*/ 288 h 730"/>
                <a:gd name="T8" fmla="*/ 19 w 578"/>
                <a:gd name="T9" fmla="*/ 361 h 730"/>
                <a:gd name="T10" fmla="*/ 19 w 578"/>
                <a:gd name="T11" fmla="*/ 730 h 730"/>
              </a:gdLst>
              <a:ahLst/>
              <a:cxnLst>
                <a:cxn ang="0">
                  <a:pos x="T0" y="T1"/>
                </a:cxn>
                <a:cxn ang="0">
                  <a:pos x="T2" y="T3"/>
                </a:cxn>
                <a:cxn ang="0">
                  <a:pos x="T4" y="T5"/>
                </a:cxn>
                <a:cxn ang="0">
                  <a:pos x="T6" y="T7"/>
                </a:cxn>
                <a:cxn ang="0">
                  <a:pos x="T8" y="T9"/>
                </a:cxn>
                <a:cxn ang="0">
                  <a:pos x="T10" y="T11"/>
                </a:cxn>
              </a:cxnLst>
              <a:rect l="0" t="0" r="r" b="b"/>
              <a:pathLst>
                <a:path w="578" h="730">
                  <a:moveTo>
                    <a:pt x="19" y="730"/>
                  </a:moveTo>
                  <a:cubicBezTo>
                    <a:pt x="19" y="730"/>
                    <a:pt x="356" y="623"/>
                    <a:pt x="467" y="403"/>
                  </a:cubicBezTo>
                  <a:cubicBezTo>
                    <a:pt x="578" y="183"/>
                    <a:pt x="532" y="0"/>
                    <a:pt x="532" y="0"/>
                  </a:cubicBezTo>
                  <a:cubicBezTo>
                    <a:pt x="532" y="0"/>
                    <a:pt x="353" y="204"/>
                    <a:pt x="177" y="288"/>
                  </a:cubicBezTo>
                  <a:cubicBezTo>
                    <a:pt x="0" y="373"/>
                    <a:pt x="19" y="361"/>
                    <a:pt x="19" y="361"/>
                  </a:cubicBezTo>
                  <a:lnTo>
                    <a:pt x="19" y="7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15" name="Freeform 233"/>
            <p:cNvSpPr>
              <a:spLocks/>
            </p:cNvSpPr>
            <p:nvPr/>
          </p:nvSpPr>
          <p:spPr bwMode="auto">
            <a:xfrm>
              <a:off x="7256" y="445"/>
              <a:ext cx="17" cy="20"/>
            </a:xfrm>
            <a:custGeom>
              <a:avLst/>
              <a:gdLst>
                <a:gd name="T0" fmla="*/ 17 w 17"/>
                <a:gd name="T1" fmla="*/ 0 h 20"/>
                <a:gd name="T2" fmla="*/ 17 w 17"/>
                <a:gd name="T3" fmla="*/ 20 h 20"/>
                <a:gd name="T4" fmla="*/ 0 w 17"/>
                <a:gd name="T5" fmla="*/ 10 h 20"/>
                <a:gd name="T6" fmla="*/ 17 w 17"/>
                <a:gd name="T7" fmla="*/ 0 h 20"/>
              </a:gdLst>
              <a:ahLst/>
              <a:cxnLst>
                <a:cxn ang="0">
                  <a:pos x="T0" y="T1"/>
                </a:cxn>
                <a:cxn ang="0">
                  <a:pos x="T2" y="T3"/>
                </a:cxn>
                <a:cxn ang="0">
                  <a:pos x="T4" y="T5"/>
                </a:cxn>
                <a:cxn ang="0">
                  <a:pos x="T6" y="T7"/>
                </a:cxn>
              </a:cxnLst>
              <a:rect l="0" t="0" r="r" b="b"/>
              <a:pathLst>
                <a:path w="17" h="20">
                  <a:moveTo>
                    <a:pt x="17" y="0"/>
                  </a:moveTo>
                  <a:lnTo>
                    <a:pt x="17" y="20"/>
                  </a:lnTo>
                  <a:lnTo>
                    <a:pt x="0" y="10"/>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16" name="Freeform 234"/>
            <p:cNvSpPr>
              <a:spLocks/>
            </p:cNvSpPr>
            <p:nvPr/>
          </p:nvSpPr>
          <p:spPr bwMode="auto">
            <a:xfrm>
              <a:off x="7337" y="701"/>
              <a:ext cx="18" cy="19"/>
            </a:xfrm>
            <a:custGeom>
              <a:avLst/>
              <a:gdLst>
                <a:gd name="T0" fmla="*/ 0 w 18"/>
                <a:gd name="T1" fmla="*/ 19 h 19"/>
                <a:gd name="T2" fmla="*/ 0 w 18"/>
                <a:gd name="T3" fmla="*/ 0 h 19"/>
                <a:gd name="T4" fmla="*/ 18 w 18"/>
                <a:gd name="T5" fmla="*/ 9 h 19"/>
                <a:gd name="T6" fmla="*/ 0 w 18"/>
                <a:gd name="T7" fmla="*/ 19 h 19"/>
              </a:gdLst>
              <a:ahLst/>
              <a:cxnLst>
                <a:cxn ang="0">
                  <a:pos x="T0" y="T1"/>
                </a:cxn>
                <a:cxn ang="0">
                  <a:pos x="T2" y="T3"/>
                </a:cxn>
                <a:cxn ang="0">
                  <a:pos x="T4" y="T5"/>
                </a:cxn>
                <a:cxn ang="0">
                  <a:pos x="T6" y="T7"/>
                </a:cxn>
              </a:cxnLst>
              <a:rect l="0" t="0" r="r" b="b"/>
              <a:pathLst>
                <a:path w="18" h="19">
                  <a:moveTo>
                    <a:pt x="0" y="19"/>
                  </a:moveTo>
                  <a:lnTo>
                    <a:pt x="0" y="0"/>
                  </a:lnTo>
                  <a:lnTo>
                    <a:pt x="18" y="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17" name="Freeform 235"/>
            <p:cNvSpPr>
              <a:spLocks/>
            </p:cNvSpPr>
            <p:nvPr/>
          </p:nvSpPr>
          <p:spPr bwMode="auto">
            <a:xfrm>
              <a:off x="7207" y="432"/>
              <a:ext cx="198" cy="174"/>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49"/>
                    <a:pt x="1208" y="1062"/>
                  </a:cubicBezTo>
                  <a:cubicBezTo>
                    <a:pt x="970" y="916"/>
                    <a:pt x="656" y="817"/>
                    <a:pt x="491" y="727"/>
                  </a:cubicBezTo>
                  <a:cubicBezTo>
                    <a:pt x="366" y="658"/>
                    <a:pt x="263" y="595"/>
                    <a:pt x="186" y="521"/>
                  </a:cubicBezTo>
                  <a:cubicBezTo>
                    <a:pt x="57" y="398"/>
                    <a:pt x="0" y="247"/>
                    <a:pt x="18" y="0"/>
                  </a:cubicBezTo>
                  <a:cubicBezTo>
                    <a:pt x="197" y="207"/>
                    <a:pt x="524" y="341"/>
                    <a:pt x="828" y="491"/>
                  </a:cubicBezTo>
                  <a:cubicBezTo>
                    <a:pt x="1193" y="672"/>
                    <a:pt x="1544" y="851"/>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18" name="Freeform 236"/>
            <p:cNvSpPr>
              <a:spLocks/>
            </p:cNvSpPr>
            <p:nvPr/>
          </p:nvSpPr>
          <p:spPr bwMode="auto">
            <a:xfrm>
              <a:off x="7207" y="567"/>
              <a:ext cx="198" cy="173"/>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50"/>
                    <a:pt x="1208" y="1062"/>
                  </a:cubicBezTo>
                  <a:cubicBezTo>
                    <a:pt x="970" y="916"/>
                    <a:pt x="656" y="817"/>
                    <a:pt x="491" y="727"/>
                  </a:cubicBezTo>
                  <a:cubicBezTo>
                    <a:pt x="366" y="658"/>
                    <a:pt x="263" y="595"/>
                    <a:pt x="186" y="521"/>
                  </a:cubicBezTo>
                  <a:cubicBezTo>
                    <a:pt x="57" y="398"/>
                    <a:pt x="0" y="247"/>
                    <a:pt x="18" y="0"/>
                  </a:cubicBezTo>
                  <a:cubicBezTo>
                    <a:pt x="197" y="207"/>
                    <a:pt x="524" y="342"/>
                    <a:pt x="828" y="491"/>
                  </a:cubicBezTo>
                  <a:cubicBezTo>
                    <a:pt x="1193" y="672"/>
                    <a:pt x="1544" y="852"/>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19" name="Freeform 237"/>
            <p:cNvSpPr>
              <a:spLocks/>
            </p:cNvSpPr>
            <p:nvPr/>
          </p:nvSpPr>
          <p:spPr bwMode="auto">
            <a:xfrm>
              <a:off x="7207" y="492"/>
              <a:ext cx="27" cy="46"/>
            </a:xfrm>
            <a:custGeom>
              <a:avLst/>
              <a:gdLst>
                <a:gd name="T0" fmla="*/ 132 w 213"/>
                <a:gd name="T1" fmla="*/ 91 h 362"/>
                <a:gd name="T2" fmla="*/ 52 w 213"/>
                <a:gd name="T3" fmla="*/ 0 h 362"/>
                <a:gd name="T4" fmla="*/ 11 w 213"/>
                <a:gd name="T5" fmla="*/ 158 h 362"/>
                <a:gd name="T6" fmla="*/ 3 w 213"/>
                <a:gd name="T7" fmla="*/ 362 h 362"/>
                <a:gd name="T8" fmla="*/ 114 w 213"/>
                <a:gd name="T9" fmla="*/ 246 h 362"/>
                <a:gd name="T10" fmla="*/ 213 w 213"/>
                <a:gd name="T11" fmla="*/ 161 h 362"/>
                <a:gd name="T12" fmla="*/ 132 w 213"/>
                <a:gd name="T13" fmla="*/ 91 h 362"/>
              </a:gdLst>
              <a:ahLst/>
              <a:cxnLst>
                <a:cxn ang="0">
                  <a:pos x="T0" y="T1"/>
                </a:cxn>
                <a:cxn ang="0">
                  <a:pos x="T2" y="T3"/>
                </a:cxn>
                <a:cxn ang="0">
                  <a:pos x="T4" y="T5"/>
                </a:cxn>
                <a:cxn ang="0">
                  <a:pos x="T6" y="T7"/>
                </a:cxn>
                <a:cxn ang="0">
                  <a:pos x="T8" y="T9"/>
                </a:cxn>
                <a:cxn ang="0">
                  <a:pos x="T10" y="T11"/>
                </a:cxn>
                <a:cxn ang="0">
                  <a:pos x="T12" y="T13"/>
                </a:cxn>
              </a:cxnLst>
              <a:rect l="0" t="0" r="r" b="b"/>
              <a:pathLst>
                <a:path w="213" h="362">
                  <a:moveTo>
                    <a:pt x="132" y="91"/>
                  </a:moveTo>
                  <a:cubicBezTo>
                    <a:pt x="66" y="25"/>
                    <a:pt x="52" y="0"/>
                    <a:pt x="52" y="0"/>
                  </a:cubicBezTo>
                  <a:cubicBezTo>
                    <a:pt x="52" y="0"/>
                    <a:pt x="23" y="72"/>
                    <a:pt x="11" y="158"/>
                  </a:cubicBezTo>
                  <a:cubicBezTo>
                    <a:pt x="0" y="245"/>
                    <a:pt x="3" y="362"/>
                    <a:pt x="3" y="362"/>
                  </a:cubicBezTo>
                  <a:cubicBezTo>
                    <a:pt x="3" y="362"/>
                    <a:pt x="45" y="315"/>
                    <a:pt x="114" y="246"/>
                  </a:cubicBezTo>
                  <a:cubicBezTo>
                    <a:pt x="184" y="176"/>
                    <a:pt x="213" y="161"/>
                    <a:pt x="213" y="161"/>
                  </a:cubicBezTo>
                  <a:cubicBezTo>
                    <a:pt x="213" y="161"/>
                    <a:pt x="198" y="157"/>
                    <a:pt x="132" y="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20" name="Freeform 238"/>
            <p:cNvSpPr>
              <a:spLocks/>
            </p:cNvSpPr>
            <p:nvPr/>
          </p:nvSpPr>
          <p:spPr bwMode="auto">
            <a:xfrm>
              <a:off x="7376" y="627"/>
              <a:ext cx="27" cy="47"/>
            </a:xfrm>
            <a:custGeom>
              <a:avLst/>
              <a:gdLst>
                <a:gd name="T0" fmla="*/ 81 w 214"/>
                <a:gd name="T1" fmla="*/ 270 h 362"/>
                <a:gd name="T2" fmla="*/ 161 w 214"/>
                <a:gd name="T3" fmla="*/ 362 h 362"/>
                <a:gd name="T4" fmla="*/ 201 w 214"/>
                <a:gd name="T5" fmla="*/ 203 h 362"/>
                <a:gd name="T6" fmla="*/ 211 w 214"/>
                <a:gd name="T7" fmla="*/ 0 h 362"/>
                <a:gd name="T8" fmla="*/ 99 w 214"/>
                <a:gd name="T9" fmla="*/ 116 h 362"/>
                <a:gd name="T10" fmla="*/ 0 w 214"/>
                <a:gd name="T11" fmla="*/ 201 h 362"/>
                <a:gd name="T12" fmla="*/ 81 w 214"/>
                <a:gd name="T13" fmla="*/ 270 h 362"/>
              </a:gdLst>
              <a:ahLst/>
              <a:cxnLst>
                <a:cxn ang="0">
                  <a:pos x="T0" y="T1"/>
                </a:cxn>
                <a:cxn ang="0">
                  <a:pos x="T2" y="T3"/>
                </a:cxn>
                <a:cxn ang="0">
                  <a:pos x="T4" y="T5"/>
                </a:cxn>
                <a:cxn ang="0">
                  <a:pos x="T6" y="T7"/>
                </a:cxn>
                <a:cxn ang="0">
                  <a:pos x="T8" y="T9"/>
                </a:cxn>
                <a:cxn ang="0">
                  <a:pos x="T10" y="T11"/>
                </a:cxn>
                <a:cxn ang="0">
                  <a:pos x="T12" y="T13"/>
                </a:cxn>
              </a:cxnLst>
              <a:rect l="0" t="0" r="r" b="b"/>
              <a:pathLst>
                <a:path w="214" h="362">
                  <a:moveTo>
                    <a:pt x="81" y="270"/>
                  </a:moveTo>
                  <a:cubicBezTo>
                    <a:pt x="147" y="336"/>
                    <a:pt x="161" y="362"/>
                    <a:pt x="161" y="362"/>
                  </a:cubicBezTo>
                  <a:cubicBezTo>
                    <a:pt x="161" y="362"/>
                    <a:pt x="190" y="290"/>
                    <a:pt x="201" y="203"/>
                  </a:cubicBezTo>
                  <a:cubicBezTo>
                    <a:pt x="214" y="117"/>
                    <a:pt x="211" y="0"/>
                    <a:pt x="211" y="0"/>
                  </a:cubicBezTo>
                  <a:cubicBezTo>
                    <a:pt x="211" y="0"/>
                    <a:pt x="168" y="47"/>
                    <a:pt x="99" y="116"/>
                  </a:cubicBezTo>
                  <a:cubicBezTo>
                    <a:pt x="29" y="186"/>
                    <a:pt x="0" y="201"/>
                    <a:pt x="0" y="201"/>
                  </a:cubicBezTo>
                  <a:cubicBezTo>
                    <a:pt x="0" y="201"/>
                    <a:pt x="15" y="205"/>
                    <a:pt x="81" y="2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21" name="Freeform 239"/>
            <p:cNvSpPr>
              <a:spLocks/>
            </p:cNvSpPr>
            <p:nvPr/>
          </p:nvSpPr>
          <p:spPr bwMode="auto">
            <a:xfrm>
              <a:off x="7049" y="776"/>
              <a:ext cx="74" cy="85"/>
            </a:xfrm>
            <a:custGeom>
              <a:avLst/>
              <a:gdLst>
                <a:gd name="T0" fmla="*/ 222 w 579"/>
                <a:gd name="T1" fmla="*/ 498 h 669"/>
                <a:gd name="T2" fmla="*/ 197 w 579"/>
                <a:gd name="T3" fmla="*/ 633 h 669"/>
                <a:gd name="T4" fmla="*/ 216 w 579"/>
                <a:gd name="T5" fmla="*/ 649 h 669"/>
                <a:gd name="T6" fmla="*/ 200 w 579"/>
                <a:gd name="T7" fmla="*/ 668 h 669"/>
                <a:gd name="T8" fmla="*/ 103 w 579"/>
                <a:gd name="T9" fmla="*/ 594 h 669"/>
                <a:gd name="T10" fmla="*/ 3 w 579"/>
                <a:gd name="T11" fmla="*/ 527 h 669"/>
                <a:gd name="T12" fmla="*/ 16 w 579"/>
                <a:gd name="T13" fmla="*/ 506 h 669"/>
                <a:gd name="T14" fmla="*/ 36 w 579"/>
                <a:gd name="T15" fmla="*/ 518 h 669"/>
                <a:gd name="T16" fmla="*/ 157 w 579"/>
                <a:gd name="T17" fmla="*/ 452 h 669"/>
                <a:gd name="T18" fmla="*/ 358 w 579"/>
                <a:gd name="T19" fmla="*/ 171 h 669"/>
                <a:gd name="T20" fmla="*/ 381 w 579"/>
                <a:gd name="T21" fmla="*/ 36 h 669"/>
                <a:gd name="T22" fmla="*/ 363 w 579"/>
                <a:gd name="T23" fmla="*/ 20 h 669"/>
                <a:gd name="T24" fmla="*/ 379 w 579"/>
                <a:gd name="T25" fmla="*/ 1 h 669"/>
                <a:gd name="T26" fmla="*/ 475 w 579"/>
                <a:gd name="T27" fmla="*/ 73 h 669"/>
                <a:gd name="T28" fmla="*/ 576 w 579"/>
                <a:gd name="T29" fmla="*/ 142 h 669"/>
                <a:gd name="T30" fmla="*/ 564 w 579"/>
                <a:gd name="T31" fmla="*/ 163 h 669"/>
                <a:gd name="T32" fmla="*/ 542 w 579"/>
                <a:gd name="T33" fmla="*/ 151 h 669"/>
                <a:gd name="T34" fmla="*/ 422 w 579"/>
                <a:gd name="T35" fmla="*/ 217 h 669"/>
                <a:gd name="T36" fmla="*/ 222 w 579"/>
                <a:gd name="T37" fmla="*/ 49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9" h="669">
                  <a:moveTo>
                    <a:pt x="222" y="498"/>
                  </a:moveTo>
                  <a:cubicBezTo>
                    <a:pt x="162" y="582"/>
                    <a:pt x="154" y="596"/>
                    <a:pt x="197" y="633"/>
                  </a:cubicBezTo>
                  <a:cubicBezTo>
                    <a:pt x="216" y="649"/>
                    <a:pt x="216" y="649"/>
                    <a:pt x="216" y="649"/>
                  </a:cubicBezTo>
                  <a:cubicBezTo>
                    <a:pt x="219" y="656"/>
                    <a:pt x="207" y="669"/>
                    <a:pt x="200" y="668"/>
                  </a:cubicBezTo>
                  <a:cubicBezTo>
                    <a:pt x="162" y="638"/>
                    <a:pt x="136" y="618"/>
                    <a:pt x="103" y="594"/>
                  </a:cubicBezTo>
                  <a:cubicBezTo>
                    <a:pt x="71" y="572"/>
                    <a:pt x="44" y="553"/>
                    <a:pt x="3" y="527"/>
                  </a:cubicBezTo>
                  <a:cubicBezTo>
                    <a:pt x="0" y="521"/>
                    <a:pt x="9" y="506"/>
                    <a:pt x="16" y="506"/>
                  </a:cubicBezTo>
                  <a:cubicBezTo>
                    <a:pt x="36" y="518"/>
                    <a:pt x="36" y="518"/>
                    <a:pt x="36" y="518"/>
                  </a:cubicBezTo>
                  <a:cubicBezTo>
                    <a:pt x="86" y="548"/>
                    <a:pt x="97" y="535"/>
                    <a:pt x="157" y="452"/>
                  </a:cubicBezTo>
                  <a:cubicBezTo>
                    <a:pt x="358" y="171"/>
                    <a:pt x="358" y="171"/>
                    <a:pt x="358" y="171"/>
                  </a:cubicBezTo>
                  <a:cubicBezTo>
                    <a:pt x="417" y="87"/>
                    <a:pt x="424" y="75"/>
                    <a:pt x="381" y="36"/>
                  </a:cubicBezTo>
                  <a:cubicBezTo>
                    <a:pt x="363" y="20"/>
                    <a:pt x="363" y="20"/>
                    <a:pt x="363" y="20"/>
                  </a:cubicBezTo>
                  <a:cubicBezTo>
                    <a:pt x="361" y="13"/>
                    <a:pt x="372" y="0"/>
                    <a:pt x="379" y="1"/>
                  </a:cubicBezTo>
                  <a:cubicBezTo>
                    <a:pt x="417" y="31"/>
                    <a:pt x="443" y="51"/>
                    <a:pt x="475" y="73"/>
                  </a:cubicBezTo>
                  <a:cubicBezTo>
                    <a:pt x="508" y="97"/>
                    <a:pt x="535" y="115"/>
                    <a:pt x="576" y="142"/>
                  </a:cubicBezTo>
                  <a:cubicBezTo>
                    <a:pt x="579" y="148"/>
                    <a:pt x="572" y="162"/>
                    <a:pt x="564" y="163"/>
                  </a:cubicBezTo>
                  <a:cubicBezTo>
                    <a:pt x="542" y="151"/>
                    <a:pt x="542" y="151"/>
                    <a:pt x="542" y="151"/>
                  </a:cubicBezTo>
                  <a:cubicBezTo>
                    <a:pt x="492" y="123"/>
                    <a:pt x="482" y="133"/>
                    <a:pt x="422" y="217"/>
                  </a:cubicBezTo>
                  <a:lnTo>
                    <a:pt x="222" y="4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22" name="Freeform 240"/>
            <p:cNvSpPr>
              <a:spLocks/>
            </p:cNvSpPr>
            <p:nvPr/>
          </p:nvSpPr>
          <p:spPr bwMode="auto">
            <a:xfrm>
              <a:off x="7006" y="747"/>
              <a:ext cx="84" cy="80"/>
            </a:xfrm>
            <a:custGeom>
              <a:avLst/>
              <a:gdLst>
                <a:gd name="T0" fmla="*/ 576 w 662"/>
                <a:gd name="T1" fmla="*/ 87 h 627"/>
                <a:gd name="T2" fmla="*/ 662 w 662"/>
                <a:gd name="T3" fmla="*/ 216 h 627"/>
                <a:gd name="T4" fmla="*/ 589 w 662"/>
                <a:gd name="T5" fmla="*/ 334 h 627"/>
                <a:gd name="T6" fmla="*/ 570 w 662"/>
                <a:gd name="T7" fmla="*/ 320 h 627"/>
                <a:gd name="T8" fmla="*/ 546 w 662"/>
                <a:gd name="T9" fmla="*/ 100 h 627"/>
                <a:gd name="T10" fmla="*/ 381 w 662"/>
                <a:gd name="T11" fmla="*/ 100 h 627"/>
                <a:gd name="T12" fmla="*/ 347 w 662"/>
                <a:gd name="T13" fmla="*/ 254 h 627"/>
                <a:gd name="T14" fmla="*/ 374 w 662"/>
                <a:gd name="T15" fmla="*/ 360 h 627"/>
                <a:gd name="T16" fmla="*/ 338 w 662"/>
                <a:gd name="T17" fmla="*/ 554 h 627"/>
                <a:gd name="T18" fmla="*/ 79 w 662"/>
                <a:gd name="T19" fmla="*/ 542 h 627"/>
                <a:gd name="T20" fmla="*/ 21 w 662"/>
                <a:gd name="T21" fmla="*/ 471 h 627"/>
                <a:gd name="T22" fmla="*/ 0 w 662"/>
                <a:gd name="T23" fmla="*/ 444 h 627"/>
                <a:gd name="T24" fmla="*/ 68 w 662"/>
                <a:gd name="T25" fmla="*/ 345 h 627"/>
                <a:gd name="T26" fmla="*/ 88 w 662"/>
                <a:gd name="T27" fmla="*/ 360 h 627"/>
                <a:gd name="T28" fmla="*/ 110 w 662"/>
                <a:gd name="T29" fmla="*/ 530 h 627"/>
                <a:gd name="T30" fmla="*/ 268 w 662"/>
                <a:gd name="T31" fmla="*/ 529 h 627"/>
                <a:gd name="T32" fmla="*/ 288 w 662"/>
                <a:gd name="T33" fmla="*/ 386 h 627"/>
                <a:gd name="T34" fmla="*/ 265 w 662"/>
                <a:gd name="T35" fmla="*/ 297 h 627"/>
                <a:gd name="T36" fmla="*/ 302 w 662"/>
                <a:gd name="T37" fmla="*/ 78 h 627"/>
                <a:gd name="T38" fmla="*/ 576 w 662"/>
                <a:gd name="T39"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2" h="627">
                  <a:moveTo>
                    <a:pt x="576" y="87"/>
                  </a:moveTo>
                  <a:cubicBezTo>
                    <a:pt x="636" y="142"/>
                    <a:pt x="656" y="196"/>
                    <a:pt x="662" y="216"/>
                  </a:cubicBezTo>
                  <a:cubicBezTo>
                    <a:pt x="657" y="240"/>
                    <a:pt x="619" y="299"/>
                    <a:pt x="589" y="334"/>
                  </a:cubicBezTo>
                  <a:cubicBezTo>
                    <a:pt x="581" y="335"/>
                    <a:pt x="569" y="327"/>
                    <a:pt x="570" y="320"/>
                  </a:cubicBezTo>
                  <a:cubicBezTo>
                    <a:pt x="593" y="274"/>
                    <a:pt x="629" y="177"/>
                    <a:pt x="546" y="100"/>
                  </a:cubicBezTo>
                  <a:cubicBezTo>
                    <a:pt x="486" y="45"/>
                    <a:pt x="421" y="57"/>
                    <a:pt x="381" y="100"/>
                  </a:cubicBezTo>
                  <a:cubicBezTo>
                    <a:pt x="352" y="131"/>
                    <a:pt x="326" y="172"/>
                    <a:pt x="347" y="254"/>
                  </a:cubicBezTo>
                  <a:cubicBezTo>
                    <a:pt x="374" y="360"/>
                    <a:pt x="374" y="360"/>
                    <a:pt x="374" y="360"/>
                  </a:cubicBezTo>
                  <a:cubicBezTo>
                    <a:pt x="388" y="417"/>
                    <a:pt x="392" y="496"/>
                    <a:pt x="338" y="554"/>
                  </a:cubicBezTo>
                  <a:cubicBezTo>
                    <a:pt x="275" y="622"/>
                    <a:pt x="171" y="627"/>
                    <a:pt x="79" y="542"/>
                  </a:cubicBezTo>
                  <a:cubicBezTo>
                    <a:pt x="57" y="521"/>
                    <a:pt x="35" y="494"/>
                    <a:pt x="21" y="471"/>
                  </a:cubicBezTo>
                  <a:cubicBezTo>
                    <a:pt x="14" y="460"/>
                    <a:pt x="6" y="449"/>
                    <a:pt x="0" y="444"/>
                  </a:cubicBezTo>
                  <a:cubicBezTo>
                    <a:pt x="10" y="421"/>
                    <a:pt x="40" y="375"/>
                    <a:pt x="68" y="345"/>
                  </a:cubicBezTo>
                  <a:cubicBezTo>
                    <a:pt x="75" y="343"/>
                    <a:pt x="88" y="352"/>
                    <a:pt x="88" y="360"/>
                  </a:cubicBezTo>
                  <a:cubicBezTo>
                    <a:pt x="65" y="402"/>
                    <a:pt x="42" y="466"/>
                    <a:pt x="110" y="530"/>
                  </a:cubicBezTo>
                  <a:cubicBezTo>
                    <a:pt x="180" y="594"/>
                    <a:pt x="238" y="562"/>
                    <a:pt x="268" y="529"/>
                  </a:cubicBezTo>
                  <a:cubicBezTo>
                    <a:pt x="306" y="488"/>
                    <a:pt x="299" y="427"/>
                    <a:pt x="288" y="386"/>
                  </a:cubicBezTo>
                  <a:cubicBezTo>
                    <a:pt x="265" y="297"/>
                    <a:pt x="265" y="297"/>
                    <a:pt x="265" y="297"/>
                  </a:cubicBezTo>
                  <a:cubicBezTo>
                    <a:pt x="245" y="228"/>
                    <a:pt x="240" y="146"/>
                    <a:pt x="302" y="78"/>
                  </a:cubicBezTo>
                  <a:cubicBezTo>
                    <a:pt x="375" y="0"/>
                    <a:pt x="483" y="1"/>
                    <a:pt x="576"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23" name="Freeform 241"/>
            <p:cNvSpPr>
              <a:spLocks/>
            </p:cNvSpPr>
            <p:nvPr/>
          </p:nvSpPr>
          <p:spPr bwMode="auto">
            <a:xfrm>
              <a:off x="6943" y="699"/>
              <a:ext cx="103" cy="93"/>
            </a:xfrm>
            <a:custGeom>
              <a:avLst/>
              <a:gdLst>
                <a:gd name="T0" fmla="*/ 582 w 806"/>
                <a:gd name="T1" fmla="*/ 161 h 727"/>
                <a:gd name="T2" fmla="*/ 644 w 806"/>
                <a:gd name="T3" fmla="*/ 42 h 727"/>
                <a:gd name="T4" fmla="*/ 628 w 806"/>
                <a:gd name="T5" fmla="*/ 15 h 727"/>
                <a:gd name="T6" fmla="*/ 648 w 806"/>
                <a:gd name="T7" fmla="*/ 2 h 727"/>
                <a:gd name="T8" fmla="*/ 722 w 806"/>
                <a:gd name="T9" fmla="*/ 106 h 727"/>
                <a:gd name="T10" fmla="*/ 805 w 806"/>
                <a:gd name="T11" fmla="*/ 212 h 727"/>
                <a:gd name="T12" fmla="*/ 786 w 806"/>
                <a:gd name="T13" fmla="*/ 227 h 727"/>
                <a:gd name="T14" fmla="*/ 763 w 806"/>
                <a:gd name="T15" fmla="*/ 201 h 727"/>
                <a:gd name="T16" fmla="*/ 629 w 806"/>
                <a:gd name="T17" fmla="*/ 225 h 727"/>
                <a:gd name="T18" fmla="*/ 282 w 806"/>
                <a:gd name="T19" fmla="*/ 485 h 727"/>
                <a:gd name="T20" fmla="*/ 275 w 806"/>
                <a:gd name="T21" fmla="*/ 526 h 727"/>
                <a:gd name="T22" fmla="*/ 307 w 806"/>
                <a:gd name="T23" fmla="*/ 569 h 727"/>
                <a:gd name="T24" fmla="*/ 397 w 806"/>
                <a:gd name="T25" fmla="*/ 650 h 727"/>
                <a:gd name="T26" fmla="*/ 477 w 806"/>
                <a:gd name="T27" fmla="*/ 645 h 727"/>
                <a:gd name="T28" fmla="*/ 487 w 806"/>
                <a:gd name="T29" fmla="*/ 670 h 727"/>
                <a:gd name="T30" fmla="*/ 349 w 806"/>
                <a:gd name="T31" fmla="*/ 727 h 727"/>
                <a:gd name="T32" fmla="*/ 338 w 806"/>
                <a:gd name="T33" fmla="*/ 712 h 727"/>
                <a:gd name="T34" fmla="*/ 313 w 806"/>
                <a:gd name="T35" fmla="*/ 628 h 727"/>
                <a:gd name="T36" fmla="*/ 77 w 806"/>
                <a:gd name="T37" fmla="*/ 313 h 727"/>
                <a:gd name="T38" fmla="*/ 10 w 806"/>
                <a:gd name="T39" fmla="*/ 268 h 727"/>
                <a:gd name="T40" fmla="*/ 2 w 806"/>
                <a:gd name="T41" fmla="*/ 253 h 727"/>
                <a:gd name="T42" fmla="*/ 129 w 806"/>
                <a:gd name="T43" fmla="*/ 176 h 727"/>
                <a:gd name="T44" fmla="*/ 146 w 806"/>
                <a:gd name="T45" fmla="*/ 195 h 727"/>
                <a:gd name="T46" fmla="*/ 104 w 806"/>
                <a:gd name="T47" fmla="*/ 257 h 727"/>
                <a:gd name="T48" fmla="*/ 152 w 806"/>
                <a:gd name="T49" fmla="*/ 362 h 727"/>
                <a:gd name="T50" fmla="*/ 193 w 806"/>
                <a:gd name="T51" fmla="*/ 417 h 727"/>
                <a:gd name="T52" fmla="*/ 236 w 806"/>
                <a:gd name="T53" fmla="*/ 420 h 727"/>
                <a:gd name="T54" fmla="*/ 582 w 806"/>
                <a:gd name="T55" fmla="*/ 1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6" h="727">
                  <a:moveTo>
                    <a:pt x="582" y="161"/>
                  </a:moveTo>
                  <a:cubicBezTo>
                    <a:pt x="663" y="100"/>
                    <a:pt x="673" y="91"/>
                    <a:pt x="644" y="42"/>
                  </a:cubicBezTo>
                  <a:cubicBezTo>
                    <a:pt x="628" y="15"/>
                    <a:pt x="628" y="15"/>
                    <a:pt x="628" y="15"/>
                  </a:cubicBezTo>
                  <a:cubicBezTo>
                    <a:pt x="627" y="9"/>
                    <a:pt x="643" y="0"/>
                    <a:pt x="648" y="2"/>
                  </a:cubicBezTo>
                  <a:cubicBezTo>
                    <a:pt x="680" y="48"/>
                    <a:pt x="699" y="75"/>
                    <a:pt x="722" y="106"/>
                  </a:cubicBezTo>
                  <a:cubicBezTo>
                    <a:pt x="746" y="137"/>
                    <a:pt x="766" y="164"/>
                    <a:pt x="805" y="212"/>
                  </a:cubicBezTo>
                  <a:cubicBezTo>
                    <a:pt x="806" y="219"/>
                    <a:pt x="794" y="230"/>
                    <a:pt x="786" y="227"/>
                  </a:cubicBezTo>
                  <a:cubicBezTo>
                    <a:pt x="763" y="201"/>
                    <a:pt x="763" y="201"/>
                    <a:pt x="763" y="201"/>
                  </a:cubicBezTo>
                  <a:cubicBezTo>
                    <a:pt x="726" y="159"/>
                    <a:pt x="711" y="164"/>
                    <a:pt x="629" y="225"/>
                  </a:cubicBezTo>
                  <a:cubicBezTo>
                    <a:pt x="282" y="485"/>
                    <a:pt x="282" y="485"/>
                    <a:pt x="282" y="485"/>
                  </a:cubicBezTo>
                  <a:cubicBezTo>
                    <a:pt x="258" y="503"/>
                    <a:pt x="257" y="503"/>
                    <a:pt x="275" y="526"/>
                  </a:cubicBezTo>
                  <a:cubicBezTo>
                    <a:pt x="307" y="569"/>
                    <a:pt x="307" y="569"/>
                    <a:pt x="307" y="569"/>
                  </a:cubicBezTo>
                  <a:cubicBezTo>
                    <a:pt x="332" y="603"/>
                    <a:pt x="365" y="644"/>
                    <a:pt x="397" y="650"/>
                  </a:cubicBezTo>
                  <a:cubicBezTo>
                    <a:pt x="428" y="656"/>
                    <a:pt x="451" y="651"/>
                    <a:pt x="477" y="645"/>
                  </a:cubicBezTo>
                  <a:cubicBezTo>
                    <a:pt x="487" y="648"/>
                    <a:pt x="491" y="662"/>
                    <a:pt x="487" y="670"/>
                  </a:cubicBezTo>
                  <a:cubicBezTo>
                    <a:pt x="443" y="683"/>
                    <a:pt x="384" y="709"/>
                    <a:pt x="349" y="727"/>
                  </a:cubicBezTo>
                  <a:cubicBezTo>
                    <a:pt x="346" y="725"/>
                    <a:pt x="337" y="716"/>
                    <a:pt x="338" y="712"/>
                  </a:cubicBezTo>
                  <a:cubicBezTo>
                    <a:pt x="359" y="688"/>
                    <a:pt x="339" y="663"/>
                    <a:pt x="313" y="628"/>
                  </a:cubicBezTo>
                  <a:cubicBezTo>
                    <a:pt x="77" y="313"/>
                    <a:pt x="77" y="313"/>
                    <a:pt x="77" y="313"/>
                  </a:cubicBezTo>
                  <a:cubicBezTo>
                    <a:pt x="46" y="271"/>
                    <a:pt x="39" y="265"/>
                    <a:pt x="10" y="268"/>
                  </a:cubicBezTo>
                  <a:cubicBezTo>
                    <a:pt x="6" y="266"/>
                    <a:pt x="0" y="256"/>
                    <a:pt x="2" y="253"/>
                  </a:cubicBezTo>
                  <a:cubicBezTo>
                    <a:pt x="41" y="237"/>
                    <a:pt x="108" y="196"/>
                    <a:pt x="129" y="176"/>
                  </a:cubicBezTo>
                  <a:cubicBezTo>
                    <a:pt x="138" y="175"/>
                    <a:pt x="148" y="188"/>
                    <a:pt x="146" y="195"/>
                  </a:cubicBezTo>
                  <a:cubicBezTo>
                    <a:pt x="128" y="212"/>
                    <a:pt x="103" y="239"/>
                    <a:pt x="104" y="257"/>
                  </a:cubicBezTo>
                  <a:cubicBezTo>
                    <a:pt x="104" y="285"/>
                    <a:pt x="120" y="319"/>
                    <a:pt x="152" y="362"/>
                  </a:cubicBezTo>
                  <a:cubicBezTo>
                    <a:pt x="193" y="417"/>
                    <a:pt x="193" y="417"/>
                    <a:pt x="193" y="417"/>
                  </a:cubicBezTo>
                  <a:cubicBezTo>
                    <a:pt x="210" y="440"/>
                    <a:pt x="210" y="439"/>
                    <a:pt x="236" y="420"/>
                  </a:cubicBezTo>
                  <a:lnTo>
                    <a:pt x="582" y="1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24" name="Freeform 242"/>
            <p:cNvSpPr>
              <a:spLocks/>
            </p:cNvSpPr>
            <p:nvPr/>
          </p:nvSpPr>
          <p:spPr bwMode="auto">
            <a:xfrm>
              <a:off x="6927" y="653"/>
              <a:ext cx="87" cy="67"/>
            </a:xfrm>
            <a:custGeom>
              <a:avLst/>
              <a:gdLst>
                <a:gd name="T0" fmla="*/ 208 w 685"/>
                <a:gd name="T1" fmla="*/ 377 h 523"/>
                <a:gd name="T2" fmla="*/ 126 w 685"/>
                <a:gd name="T3" fmla="*/ 487 h 523"/>
                <a:gd name="T4" fmla="*/ 136 w 685"/>
                <a:gd name="T5" fmla="*/ 510 h 523"/>
                <a:gd name="T6" fmla="*/ 113 w 685"/>
                <a:gd name="T7" fmla="*/ 519 h 523"/>
                <a:gd name="T8" fmla="*/ 59 w 685"/>
                <a:gd name="T9" fmla="*/ 410 h 523"/>
                <a:gd name="T10" fmla="*/ 0 w 685"/>
                <a:gd name="T11" fmla="*/ 305 h 523"/>
                <a:gd name="T12" fmla="*/ 21 w 685"/>
                <a:gd name="T13" fmla="*/ 292 h 523"/>
                <a:gd name="T14" fmla="*/ 34 w 685"/>
                <a:gd name="T15" fmla="*/ 312 h 523"/>
                <a:gd name="T16" fmla="*/ 171 w 685"/>
                <a:gd name="T17" fmla="*/ 307 h 523"/>
                <a:gd name="T18" fmla="*/ 477 w 685"/>
                <a:gd name="T19" fmla="*/ 146 h 523"/>
                <a:gd name="T20" fmla="*/ 558 w 685"/>
                <a:gd name="T21" fmla="*/ 36 h 523"/>
                <a:gd name="T22" fmla="*/ 549 w 685"/>
                <a:gd name="T23" fmla="*/ 13 h 523"/>
                <a:gd name="T24" fmla="*/ 572 w 685"/>
                <a:gd name="T25" fmla="*/ 3 h 523"/>
                <a:gd name="T26" fmla="*/ 625 w 685"/>
                <a:gd name="T27" fmla="*/ 111 h 523"/>
                <a:gd name="T28" fmla="*/ 685 w 685"/>
                <a:gd name="T29" fmla="*/ 218 h 523"/>
                <a:gd name="T30" fmla="*/ 664 w 685"/>
                <a:gd name="T31" fmla="*/ 231 h 523"/>
                <a:gd name="T32" fmla="*/ 650 w 685"/>
                <a:gd name="T33" fmla="*/ 211 h 523"/>
                <a:gd name="T34" fmla="*/ 514 w 685"/>
                <a:gd name="T35" fmla="*/ 216 h 523"/>
                <a:gd name="T36" fmla="*/ 208 w 685"/>
                <a:gd name="T37" fmla="*/ 37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523">
                  <a:moveTo>
                    <a:pt x="208" y="377"/>
                  </a:moveTo>
                  <a:cubicBezTo>
                    <a:pt x="117" y="425"/>
                    <a:pt x="104" y="434"/>
                    <a:pt x="126" y="487"/>
                  </a:cubicBezTo>
                  <a:cubicBezTo>
                    <a:pt x="136" y="510"/>
                    <a:pt x="136" y="510"/>
                    <a:pt x="136" y="510"/>
                  </a:cubicBezTo>
                  <a:cubicBezTo>
                    <a:pt x="135" y="517"/>
                    <a:pt x="119" y="523"/>
                    <a:pt x="113" y="519"/>
                  </a:cubicBezTo>
                  <a:cubicBezTo>
                    <a:pt x="93" y="476"/>
                    <a:pt x="78" y="446"/>
                    <a:pt x="59" y="410"/>
                  </a:cubicBezTo>
                  <a:cubicBezTo>
                    <a:pt x="41" y="376"/>
                    <a:pt x="25" y="347"/>
                    <a:pt x="0" y="305"/>
                  </a:cubicBezTo>
                  <a:cubicBezTo>
                    <a:pt x="0" y="298"/>
                    <a:pt x="15" y="288"/>
                    <a:pt x="21" y="292"/>
                  </a:cubicBezTo>
                  <a:cubicBezTo>
                    <a:pt x="34" y="312"/>
                    <a:pt x="34" y="312"/>
                    <a:pt x="34" y="312"/>
                  </a:cubicBezTo>
                  <a:cubicBezTo>
                    <a:pt x="65" y="361"/>
                    <a:pt x="80" y="355"/>
                    <a:pt x="171" y="307"/>
                  </a:cubicBezTo>
                  <a:cubicBezTo>
                    <a:pt x="477" y="146"/>
                    <a:pt x="477" y="146"/>
                    <a:pt x="477" y="146"/>
                  </a:cubicBezTo>
                  <a:cubicBezTo>
                    <a:pt x="568" y="98"/>
                    <a:pt x="579" y="90"/>
                    <a:pt x="558" y="36"/>
                  </a:cubicBezTo>
                  <a:cubicBezTo>
                    <a:pt x="549" y="13"/>
                    <a:pt x="549" y="13"/>
                    <a:pt x="549" y="13"/>
                  </a:cubicBezTo>
                  <a:cubicBezTo>
                    <a:pt x="550" y="6"/>
                    <a:pt x="566" y="0"/>
                    <a:pt x="572" y="3"/>
                  </a:cubicBezTo>
                  <a:cubicBezTo>
                    <a:pt x="593" y="47"/>
                    <a:pt x="607" y="77"/>
                    <a:pt x="625" y="111"/>
                  </a:cubicBezTo>
                  <a:cubicBezTo>
                    <a:pt x="644" y="147"/>
                    <a:pt x="661" y="176"/>
                    <a:pt x="685" y="218"/>
                  </a:cubicBezTo>
                  <a:cubicBezTo>
                    <a:pt x="685" y="224"/>
                    <a:pt x="672" y="233"/>
                    <a:pt x="664" y="231"/>
                  </a:cubicBezTo>
                  <a:cubicBezTo>
                    <a:pt x="650" y="211"/>
                    <a:pt x="650" y="211"/>
                    <a:pt x="650" y="211"/>
                  </a:cubicBezTo>
                  <a:cubicBezTo>
                    <a:pt x="618" y="163"/>
                    <a:pt x="605" y="168"/>
                    <a:pt x="514" y="216"/>
                  </a:cubicBezTo>
                  <a:lnTo>
                    <a:pt x="208" y="3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25" name="Freeform 243"/>
            <p:cNvSpPr>
              <a:spLocks/>
            </p:cNvSpPr>
            <p:nvPr/>
          </p:nvSpPr>
          <p:spPr bwMode="auto">
            <a:xfrm>
              <a:off x="6892" y="603"/>
              <a:ext cx="100" cy="77"/>
            </a:xfrm>
            <a:custGeom>
              <a:avLst/>
              <a:gdLst>
                <a:gd name="T0" fmla="*/ 583 w 779"/>
                <a:gd name="T1" fmla="*/ 135 h 601"/>
                <a:gd name="T2" fmla="*/ 679 w 779"/>
                <a:gd name="T3" fmla="*/ 41 h 601"/>
                <a:gd name="T4" fmla="*/ 671 w 779"/>
                <a:gd name="T5" fmla="*/ 11 h 601"/>
                <a:gd name="T6" fmla="*/ 695 w 779"/>
                <a:gd name="T7" fmla="*/ 5 h 601"/>
                <a:gd name="T8" fmla="*/ 733 w 779"/>
                <a:gd name="T9" fmla="*/ 126 h 601"/>
                <a:gd name="T10" fmla="*/ 779 w 779"/>
                <a:gd name="T11" fmla="*/ 253 h 601"/>
                <a:gd name="T12" fmla="*/ 756 w 779"/>
                <a:gd name="T13" fmla="*/ 261 h 601"/>
                <a:gd name="T14" fmla="*/ 742 w 779"/>
                <a:gd name="T15" fmla="*/ 229 h 601"/>
                <a:gd name="T16" fmla="*/ 608 w 779"/>
                <a:gd name="T17" fmla="*/ 211 h 601"/>
                <a:gd name="T18" fmla="*/ 197 w 779"/>
                <a:gd name="T19" fmla="*/ 350 h 601"/>
                <a:gd name="T20" fmla="*/ 178 w 779"/>
                <a:gd name="T21" fmla="*/ 388 h 601"/>
                <a:gd name="T22" fmla="*/ 195 w 779"/>
                <a:gd name="T23" fmla="*/ 438 h 601"/>
                <a:gd name="T24" fmla="*/ 256 w 779"/>
                <a:gd name="T25" fmla="*/ 543 h 601"/>
                <a:gd name="T26" fmla="*/ 334 w 779"/>
                <a:gd name="T27" fmla="*/ 563 h 601"/>
                <a:gd name="T28" fmla="*/ 335 w 779"/>
                <a:gd name="T29" fmla="*/ 589 h 601"/>
                <a:gd name="T30" fmla="*/ 187 w 779"/>
                <a:gd name="T31" fmla="*/ 601 h 601"/>
                <a:gd name="T32" fmla="*/ 181 w 779"/>
                <a:gd name="T33" fmla="*/ 584 h 601"/>
                <a:gd name="T34" fmla="*/ 183 w 779"/>
                <a:gd name="T35" fmla="*/ 496 h 601"/>
                <a:gd name="T36" fmla="*/ 56 w 779"/>
                <a:gd name="T37" fmla="*/ 123 h 601"/>
                <a:gd name="T38" fmla="*/ 6 w 779"/>
                <a:gd name="T39" fmla="*/ 61 h 601"/>
                <a:gd name="T40" fmla="*/ 3 w 779"/>
                <a:gd name="T41" fmla="*/ 43 h 601"/>
                <a:gd name="T42" fmla="*/ 147 w 779"/>
                <a:gd name="T43" fmla="*/ 9 h 601"/>
                <a:gd name="T44" fmla="*/ 157 w 779"/>
                <a:gd name="T45" fmla="*/ 33 h 601"/>
                <a:gd name="T46" fmla="*/ 98 w 779"/>
                <a:gd name="T47" fmla="*/ 78 h 601"/>
                <a:gd name="T48" fmla="*/ 111 w 779"/>
                <a:gd name="T49" fmla="*/ 193 h 601"/>
                <a:gd name="T50" fmla="*/ 134 w 779"/>
                <a:gd name="T51" fmla="*/ 258 h 601"/>
                <a:gd name="T52" fmla="*/ 174 w 779"/>
                <a:gd name="T53" fmla="*/ 274 h 601"/>
                <a:gd name="T54" fmla="*/ 583 w 779"/>
                <a:gd name="T55" fmla="*/ 13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9" h="601">
                  <a:moveTo>
                    <a:pt x="583" y="135"/>
                  </a:moveTo>
                  <a:cubicBezTo>
                    <a:pt x="679" y="103"/>
                    <a:pt x="691" y="96"/>
                    <a:pt x="679" y="41"/>
                  </a:cubicBezTo>
                  <a:cubicBezTo>
                    <a:pt x="671" y="11"/>
                    <a:pt x="671" y="11"/>
                    <a:pt x="671" y="11"/>
                  </a:cubicBezTo>
                  <a:cubicBezTo>
                    <a:pt x="673" y="4"/>
                    <a:pt x="690" y="0"/>
                    <a:pt x="695" y="5"/>
                  </a:cubicBezTo>
                  <a:cubicBezTo>
                    <a:pt x="711" y="58"/>
                    <a:pt x="721" y="89"/>
                    <a:pt x="733" y="126"/>
                  </a:cubicBezTo>
                  <a:cubicBezTo>
                    <a:pt x="746" y="163"/>
                    <a:pt x="757" y="195"/>
                    <a:pt x="779" y="253"/>
                  </a:cubicBezTo>
                  <a:cubicBezTo>
                    <a:pt x="778" y="259"/>
                    <a:pt x="763" y="267"/>
                    <a:pt x="756" y="261"/>
                  </a:cubicBezTo>
                  <a:cubicBezTo>
                    <a:pt x="742" y="229"/>
                    <a:pt x="742" y="229"/>
                    <a:pt x="742" y="229"/>
                  </a:cubicBezTo>
                  <a:cubicBezTo>
                    <a:pt x="720" y="178"/>
                    <a:pt x="705" y="178"/>
                    <a:pt x="608" y="211"/>
                  </a:cubicBezTo>
                  <a:cubicBezTo>
                    <a:pt x="197" y="350"/>
                    <a:pt x="197" y="350"/>
                    <a:pt x="197" y="350"/>
                  </a:cubicBezTo>
                  <a:cubicBezTo>
                    <a:pt x="169" y="360"/>
                    <a:pt x="168" y="360"/>
                    <a:pt x="178" y="388"/>
                  </a:cubicBezTo>
                  <a:cubicBezTo>
                    <a:pt x="195" y="438"/>
                    <a:pt x="195" y="438"/>
                    <a:pt x="195" y="438"/>
                  </a:cubicBezTo>
                  <a:cubicBezTo>
                    <a:pt x="208" y="478"/>
                    <a:pt x="227" y="528"/>
                    <a:pt x="256" y="543"/>
                  </a:cubicBezTo>
                  <a:cubicBezTo>
                    <a:pt x="284" y="559"/>
                    <a:pt x="307" y="561"/>
                    <a:pt x="334" y="563"/>
                  </a:cubicBezTo>
                  <a:cubicBezTo>
                    <a:pt x="342" y="569"/>
                    <a:pt x="341" y="583"/>
                    <a:pt x="335" y="589"/>
                  </a:cubicBezTo>
                  <a:cubicBezTo>
                    <a:pt x="289" y="589"/>
                    <a:pt x="225" y="595"/>
                    <a:pt x="187" y="601"/>
                  </a:cubicBezTo>
                  <a:cubicBezTo>
                    <a:pt x="184" y="599"/>
                    <a:pt x="179" y="587"/>
                    <a:pt x="181" y="584"/>
                  </a:cubicBezTo>
                  <a:cubicBezTo>
                    <a:pt x="208" y="568"/>
                    <a:pt x="197" y="538"/>
                    <a:pt x="183" y="496"/>
                  </a:cubicBezTo>
                  <a:cubicBezTo>
                    <a:pt x="56" y="123"/>
                    <a:pt x="56" y="123"/>
                    <a:pt x="56" y="123"/>
                  </a:cubicBezTo>
                  <a:cubicBezTo>
                    <a:pt x="39" y="74"/>
                    <a:pt x="35" y="66"/>
                    <a:pt x="6" y="61"/>
                  </a:cubicBezTo>
                  <a:cubicBezTo>
                    <a:pt x="3" y="57"/>
                    <a:pt x="0" y="46"/>
                    <a:pt x="3" y="43"/>
                  </a:cubicBezTo>
                  <a:cubicBezTo>
                    <a:pt x="44" y="40"/>
                    <a:pt x="121" y="22"/>
                    <a:pt x="147" y="9"/>
                  </a:cubicBezTo>
                  <a:cubicBezTo>
                    <a:pt x="156" y="11"/>
                    <a:pt x="161" y="26"/>
                    <a:pt x="157" y="33"/>
                  </a:cubicBezTo>
                  <a:cubicBezTo>
                    <a:pt x="135" y="43"/>
                    <a:pt x="104" y="61"/>
                    <a:pt x="98" y="78"/>
                  </a:cubicBezTo>
                  <a:cubicBezTo>
                    <a:pt x="90" y="105"/>
                    <a:pt x="94" y="142"/>
                    <a:pt x="111" y="193"/>
                  </a:cubicBezTo>
                  <a:cubicBezTo>
                    <a:pt x="134" y="258"/>
                    <a:pt x="134" y="258"/>
                    <a:pt x="134" y="258"/>
                  </a:cubicBezTo>
                  <a:cubicBezTo>
                    <a:pt x="143" y="286"/>
                    <a:pt x="143" y="284"/>
                    <a:pt x="174" y="274"/>
                  </a:cubicBezTo>
                  <a:lnTo>
                    <a:pt x="583" y="1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26" name="Freeform 244"/>
            <p:cNvSpPr>
              <a:spLocks/>
            </p:cNvSpPr>
            <p:nvPr/>
          </p:nvSpPr>
          <p:spPr bwMode="auto">
            <a:xfrm>
              <a:off x="6884" y="512"/>
              <a:ext cx="88" cy="88"/>
            </a:xfrm>
            <a:custGeom>
              <a:avLst/>
              <a:gdLst>
                <a:gd name="T0" fmla="*/ 170 w 694"/>
                <a:gd name="T1" fmla="*/ 573 h 686"/>
                <a:gd name="T2" fmla="*/ 100 w 694"/>
                <a:gd name="T3" fmla="*/ 660 h 686"/>
                <a:gd name="T4" fmla="*/ 100 w 694"/>
                <a:gd name="T5" fmla="*/ 678 h 686"/>
                <a:gd name="T6" fmla="*/ 75 w 694"/>
                <a:gd name="T7" fmla="*/ 679 h 686"/>
                <a:gd name="T8" fmla="*/ 67 w 694"/>
                <a:gd name="T9" fmla="*/ 578 h 686"/>
                <a:gd name="T10" fmla="*/ 51 w 694"/>
                <a:gd name="T11" fmla="*/ 462 h 686"/>
                <a:gd name="T12" fmla="*/ 75 w 694"/>
                <a:gd name="T13" fmla="*/ 457 h 686"/>
                <a:gd name="T14" fmla="*/ 79 w 694"/>
                <a:gd name="T15" fmla="*/ 471 h 686"/>
                <a:gd name="T16" fmla="*/ 102 w 694"/>
                <a:gd name="T17" fmla="*/ 515 h 686"/>
                <a:gd name="T18" fmla="*/ 231 w 694"/>
                <a:gd name="T19" fmla="*/ 451 h 686"/>
                <a:gd name="T20" fmla="*/ 549 w 694"/>
                <a:gd name="T21" fmla="*/ 277 h 686"/>
                <a:gd name="T22" fmla="*/ 324 w 694"/>
                <a:gd name="T23" fmla="*/ 208 h 686"/>
                <a:gd name="T24" fmla="*/ 98 w 694"/>
                <a:gd name="T25" fmla="*/ 143 h 686"/>
                <a:gd name="T26" fmla="*/ 60 w 694"/>
                <a:gd name="T27" fmla="*/ 139 h 686"/>
                <a:gd name="T28" fmla="*/ 46 w 694"/>
                <a:gd name="T29" fmla="*/ 184 h 686"/>
                <a:gd name="T30" fmla="*/ 46 w 694"/>
                <a:gd name="T31" fmla="*/ 202 h 686"/>
                <a:gd name="T32" fmla="*/ 22 w 694"/>
                <a:gd name="T33" fmla="*/ 202 h 686"/>
                <a:gd name="T34" fmla="*/ 13 w 694"/>
                <a:gd name="T35" fmla="*/ 102 h 686"/>
                <a:gd name="T36" fmla="*/ 0 w 694"/>
                <a:gd name="T37" fmla="*/ 8 h 686"/>
                <a:gd name="T38" fmla="*/ 24 w 694"/>
                <a:gd name="T39" fmla="*/ 4 h 686"/>
                <a:gd name="T40" fmla="*/ 29 w 694"/>
                <a:gd name="T41" fmla="*/ 33 h 686"/>
                <a:gd name="T42" fmla="*/ 68 w 694"/>
                <a:gd name="T43" fmla="*/ 79 h 686"/>
                <a:gd name="T44" fmla="*/ 302 w 694"/>
                <a:gd name="T45" fmla="*/ 162 h 686"/>
                <a:gd name="T46" fmla="*/ 427 w 694"/>
                <a:gd name="T47" fmla="*/ 201 h 686"/>
                <a:gd name="T48" fmla="*/ 690 w 694"/>
                <a:gd name="T49" fmla="*/ 273 h 686"/>
                <a:gd name="T50" fmla="*/ 694 w 694"/>
                <a:gd name="T51" fmla="*/ 283 h 686"/>
                <a:gd name="T52" fmla="*/ 692 w 694"/>
                <a:gd name="T53" fmla="*/ 298 h 686"/>
                <a:gd name="T54" fmla="*/ 569 w 694"/>
                <a:gd name="T55" fmla="*/ 357 h 686"/>
                <a:gd name="T56" fmla="*/ 170 w 694"/>
                <a:gd name="T57" fmla="*/ 57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4" h="686">
                  <a:moveTo>
                    <a:pt x="170" y="573"/>
                  </a:moveTo>
                  <a:cubicBezTo>
                    <a:pt x="119" y="602"/>
                    <a:pt x="100" y="618"/>
                    <a:pt x="100" y="660"/>
                  </a:cubicBezTo>
                  <a:cubicBezTo>
                    <a:pt x="100" y="678"/>
                    <a:pt x="100" y="678"/>
                    <a:pt x="100" y="678"/>
                  </a:cubicBezTo>
                  <a:cubicBezTo>
                    <a:pt x="95" y="685"/>
                    <a:pt x="81" y="686"/>
                    <a:pt x="75" y="679"/>
                  </a:cubicBezTo>
                  <a:cubicBezTo>
                    <a:pt x="74" y="651"/>
                    <a:pt x="72" y="620"/>
                    <a:pt x="67" y="578"/>
                  </a:cubicBezTo>
                  <a:cubicBezTo>
                    <a:pt x="62" y="536"/>
                    <a:pt x="57" y="502"/>
                    <a:pt x="51" y="462"/>
                  </a:cubicBezTo>
                  <a:cubicBezTo>
                    <a:pt x="54" y="455"/>
                    <a:pt x="68" y="451"/>
                    <a:pt x="75" y="457"/>
                  </a:cubicBezTo>
                  <a:cubicBezTo>
                    <a:pt x="79" y="471"/>
                    <a:pt x="79" y="471"/>
                    <a:pt x="79" y="471"/>
                  </a:cubicBezTo>
                  <a:cubicBezTo>
                    <a:pt x="87" y="507"/>
                    <a:pt x="94" y="515"/>
                    <a:pt x="102" y="515"/>
                  </a:cubicBezTo>
                  <a:cubicBezTo>
                    <a:pt x="111" y="512"/>
                    <a:pt x="162" y="489"/>
                    <a:pt x="231" y="451"/>
                  </a:cubicBezTo>
                  <a:cubicBezTo>
                    <a:pt x="338" y="394"/>
                    <a:pt x="444" y="337"/>
                    <a:pt x="549" y="277"/>
                  </a:cubicBezTo>
                  <a:cubicBezTo>
                    <a:pt x="482" y="254"/>
                    <a:pt x="378" y="224"/>
                    <a:pt x="324" y="208"/>
                  </a:cubicBezTo>
                  <a:cubicBezTo>
                    <a:pt x="255" y="187"/>
                    <a:pt x="141" y="155"/>
                    <a:pt x="98" y="143"/>
                  </a:cubicBezTo>
                  <a:cubicBezTo>
                    <a:pt x="77" y="137"/>
                    <a:pt x="66" y="138"/>
                    <a:pt x="60" y="139"/>
                  </a:cubicBezTo>
                  <a:cubicBezTo>
                    <a:pt x="53" y="139"/>
                    <a:pt x="46" y="150"/>
                    <a:pt x="46" y="184"/>
                  </a:cubicBezTo>
                  <a:cubicBezTo>
                    <a:pt x="46" y="202"/>
                    <a:pt x="46" y="202"/>
                    <a:pt x="46" y="202"/>
                  </a:cubicBezTo>
                  <a:cubicBezTo>
                    <a:pt x="41" y="209"/>
                    <a:pt x="26" y="209"/>
                    <a:pt x="22" y="202"/>
                  </a:cubicBezTo>
                  <a:cubicBezTo>
                    <a:pt x="21" y="175"/>
                    <a:pt x="18" y="138"/>
                    <a:pt x="13" y="102"/>
                  </a:cubicBezTo>
                  <a:cubicBezTo>
                    <a:pt x="10" y="70"/>
                    <a:pt x="6" y="40"/>
                    <a:pt x="0" y="8"/>
                  </a:cubicBezTo>
                  <a:cubicBezTo>
                    <a:pt x="3" y="1"/>
                    <a:pt x="19" y="0"/>
                    <a:pt x="24" y="4"/>
                  </a:cubicBezTo>
                  <a:cubicBezTo>
                    <a:pt x="29" y="33"/>
                    <a:pt x="29" y="33"/>
                    <a:pt x="29" y="33"/>
                  </a:cubicBezTo>
                  <a:cubicBezTo>
                    <a:pt x="34" y="56"/>
                    <a:pt x="47" y="69"/>
                    <a:pt x="68" y="79"/>
                  </a:cubicBezTo>
                  <a:cubicBezTo>
                    <a:pt x="117" y="101"/>
                    <a:pt x="199" y="130"/>
                    <a:pt x="302" y="162"/>
                  </a:cubicBezTo>
                  <a:cubicBezTo>
                    <a:pt x="427" y="201"/>
                    <a:pt x="427" y="201"/>
                    <a:pt x="427" y="201"/>
                  </a:cubicBezTo>
                  <a:cubicBezTo>
                    <a:pt x="520" y="229"/>
                    <a:pt x="637" y="262"/>
                    <a:pt x="690" y="273"/>
                  </a:cubicBezTo>
                  <a:cubicBezTo>
                    <a:pt x="692" y="275"/>
                    <a:pt x="693" y="279"/>
                    <a:pt x="694" y="283"/>
                  </a:cubicBezTo>
                  <a:cubicBezTo>
                    <a:pt x="694" y="288"/>
                    <a:pt x="694" y="293"/>
                    <a:pt x="692" y="298"/>
                  </a:cubicBezTo>
                  <a:cubicBezTo>
                    <a:pt x="653" y="313"/>
                    <a:pt x="608" y="335"/>
                    <a:pt x="569" y="357"/>
                  </a:cubicBezTo>
                  <a:lnTo>
                    <a:pt x="170" y="5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27" name="Freeform 245"/>
            <p:cNvSpPr>
              <a:spLocks/>
            </p:cNvSpPr>
            <p:nvPr/>
          </p:nvSpPr>
          <p:spPr bwMode="auto">
            <a:xfrm>
              <a:off x="6881" y="428"/>
              <a:ext cx="91" cy="81"/>
            </a:xfrm>
            <a:custGeom>
              <a:avLst/>
              <a:gdLst>
                <a:gd name="T0" fmla="*/ 555 w 711"/>
                <a:gd name="T1" fmla="*/ 324 h 634"/>
                <a:gd name="T2" fmla="*/ 681 w 711"/>
                <a:gd name="T3" fmla="*/ 278 h 634"/>
                <a:gd name="T4" fmla="*/ 687 w 711"/>
                <a:gd name="T5" fmla="*/ 248 h 634"/>
                <a:gd name="T6" fmla="*/ 711 w 711"/>
                <a:gd name="T7" fmla="*/ 252 h 634"/>
                <a:gd name="T8" fmla="*/ 696 w 711"/>
                <a:gd name="T9" fmla="*/ 378 h 634"/>
                <a:gd name="T10" fmla="*/ 685 w 711"/>
                <a:gd name="T11" fmla="*/ 513 h 634"/>
                <a:gd name="T12" fmla="*/ 661 w 711"/>
                <a:gd name="T13" fmla="*/ 510 h 634"/>
                <a:gd name="T14" fmla="*/ 662 w 711"/>
                <a:gd name="T15" fmla="*/ 475 h 634"/>
                <a:gd name="T16" fmla="*/ 547 w 711"/>
                <a:gd name="T17" fmla="*/ 403 h 634"/>
                <a:gd name="T18" fmla="*/ 116 w 711"/>
                <a:gd name="T19" fmla="*/ 360 h 634"/>
                <a:gd name="T20" fmla="*/ 82 w 711"/>
                <a:gd name="T21" fmla="*/ 386 h 634"/>
                <a:gd name="T22" fmla="*/ 76 w 711"/>
                <a:gd name="T23" fmla="*/ 439 h 634"/>
                <a:gd name="T24" fmla="*/ 88 w 711"/>
                <a:gd name="T25" fmla="*/ 560 h 634"/>
                <a:gd name="T26" fmla="*/ 151 w 711"/>
                <a:gd name="T27" fmla="*/ 610 h 634"/>
                <a:gd name="T28" fmla="*/ 141 w 711"/>
                <a:gd name="T29" fmla="*/ 634 h 634"/>
                <a:gd name="T30" fmla="*/ 1 w 711"/>
                <a:gd name="T31" fmla="*/ 583 h 634"/>
                <a:gd name="T32" fmla="*/ 3 w 711"/>
                <a:gd name="T33" fmla="*/ 565 h 634"/>
                <a:gd name="T34" fmla="*/ 41 w 711"/>
                <a:gd name="T35" fmla="*/ 486 h 634"/>
                <a:gd name="T36" fmla="*/ 81 w 711"/>
                <a:gd name="T37" fmla="*/ 95 h 634"/>
                <a:gd name="T38" fmla="*/ 61 w 711"/>
                <a:gd name="T39" fmla="*/ 17 h 634"/>
                <a:gd name="T40" fmla="*/ 66 w 711"/>
                <a:gd name="T41" fmla="*/ 0 h 634"/>
                <a:gd name="T42" fmla="*/ 211 w 711"/>
                <a:gd name="T43" fmla="*/ 29 h 634"/>
                <a:gd name="T44" fmla="*/ 211 w 711"/>
                <a:gd name="T45" fmla="*/ 54 h 634"/>
                <a:gd name="T46" fmla="*/ 138 w 711"/>
                <a:gd name="T47" fmla="*/ 71 h 634"/>
                <a:gd name="T48" fmla="*/ 102 w 711"/>
                <a:gd name="T49" fmla="*/ 181 h 634"/>
                <a:gd name="T50" fmla="*/ 95 w 711"/>
                <a:gd name="T51" fmla="*/ 249 h 634"/>
                <a:gd name="T52" fmla="*/ 125 w 711"/>
                <a:gd name="T53" fmla="*/ 281 h 634"/>
                <a:gd name="T54" fmla="*/ 555 w 711"/>
                <a:gd name="T55" fmla="*/ 3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1" h="634">
                  <a:moveTo>
                    <a:pt x="555" y="324"/>
                  </a:moveTo>
                  <a:cubicBezTo>
                    <a:pt x="656" y="334"/>
                    <a:pt x="670" y="334"/>
                    <a:pt x="681" y="278"/>
                  </a:cubicBezTo>
                  <a:cubicBezTo>
                    <a:pt x="687" y="248"/>
                    <a:pt x="687" y="248"/>
                    <a:pt x="687" y="248"/>
                  </a:cubicBezTo>
                  <a:cubicBezTo>
                    <a:pt x="692" y="242"/>
                    <a:pt x="709" y="246"/>
                    <a:pt x="711" y="252"/>
                  </a:cubicBezTo>
                  <a:cubicBezTo>
                    <a:pt x="704" y="307"/>
                    <a:pt x="700" y="340"/>
                    <a:pt x="696" y="378"/>
                  </a:cubicBezTo>
                  <a:cubicBezTo>
                    <a:pt x="692" y="417"/>
                    <a:pt x="689" y="451"/>
                    <a:pt x="685" y="513"/>
                  </a:cubicBezTo>
                  <a:cubicBezTo>
                    <a:pt x="682" y="518"/>
                    <a:pt x="665" y="519"/>
                    <a:pt x="661" y="510"/>
                  </a:cubicBezTo>
                  <a:cubicBezTo>
                    <a:pt x="662" y="475"/>
                    <a:pt x="662" y="475"/>
                    <a:pt x="662" y="475"/>
                  </a:cubicBezTo>
                  <a:cubicBezTo>
                    <a:pt x="662" y="420"/>
                    <a:pt x="648" y="413"/>
                    <a:pt x="547" y="403"/>
                  </a:cubicBezTo>
                  <a:cubicBezTo>
                    <a:pt x="116" y="360"/>
                    <a:pt x="116" y="360"/>
                    <a:pt x="116" y="360"/>
                  </a:cubicBezTo>
                  <a:cubicBezTo>
                    <a:pt x="86" y="357"/>
                    <a:pt x="85" y="357"/>
                    <a:pt x="82" y="386"/>
                  </a:cubicBezTo>
                  <a:cubicBezTo>
                    <a:pt x="76" y="439"/>
                    <a:pt x="76" y="439"/>
                    <a:pt x="76" y="439"/>
                  </a:cubicBezTo>
                  <a:cubicBezTo>
                    <a:pt x="72" y="480"/>
                    <a:pt x="69" y="533"/>
                    <a:pt x="88" y="560"/>
                  </a:cubicBezTo>
                  <a:cubicBezTo>
                    <a:pt x="107" y="585"/>
                    <a:pt x="128" y="597"/>
                    <a:pt x="151" y="610"/>
                  </a:cubicBezTo>
                  <a:cubicBezTo>
                    <a:pt x="156" y="618"/>
                    <a:pt x="150" y="631"/>
                    <a:pt x="141" y="634"/>
                  </a:cubicBezTo>
                  <a:cubicBezTo>
                    <a:pt x="100" y="615"/>
                    <a:pt x="39" y="594"/>
                    <a:pt x="1" y="583"/>
                  </a:cubicBezTo>
                  <a:cubicBezTo>
                    <a:pt x="0" y="580"/>
                    <a:pt x="0" y="567"/>
                    <a:pt x="3" y="565"/>
                  </a:cubicBezTo>
                  <a:cubicBezTo>
                    <a:pt x="35" y="562"/>
                    <a:pt x="37" y="530"/>
                    <a:pt x="41" y="486"/>
                  </a:cubicBezTo>
                  <a:cubicBezTo>
                    <a:pt x="81" y="95"/>
                    <a:pt x="81" y="95"/>
                    <a:pt x="81" y="95"/>
                  </a:cubicBezTo>
                  <a:cubicBezTo>
                    <a:pt x="86" y="43"/>
                    <a:pt x="85" y="34"/>
                    <a:pt x="61" y="17"/>
                  </a:cubicBezTo>
                  <a:cubicBezTo>
                    <a:pt x="60" y="12"/>
                    <a:pt x="62" y="1"/>
                    <a:pt x="66" y="0"/>
                  </a:cubicBezTo>
                  <a:cubicBezTo>
                    <a:pt x="105" y="14"/>
                    <a:pt x="182" y="29"/>
                    <a:pt x="211" y="29"/>
                  </a:cubicBezTo>
                  <a:cubicBezTo>
                    <a:pt x="219" y="33"/>
                    <a:pt x="217" y="50"/>
                    <a:pt x="211" y="54"/>
                  </a:cubicBezTo>
                  <a:cubicBezTo>
                    <a:pt x="186" y="55"/>
                    <a:pt x="150" y="58"/>
                    <a:pt x="138" y="71"/>
                  </a:cubicBezTo>
                  <a:cubicBezTo>
                    <a:pt x="119" y="92"/>
                    <a:pt x="108" y="128"/>
                    <a:pt x="102" y="181"/>
                  </a:cubicBezTo>
                  <a:cubicBezTo>
                    <a:pt x="95" y="249"/>
                    <a:pt x="95" y="249"/>
                    <a:pt x="95" y="249"/>
                  </a:cubicBezTo>
                  <a:cubicBezTo>
                    <a:pt x="93" y="278"/>
                    <a:pt x="94" y="278"/>
                    <a:pt x="125" y="281"/>
                  </a:cubicBezTo>
                  <a:lnTo>
                    <a:pt x="55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28" name="Freeform 246"/>
            <p:cNvSpPr>
              <a:spLocks noEditPoints="1"/>
            </p:cNvSpPr>
            <p:nvPr/>
          </p:nvSpPr>
          <p:spPr bwMode="auto">
            <a:xfrm>
              <a:off x="6900" y="337"/>
              <a:ext cx="97" cy="97"/>
            </a:xfrm>
            <a:custGeom>
              <a:avLst/>
              <a:gdLst>
                <a:gd name="T0" fmla="*/ 275 w 762"/>
                <a:gd name="T1" fmla="*/ 704 h 762"/>
                <a:gd name="T2" fmla="*/ 66 w 762"/>
                <a:gd name="T3" fmla="*/ 264 h 762"/>
                <a:gd name="T4" fmla="*/ 492 w 762"/>
                <a:gd name="T5" fmla="*/ 57 h 762"/>
                <a:gd name="T6" fmla="*/ 699 w 762"/>
                <a:gd name="T7" fmla="*/ 487 h 762"/>
                <a:gd name="T8" fmla="*/ 275 w 762"/>
                <a:gd name="T9" fmla="*/ 704 h 762"/>
                <a:gd name="T10" fmla="*/ 488 w 762"/>
                <a:gd name="T11" fmla="*/ 158 h 762"/>
                <a:gd name="T12" fmla="*/ 89 w 762"/>
                <a:gd name="T13" fmla="*/ 290 h 762"/>
                <a:gd name="T14" fmla="*/ 278 w 762"/>
                <a:gd name="T15" fmla="*/ 602 h 762"/>
                <a:gd name="T16" fmla="*/ 675 w 762"/>
                <a:gd name="T17" fmla="*/ 465 h 762"/>
                <a:gd name="T18" fmla="*/ 488 w 762"/>
                <a:gd name="T19" fmla="*/ 15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275" y="704"/>
                  </a:moveTo>
                  <a:cubicBezTo>
                    <a:pt x="92" y="640"/>
                    <a:pt x="0" y="453"/>
                    <a:pt x="66" y="264"/>
                  </a:cubicBezTo>
                  <a:cubicBezTo>
                    <a:pt x="140" y="53"/>
                    <a:pt x="331" y="0"/>
                    <a:pt x="492" y="57"/>
                  </a:cubicBezTo>
                  <a:cubicBezTo>
                    <a:pt x="676" y="122"/>
                    <a:pt x="762" y="310"/>
                    <a:pt x="699" y="487"/>
                  </a:cubicBezTo>
                  <a:cubicBezTo>
                    <a:pt x="628" y="690"/>
                    <a:pt x="440" y="762"/>
                    <a:pt x="275" y="704"/>
                  </a:cubicBezTo>
                  <a:close/>
                  <a:moveTo>
                    <a:pt x="488" y="158"/>
                  </a:moveTo>
                  <a:cubicBezTo>
                    <a:pt x="337" y="105"/>
                    <a:pt x="151" y="115"/>
                    <a:pt x="89" y="290"/>
                  </a:cubicBezTo>
                  <a:cubicBezTo>
                    <a:pt x="56" y="385"/>
                    <a:pt x="77" y="532"/>
                    <a:pt x="278" y="602"/>
                  </a:cubicBezTo>
                  <a:cubicBezTo>
                    <a:pt x="413" y="650"/>
                    <a:pt x="612" y="645"/>
                    <a:pt x="675" y="465"/>
                  </a:cubicBezTo>
                  <a:cubicBezTo>
                    <a:pt x="714" y="355"/>
                    <a:pt x="668" y="222"/>
                    <a:pt x="488"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29" name="Freeform 247"/>
            <p:cNvSpPr>
              <a:spLocks/>
            </p:cNvSpPr>
            <p:nvPr/>
          </p:nvSpPr>
          <p:spPr bwMode="auto">
            <a:xfrm>
              <a:off x="6977" y="224"/>
              <a:ext cx="82" cy="83"/>
            </a:xfrm>
            <a:custGeom>
              <a:avLst/>
              <a:gdLst>
                <a:gd name="T0" fmla="*/ 558 w 640"/>
                <a:gd name="T1" fmla="*/ 560 h 652"/>
                <a:gd name="T2" fmla="*/ 433 w 640"/>
                <a:gd name="T3" fmla="*/ 652 h 652"/>
                <a:gd name="T4" fmla="*/ 312 w 640"/>
                <a:gd name="T5" fmla="*/ 584 h 652"/>
                <a:gd name="T6" fmla="*/ 325 w 640"/>
                <a:gd name="T7" fmla="*/ 564 h 652"/>
                <a:gd name="T8" fmla="*/ 543 w 640"/>
                <a:gd name="T9" fmla="*/ 531 h 652"/>
                <a:gd name="T10" fmla="*/ 537 w 640"/>
                <a:gd name="T11" fmla="*/ 366 h 652"/>
                <a:gd name="T12" fmla="*/ 382 w 640"/>
                <a:gd name="T13" fmla="*/ 339 h 652"/>
                <a:gd name="T14" fmla="*/ 276 w 640"/>
                <a:gd name="T15" fmla="*/ 370 h 652"/>
                <a:gd name="T16" fmla="*/ 81 w 640"/>
                <a:gd name="T17" fmla="*/ 342 h 652"/>
                <a:gd name="T18" fmla="*/ 82 w 640"/>
                <a:gd name="T19" fmla="*/ 83 h 652"/>
                <a:gd name="T20" fmla="*/ 150 w 640"/>
                <a:gd name="T21" fmla="*/ 22 h 652"/>
                <a:gd name="T22" fmla="*/ 177 w 640"/>
                <a:gd name="T23" fmla="*/ 0 h 652"/>
                <a:gd name="T24" fmla="*/ 278 w 640"/>
                <a:gd name="T25" fmla="*/ 64 h 652"/>
                <a:gd name="T26" fmla="*/ 265 w 640"/>
                <a:gd name="T27" fmla="*/ 84 h 652"/>
                <a:gd name="T28" fmla="*/ 95 w 640"/>
                <a:gd name="T29" fmla="*/ 114 h 652"/>
                <a:gd name="T30" fmla="*/ 103 w 640"/>
                <a:gd name="T31" fmla="*/ 271 h 652"/>
                <a:gd name="T32" fmla="*/ 247 w 640"/>
                <a:gd name="T33" fmla="*/ 286 h 652"/>
                <a:gd name="T34" fmla="*/ 334 w 640"/>
                <a:gd name="T35" fmla="*/ 258 h 652"/>
                <a:gd name="T36" fmla="*/ 555 w 640"/>
                <a:gd name="T37" fmla="*/ 286 h 652"/>
                <a:gd name="T38" fmla="*/ 558 w 640"/>
                <a:gd name="T39" fmla="*/ 56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0" h="652">
                  <a:moveTo>
                    <a:pt x="558" y="560"/>
                  </a:moveTo>
                  <a:cubicBezTo>
                    <a:pt x="505" y="622"/>
                    <a:pt x="453" y="645"/>
                    <a:pt x="433" y="652"/>
                  </a:cubicBezTo>
                  <a:cubicBezTo>
                    <a:pt x="409" y="647"/>
                    <a:pt x="348" y="612"/>
                    <a:pt x="312" y="584"/>
                  </a:cubicBezTo>
                  <a:cubicBezTo>
                    <a:pt x="310" y="576"/>
                    <a:pt x="318" y="564"/>
                    <a:pt x="325" y="564"/>
                  </a:cubicBezTo>
                  <a:cubicBezTo>
                    <a:pt x="372" y="585"/>
                    <a:pt x="470" y="617"/>
                    <a:pt x="543" y="531"/>
                  </a:cubicBezTo>
                  <a:cubicBezTo>
                    <a:pt x="596" y="469"/>
                    <a:pt x="581" y="404"/>
                    <a:pt x="537" y="366"/>
                  </a:cubicBezTo>
                  <a:cubicBezTo>
                    <a:pt x="504" y="338"/>
                    <a:pt x="462" y="314"/>
                    <a:pt x="382" y="339"/>
                  </a:cubicBezTo>
                  <a:cubicBezTo>
                    <a:pt x="276" y="370"/>
                    <a:pt x="276" y="370"/>
                    <a:pt x="276" y="370"/>
                  </a:cubicBezTo>
                  <a:cubicBezTo>
                    <a:pt x="220" y="386"/>
                    <a:pt x="142" y="393"/>
                    <a:pt x="81" y="342"/>
                  </a:cubicBezTo>
                  <a:cubicBezTo>
                    <a:pt x="11" y="282"/>
                    <a:pt x="0" y="179"/>
                    <a:pt x="82" y="83"/>
                  </a:cubicBezTo>
                  <a:cubicBezTo>
                    <a:pt x="102" y="60"/>
                    <a:pt x="128" y="37"/>
                    <a:pt x="150" y="22"/>
                  </a:cubicBezTo>
                  <a:cubicBezTo>
                    <a:pt x="160" y="15"/>
                    <a:pt x="171" y="6"/>
                    <a:pt x="177" y="0"/>
                  </a:cubicBezTo>
                  <a:cubicBezTo>
                    <a:pt x="200" y="9"/>
                    <a:pt x="247" y="37"/>
                    <a:pt x="278" y="64"/>
                  </a:cubicBezTo>
                  <a:cubicBezTo>
                    <a:pt x="280" y="70"/>
                    <a:pt x="272" y="84"/>
                    <a:pt x="265" y="84"/>
                  </a:cubicBezTo>
                  <a:cubicBezTo>
                    <a:pt x="221" y="63"/>
                    <a:pt x="156" y="43"/>
                    <a:pt x="95" y="114"/>
                  </a:cubicBezTo>
                  <a:cubicBezTo>
                    <a:pt x="34" y="186"/>
                    <a:pt x="69" y="242"/>
                    <a:pt x="103" y="271"/>
                  </a:cubicBezTo>
                  <a:cubicBezTo>
                    <a:pt x="146" y="308"/>
                    <a:pt x="206" y="298"/>
                    <a:pt x="247" y="286"/>
                  </a:cubicBezTo>
                  <a:cubicBezTo>
                    <a:pt x="334" y="258"/>
                    <a:pt x="334" y="258"/>
                    <a:pt x="334" y="258"/>
                  </a:cubicBezTo>
                  <a:cubicBezTo>
                    <a:pt x="403" y="236"/>
                    <a:pt x="485" y="226"/>
                    <a:pt x="555" y="286"/>
                  </a:cubicBezTo>
                  <a:cubicBezTo>
                    <a:pt x="636" y="355"/>
                    <a:pt x="640" y="464"/>
                    <a:pt x="558" y="5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30" name="Freeform 248"/>
            <p:cNvSpPr>
              <a:spLocks/>
            </p:cNvSpPr>
            <p:nvPr/>
          </p:nvSpPr>
          <p:spPr bwMode="auto">
            <a:xfrm>
              <a:off x="7008" y="156"/>
              <a:ext cx="87" cy="95"/>
            </a:xfrm>
            <a:custGeom>
              <a:avLst/>
              <a:gdLst>
                <a:gd name="T0" fmla="*/ 142 w 676"/>
                <a:gd name="T1" fmla="*/ 449 h 740"/>
                <a:gd name="T2" fmla="*/ 31 w 676"/>
                <a:gd name="T3" fmla="*/ 437 h 740"/>
                <a:gd name="T4" fmla="*/ 17 w 676"/>
                <a:gd name="T5" fmla="*/ 446 h 740"/>
                <a:gd name="T6" fmla="*/ 3 w 676"/>
                <a:gd name="T7" fmla="*/ 426 h 740"/>
                <a:gd name="T8" fmla="*/ 83 w 676"/>
                <a:gd name="T9" fmla="*/ 365 h 740"/>
                <a:gd name="T10" fmla="*/ 172 w 676"/>
                <a:gd name="T11" fmla="*/ 289 h 740"/>
                <a:gd name="T12" fmla="*/ 189 w 676"/>
                <a:gd name="T13" fmla="*/ 306 h 740"/>
                <a:gd name="T14" fmla="*/ 179 w 676"/>
                <a:gd name="T15" fmla="*/ 317 h 740"/>
                <a:gd name="T16" fmla="*/ 155 w 676"/>
                <a:gd name="T17" fmla="*/ 360 h 740"/>
                <a:gd name="T18" fmla="*/ 278 w 676"/>
                <a:gd name="T19" fmla="*/ 435 h 740"/>
                <a:gd name="T20" fmla="*/ 596 w 676"/>
                <a:gd name="T21" fmla="*/ 608 h 740"/>
                <a:gd name="T22" fmla="*/ 533 w 676"/>
                <a:gd name="T23" fmla="*/ 382 h 740"/>
                <a:gd name="T24" fmla="*/ 466 w 676"/>
                <a:gd name="T25" fmla="*/ 156 h 740"/>
                <a:gd name="T26" fmla="*/ 449 w 676"/>
                <a:gd name="T27" fmla="*/ 122 h 740"/>
                <a:gd name="T28" fmla="*/ 403 w 676"/>
                <a:gd name="T29" fmla="*/ 135 h 740"/>
                <a:gd name="T30" fmla="*/ 389 w 676"/>
                <a:gd name="T31" fmla="*/ 144 h 740"/>
                <a:gd name="T32" fmla="*/ 375 w 676"/>
                <a:gd name="T33" fmla="*/ 124 h 740"/>
                <a:gd name="T34" fmla="*/ 455 w 676"/>
                <a:gd name="T35" fmla="*/ 63 h 740"/>
                <a:gd name="T36" fmla="*/ 526 w 676"/>
                <a:gd name="T37" fmla="*/ 1 h 740"/>
                <a:gd name="T38" fmla="*/ 543 w 676"/>
                <a:gd name="T39" fmla="*/ 19 h 740"/>
                <a:gd name="T40" fmla="*/ 522 w 676"/>
                <a:gd name="T41" fmla="*/ 39 h 740"/>
                <a:gd name="T42" fmla="*/ 504 w 676"/>
                <a:gd name="T43" fmla="*/ 97 h 740"/>
                <a:gd name="T44" fmla="*/ 560 w 676"/>
                <a:gd name="T45" fmla="*/ 339 h 740"/>
                <a:gd name="T46" fmla="*/ 595 w 676"/>
                <a:gd name="T47" fmla="*/ 464 h 740"/>
                <a:gd name="T48" fmla="*/ 676 w 676"/>
                <a:gd name="T49" fmla="*/ 724 h 740"/>
                <a:gd name="T50" fmla="*/ 669 w 676"/>
                <a:gd name="T51" fmla="*/ 733 h 740"/>
                <a:gd name="T52" fmla="*/ 656 w 676"/>
                <a:gd name="T53" fmla="*/ 740 h 740"/>
                <a:gd name="T54" fmla="*/ 540 w 676"/>
                <a:gd name="T55" fmla="*/ 668 h 740"/>
                <a:gd name="T56" fmla="*/ 142 w 676"/>
                <a:gd name="T57" fmla="*/ 44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6" h="740">
                  <a:moveTo>
                    <a:pt x="142" y="449"/>
                  </a:moveTo>
                  <a:cubicBezTo>
                    <a:pt x="91" y="421"/>
                    <a:pt x="67" y="414"/>
                    <a:pt x="31" y="437"/>
                  </a:cubicBezTo>
                  <a:cubicBezTo>
                    <a:pt x="17" y="446"/>
                    <a:pt x="17" y="446"/>
                    <a:pt x="17" y="446"/>
                  </a:cubicBezTo>
                  <a:cubicBezTo>
                    <a:pt x="8" y="446"/>
                    <a:pt x="0" y="435"/>
                    <a:pt x="3" y="426"/>
                  </a:cubicBezTo>
                  <a:cubicBezTo>
                    <a:pt x="26" y="410"/>
                    <a:pt x="51" y="391"/>
                    <a:pt x="83" y="365"/>
                  </a:cubicBezTo>
                  <a:cubicBezTo>
                    <a:pt x="116" y="338"/>
                    <a:pt x="142" y="316"/>
                    <a:pt x="172" y="289"/>
                  </a:cubicBezTo>
                  <a:cubicBezTo>
                    <a:pt x="180" y="287"/>
                    <a:pt x="191" y="297"/>
                    <a:pt x="189" y="306"/>
                  </a:cubicBezTo>
                  <a:cubicBezTo>
                    <a:pt x="179" y="317"/>
                    <a:pt x="179" y="317"/>
                    <a:pt x="179" y="317"/>
                  </a:cubicBezTo>
                  <a:cubicBezTo>
                    <a:pt x="153" y="344"/>
                    <a:pt x="151" y="353"/>
                    <a:pt x="155" y="360"/>
                  </a:cubicBezTo>
                  <a:cubicBezTo>
                    <a:pt x="163" y="366"/>
                    <a:pt x="209" y="397"/>
                    <a:pt x="278" y="435"/>
                  </a:cubicBezTo>
                  <a:cubicBezTo>
                    <a:pt x="384" y="494"/>
                    <a:pt x="489" y="553"/>
                    <a:pt x="596" y="608"/>
                  </a:cubicBezTo>
                  <a:cubicBezTo>
                    <a:pt x="579" y="539"/>
                    <a:pt x="549" y="435"/>
                    <a:pt x="533" y="382"/>
                  </a:cubicBezTo>
                  <a:cubicBezTo>
                    <a:pt x="514" y="312"/>
                    <a:pt x="480" y="199"/>
                    <a:pt x="466" y="156"/>
                  </a:cubicBezTo>
                  <a:cubicBezTo>
                    <a:pt x="459" y="136"/>
                    <a:pt x="453" y="127"/>
                    <a:pt x="449" y="122"/>
                  </a:cubicBezTo>
                  <a:cubicBezTo>
                    <a:pt x="445" y="116"/>
                    <a:pt x="432" y="116"/>
                    <a:pt x="403" y="135"/>
                  </a:cubicBezTo>
                  <a:cubicBezTo>
                    <a:pt x="389" y="144"/>
                    <a:pt x="389" y="144"/>
                    <a:pt x="389" y="144"/>
                  </a:cubicBezTo>
                  <a:cubicBezTo>
                    <a:pt x="380" y="144"/>
                    <a:pt x="372" y="131"/>
                    <a:pt x="375" y="124"/>
                  </a:cubicBezTo>
                  <a:cubicBezTo>
                    <a:pt x="397" y="109"/>
                    <a:pt x="427" y="86"/>
                    <a:pt x="455" y="63"/>
                  </a:cubicBezTo>
                  <a:cubicBezTo>
                    <a:pt x="480" y="43"/>
                    <a:pt x="503" y="23"/>
                    <a:pt x="526" y="1"/>
                  </a:cubicBezTo>
                  <a:cubicBezTo>
                    <a:pt x="534" y="0"/>
                    <a:pt x="544" y="12"/>
                    <a:pt x="543" y="19"/>
                  </a:cubicBezTo>
                  <a:cubicBezTo>
                    <a:pt x="522" y="39"/>
                    <a:pt x="522" y="39"/>
                    <a:pt x="522" y="39"/>
                  </a:cubicBezTo>
                  <a:cubicBezTo>
                    <a:pt x="505" y="55"/>
                    <a:pt x="501" y="73"/>
                    <a:pt x="504" y="97"/>
                  </a:cubicBezTo>
                  <a:cubicBezTo>
                    <a:pt x="512" y="149"/>
                    <a:pt x="532" y="234"/>
                    <a:pt x="560" y="339"/>
                  </a:cubicBezTo>
                  <a:cubicBezTo>
                    <a:pt x="595" y="464"/>
                    <a:pt x="595" y="464"/>
                    <a:pt x="595" y="464"/>
                  </a:cubicBezTo>
                  <a:cubicBezTo>
                    <a:pt x="621" y="558"/>
                    <a:pt x="656" y="674"/>
                    <a:pt x="676" y="724"/>
                  </a:cubicBezTo>
                  <a:cubicBezTo>
                    <a:pt x="675" y="728"/>
                    <a:pt x="672" y="731"/>
                    <a:pt x="669" y="733"/>
                  </a:cubicBezTo>
                  <a:cubicBezTo>
                    <a:pt x="666" y="736"/>
                    <a:pt x="661" y="739"/>
                    <a:pt x="656" y="740"/>
                  </a:cubicBezTo>
                  <a:cubicBezTo>
                    <a:pt x="622" y="715"/>
                    <a:pt x="580" y="689"/>
                    <a:pt x="540" y="668"/>
                  </a:cubicBezTo>
                  <a:lnTo>
                    <a:pt x="142" y="4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31" name="Freeform 249"/>
            <p:cNvSpPr>
              <a:spLocks/>
            </p:cNvSpPr>
            <p:nvPr/>
          </p:nvSpPr>
          <p:spPr bwMode="auto">
            <a:xfrm>
              <a:off x="7084" y="134"/>
              <a:ext cx="68" cy="92"/>
            </a:xfrm>
            <a:custGeom>
              <a:avLst/>
              <a:gdLst>
                <a:gd name="T0" fmla="*/ 374 w 532"/>
                <a:gd name="T1" fmla="*/ 512 h 716"/>
                <a:gd name="T2" fmla="*/ 487 w 532"/>
                <a:gd name="T3" fmla="*/ 589 h 716"/>
                <a:gd name="T4" fmla="*/ 512 w 532"/>
                <a:gd name="T5" fmla="*/ 579 h 716"/>
                <a:gd name="T6" fmla="*/ 522 w 532"/>
                <a:gd name="T7" fmla="*/ 601 h 716"/>
                <a:gd name="T8" fmla="*/ 409 w 532"/>
                <a:gd name="T9" fmla="*/ 658 h 716"/>
                <a:gd name="T10" fmla="*/ 305 w 532"/>
                <a:gd name="T11" fmla="*/ 716 h 716"/>
                <a:gd name="T12" fmla="*/ 292 w 532"/>
                <a:gd name="T13" fmla="*/ 695 h 716"/>
                <a:gd name="T14" fmla="*/ 309 w 532"/>
                <a:gd name="T15" fmla="*/ 683 h 716"/>
                <a:gd name="T16" fmla="*/ 304 w 532"/>
                <a:gd name="T17" fmla="*/ 549 h 716"/>
                <a:gd name="T18" fmla="*/ 136 w 532"/>
                <a:gd name="T19" fmla="*/ 233 h 716"/>
                <a:gd name="T20" fmla="*/ 47 w 532"/>
                <a:gd name="T21" fmla="*/ 162 h 716"/>
                <a:gd name="T22" fmla="*/ 14 w 532"/>
                <a:gd name="T23" fmla="*/ 175 h 716"/>
                <a:gd name="T24" fmla="*/ 5 w 532"/>
                <a:gd name="T25" fmla="*/ 153 h 716"/>
                <a:gd name="T26" fmla="*/ 171 w 532"/>
                <a:gd name="T27" fmla="*/ 56 h 716"/>
                <a:gd name="T28" fmla="*/ 354 w 532"/>
                <a:gd name="T29" fmla="*/ 3 h 716"/>
                <a:gd name="T30" fmla="*/ 491 w 532"/>
                <a:gd name="T31" fmla="*/ 95 h 716"/>
                <a:gd name="T32" fmla="*/ 477 w 532"/>
                <a:gd name="T33" fmla="*/ 277 h 716"/>
                <a:gd name="T34" fmla="*/ 372 w 532"/>
                <a:gd name="T35" fmla="*/ 365 h 716"/>
                <a:gd name="T36" fmla="*/ 362 w 532"/>
                <a:gd name="T37" fmla="*/ 349 h 716"/>
                <a:gd name="T38" fmla="*/ 412 w 532"/>
                <a:gd name="T39" fmla="*/ 138 h 716"/>
                <a:gd name="T40" fmla="*/ 201 w 532"/>
                <a:gd name="T41" fmla="*/ 74 h 716"/>
                <a:gd name="T42" fmla="*/ 171 w 532"/>
                <a:gd name="T43" fmla="*/ 129 h 716"/>
                <a:gd name="T44" fmla="*/ 374 w 532"/>
                <a:gd name="T45" fmla="*/ 51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16">
                  <a:moveTo>
                    <a:pt x="374" y="512"/>
                  </a:moveTo>
                  <a:cubicBezTo>
                    <a:pt x="422" y="602"/>
                    <a:pt x="429" y="612"/>
                    <a:pt x="487" y="589"/>
                  </a:cubicBezTo>
                  <a:cubicBezTo>
                    <a:pt x="512" y="579"/>
                    <a:pt x="512" y="579"/>
                    <a:pt x="512" y="579"/>
                  </a:cubicBezTo>
                  <a:cubicBezTo>
                    <a:pt x="519" y="581"/>
                    <a:pt x="525" y="596"/>
                    <a:pt x="522" y="601"/>
                  </a:cubicBezTo>
                  <a:cubicBezTo>
                    <a:pt x="472" y="626"/>
                    <a:pt x="443" y="640"/>
                    <a:pt x="409" y="658"/>
                  </a:cubicBezTo>
                  <a:cubicBezTo>
                    <a:pt x="373" y="677"/>
                    <a:pt x="342" y="694"/>
                    <a:pt x="305" y="716"/>
                  </a:cubicBezTo>
                  <a:cubicBezTo>
                    <a:pt x="299" y="716"/>
                    <a:pt x="290" y="703"/>
                    <a:pt x="292" y="695"/>
                  </a:cubicBezTo>
                  <a:cubicBezTo>
                    <a:pt x="309" y="683"/>
                    <a:pt x="309" y="683"/>
                    <a:pt x="309" y="683"/>
                  </a:cubicBezTo>
                  <a:cubicBezTo>
                    <a:pt x="355" y="650"/>
                    <a:pt x="351" y="639"/>
                    <a:pt x="304" y="549"/>
                  </a:cubicBezTo>
                  <a:cubicBezTo>
                    <a:pt x="136" y="233"/>
                    <a:pt x="136" y="233"/>
                    <a:pt x="136" y="233"/>
                  </a:cubicBezTo>
                  <a:cubicBezTo>
                    <a:pt x="97" y="160"/>
                    <a:pt x="87" y="145"/>
                    <a:pt x="47" y="162"/>
                  </a:cubicBezTo>
                  <a:cubicBezTo>
                    <a:pt x="14" y="175"/>
                    <a:pt x="14" y="175"/>
                    <a:pt x="14" y="175"/>
                  </a:cubicBezTo>
                  <a:cubicBezTo>
                    <a:pt x="6" y="173"/>
                    <a:pt x="0" y="160"/>
                    <a:pt x="5" y="153"/>
                  </a:cubicBezTo>
                  <a:cubicBezTo>
                    <a:pt x="47" y="123"/>
                    <a:pt x="100" y="94"/>
                    <a:pt x="171" y="56"/>
                  </a:cubicBezTo>
                  <a:cubicBezTo>
                    <a:pt x="242" y="18"/>
                    <a:pt x="300" y="0"/>
                    <a:pt x="354" y="3"/>
                  </a:cubicBezTo>
                  <a:cubicBezTo>
                    <a:pt x="406" y="7"/>
                    <a:pt x="459" y="36"/>
                    <a:pt x="491" y="95"/>
                  </a:cubicBezTo>
                  <a:cubicBezTo>
                    <a:pt x="532" y="174"/>
                    <a:pt x="504" y="240"/>
                    <a:pt x="477" y="277"/>
                  </a:cubicBezTo>
                  <a:cubicBezTo>
                    <a:pt x="449" y="315"/>
                    <a:pt x="407" y="347"/>
                    <a:pt x="372" y="365"/>
                  </a:cubicBezTo>
                  <a:cubicBezTo>
                    <a:pt x="365" y="366"/>
                    <a:pt x="358" y="353"/>
                    <a:pt x="362" y="349"/>
                  </a:cubicBezTo>
                  <a:cubicBezTo>
                    <a:pt x="446" y="283"/>
                    <a:pt x="452" y="213"/>
                    <a:pt x="412" y="138"/>
                  </a:cubicBezTo>
                  <a:cubicBezTo>
                    <a:pt x="368" y="55"/>
                    <a:pt x="291" y="27"/>
                    <a:pt x="201" y="74"/>
                  </a:cubicBezTo>
                  <a:cubicBezTo>
                    <a:pt x="156" y="98"/>
                    <a:pt x="157" y="102"/>
                    <a:pt x="171" y="129"/>
                  </a:cubicBezTo>
                  <a:lnTo>
                    <a:pt x="374" y="5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32" name="Freeform 250"/>
            <p:cNvSpPr>
              <a:spLocks/>
            </p:cNvSpPr>
            <p:nvPr/>
          </p:nvSpPr>
          <p:spPr bwMode="auto">
            <a:xfrm>
              <a:off x="7150" y="103"/>
              <a:ext cx="82" cy="96"/>
            </a:xfrm>
            <a:custGeom>
              <a:avLst/>
              <a:gdLst>
                <a:gd name="T0" fmla="*/ 119 w 645"/>
                <a:gd name="T1" fmla="*/ 248 h 750"/>
                <a:gd name="T2" fmla="*/ 26 w 645"/>
                <a:gd name="T3" fmla="*/ 150 h 750"/>
                <a:gd name="T4" fmla="*/ 10 w 645"/>
                <a:gd name="T5" fmla="*/ 153 h 750"/>
                <a:gd name="T6" fmla="*/ 5 w 645"/>
                <a:gd name="T7" fmla="*/ 129 h 750"/>
                <a:gd name="T8" fmla="*/ 115 w 645"/>
                <a:gd name="T9" fmla="*/ 97 h 750"/>
                <a:gd name="T10" fmla="*/ 289 w 645"/>
                <a:gd name="T11" fmla="*/ 42 h 750"/>
                <a:gd name="T12" fmla="*/ 413 w 645"/>
                <a:gd name="T13" fmla="*/ 0 h 750"/>
                <a:gd name="T14" fmla="*/ 467 w 645"/>
                <a:gd name="T15" fmla="*/ 118 h 750"/>
                <a:gd name="T16" fmla="*/ 444 w 645"/>
                <a:gd name="T17" fmla="*/ 127 h 750"/>
                <a:gd name="T18" fmla="*/ 346 w 645"/>
                <a:gd name="T19" fmla="*/ 62 h 750"/>
                <a:gd name="T20" fmla="*/ 254 w 645"/>
                <a:gd name="T21" fmla="*/ 84 h 750"/>
                <a:gd name="T22" fmla="*/ 188 w 645"/>
                <a:gd name="T23" fmla="*/ 105 h 750"/>
                <a:gd name="T24" fmla="*/ 172 w 645"/>
                <a:gd name="T25" fmla="*/ 151 h 750"/>
                <a:gd name="T26" fmla="*/ 230 w 645"/>
                <a:gd name="T27" fmla="*/ 336 h 750"/>
                <a:gd name="T28" fmla="*/ 269 w 645"/>
                <a:gd name="T29" fmla="*/ 353 h 750"/>
                <a:gd name="T30" fmla="*/ 323 w 645"/>
                <a:gd name="T31" fmla="*/ 336 h 750"/>
                <a:gd name="T32" fmla="*/ 400 w 645"/>
                <a:gd name="T33" fmla="*/ 305 h 750"/>
                <a:gd name="T34" fmla="*/ 412 w 645"/>
                <a:gd name="T35" fmla="*/ 266 h 750"/>
                <a:gd name="T36" fmla="*/ 407 w 645"/>
                <a:gd name="T37" fmla="*/ 225 h 750"/>
                <a:gd name="T38" fmla="*/ 431 w 645"/>
                <a:gd name="T39" fmla="*/ 219 h 750"/>
                <a:gd name="T40" fmla="*/ 457 w 645"/>
                <a:gd name="T41" fmla="*/ 313 h 750"/>
                <a:gd name="T42" fmla="*/ 489 w 645"/>
                <a:gd name="T43" fmla="*/ 401 h 750"/>
                <a:gd name="T44" fmla="*/ 465 w 645"/>
                <a:gd name="T45" fmla="*/ 410 h 750"/>
                <a:gd name="T46" fmla="*/ 445 w 645"/>
                <a:gd name="T47" fmla="*/ 376 h 750"/>
                <a:gd name="T48" fmla="*/ 406 w 645"/>
                <a:gd name="T49" fmla="*/ 350 h 750"/>
                <a:gd name="T50" fmla="*/ 333 w 645"/>
                <a:gd name="T51" fmla="*/ 368 h 750"/>
                <a:gd name="T52" fmla="*/ 279 w 645"/>
                <a:gd name="T53" fmla="*/ 385 h 750"/>
                <a:gd name="T54" fmla="*/ 257 w 645"/>
                <a:gd name="T55" fmla="*/ 420 h 750"/>
                <a:gd name="T56" fmla="*/ 298 w 645"/>
                <a:gd name="T57" fmla="*/ 550 h 750"/>
                <a:gd name="T58" fmla="*/ 346 w 645"/>
                <a:gd name="T59" fmla="*/ 641 h 750"/>
                <a:gd name="T60" fmla="*/ 465 w 645"/>
                <a:gd name="T61" fmla="*/ 626 h 750"/>
                <a:gd name="T62" fmla="*/ 579 w 645"/>
                <a:gd name="T63" fmla="*/ 575 h 750"/>
                <a:gd name="T64" fmla="*/ 616 w 645"/>
                <a:gd name="T65" fmla="*/ 465 h 750"/>
                <a:gd name="T66" fmla="*/ 641 w 645"/>
                <a:gd name="T67" fmla="*/ 464 h 750"/>
                <a:gd name="T68" fmla="*/ 640 w 645"/>
                <a:gd name="T69" fmla="*/ 606 h 750"/>
                <a:gd name="T70" fmla="*/ 391 w 645"/>
                <a:gd name="T71" fmla="*/ 681 h 750"/>
                <a:gd name="T72" fmla="*/ 308 w 645"/>
                <a:gd name="T73" fmla="*/ 708 h 750"/>
                <a:gd name="T74" fmla="*/ 183 w 645"/>
                <a:gd name="T75" fmla="*/ 750 h 750"/>
                <a:gd name="T76" fmla="*/ 174 w 645"/>
                <a:gd name="T77" fmla="*/ 728 h 750"/>
                <a:gd name="T78" fmla="*/ 203 w 645"/>
                <a:gd name="T79" fmla="*/ 715 h 750"/>
                <a:gd name="T80" fmla="*/ 224 w 645"/>
                <a:gd name="T81" fmla="*/ 581 h 750"/>
                <a:gd name="T82" fmla="*/ 119 w 645"/>
                <a:gd name="T83" fmla="*/ 24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5" h="750">
                  <a:moveTo>
                    <a:pt x="119" y="248"/>
                  </a:moveTo>
                  <a:cubicBezTo>
                    <a:pt x="89" y="152"/>
                    <a:pt x="82" y="139"/>
                    <a:pt x="26" y="150"/>
                  </a:cubicBezTo>
                  <a:cubicBezTo>
                    <a:pt x="10" y="153"/>
                    <a:pt x="10" y="153"/>
                    <a:pt x="10" y="153"/>
                  </a:cubicBezTo>
                  <a:cubicBezTo>
                    <a:pt x="4" y="151"/>
                    <a:pt x="0" y="133"/>
                    <a:pt x="5" y="129"/>
                  </a:cubicBezTo>
                  <a:cubicBezTo>
                    <a:pt x="45" y="118"/>
                    <a:pt x="77" y="109"/>
                    <a:pt x="115" y="97"/>
                  </a:cubicBezTo>
                  <a:cubicBezTo>
                    <a:pt x="289" y="42"/>
                    <a:pt x="289" y="42"/>
                    <a:pt x="289" y="42"/>
                  </a:cubicBezTo>
                  <a:cubicBezTo>
                    <a:pt x="348" y="23"/>
                    <a:pt x="403" y="6"/>
                    <a:pt x="413" y="0"/>
                  </a:cubicBezTo>
                  <a:cubicBezTo>
                    <a:pt x="423" y="14"/>
                    <a:pt x="450" y="79"/>
                    <a:pt x="467" y="118"/>
                  </a:cubicBezTo>
                  <a:cubicBezTo>
                    <a:pt x="465" y="125"/>
                    <a:pt x="450" y="131"/>
                    <a:pt x="444" y="127"/>
                  </a:cubicBezTo>
                  <a:cubicBezTo>
                    <a:pt x="417" y="88"/>
                    <a:pt x="398" y="58"/>
                    <a:pt x="346" y="62"/>
                  </a:cubicBezTo>
                  <a:cubicBezTo>
                    <a:pt x="325" y="63"/>
                    <a:pt x="295" y="72"/>
                    <a:pt x="254" y="84"/>
                  </a:cubicBezTo>
                  <a:cubicBezTo>
                    <a:pt x="188" y="105"/>
                    <a:pt x="188" y="105"/>
                    <a:pt x="188" y="105"/>
                  </a:cubicBezTo>
                  <a:cubicBezTo>
                    <a:pt x="160" y="114"/>
                    <a:pt x="161" y="116"/>
                    <a:pt x="172" y="151"/>
                  </a:cubicBezTo>
                  <a:cubicBezTo>
                    <a:pt x="230" y="336"/>
                    <a:pt x="230" y="336"/>
                    <a:pt x="230" y="336"/>
                  </a:cubicBezTo>
                  <a:cubicBezTo>
                    <a:pt x="238" y="362"/>
                    <a:pt x="241" y="361"/>
                    <a:pt x="269" y="353"/>
                  </a:cubicBezTo>
                  <a:cubicBezTo>
                    <a:pt x="323" y="336"/>
                    <a:pt x="323" y="336"/>
                    <a:pt x="323" y="336"/>
                  </a:cubicBezTo>
                  <a:cubicBezTo>
                    <a:pt x="362" y="323"/>
                    <a:pt x="390" y="312"/>
                    <a:pt x="400" y="305"/>
                  </a:cubicBezTo>
                  <a:cubicBezTo>
                    <a:pt x="409" y="298"/>
                    <a:pt x="414" y="290"/>
                    <a:pt x="412" y="266"/>
                  </a:cubicBezTo>
                  <a:cubicBezTo>
                    <a:pt x="407" y="225"/>
                    <a:pt x="407" y="225"/>
                    <a:pt x="407" y="225"/>
                  </a:cubicBezTo>
                  <a:cubicBezTo>
                    <a:pt x="410" y="218"/>
                    <a:pt x="426" y="213"/>
                    <a:pt x="431" y="219"/>
                  </a:cubicBezTo>
                  <a:cubicBezTo>
                    <a:pt x="438" y="241"/>
                    <a:pt x="446" y="278"/>
                    <a:pt x="457" y="313"/>
                  </a:cubicBezTo>
                  <a:cubicBezTo>
                    <a:pt x="468" y="347"/>
                    <a:pt x="482" y="381"/>
                    <a:pt x="489" y="401"/>
                  </a:cubicBezTo>
                  <a:cubicBezTo>
                    <a:pt x="487" y="409"/>
                    <a:pt x="471" y="414"/>
                    <a:pt x="465" y="410"/>
                  </a:cubicBezTo>
                  <a:cubicBezTo>
                    <a:pt x="445" y="376"/>
                    <a:pt x="445" y="376"/>
                    <a:pt x="445" y="376"/>
                  </a:cubicBezTo>
                  <a:cubicBezTo>
                    <a:pt x="436" y="361"/>
                    <a:pt x="426" y="349"/>
                    <a:pt x="406" y="350"/>
                  </a:cubicBezTo>
                  <a:cubicBezTo>
                    <a:pt x="391" y="350"/>
                    <a:pt x="369" y="356"/>
                    <a:pt x="333" y="368"/>
                  </a:cubicBezTo>
                  <a:cubicBezTo>
                    <a:pt x="279" y="385"/>
                    <a:pt x="279" y="385"/>
                    <a:pt x="279" y="385"/>
                  </a:cubicBezTo>
                  <a:cubicBezTo>
                    <a:pt x="251" y="394"/>
                    <a:pt x="249" y="395"/>
                    <a:pt x="257" y="420"/>
                  </a:cubicBezTo>
                  <a:cubicBezTo>
                    <a:pt x="298" y="550"/>
                    <a:pt x="298" y="550"/>
                    <a:pt x="298" y="550"/>
                  </a:cubicBezTo>
                  <a:cubicBezTo>
                    <a:pt x="313" y="599"/>
                    <a:pt x="326" y="630"/>
                    <a:pt x="346" y="641"/>
                  </a:cubicBezTo>
                  <a:cubicBezTo>
                    <a:pt x="360" y="648"/>
                    <a:pt x="383" y="652"/>
                    <a:pt x="465" y="626"/>
                  </a:cubicBezTo>
                  <a:cubicBezTo>
                    <a:pt x="536" y="604"/>
                    <a:pt x="561" y="592"/>
                    <a:pt x="579" y="575"/>
                  </a:cubicBezTo>
                  <a:cubicBezTo>
                    <a:pt x="592" y="561"/>
                    <a:pt x="607" y="520"/>
                    <a:pt x="616" y="465"/>
                  </a:cubicBezTo>
                  <a:cubicBezTo>
                    <a:pt x="621" y="458"/>
                    <a:pt x="635" y="457"/>
                    <a:pt x="641" y="464"/>
                  </a:cubicBezTo>
                  <a:cubicBezTo>
                    <a:pt x="645" y="498"/>
                    <a:pt x="644" y="577"/>
                    <a:pt x="640" y="606"/>
                  </a:cubicBezTo>
                  <a:cubicBezTo>
                    <a:pt x="556" y="630"/>
                    <a:pt x="474" y="655"/>
                    <a:pt x="391" y="681"/>
                  </a:cubicBezTo>
                  <a:cubicBezTo>
                    <a:pt x="308" y="708"/>
                    <a:pt x="308" y="708"/>
                    <a:pt x="308" y="708"/>
                  </a:cubicBezTo>
                  <a:cubicBezTo>
                    <a:pt x="268" y="720"/>
                    <a:pt x="237" y="731"/>
                    <a:pt x="183" y="750"/>
                  </a:cubicBezTo>
                  <a:cubicBezTo>
                    <a:pt x="177" y="749"/>
                    <a:pt x="170" y="735"/>
                    <a:pt x="174" y="728"/>
                  </a:cubicBezTo>
                  <a:cubicBezTo>
                    <a:pt x="203" y="715"/>
                    <a:pt x="203" y="715"/>
                    <a:pt x="203" y="715"/>
                  </a:cubicBezTo>
                  <a:cubicBezTo>
                    <a:pt x="255" y="694"/>
                    <a:pt x="255" y="678"/>
                    <a:pt x="224" y="581"/>
                  </a:cubicBezTo>
                  <a:lnTo>
                    <a:pt x="119" y="2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33" name="Freeform 251"/>
            <p:cNvSpPr>
              <a:spLocks noEditPoints="1"/>
            </p:cNvSpPr>
            <p:nvPr/>
          </p:nvSpPr>
          <p:spPr bwMode="auto">
            <a:xfrm>
              <a:off x="7225" y="93"/>
              <a:ext cx="88" cy="86"/>
            </a:xfrm>
            <a:custGeom>
              <a:avLst/>
              <a:gdLst>
                <a:gd name="T0" fmla="*/ 95 w 683"/>
                <a:gd name="T1" fmla="*/ 172 h 675"/>
                <a:gd name="T2" fmla="*/ 40 w 683"/>
                <a:gd name="T3" fmla="*/ 64 h 675"/>
                <a:gd name="T4" fmla="*/ 9 w 683"/>
                <a:gd name="T5" fmla="*/ 64 h 675"/>
                <a:gd name="T6" fmla="*/ 7 w 683"/>
                <a:gd name="T7" fmla="*/ 40 h 675"/>
                <a:gd name="T8" fmla="*/ 221 w 683"/>
                <a:gd name="T9" fmla="*/ 8 h 675"/>
                <a:gd name="T10" fmla="*/ 385 w 683"/>
                <a:gd name="T11" fmla="*/ 19 h 675"/>
                <a:gd name="T12" fmla="*/ 480 w 683"/>
                <a:gd name="T13" fmla="*/ 146 h 675"/>
                <a:gd name="T14" fmla="*/ 378 w 683"/>
                <a:gd name="T15" fmla="*/ 320 h 675"/>
                <a:gd name="T16" fmla="*/ 385 w 683"/>
                <a:gd name="T17" fmla="*/ 343 h 675"/>
                <a:gd name="T18" fmla="*/ 607 w 683"/>
                <a:gd name="T19" fmla="*/ 578 h 675"/>
                <a:gd name="T20" fmla="*/ 677 w 683"/>
                <a:gd name="T21" fmla="*/ 598 h 675"/>
                <a:gd name="T22" fmla="*/ 679 w 683"/>
                <a:gd name="T23" fmla="*/ 611 h 675"/>
                <a:gd name="T24" fmla="*/ 637 w 683"/>
                <a:gd name="T25" fmla="*/ 620 h 675"/>
                <a:gd name="T26" fmla="*/ 424 w 683"/>
                <a:gd name="T27" fmla="*/ 521 h 675"/>
                <a:gd name="T28" fmla="*/ 313 w 683"/>
                <a:gd name="T29" fmla="*/ 386 h 675"/>
                <a:gd name="T30" fmla="*/ 242 w 683"/>
                <a:gd name="T31" fmla="*/ 362 h 675"/>
                <a:gd name="T32" fmla="*/ 199 w 683"/>
                <a:gd name="T33" fmla="*/ 388 h 675"/>
                <a:gd name="T34" fmla="*/ 212 w 683"/>
                <a:gd name="T35" fmla="*/ 510 h 675"/>
                <a:gd name="T36" fmla="*/ 283 w 683"/>
                <a:gd name="T37" fmla="*/ 624 h 675"/>
                <a:gd name="T38" fmla="*/ 303 w 683"/>
                <a:gd name="T39" fmla="*/ 625 h 675"/>
                <a:gd name="T40" fmla="*/ 304 w 683"/>
                <a:gd name="T41" fmla="*/ 649 h 675"/>
                <a:gd name="T42" fmla="*/ 189 w 683"/>
                <a:gd name="T43" fmla="*/ 659 h 675"/>
                <a:gd name="T44" fmla="*/ 69 w 683"/>
                <a:gd name="T45" fmla="*/ 675 h 675"/>
                <a:gd name="T46" fmla="*/ 64 w 683"/>
                <a:gd name="T47" fmla="*/ 651 h 675"/>
                <a:gd name="T48" fmla="*/ 88 w 683"/>
                <a:gd name="T49" fmla="*/ 645 h 675"/>
                <a:gd name="T50" fmla="*/ 133 w 683"/>
                <a:gd name="T51" fmla="*/ 519 h 675"/>
                <a:gd name="T52" fmla="*/ 95 w 683"/>
                <a:gd name="T53" fmla="*/ 172 h 675"/>
                <a:gd name="T54" fmla="*/ 189 w 683"/>
                <a:gd name="T55" fmla="*/ 302 h 675"/>
                <a:gd name="T56" fmla="*/ 195 w 683"/>
                <a:gd name="T57" fmla="*/ 333 h 675"/>
                <a:gd name="T58" fmla="*/ 262 w 683"/>
                <a:gd name="T59" fmla="*/ 331 h 675"/>
                <a:gd name="T60" fmla="*/ 359 w 683"/>
                <a:gd name="T61" fmla="*/ 295 h 675"/>
                <a:gd name="T62" fmla="*/ 394 w 683"/>
                <a:gd name="T63" fmla="*/ 170 h 675"/>
                <a:gd name="T64" fmla="*/ 223 w 683"/>
                <a:gd name="T65" fmla="*/ 38 h 675"/>
                <a:gd name="T66" fmla="*/ 164 w 683"/>
                <a:gd name="T67" fmla="*/ 76 h 675"/>
                <a:gd name="T68" fmla="*/ 189 w 683"/>
                <a:gd name="T69" fmla="*/ 30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3" h="675">
                  <a:moveTo>
                    <a:pt x="95" y="172"/>
                  </a:moveTo>
                  <a:cubicBezTo>
                    <a:pt x="85" y="81"/>
                    <a:pt x="80" y="65"/>
                    <a:pt x="40" y="64"/>
                  </a:cubicBezTo>
                  <a:cubicBezTo>
                    <a:pt x="9" y="64"/>
                    <a:pt x="9" y="64"/>
                    <a:pt x="9" y="64"/>
                  </a:cubicBezTo>
                  <a:cubicBezTo>
                    <a:pt x="1" y="60"/>
                    <a:pt x="0" y="44"/>
                    <a:pt x="7" y="40"/>
                  </a:cubicBezTo>
                  <a:cubicBezTo>
                    <a:pt x="61" y="29"/>
                    <a:pt x="127" y="18"/>
                    <a:pt x="221" y="8"/>
                  </a:cubicBezTo>
                  <a:cubicBezTo>
                    <a:pt x="281" y="2"/>
                    <a:pt x="339" y="0"/>
                    <a:pt x="385" y="19"/>
                  </a:cubicBezTo>
                  <a:cubicBezTo>
                    <a:pt x="434" y="39"/>
                    <a:pt x="473" y="78"/>
                    <a:pt x="480" y="146"/>
                  </a:cubicBezTo>
                  <a:cubicBezTo>
                    <a:pt x="490" y="237"/>
                    <a:pt x="424" y="295"/>
                    <a:pt x="378" y="320"/>
                  </a:cubicBezTo>
                  <a:cubicBezTo>
                    <a:pt x="373" y="326"/>
                    <a:pt x="379" y="335"/>
                    <a:pt x="385" y="343"/>
                  </a:cubicBezTo>
                  <a:cubicBezTo>
                    <a:pt x="476" y="459"/>
                    <a:pt x="535" y="530"/>
                    <a:pt x="607" y="578"/>
                  </a:cubicBezTo>
                  <a:cubicBezTo>
                    <a:pt x="625" y="590"/>
                    <a:pt x="650" y="598"/>
                    <a:pt x="677" y="598"/>
                  </a:cubicBezTo>
                  <a:cubicBezTo>
                    <a:pt x="682" y="599"/>
                    <a:pt x="683" y="607"/>
                    <a:pt x="679" y="611"/>
                  </a:cubicBezTo>
                  <a:cubicBezTo>
                    <a:pt x="671" y="615"/>
                    <a:pt x="655" y="618"/>
                    <a:pt x="637" y="620"/>
                  </a:cubicBezTo>
                  <a:cubicBezTo>
                    <a:pt x="555" y="629"/>
                    <a:pt x="503" y="611"/>
                    <a:pt x="424" y="521"/>
                  </a:cubicBezTo>
                  <a:cubicBezTo>
                    <a:pt x="395" y="488"/>
                    <a:pt x="348" y="426"/>
                    <a:pt x="313" y="386"/>
                  </a:cubicBezTo>
                  <a:cubicBezTo>
                    <a:pt x="297" y="366"/>
                    <a:pt x="280" y="358"/>
                    <a:pt x="242" y="362"/>
                  </a:cubicBezTo>
                  <a:cubicBezTo>
                    <a:pt x="198" y="367"/>
                    <a:pt x="196" y="368"/>
                    <a:pt x="199" y="388"/>
                  </a:cubicBezTo>
                  <a:cubicBezTo>
                    <a:pt x="212" y="510"/>
                    <a:pt x="212" y="510"/>
                    <a:pt x="212" y="510"/>
                  </a:cubicBezTo>
                  <a:cubicBezTo>
                    <a:pt x="223" y="611"/>
                    <a:pt x="226" y="622"/>
                    <a:pt x="283" y="624"/>
                  </a:cubicBezTo>
                  <a:cubicBezTo>
                    <a:pt x="303" y="625"/>
                    <a:pt x="303" y="625"/>
                    <a:pt x="303" y="625"/>
                  </a:cubicBezTo>
                  <a:cubicBezTo>
                    <a:pt x="310" y="629"/>
                    <a:pt x="310" y="646"/>
                    <a:pt x="304" y="649"/>
                  </a:cubicBezTo>
                  <a:cubicBezTo>
                    <a:pt x="261" y="652"/>
                    <a:pt x="228" y="655"/>
                    <a:pt x="189" y="659"/>
                  </a:cubicBezTo>
                  <a:cubicBezTo>
                    <a:pt x="149" y="663"/>
                    <a:pt x="114" y="668"/>
                    <a:pt x="69" y="675"/>
                  </a:cubicBezTo>
                  <a:cubicBezTo>
                    <a:pt x="63" y="673"/>
                    <a:pt x="59" y="658"/>
                    <a:pt x="64" y="651"/>
                  </a:cubicBezTo>
                  <a:cubicBezTo>
                    <a:pt x="88" y="645"/>
                    <a:pt x="88" y="645"/>
                    <a:pt x="88" y="645"/>
                  </a:cubicBezTo>
                  <a:cubicBezTo>
                    <a:pt x="143" y="633"/>
                    <a:pt x="144" y="620"/>
                    <a:pt x="133" y="519"/>
                  </a:cubicBezTo>
                  <a:lnTo>
                    <a:pt x="95" y="172"/>
                  </a:lnTo>
                  <a:close/>
                  <a:moveTo>
                    <a:pt x="189" y="302"/>
                  </a:moveTo>
                  <a:cubicBezTo>
                    <a:pt x="191" y="319"/>
                    <a:pt x="192" y="330"/>
                    <a:pt x="195" y="333"/>
                  </a:cubicBezTo>
                  <a:cubicBezTo>
                    <a:pt x="199" y="336"/>
                    <a:pt x="213" y="336"/>
                    <a:pt x="262" y="331"/>
                  </a:cubicBezTo>
                  <a:cubicBezTo>
                    <a:pt x="297" y="327"/>
                    <a:pt x="334" y="319"/>
                    <a:pt x="359" y="295"/>
                  </a:cubicBezTo>
                  <a:cubicBezTo>
                    <a:pt x="383" y="272"/>
                    <a:pt x="401" y="235"/>
                    <a:pt x="394" y="170"/>
                  </a:cubicBezTo>
                  <a:cubicBezTo>
                    <a:pt x="386" y="94"/>
                    <a:pt x="331" y="26"/>
                    <a:pt x="223" y="38"/>
                  </a:cubicBezTo>
                  <a:cubicBezTo>
                    <a:pt x="164" y="45"/>
                    <a:pt x="161" y="49"/>
                    <a:pt x="164" y="76"/>
                  </a:cubicBezTo>
                  <a:lnTo>
                    <a:pt x="189" y="3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34" name="Freeform 252"/>
            <p:cNvSpPr>
              <a:spLocks/>
            </p:cNvSpPr>
            <p:nvPr/>
          </p:nvSpPr>
          <p:spPr bwMode="auto">
            <a:xfrm>
              <a:off x="7305" y="91"/>
              <a:ext cx="36" cy="84"/>
            </a:xfrm>
            <a:custGeom>
              <a:avLst/>
              <a:gdLst>
                <a:gd name="T0" fmla="*/ 111 w 286"/>
                <a:gd name="T1" fmla="*/ 153 h 656"/>
                <a:gd name="T2" fmla="*/ 58 w 286"/>
                <a:gd name="T3" fmla="*/ 27 h 656"/>
                <a:gd name="T4" fmla="*/ 34 w 286"/>
                <a:gd name="T5" fmla="*/ 24 h 656"/>
                <a:gd name="T6" fmla="*/ 37 w 286"/>
                <a:gd name="T7" fmla="*/ 0 h 656"/>
                <a:gd name="T8" fmla="*/ 159 w 286"/>
                <a:gd name="T9" fmla="*/ 8 h 656"/>
                <a:gd name="T10" fmla="*/ 279 w 286"/>
                <a:gd name="T11" fmla="*/ 11 h 656"/>
                <a:gd name="T12" fmla="*/ 280 w 286"/>
                <a:gd name="T13" fmla="*/ 35 h 656"/>
                <a:gd name="T14" fmla="*/ 256 w 286"/>
                <a:gd name="T15" fmla="*/ 36 h 656"/>
                <a:gd name="T16" fmla="*/ 191 w 286"/>
                <a:gd name="T17" fmla="*/ 157 h 656"/>
                <a:gd name="T18" fmla="*/ 175 w 286"/>
                <a:gd name="T19" fmla="*/ 502 h 656"/>
                <a:gd name="T20" fmla="*/ 229 w 286"/>
                <a:gd name="T21" fmla="*/ 628 h 656"/>
                <a:gd name="T22" fmla="*/ 253 w 286"/>
                <a:gd name="T23" fmla="*/ 632 h 656"/>
                <a:gd name="T24" fmla="*/ 250 w 286"/>
                <a:gd name="T25" fmla="*/ 656 h 656"/>
                <a:gd name="T26" fmla="*/ 130 w 286"/>
                <a:gd name="T27" fmla="*/ 648 h 656"/>
                <a:gd name="T28" fmla="*/ 7 w 286"/>
                <a:gd name="T29" fmla="*/ 645 h 656"/>
                <a:gd name="T30" fmla="*/ 6 w 286"/>
                <a:gd name="T31" fmla="*/ 621 h 656"/>
                <a:gd name="T32" fmla="*/ 31 w 286"/>
                <a:gd name="T33" fmla="*/ 619 h 656"/>
                <a:gd name="T34" fmla="*/ 96 w 286"/>
                <a:gd name="T35" fmla="*/ 498 h 656"/>
                <a:gd name="T36" fmla="*/ 111 w 286"/>
                <a:gd name="T37" fmla="*/ 1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656">
                  <a:moveTo>
                    <a:pt x="111" y="153"/>
                  </a:moveTo>
                  <a:cubicBezTo>
                    <a:pt x="116" y="51"/>
                    <a:pt x="115" y="34"/>
                    <a:pt x="58" y="27"/>
                  </a:cubicBezTo>
                  <a:cubicBezTo>
                    <a:pt x="34" y="24"/>
                    <a:pt x="34" y="24"/>
                    <a:pt x="34" y="24"/>
                  </a:cubicBezTo>
                  <a:cubicBezTo>
                    <a:pt x="28" y="20"/>
                    <a:pt x="31" y="2"/>
                    <a:pt x="37" y="0"/>
                  </a:cubicBezTo>
                  <a:cubicBezTo>
                    <a:pt x="85" y="4"/>
                    <a:pt x="118" y="6"/>
                    <a:pt x="159" y="8"/>
                  </a:cubicBezTo>
                  <a:cubicBezTo>
                    <a:pt x="198" y="10"/>
                    <a:pt x="231" y="10"/>
                    <a:pt x="279" y="11"/>
                  </a:cubicBezTo>
                  <a:cubicBezTo>
                    <a:pt x="285" y="14"/>
                    <a:pt x="286" y="31"/>
                    <a:pt x="280" y="35"/>
                  </a:cubicBezTo>
                  <a:cubicBezTo>
                    <a:pt x="256" y="36"/>
                    <a:pt x="256" y="36"/>
                    <a:pt x="256" y="36"/>
                  </a:cubicBezTo>
                  <a:cubicBezTo>
                    <a:pt x="198" y="38"/>
                    <a:pt x="196" y="54"/>
                    <a:pt x="191" y="157"/>
                  </a:cubicBezTo>
                  <a:cubicBezTo>
                    <a:pt x="175" y="502"/>
                    <a:pt x="175" y="502"/>
                    <a:pt x="175" y="502"/>
                  </a:cubicBezTo>
                  <a:cubicBezTo>
                    <a:pt x="170" y="605"/>
                    <a:pt x="172" y="618"/>
                    <a:pt x="229" y="628"/>
                  </a:cubicBezTo>
                  <a:cubicBezTo>
                    <a:pt x="253" y="632"/>
                    <a:pt x="253" y="632"/>
                    <a:pt x="253" y="632"/>
                  </a:cubicBezTo>
                  <a:cubicBezTo>
                    <a:pt x="258" y="636"/>
                    <a:pt x="256" y="653"/>
                    <a:pt x="250" y="656"/>
                  </a:cubicBezTo>
                  <a:cubicBezTo>
                    <a:pt x="201" y="652"/>
                    <a:pt x="168" y="649"/>
                    <a:pt x="130" y="648"/>
                  </a:cubicBezTo>
                  <a:cubicBezTo>
                    <a:pt x="89" y="646"/>
                    <a:pt x="56" y="645"/>
                    <a:pt x="7" y="645"/>
                  </a:cubicBezTo>
                  <a:cubicBezTo>
                    <a:pt x="2" y="642"/>
                    <a:pt x="0" y="626"/>
                    <a:pt x="6" y="621"/>
                  </a:cubicBezTo>
                  <a:cubicBezTo>
                    <a:pt x="31" y="619"/>
                    <a:pt x="31" y="619"/>
                    <a:pt x="31" y="619"/>
                  </a:cubicBezTo>
                  <a:cubicBezTo>
                    <a:pt x="88" y="615"/>
                    <a:pt x="91" y="601"/>
                    <a:pt x="96" y="498"/>
                  </a:cubicBezTo>
                  <a:lnTo>
                    <a:pt x="111" y="1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35" name="Freeform 253"/>
            <p:cNvSpPr>
              <a:spLocks noEditPoints="1"/>
            </p:cNvSpPr>
            <p:nvPr/>
          </p:nvSpPr>
          <p:spPr bwMode="auto">
            <a:xfrm>
              <a:off x="7343" y="95"/>
              <a:ext cx="95" cy="94"/>
            </a:xfrm>
            <a:custGeom>
              <a:avLst/>
              <a:gdLst>
                <a:gd name="T0" fmla="*/ 39 w 744"/>
                <a:gd name="T1" fmla="*/ 301 h 741"/>
                <a:gd name="T2" fmla="*/ 452 w 744"/>
                <a:gd name="T3" fmla="*/ 45 h 741"/>
                <a:gd name="T4" fmla="*/ 706 w 744"/>
                <a:gd name="T5" fmla="*/ 445 h 741"/>
                <a:gd name="T6" fmla="*/ 302 w 744"/>
                <a:gd name="T7" fmla="*/ 699 h 741"/>
                <a:gd name="T8" fmla="*/ 39 w 744"/>
                <a:gd name="T9" fmla="*/ 301 h 741"/>
                <a:gd name="T10" fmla="*/ 605 w 744"/>
                <a:gd name="T11" fmla="*/ 452 h 741"/>
                <a:gd name="T12" fmla="*/ 430 w 744"/>
                <a:gd name="T13" fmla="*/ 70 h 741"/>
                <a:gd name="T14" fmla="*/ 141 w 744"/>
                <a:gd name="T15" fmla="*/ 293 h 741"/>
                <a:gd name="T16" fmla="*/ 321 w 744"/>
                <a:gd name="T17" fmla="*/ 673 h 741"/>
                <a:gd name="T18" fmla="*/ 605 w 744"/>
                <a:gd name="T19" fmla="*/ 45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1">
                  <a:moveTo>
                    <a:pt x="39" y="301"/>
                  </a:moveTo>
                  <a:cubicBezTo>
                    <a:pt x="83" y="112"/>
                    <a:pt x="258" y="0"/>
                    <a:pt x="452" y="45"/>
                  </a:cubicBezTo>
                  <a:cubicBezTo>
                    <a:pt x="671" y="95"/>
                    <a:pt x="744" y="278"/>
                    <a:pt x="706" y="445"/>
                  </a:cubicBezTo>
                  <a:cubicBezTo>
                    <a:pt x="662" y="635"/>
                    <a:pt x="485" y="741"/>
                    <a:pt x="302" y="699"/>
                  </a:cubicBezTo>
                  <a:cubicBezTo>
                    <a:pt x="92" y="651"/>
                    <a:pt x="0" y="471"/>
                    <a:pt x="39" y="301"/>
                  </a:cubicBezTo>
                  <a:close/>
                  <a:moveTo>
                    <a:pt x="605" y="452"/>
                  </a:moveTo>
                  <a:cubicBezTo>
                    <a:pt x="641" y="296"/>
                    <a:pt x="610" y="112"/>
                    <a:pt x="430" y="70"/>
                  </a:cubicBezTo>
                  <a:cubicBezTo>
                    <a:pt x="331" y="48"/>
                    <a:pt x="188" y="86"/>
                    <a:pt x="141" y="293"/>
                  </a:cubicBezTo>
                  <a:cubicBezTo>
                    <a:pt x="108" y="432"/>
                    <a:pt x="135" y="630"/>
                    <a:pt x="321" y="673"/>
                  </a:cubicBezTo>
                  <a:cubicBezTo>
                    <a:pt x="435" y="699"/>
                    <a:pt x="562" y="638"/>
                    <a:pt x="605" y="4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36" name="Freeform 254"/>
            <p:cNvSpPr>
              <a:spLocks noEditPoints="1"/>
            </p:cNvSpPr>
            <p:nvPr/>
          </p:nvSpPr>
          <p:spPr bwMode="auto">
            <a:xfrm>
              <a:off x="7423" y="120"/>
              <a:ext cx="85" cy="108"/>
            </a:xfrm>
            <a:custGeom>
              <a:avLst/>
              <a:gdLst>
                <a:gd name="T0" fmla="*/ 296 w 665"/>
                <a:gd name="T1" fmla="*/ 160 h 844"/>
                <a:gd name="T2" fmla="*/ 308 w 665"/>
                <a:gd name="T3" fmla="*/ 39 h 844"/>
                <a:gd name="T4" fmla="*/ 282 w 665"/>
                <a:gd name="T5" fmla="*/ 22 h 844"/>
                <a:gd name="T6" fmla="*/ 294 w 665"/>
                <a:gd name="T7" fmla="*/ 0 h 844"/>
                <a:gd name="T8" fmla="*/ 491 w 665"/>
                <a:gd name="T9" fmla="*/ 90 h 844"/>
                <a:gd name="T10" fmla="*/ 623 w 665"/>
                <a:gd name="T11" fmla="*/ 188 h 844"/>
                <a:gd name="T12" fmla="*/ 635 w 665"/>
                <a:gd name="T13" fmla="*/ 345 h 844"/>
                <a:gd name="T14" fmla="*/ 455 w 665"/>
                <a:gd name="T15" fmla="*/ 436 h 844"/>
                <a:gd name="T16" fmla="*/ 449 w 665"/>
                <a:gd name="T17" fmla="*/ 459 h 844"/>
                <a:gd name="T18" fmla="*/ 509 w 665"/>
                <a:gd name="T19" fmla="*/ 777 h 844"/>
                <a:gd name="T20" fmla="*/ 557 w 665"/>
                <a:gd name="T21" fmla="*/ 831 h 844"/>
                <a:gd name="T22" fmla="*/ 552 w 665"/>
                <a:gd name="T23" fmla="*/ 844 h 844"/>
                <a:gd name="T24" fmla="*/ 512 w 665"/>
                <a:gd name="T25" fmla="*/ 829 h 844"/>
                <a:gd name="T26" fmla="*/ 386 w 665"/>
                <a:gd name="T27" fmla="*/ 631 h 844"/>
                <a:gd name="T28" fmla="*/ 365 w 665"/>
                <a:gd name="T29" fmla="*/ 457 h 844"/>
                <a:gd name="T30" fmla="*/ 317 w 665"/>
                <a:gd name="T31" fmla="*/ 399 h 844"/>
                <a:gd name="T32" fmla="*/ 267 w 665"/>
                <a:gd name="T33" fmla="*/ 398 h 844"/>
                <a:gd name="T34" fmla="*/ 213 w 665"/>
                <a:gd name="T35" fmla="*/ 507 h 844"/>
                <a:gd name="T36" fmla="*/ 211 w 665"/>
                <a:gd name="T37" fmla="*/ 642 h 844"/>
                <a:gd name="T38" fmla="*/ 228 w 665"/>
                <a:gd name="T39" fmla="*/ 653 h 844"/>
                <a:gd name="T40" fmla="*/ 216 w 665"/>
                <a:gd name="T41" fmla="*/ 674 h 844"/>
                <a:gd name="T42" fmla="*/ 114 w 665"/>
                <a:gd name="T43" fmla="*/ 620 h 844"/>
                <a:gd name="T44" fmla="*/ 3 w 665"/>
                <a:gd name="T45" fmla="*/ 569 h 844"/>
                <a:gd name="T46" fmla="*/ 13 w 665"/>
                <a:gd name="T47" fmla="*/ 547 h 844"/>
                <a:gd name="T48" fmla="*/ 36 w 665"/>
                <a:gd name="T49" fmla="*/ 555 h 844"/>
                <a:gd name="T50" fmla="*/ 142 w 665"/>
                <a:gd name="T51" fmla="*/ 472 h 844"/>
                <a:gd name="T52" fmla="*/ 296 w 665"/>
                <a:gd name="T53" fmla="*/ 160 h 844"/>
                <a:gd name="T54" fmla="*/ 306 w 665"/>
                <a:gd name="T55" fmla="*/ 319 h 844"/>
                <a:gd name="T56" fmla="*/ 294 w 665"/>
                <a:gd name="T57" fmla="*/ 349 h 844"/>
                <a:gd name="T58" fmla="*/ 352 w 665"/>
                <a:gd name="T59" fmla="*/ 383 h 844"/>
                <a:gd name="T60" fmla="*/ 453 w 665"/>
                <a:gd name="T61" fmla="*/ 405 h 844"/>
                <a:gd name="T62" fmla="*/ 550 w 665"/>
                <a:gd name="T63" fmla="*/ 319 h 844"/>
                <a:gd name="T64" fmla="*/ 477 w 665"/>
                <a:gd name="T65" fmla="*/ 116 h 844"/>
                <a:gd name="T66" fmla="*/ 406 w 665"/>
                <a:gd name="T67" fmla="*/ 116 h 844"/>
                <a:gd name="T68" fmla="*/ 306 w 665"/>
                <a:gd name="T69" fmla="*/ 31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5" h="844">
                  <a:moveTo>
                    <a:pt x="296" y="160"/>
                  </a:moveTo>
                  <a:cubicBezTo>
                    <a:pt x="337" y="77"/>
                    <a:pt x="342" y="61"/>
                    <a:pt x="308" y="39"/>
                  </a:cubicBezTo>
                  <a:cubicBezTo>
                    <a:pt x="282" y="22"/>
                    <a:pt x="282" y="22"/>
                    <a:pt x="282" y="22"/>
                  </a:cubicBezTo>
                  <a:cubicBezTo>
                    <a:pt x="278" y="15"/>
                    <a:pt x="285" y="1"/>
                    <a:pt x="294" y="0"/>
                  </a:cubicBezTo>
                  <a:cubicBezTo>
                    <a:pt x="344" y="20"/>
                    <a:pt x="406" y="47"/>
                    <a:pt x="491" y="90"/>
                  </a:cubicBezTo>
                  <a:cubicBezTo>
                    <a:pt x="545" y="116"/>
                    <a:pt x="594" y="146"/>
                    <a:pt x="623" y="188"/>
                  </a:cubicBezTo>
                  <a:cubicBezTo>
                    <a:pt x="654" y="230"/>
                    <a:pt x="665" y="284"/>
                    <a:pt x="635" y="345"/>
                  </a:cubicBezTo>
                  <a:cubicBezTo>
                    <a:pt x="594" y="428"/>
                    <a:pt x="507" y="441"/>
                    <a:pt x="455" y="436"/>
                  </a:cubicBezTo>
                  <a:cubicBezTo>
                    <a:pt x="448" y="439"/>
                    <a:pt x="448" y="450"/>
                    <a:pt x="449" y="459"/>
                  </a:cubicBezTo>
                  <a:cubicBezTo>
                    <a:pt x="463" y="606"/>
                    <a:pt x="475" y="698"/>
                    <a:pt x="509" y="777"/>
                  </a:cubicBezTo>
                  <a:cubicBezTo>
                    <a:pt x="517" y="798"/>
                    <a:pt x="534" y="818"/>
                    <a:pt x="557" y="831"/>
                  </a:cubicBezTo>
                  <a:cubicBezTo>
                    <a:pt x="561" y="835"/>
                    <a:pt x="558" y="843"/>
                    <a:pt x="552" y="844"/>
                  </a:cubicBezTo>
                  <a:cubicBezTo>
                    <a:pt x="543" y="843"/>
                    <a:pt x="528" y="837"/>
                    <a:pt x="512" y="829"/>
                  </a:cubicBezTo>
                  <a:cubicBezTo>
                    <a:pt x="438" y="793"/>
                    <a:pt x="404" y="749"/>
                    <a:pt x="386" y="631"/>
                  </a:cubicBezTo>
                  <a:cubicBezTo>
                    <a:pt x="379" y="587"/>
                    <a:pt x="373" y="510"/>
                    <a:pt x="365" y="457"/>
                  </a:cubicBezTo>
                  <a:cubicBezTo>
                    <a:pt x="362" y="431"/>
                    <a:pt x="352" y="416"/>
                    <a:pt x="317" y="399"/>
                  </a:cubicBezTo>
                  <a:cubicBezTo>
                    <a:pt x="278" y="379"/>
                    <a:pt x="276" y="379"/>
                    <a:pt x="267" y="398"/>
                  </a:cubicBezTo>
                  <a:cubicBezTo>
                    <a:pt x="213" y="507"/>
                    <a:pt x="213" y="507"/>
                    <a:pt x="213" y="507"/>
                  </a:cubicBezTo>
                  <a:cubicBezTo>
                    <a:pt x="168" y="598"/>
                    <a:pt x="164" y="610"/>
                    <a:pt x="211" y="642"/>
                  </a:cubicBezTo>
                  <a:cubicBezTo>
                    <a:pt x="228" y="653"/>
                    <a:pt x="228" y="653"/>
                    <a:pt x="228" y="653"/>
                  </a:cubicBezTo>
                  <a:cubicBezTo>
                    <a:pt x="231" y="660"/>
                    <a:pt x="222" y="674"/>
                    <a:pt x="216" y="674"/>
                  </a:cubicBezTo>
                  <a:cubicBezTo>
                    <a:pt x="178" y="653"/>
                    <a:pt x="148" y="638"/>
                    <a:pt x="114" y="620"/>
                  </a:cubicBezTo>
                  <a:cubicBezTo>
                    <a:pt x="77" y="602"/>
                    <a:pt x="45" y="588"/>
                    <a:pt x="3" y="569"/>
                  </a:cubicBezTo>
                  <a:cubicBezTo>
                    <a:pt x="0" y="564"/>
                    <a:pt x="4" y="550"/>
                    <a:pt x="13" y="547"/>
                  </a:cubicBezTo>
                  <a:cubicBezTo>
                    <a:pt x="36" y="555"/>
                    <a:pt x="36" y="555"/>
                    <a:pt x="36" y="555"/>
                  </a:cubicBezTo>
                  <a:cubicBezTo>
                    <a:pt x="89" y="574"/>
                    <a:pt x="96" y="563"/>
                    <a:pt x="142" y="472"/>
                  </a:cubicBezTo>
                  <a:lnTo>
                    <a:pt x="296" y="160"/>
                  </a:lnTo>
                  <a:close/>
                  <a:moveTo>
                    <a:pt x="306" y="319"/>
                  </a:moveTo>
                  <a:cubicBezTo>
                    <a:pt x="298" y="335"/>
                    <a:pt x="293" y="345"/>
                    <a:pt x="294" y="349"/>
                  </a:cubicBezTo>
                  <a:cubicBezTo>
                    <a:pt x="295" y="353"/>
                    <a:pt x="308" y="362"/>
                    <a:pt x="352" y="383"/>
                  </a:cubicBezTo>
                  <a:cubicBezTo>
                    <a:pt x="383" y="399"/>
                    <a:pt x="418" y="412"/>
                    <a:pt x="453" y="405"/>
                  </a:cubicBezTo>
                  <a:cubicBezTo>
                    <a:pt x="485" y="398"/>
                    <a:pt x="520" y="378"/>
                    <a:pt x="550" y="319"/>
                  </a:cubicBezTo>
                  <a:cubicBezTo>
                    <a:pt x="584" y="250"/>
                    <a:pt x="573" y="164"/>
                    <a:pt x="477" y="116"/>
                  </a:cubicBezTo>
                  <a:cubicBezTo>
                    <a:pt x="423" y="89"/>
                    <a:pt x="418" y="92"/>
                    <a:pt x="406" y="116"/>
                  </a:cubicBezTo>
                  <a:lnTo>
                    <a:pt x="306" y="3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37" name="Freeform 255"/>
            <p:cNvSpPr>
              <a:spLocks/>
            </p:cNvSpPr>
            <p:nvPr/>
          </p:nvSpPr>
          <p:spPr bwMode="auto">
            <a:xfrm>
              <a:off x="7485" y="160"/>
              <a:ext cx="96" cy="101"/>
            </a:xfrm>
            <a:custGeom>
              <a:avLst/>
              <a:gdLst>
                <a:gd name="T0" fmla="*/ 378 w 750"/>
                <a:gd name="T1" fmla="*/ 163 h 795"/>
                <a:gd name="T2" fmla="*/ 405 w 750"/>
                <a:gd name="T3" fmla="*/ 30 h 795"/>
                <a:gd name="T4" fmla="*/ 394 w 750"/>
                <a:gd name="T5" fmla="*/ 19 h 795"/>
                <a:gd name="T6" fmla="*/ 411 w 750"/>
                <a:gd name="T7" fmla="*/ 1 h 795"/>
                <a:gd name="T8" fmla="*/ 500 w 750"/>
                <a:gd name="T9" fmla="*/ 73 h 795"/>
                <a:gd name="T10" fmla="*/ 644 w 750"/>
                <a:gd name="T11" fmla="*/ 185 h 795"/>
                <a:gd name="T12" fmla="*/ 750 w 750"/>
                <a:gd name="T13" fmla="*/ 262 h 795"/>
                <a:gd name="T14" fmla="*/ 684 w 750"/>
                <a:gd name="T15" fmla="*/ 374 h 795"/>
                <a:gd name="T16" fmla="*/ 663 w 750"/>
                <a:gd name="T17" fmla="*/ 361 h 795"/>
                <a:gd name="T18" fmla="*/ 661 w 750"/>
                <a:gd name="T19" fmla="*/ 243 h 795"/>
                <a:gd name="T20" fmla="*/ 590 w 750"/>
                <a:gd name="T21" fmla="*/ 181 h 795"/>
                <a:gd name="T22" fmla="*/ 535 w 750"/>
                <a:gd name="T23" fmla="*/ 138 h 795"/>
                <a:gd name="T24" fmla="*/ 488 w 750"/>
                <a:gd name="T25" fmla="*/ 151 h 795"/>
                <a:gd name="T26" fmla="*/ 369 w 750"/>
                <a:gd name="T27" fmla="*/ 305 h 795"/>
                <a:gd name="T28" fmla="*/ 378 w 750"/>
                <a:gd name="T29" fmla="*/ 346 h 795"/>
                <a:gd name="T30" fmla="*/ 423 w 750"/>
                <a:gd name="T31" fmla="*/ 380 h 795"/>
                <a:gd name="T32" fmla="*/ 492 w 750"/>
                <a:gd name="T33" fmla="*/ 426 h 795"/>
                <a:gd name="T34" fmla="*/ 531 w 750"/>
                <a:gd name="T35" fmla="*/ 413 h 795"/>
                <a:gd name="T36" fmla="*/ 561 w 750"/>
                <a:gd name="T37" fmla="*/ 386 h 795"/>
                <a:gd name="T38" fmla="*/ 581 w 750"/>
                <a:gd name="T39" fmla="*/ 402 h 795"/>
                <a:gd name="T40" fmla="*/ 518 w 750"/>
                <a:gd name="T41" fmla="*/ 478 h 795"/>
                <a:gd name="T42" fmla="*/ 464 w 750"/>
                <a:gd name="T43" fmla="*/ 554 h 795"/>
                <a:gd name="T44" fmla="*/ 444 w 750"/>
                <a:gd name="T45" fmla="*/ 539 h 795"/>
                <a:gd name="T46" fmla="*/ 460 w 750"/>
                <a:gd name="T47" fmla="*/ 504 h 795"/>
                <a:gd name="T48" fmla="*/ 458 w 750"/>
                <a:gd name="T49" fmla="*/ 456 h 795"/>
                <a:gd name="T50" fmla="*/ 402 w 750"/>
                <a:gd name="T51" fmla="*/ 407 h 795"/>
                <a:gd name="T52" fmla="*/ 358 w 750"/>
                <a:gd name="T53" fmla="*/ 373 h 795"/>
                <a:gd name="T54" fmla="*/ 316 w 750"/>
                <a:gd name="T55" fmla="*/ 374 h 795"/>
                <a:gd name="T56" fmla="*/ 233 w 750"/>
                <a:gd name="T57" fmla="*/ 482 h 795"/>
                <a:gd name="T58" fmla="*/ 186 w 750"/>
                <a:gd name="T59" fmla="*/ 574 h 795"/>
                <a:gd name="T60" fmla="*/ 266 w 750"/>
                <a:gd name="T61" fmla="*/ 663 h 795"/>
                <a:gd name="T62" fmla="*/ 373 w 750"/>
                <a:gd name="T63" fmla="*/ 727 h 795"/>
                <a:gd name="T64" fmla="*/ 485 w 750"/>
                <a:gd name="T65" fmla="*/ 694 h 795"/>
                <a:gd name="T66" fmla="*/ 500 w 750"/>
                <a:gd name="T67" fmla="*/ 715 h 795"/>
                <a:gd name="T68" fmla="*/ 383 w 750"/>
                <a:gd name="T69" fmla="*/ 795 h 795"/>
                <a:gd name="T70" fmla="*/ 179 w 750"/>
                <a:gd name="T71" fmla="*/ 634 h 795"/>
                <a:gd name="T72" fmla="*/ 109 w 750"/>
                <a:gd name="T73" fmla="*/ 581 h 795"/>
                <a:gd name="T74" fmla="*/ 3 w 750"/>
                <a:gd name="T75" fmla="*/ 503 h 795"/>
                <a:gd name="T76" fmla="*/ 16 w 750"/>
                <a:gd name="T77" fmla="*/ 482 h 795"/>
                <a:gd name="T78" fmla="*/ 43 w 750"/>
                <a:gd name="T79" fmla="*/ 499 h 795"/>
                <a:gd name="T80" fmla="*/ 165 w 750"/>
                <a:gd name="T81" fmla="*/ 440 h 795"/>
                <a:gd name="T82" fmla="*/ 378 w 750"/>
                <a:gd name="T83" fmla="*/ 16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795">
                  <a:moveTo>
                    <a:pt x="378" y="163"/>
                  </a:moveTo>
                  <a:cubicBezTo>
                    <a:pt x="440" y="83"/>
                    <a:pt x="447" y="70"/>
                    <a:pt x="405" y="30"/>
                  </a:cubicBezTo>
                  <a:cubicBezTo>
                    <a:pt x="394" y="19"/>
                    <a:pt x="394" y="19"/>
                    <a:pt x="394" y="19"/>
                  </a:cubicBezTo>
                  <a:cubicBezTo>
                    <a:pt x="392" y="13"/>
                    <a:pt x="404" y="0"/>
                    <a:pt x="411" y="1"/>
                  </a:cubicBezTo>
                  <a:cubicBezTo>
                    <a:pt x="442" y="28"/>
                    <a:pt x="468" y="49"/>
                    <a:pt x="500" y="73"/>
                  </a:cubicBezTo>
                  <a:cubicBezTo>
                    <a:pt x="644" y="185"/>
                    <a:pt x="644" y="185"/>
                    <a:pt x="644" y="185"/>
                  </a:cubicBezTo>
                  <a:cubicBezTo>
                    <a:pt x="694" y="222"/>
                    <a:pt x="739" y="257"/>
                    <a:pt x="750" y="262"/>
                  </a:cubicBezTo>
                  <a:cubicBezTo>
                    <a:pt x="744" y="279"/>
                    <a:pt x="707" y="338"/>
                    <a:pt x="684" y="374"/>
                  </a:cubicBezTo>
                  <a:cubicBezTo>
                    <a:pt x="677" y="376"/>
                    <a:pt x="664" y="368"/>
                    <a:pt x="663" y="361"/>
                  </a:cubicBezTo>
                  <a:cubicBezTo>
                    <a:pt x="680" y="316"/>
                    <a:pt x="693" y="283"/>
                    <a:pt x="661" y="243"/>
                  </a:cubicBezTo>
                  <a:cubicBezTo>
                    <a:pt x="648" y="226"/>
                    <a:pt x="624" y="206"/>
                    <a:pt x="590" y="181"/>
                  </a:cubicBezTo>
                  <a:cubicBezTo>
                    <a:pt x="535" y="138"/>
                    <a:pt x="535" y="138"/>
                    <a:pt x="535" y="138"/>
                  </a:cubicBezTo>
                  <a:cubicBezTo>
                    <a:pt x="511" y="120"/>
                    <a:pt x="510" y="122"/>
                    <a:pt x="488" y="151"/>
                  </a:cubicBezTo>
                  <a:cubicBezTo>
                    <a:pt x="369" y="305"/>
                    <a:pt x="369" y="305"/>
                    <a:pt x="369" y="305"/>
                  </a:cubicBezTo>
                  <a:cubicBezTo>
                    <a:pt x="353" y="326"/>
                    <a:pt x="355" y="328"/>
                    <a:pt x="378" y="346"/>
                  </a:cubicBezTo>
                  <a:cubicBezTo>
                    <a:pt x="423" y="380"/>
                    <a:pt x="423" y="380"/>
                    <a:pt x="423" y="380"/>
                  </a:cubicBezTo>
                  <a:cubicBezTo>
                    <a:pt x="455" y="405"/>
                    <a:pt x="480" y="422"/>
                    <a:pt x="492" y="426"/>
                  </a:cubicBezTo>
                  <a:cubicBezTo>
                    <a:pt x="504" y="430"/>
                    <a:pt x="512" y="429"/>
                    <a:pt x="531" y="413"/>
                  </a:cubicBezTo>
                  <a:cubicBezTo>
                    <a:pt x="561" y="386"/>
                    <a:pt x="561" y="386"/>
                    <a:pt x="561" y="386"/>
                  </a:cubicBezTo>
                  <a:cubicBezTo>
                    <a:pt x="569" y="385"/>
                    <a:pt x="582" y="395"/>
                    <a:pt x="581" y="402"/>
                  </a:cubicBezTo>
                  <a:cubicBezTo>
                    <a:pt x="567" y="421"/>
                    <a:pt x="541" y="449"/>
                    <a:pt x="518" y="478"/>
                  </a:cubicBezTo>
                  <a:cubicBezTo>
                    <a:pt x="497" y="505"/>
                    <a:pt x="477" y="537"/>
                    <a:pt x="464" y="554"/>
                  </a:cubicBezTo>
                  <a:cubicBezTo>
                    <a:pt x="457" y="557"/>
                    <a:pt x="444" y="547"/>
                    <a:pt x="444" y="539"/>
                  </a:cubicBezTo>
                  <a:cubicBezTo>
                    <a:pt x="460" y="504"/>
                    <a:pt x="460" y="504"/>
                    <a:pt x="460" y="504"/>
                  </a:cubicBezTo>
                  <a:cubicBezTo>
                    <a:pt x="467" y="488"/>
                    <a:pt x="471" y="472"/>
                    <a:pt x="458" y="456"/>
                  </a:cubicBezTo>
                  <a:cubicBezTo>
                    <a:pt x="450" y="445"/>
                    <a:pt x="432" y="430"/>
                    <a:pt x="402" y="407"/>
                  </a:cubicBezTo>
                  <a:cubicBezTo>
                    <a:pt x="358" y="373"/>
                    <a:pt x="358" y="373"/>
                    <a:pt x="358" y="373"/>
                  </a:cubicBezTo>
                  <a:cubicBezTo>
                    <a:pt x="335" y="355"/>
                    <a:pt x="332" y="354"/>
                    <a:pt x="316" y="374"/>
                  </a:cubicBezTo>
                  <a:cubicBezTo>
                    <a:pt x="233" y="482"/>
                    <a:pt x="233" y="482"/>
                    <a:pt x="233" y="482"/>
                  </a:cubicBezTo>
                  <a:cubicBezTo>
                    <a:pt x="202" y="523"/>
                    <a:pt x="184" y="551"/>
                    <a:pt x="186" y="574"/>
                  </a:cubicBezTo>
                  <a:cubicBezTo>
                    <a:pt x="188" y="590"/>
                    <a:pt x="198" y="611"/>
                    <a:pt x="266" y="663"/>
                  </a:cubicBezTo>
                  <a:cubicBezTo>
                    <a:pt x="325" y="708"/>
                    <a:pt x="349" y="723"/>
                    <a:pt x="373" y="727"/>
                  </a:cubicBezTo>
                  <a:cubicBezTo>
                    <a:pt x="393" y="730"/>
                    <a:pt x="434" y="719"/>
                    <a:pt x="485" y="694"/>
                  </a:cubicBezTo>
                  <a:cubicBezTo>
                    <a:pt x="493" y="695"/>
                    <a:pt x="502" y="705"/>
                    <a:pt x="500" y="715"/>
                  </a:cubicBezTo>
                  <a:cubicBezTo>
                    <a:pt x="474" y="737"/>
                    <a:pt x="409" y="782"/>
                    <a:pt x="383" y="795"/>
                  </a:cubicBezTo>
                  <a:cubicBezTo>
                    <a:pt x="315" y="740"/>
                    <a:pt x="247" y="687"/>
                    <a:pt x="179" y="634"/>
                  </a:cubicBezTo>
                  <a:cubicBezTo>
                    <a:pt x="109" y="581"/>
                    <a:pt x="109" y="581"/>
                    <a:pt x="109" y="581"/>
                  </a:cubicBezTo>
                  <a:cubicBezTo>
                    <a:pt x="76" y="555"/>
                    <a:pt x="50" y="536"/>
                    <a:pt x="3" y="503"/>
                  </a:cubicBezTo>
                  <a:cubicBezTo>
                    <a:pt x="0" y="497"/>
                    <a:pt x="8" y="483"/>
                    <a:pt x="16" y="482"/>
                  </a:cubicBezTo>
                  <a:cubicBezTo>
                    <a:pt x="43" y="499"/>
                    <a:pt x="43" y="499"/>
                    <a:pt x="43" y="499"/>
                  </a:cubicBezTo>
                  <a:cubicBezTo>
                    <a:pt x="90" y="529"/>
                    <a:pt x="103" y="521"/>
                    <a:pt x="165" y="440"/>
                  </a:cubicBezTo>
                  <a:lnTo>
                    <a:pt x="378"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38" name="Freeform 256"/>
            <p:cNvSpPr>
              <a:spLocks noEditPoints="1"/>
            </p:cNvSpPr>
            <p:nvPr/>
          </p:nvSpPr>
          <p:spPr bwMode="auto">
            <a:xfrm>
              <a:off x="7574" y="261"/>
              <a:ext cx="101" cy="102"/>
            </a:xfrm>
            <a:custGeom>
              <a:avLst/>
              <a:gdLst>
                <a:gd name="T0" fmla="*/ 485 w 796"/>
                <a:gd name="T1" fmla="*/ 125 h 792"/>
                <a:gd name="T2" fmla="*/ 543 w 796"/>
                <a:gd name="T3" fmla="*/ 38 h 792"/>
                <a:gd name="T4" fmla="*/ 534 w 796"/>
                <a:gd name="T5" fmla="*/ 18 h 792"/>
                <a:gd name="T6" fmla="*/ 556 w 796"/>
                <a:gd name="T7" fmla="*/ 6 h 792"/>
                <a:gd name="T8" fmla="*/ 687 w 796"/>
                <a:gd name="T9" fmla="*/ 212 h 792"/>
                <a:gd name="T10" fmla="*/ 770 w 796"/>
                <a:gd name="T11" fmla="*/ 410 h 792"/>
                <a:gd name="T12" fmla="*/ 625 w 796"/>
                <a:gd name="T13" fmla="*/ 726 h 792"/>
                <a:gd name="T14" fmla="*/ 290 w 796"/>
                <a:gd name="T15" fmla="*/ 727 h 792"/>
                <a:gd name="T16" fmla="*/ 139 w 796"/>
                <a:gd name="T17" fmla="*/ 564 h 792"/>
                <a:gd name="T18" fmla="*/ 65 w 796"/>
                <a:gd name="T19" fmla="*/ 424 h 792"/>
                <a:gd name="T20" fmla="*/ 0 w 796"/>
                <a:gd name="T21" fmla="*/ 321 h 792"/>
                <a:gd name="T22" fmla="*/ 20 w 796"/>
                <a:gd name="T23" fmla="*/ 307 h 792"/>
                <a:gd name="T24" fmla="*/ 34 w 796"/>
                <a:gd name="T25" fmla="*/ 325 h 792"/>
                <a:gd name="T26" fmla="*/ 168 w 796"/>
                <a:gd name="T27" fmla="*/ 313 h 792"/>
                <a:gd name="T28" fmla="*/ 485 w 796"/>
                <a:gd name="T29" fmla="*/ 125 h 792"/>
                <a:gd name="T30" fmla="*/ 228 w 796"/>
                <a:gd name="T31" fmla="*/ 370 h 792"/>
                <a:gd name="T32" fmla="*/ 147 w 796"/>
                <a:gd name="T33" fmla="*/ 441 h 792"/>
                <a:gd name="T34" fmla="*/ 174 w 796"/>
                <a:gd name="T35" fmla="*/ 564 h 792"/>
                <a:gd name="T36" fmla="*/ 574 w 796"/>
                <a:gd name="T37" fmla="*/ 643 h 792"/>
                <a:gd name="T38" fmla="*/ 665 w 796"/>
                <a:gd name="T39" fmla="*/ 234 h 792"/>
                <a:gd name="T40" fmla="*/ 604 w 796"/>
                <a:gd name="T41" fmla="*/ 158 h 792"/>
                <a:gd name="T42" fmla="*/ 536 w 796"/>
                <a:gd name="T43" fmla="*/ 187 h 792"/>
                <a:gd name="T44" fmla="*/ 228 w 796"/>
                <a:gd name="T45" fmla="*/ 37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 h="792">
                  <a:moveTo>
                    <a:pt x="485" y="125"/>
                  </a:moveTo>
                  <a:cubicBezTo>
                    <a:pt x="543" y="90"/>
                    <a:pt x="558" y="76"/>
                    <a:pt x="543" y="38"/>
                  </a:cubicBezTo>
                  <a:cubicBezTo>
                    <a:pt x="534" y="18"/>
                    <a:pt x="534" y="18"/>
                    <a:pt x="534" y="18"/>
                  </a:cubicBezTo>
                  <a:cubicBezTo>
                    <a:pt x="535" y="9"/>
                    <a:pt x="547" y="0"/>
                    <a:pt x="556" y="6"/>
                  </a:cubicBezTo>
                  <a:cubicBezTo>
                    <a:pt x="602" y="75"/>
                    <a:pt x="644" y="141"/>
                    <a:pt x="687" y="212"/>
                  </a:cubicBezTo>
                  <a:cubicBezTo>
                    <a:pt x="728" y="282"/>
                    <a:pt x="758" y="344"/>
                    <a:pt x="770" y="410"/>
                  </a:cubicBezTo>
                  <a:cubicBezTo>
                    <a:pt x="796" y="547"/>
                    <a:pt x="735" y="660"/>
                    <a:pt x="625" y="726"/>
                  </a:cubicBezTo>
                  <a:cubicBezTo>
                    <a:pt x="519" y="789"/>
                    <a:pt x="398" y="792"/>
                    <a:pt x="290" y="727"/>
                  </a:cubicBezTo>
                  <a:cubicBezTo>
                    <a:pt x="228" y="690"/>
                    <a:pt x="177" y="628"/>
                    <a:pt x="139" y="564"/>
                  </a:cubicBezTo>
                  <a:cubicBezTo>
                    <a:pt x="107" y="511"/>
                    <a:pt x="82" y="453"/>
                    <a:pt x="65" y="424"/>
                  </a:cubicBezTo>
                  <a:cubicBezTo>
                    <a:pt x="44" y="389"/>
                    <a:pt x="25" y="360"/>
                    <a:pt x="0" y="321"/>
                  </a:cubicBezTo>
                  <a:cubicBezTo>
                    <a:pt x="0" y="315"/>
                    <a:pt x="12" y="305"/>
                    <a:pt x="20" y="307"/>
                  </a:cubicBezTo>
                  <a:cubicBezTo>
                    <a:pt x="34" y="325"/>
                    <a:pt x="34" y="325"/>
                    <a:pt x="34" y="325"/>
                  </a:cubicBezTo>
                  <a:cubicBezTo>
                    <a:pt x="70" y="369"/>
                    <a:pt x="81" y="365"/>
                    <a:pt x="168" y="313"/>
                  </a:cubicBezTo>
                  <a:lnTo>
                    <a:pt x="485" y="125"/>
                  </a:lnTo>
                  <a:close/>
                  <a:moveTo>
                    <a:pt x="228" y="370"/>
                  </a:moveTo>
                  <a:cubicBezTo>
                    <a:pt x="184" y="396"/>
                    <a:pt x="158" y="415"/>
                    <a:pt x="147" y="441"/>
                  </a:cubicBezTo>
                  <a:cubicBezTo>
                    <a:pt x="132" y="474"/>
                    <a:pt x="142" y="511"/>
                    <a:pt x="174" y="564"/>
                  </a:cubicBezTo>
                  <a:cubicBezTo>
                    <a:pt x="270" y="726"/>
                    <a:pt x="419" y="735"/>
                    <a:pt x="574" y="643"/>
                  </a:cubicBezTo>
                  <a:cubicBezTo>
                    <a:pt x="666" y="589"/>
                    <a:pt x="794" y="452"/>
                    <a:pt x="665" y="234"/>
                  </a:cubicBezTo>
                  <a:cubicBezTo>
                    <a:pt x="635" y="185"/>
                    <a:pt x="613" y="162"/>
                    <a:pt x="604" y="158"/>
                  </a:cubicBezTo>
                  <a:cubicBezTo>
                    <a:pt x="595" y="154"/>
                    <a:pt x="573" y="165"/>
                    <a:pt x="536" y="187"/>
                  </a:cubicBezTo>
                  <a:lnTo>
                    <a:pt x="228" y="3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39" name="Freeform 257"/>
            <p:cNvSpPr>
              <a:spLocks/>
            </p:cNvSpPr>
            <p:nvPr/>
          </p:nvSpPr>
          <p:spPr bwMode="auto">
            <a:xfrm>
              <a:off x="7616" y="348"/>
              <a:ext cx="88" cy="60"/>
            </a:xfrm>
            <a:custGeom>
              <a:avLst/>
              <a:gdLst>
                <a:gd name="T0" fmla="*/ 493 w 691"/>
                <a:gd name="T1" fmla="*/ 134 h 463"/>
                <a:gd name="T2" fmla="*/ 589 w 691"/>
                <a:gd name="T3" fmla="*/ 35 h 463"/>
                <a:gd name="T4" fmla="*/ 582 w 691"/>
                <a:gd name="T5" fmla="*/ 11 h 463"/>
                <a:gd name="T6" fmla="*/ 605 w 691"/>
                <a:gd name="T7" fmla="*/ 4 h 463"/>
                <a:gd name="T8" fmla="*/ 645 w 691"/>
                <a:gd name="T9" fmla="*/ 120 h 463"/>
                <a:gd name="T10" fmla="*/ 691 w 691"/>
                <a:gd name="T11" fmla="*/ 232 h 463"/>
                <a:gd name="T12" fmla="*/ 668 w 691"/>
                <a:gd name="T13" fmla="*/ 242 h 463"/>
                <a:gd name="T14" fmla="*/ 658 w 691"/>
                <a:gd name="T15" fmla="*/ 220 h 463"/>
                <a:gd name="T16" fmla="*/ 521 w 691"/>
                <a:gd name="T17" fmla="*/ 208 h 463"/>
                <a:gd name="T18" fmla="*/ 198 w 691"/>
                <a:gd name="T19" fmla="*/ 329 h 463"/>
                <a:gd name="T20" fmla="*/ 103 w 691"/>
                <a:gd name="T21" fmla="*/ 428 h 463"/>
                <a:gd name="T22" fmla="*/ 109 w 691"/>
                <a:gd name="T23" fmla="*/ 452 h 463"/>
                <a:gd name="T24" fmla="*/ 85 w 691"/>
                <a:gd name="T25" fmla="*/ 458 h 463"/>
                <a:gd name="T26" fmla="*/ 46 w 691"/>
                <a:gd name="T27" fmla="*/ 345 h 463"/>
                <a:gd name="T28" fmla="*/ 0 w 691"/>
                <a:gd name="T29" fmla="*/ 231 h 463"/>
                <a:gd name="T30" fmla="*/ 22 w 691"/>
                <a:gd name="T31" fmla="*/ 221 h 463"/>
                <a:gd name="T32" fmla="*/ 34 w 691"/>
                <a:gd name="T33" fmla="*/ 243 h 463"/>
                <a:gd name="T34" fmla="*/ 170 w 691"/>
                <a:gd name="T35" fmla="*/ 255 h 463"/>
                <a:gd name="T36" fmla="*/ 493 w 691"/>
                <a:gd name="T37"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1" h="463">
                  <a:moveTo>
                    <a:pt x="493" y="134"/>
                  </a:moveTo>
                  <a:cubicBezTo>
                    <a:pt x="589" y="98"/>
                    <a:pt x="604" y="90"/>
                    <a:pt x="589" y="35"/>
                  </a:cubicBezTo>
                  <a:cubicBezTo>
                    <a:pt x="582" y="11"/>
                    <a:pt x="582" y="11"/>
                    <a:pt x="582" y="11"/>
                  </a:cubicBezTo>
                  <a:cubicBezTo>
                    <a:pt x="583" y="4"/>
                    <a:pt x="601" y="0"/>
                    <a:pt x="605" y="4"/>
                  </a:cubicBezTo>
                  <a:cubicBezTo>
                    <a:pt x="621" y="51"/>
                    <a:pt x="631" y="82"/>
                    <a:pt x="645" y="120"/>
                  </a:cubicBezTo>
                  <a:cubicBezTo>
                    <a:pt x="659" y="156"/>
                    <a:pt x="672" y="187"/>
                    <a:pt x="691" y="232"/>
                  </a:cubicBezTo>
                  <a:cubicBezTo>
                    <a:pt x="690" y="238"/>
                    <a:pt x="674" y="246"/>
                    <a:pt x="668" y="242"/>
                  </a:cubicBezTo>
                  <a:cubicBezTo>
                    <a:pt x="658" y="220"/>
                    <a:pt x="658" y="220"/>
                    <a:pt x="658" y="220"/>
                  </a:cubicBezTo>
                  <a:cubicBezTo>
                    <a:pt x="633" y="168"/>
                    <a:pt x="617" y="172"/>
                    <a:pt x="521" y="208"/>
                  </a:cubicBezTo>
                  <a:cubicBezTo>
                    <a:pt x="198" y="329"/>
                    <a:pt x="198" y="329"/>
                    <a:pt x="198" y="329"/>
                  </a:cubicBezTo>
                  <a:cubicBezTo>
                    <a:pt x="101" y="365"/>
                    <a:pt x="89" y="372"/>
                    <a:pt x="103" y="428"/>
                  </a:cubicBezTo>
                  <a:cubicBezTo>
                    <a:pt x="109" y="452"/>
                    <a:pt x="109" y="452"/>
                    <a:pt x="109" y="452"/>
                  </a:cubicBezTo>
                  <a:cubicBezTo>
                    <a:pt x="107" y="459"/>
                    <a:pt x="90" y="463"/>
                    <a:pt x="85" y="458"/>
                  </a:cubicBezTo>
                  <a:cubicBezTo>
                    <a:pt x="70" y="412"/>
                    <a:pt x="60" y="381"/>
                    <a:pt x="46" y="345"/>
                  </a:cubicBezTo>
                  <a:cubicBezTo>
                    <a:pt x="32" y="306"/>
                    <a:pt x="19" y="276"/>
                    <a:pt x="0" y="231"/>
                  </a:cubicBezTo>
                  <a:cubicBezTo>
                    <a:pt x="1" y="225"/>
                    <a:pt x="15" y="217"/>
                    <a:pt x="22" y="221"/>
                  </a:cubicBezTo>
                  <a:cubicBezTo>
                    <a:pt x="34" y="243"/>
                    <a:pt x="34" y="243"/>
                    <a:pt x="34" y="243"/>
                  </a:cubicBezTo>
                  <a:cubicBezTo>
                    <a:pt x="60" y="294"/>
                    <a:pt x="74" y="291"/>
                    <a:pt x="170" y="255"/>
                  </a:cubicBezTo>
                  <a:lnTo>
                    <a:pt x="493"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40" name="Freeform 258"/>
            <p:cNvSpPr>
              <a:spLocks/>
            </p:cNvSpPr>
            <p:nvPr/>
          </p:nvSpPr>
          <p:spPr bwMode="auto">
            <a:xfrm>
              <a:off x="7639" y="460"/>
              <a:ext cx="87" cy="50"/>
            </a:xfrm>
            <a:custGeom>
              <a:avLst/>
              <a:gdLst>
                <a:gd name="T0" fmla="*/ 6 w 682"/>
                <a:gd name="T1" fmla="*/ 189 h 391"/>
                <a:gd name="T2" fmla="*/ 31 w 682"/>
                <a:gd name="T3" fmla="*/ 36 h 391"/>
                <a:gd name="T4" fmla="*/ 165 w 682"/>
                <a:gd name="T5" fmla="*/ 0 h 391"/>
                <a:gd name="T6" fmla="*/ 170 w 682"/>
                <a:gd name="T7" fmla="*/ 23 h 391"/>
                <a:gd name="T8" fmla="*/ 37 w 682"/>
                <a:gd name="T9" fmla="*/ 200 h 391"/>
                <a:gd name="T10" fmla="*/ 157 w 682"/>
                <a:gd name="T11" fmla="*/ 313 h 391"/>
                <a:gd name="T12" fmla="*/ 287 w 682"/>
                <a:gd name="T13" fmla="*/ 225 h 391"/>
                <a:gd name="T14" fmla="*/ 340 w 682"/>
                <a:gd name="T15" fmla="*/ 128 h 391"/>
                <a:gd name="T16" fmla="*/ 499 w 682"/>
                <a:gd name="T17" fmla="*/ 12 h 391"/>
                <a:gd name="T18" fmla="*/ 680 w 682"/>
                <a:gd name="T19" fmla="*/ 198 h 391"/>
                <a:gd name="T20" fmla="*/ 673 w 682"/>
                <a:gd name="T21" fmla="*/ 289 h 391"/>
                <a:gd name="T22" fmla="*/ 670 w 682"/>
                <a:gd name="T23" fmla="*/ 324 h 391"/>
                <a:gd name="T24" fmla="*/ 553 w 682"/>
                <a:gd name="T25" fmla="*/ 349 h 391"/>
                <a:gd name="T26" fmla="*/ 548 w 682"/>
                <a:gd name="T27" fmla="*/ 325 h 391"/>
                <a:gd name="T28" fmla="*/ 649 w 682"/>
                <a:gd name="T29" fmla="*/ 186 h 391"/>
                <a:gd name="T30" fmla="*/ 533 w 682"/>
                <a:gd name="T31" fmla="*/ 78 h 391"/>
                <a:gd name="T32" fmla="*/ 420 w 682"/>
                <a:gd name="T33" fmla="*/ 169 h 391"/>
                <a:gd name="T34" fmla="*/ 377 w 682"/>
                <a:gd name="T35" fmla="*/ 249 h 391"/>
                <a:gd name="T36" fmla="*/ 199 w 682"/>
                <a:gd name="T37" fmla="*/ 383 h 391"/>
                <a:gd name="T38" fmla="*/ 6 w 682"/>
                <a:gd name="T39" fmla="*/ 18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 h="391">
                  <a:moveTo>
                    <a:pt x="6" y="189"/>
                  </a:moveTo>
                  <a:cubicBezTo>
                    <a:pt x="0" y="108"/>
                    <a:pt x="22" y="55"/>
                    <a:pt x="31" y="36"/>
                  </a:cubicBezTo>
                  <a:cubicBezTo>
                    <a:pt x="52" y="23"/>
                    <a:pt x="120" y="6"/>
                    <a:pt x="165" y="0"/>
                  </a:cubicBezTo>
                  <a:cubicBezTo>
                    <a:pt x="172" y="5"/>
                    <a:pt x="175" y="19"/>
                    <a:pt x="170" y="23"/>
                  </a:cubicBezTo>
                  <a:cubicBezTo>
                    <a:pt x="121" y="41"/>
                    <a:pt x="29" y="88"/>
                    <a:pt x="37" y="200"/>
                  </a:cubicBezTo>
                  <a:cubicBezTo>
                    <a:pt x="43" y="281"/>
                    <a:pt x="98" y="317"/>
                    <a:pt x="157" y="313"/>
                  </a:cubicBezTo>
                  <a:cubicBezTo>
                    <a:pt x="199" y="310"/>
                    <a:pt x="246" y="298"/>
                    <a:pt x="287" y="225"/>
                  </a:cubicBezTo>
                  <a:cubicBezTo>
                    <a:pt x="340" y="128"/>
                    <a:pt x="340" y="128"/>
                    <a:pt x="340" y="128"/>
                  </a:cubicBezTo>
                  <a:cubicBezTo>
                    <a:pt x="369" y="78"/>
                    <a:pt x="420" y="18"/>
                    <a:pt x="499" y="12"/>
                  </a:cubicBezTo>
                  <a:cubicBezTo>
                    <a:pt x="592" y="6"/>
                    <a:pt x="671" y="73"/>
                    <a:pt x="680" y="198"/>
                  </a:cubicBezTo>
                  <a:cubicBezTo>
                    <a:pt x="682" y="228"/>
                    <a:pt x="679" y="264"/>
                    <a:pt x="673" y="289"/>
                  </a:cubicBezTo>
                  <a:cubicBezTo>
                    <a:pt x="671" y="302"/>
                    <a:pt x="669" y="316"/>
                    <a:pt x="670" y="324"/>
                  </a:cubicBezTo>
                  <a:cubicBezTo>
                    <a:pt x="647" y="334"/>
                    <a:pt x="593" y="346"/>
                    <a:pt x="553" y="349"/>
                  </a:cubicBezTo>
                  <a:cubicBezTo>
                    <a:pt x="547" y="346"/>
                    <a:pt x="543" y="330"/>
                    <a:pt x="548" y="325"/>
                  </a:cubicBezTo>
                  <a:cubicBezTo>
                    <a:pt x="594" y="309"/>
                    <a:pt x="655" y="279"/>
                    <a:pt x="649" y="186"/>
                  </a:cubicBezTo>
                  <a:cubicBezTo>
                    <a:pt x="642" y="91"/>
                    <a:pt x="578" y="75"/>
                    <a:pt x="533" y="78"/>
                  </a:cubicBezTo>
                  <a:cubicBezTo>
                    <a:pt x="477" y="82"/>
                    <a:pt x="441" y="131"/>
                    <a:pt x="420" y="169"/>
                  </a:cubicBezTo>
                  <a:cubicBezTo>
                    <a:pt x="377" y="249"/>
                    <a:pt x="377" y="249"/>
                    <a:pt x="377" y="249"/>
                  </a:cubicBezTo>
                  <a:cubicBezTo>
                    <a:pt x="343" y="313"/>
                    <a:pt x="291" y="377"/>
                    <a:pt x="199" y="383"/>
                  </a:cubicBezTo>
                  <a:cubicBezTo>
                    <a:pt x="93" y="391"/>
                    <a:pt x="15" y="315"/>
                    <a:pt x="6" y="1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41" name="Freeform 259"/>
            <p:cNvSpPr>
              <a:spLocks noEditPoints="1"/>
            </p:cNvSpPr>
            <p:nvPr/>
          </p:nvSpPr>
          <p:spPr bwMode="auto">
            <a:xfrm>
              <a:off x="7635" y="509"/>
              <a:ext cx="88" cy="83"/>
            </a:xfrm>
            <a:custGeom>
              <a:avLst/>
              <a:gdLst>
                <a:gd name="T0" fmla="*/ 253 w 689"/>
                <a:gd name="T1" fmla="*/ 444 h 649"/>
                <a:gd name="T2" fmla="*/ 281 w 689"/>
                <a:gd name="T3" fmla="*/ 407 h 649"/>
                <a:gd name="T4" fmla="*/ 299 w 689"/>
                <a:gd name="T5" fmla="*/ 262 h 649"/>
                <a:gd name="T6" fmla="*/ 280 w 689"/>
                <a:gd name="T7" fmla="*/ 222 h 649"/>
                <a:gd name="T8" fmla="*/ 183 w 689"/>
                <a:gd name="T9" fmla="*/ 176 h 649"/>
                <a:gd name="T10" fmla="*/ 105 w 689"/>
                <a:gd name="T11" fmla="*/ 146 h 649"/>
                <a:gd name="T12" fmla="*/ 83 w 689"/>
                <a:gd name="T13" fmla="*/ 171 h 649"/>
                <a:gd name="T14" fmla="*/ 76 w 689"/>
                <a:gd name="T15" fmla="*/ 203 h 649"/>
                <a:gd name="T16" fmla="*/ 52 w 689"/>
                <a:gd name="T17" fmla="*/ 198 h 649"/>
                <a:gd name="T18" fmla="*/ 67 w 689"/>
                <a:gd name="T19" fmla="*/ 98 h 649"/>
                <a:gd name="T20" fmla="*/ 75 w 689"/>
                <a:gd name="T21" fmla="*/ 5 h 649"/>
                <a:gd name="T22" fmla="*/ 99 w 689"/>
                <a:gd name="T23" fmla="*/ 6 h 649"/>
                <a:gd name="T24" fmla="*/ 98 w 689"/>
                <a:gd name="T25" fmla="*/ 38 h 649"/>
                <a:gd name="T26" fmla="*/ 139 w 689"/>
                <a:gd name="T27" fmla="*/ 102 h 649"/>
                <a:gd name="T28" fmla="*/ 344 w 689"/>
                <a:gd name="T29" fmla="*/ 212 h 649"/>
                <a:gd name="T30" fmla="*/ 592 w 689"/>
                <a:gd name="T31" fmla="*/ 341 h 649"/>
                <a:gd name="T32" fmla="*/ 658 w 689"/>
                <a:gd name="T33" fmla="*/ 366 h 649"/>
                <a:gd name="T34" fmla="*/ 689 w 689"/>
                <a:gd name="T35" fmla="*/ 420 h 649"/>
                <a:gd name="T36" fmla="*/ 679 w 689"/>
                <a:gd name="T37" fmla="*/ 434 h 649"/>
                <a:gd name="T38" fmla="*/ 545 w 689"/>
                <a:gd name="T39" fmla="*/ 461 h 649"/>
                <a:gd name="T40" fmla="*/ 142 w 689"/>
                <a:gd name="T41" fmla="*/ 547 h 649"/>
                <a:gd name="T42" fmla="*/ 30 w 689"/>
                <a:gd name="T43" fmla="*/ 617 h 649"/>
                <a:gd name="T44" fmla="*/ 24 w 689"/>
                <a:gd name="T45" fmla="*/ 642 h 649"/>
                <a:gd name="T46" fmla="*/ 0 w 689"/>
                <a:gd name="T47" fmla="*/ 640 h 649"/>
                <a:gd name="T48" fmla="*/ 17 w 689"/>
                <a:gd name="T49" fmla="*/ 523 h 649"/>
                <a:gd name="T50" fmla="*/ 27 w 689"/>
                <a:gd name="T51" fmla="*/ 412 h 649"/>
                <a:gd name="T52" fmla="*/ 51 w 689"/>
                <a:gd name="T53" fmla="*/ 413 h 649"/>
                <a:gd name="T54" fmla="*/ 51 w 689"/>
                <a:gd name="T55" fmla="*/ 441 h 649"/>
                <a:gd name="T56" fmla="*/ 64 w 689"/>
                <a:gd name="T57" fmla="*/ 477 h 649"/>
                <a:gd name="T58" fmla="*/ 117 w 689"/>
                <a:gd name="T59" fmla="*/ 471 h 649"/>
                <a:gd name="T60" fmla="*/ 253 w 689"/>
                <a:gd name="T61" fmla="*/ 444 h 649"/>
                <a:gd name="T62" fmla="*/ 361 w 689"/>
                <a:gd name="T63" fmla="*/ 263 h 649"/>
                <a:gd name="T64" fmla="*/ 335 w 689"/>
                <a:gd name="T65" fmla="*/ 281 h 649"/>
                <a:gd name="T66" fmla="*/ 321 w 689"/>
                <a:gd name="T67" fmla="*/ 399 h 649"/>
                <a:gd name="T68" fmla="*/ 349 w 689"/>
                <a:gd name="T69" fmla="*/ 424 h 649"/>
                <a:gd name="T70" fmla="*/ 512 w 689"/>
                <a:gd name="T71" fmla="*/ 390 h 649"/>
                <a:gd name="T72" fmla="*/ 575 w 689"/>
                <a:gd name="T73" fmla="*/ 375 h 649"/>
                <a:gd name="T74" fmla="*/ 576 w 689"/>
                <a:gd name="T75" fmla="*/ 373 h 649"/>
                <a:gd name="T76" fmla="*/ 521 w 689"/>
                <a:gd name="T77" fmla="*/ 343 h 649"/>
                <a:gd name="T78" fmla="*/ 361 w 689"/>
                <a:gd name="T79" fmla="*/ 26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9" h="649">
                  <a:moveTo>
                    <a:pt x="253" y="444"/>
                  </a:moveTo>
                  <a:cubicBezTo>
                    <a:pt x="275" y="439"/>
                    <a:pt x="278" y="436"/>
                    <a:pt x="281" y="407"/>
                  </a:cubicBezTo>
                  <a:cubicBezTo>
                    <a:pt x="299" y="262"/>
                    <a:pt x="299" y="262"/>
                    <a:pt x="299" y="262"/>
                  </a:cubicBezTo>
                  <a:cubicBezTo>
                    <a:pt x="301" y="237"/>
                    <a:pt x="299" y="231"/>
                    <a:pt x="280" y="222"/>
                  </a:cubicBezTo>
                  <a:cubicBezTo>
                    <a:pt x="183" y="176"/>
                    <a:pt x="183" y="176"/>
                    <a:pt x="183" y="176"/>
                  </a:cubicBezTo>
                  <a:cubicBezTo>
                    <a:pt x="141" y="157"/>
                    <a:pt x="116" y="147"/>
                    <a:pt x="105" y="146"/>
                  </a:cubicBezTo>
                  <a:cubicBezTo>
                    <a:pt x="93" y="144"/>
                    <a:pt x="87" y="149"/>
                    <a:pt x="83" y="171"/>
                  </a:cubicBezTo>
                  <a:cubicBezTo>
                    <a:pt x="76" y="203"/>
                    <a:pt x="76" y="203"/>
                    <a:pt x="76" y="203"/>
                  </a:cubicBezTo>
                  <a:cubicBezTo>
                    <a:pt x="70" y="209"/>
                    <a:pt x="55" y="207"/>
                    <a:pt x="52" y="198"/>
                  </a:cubicBezTo>
                  <a:cubicBezTo>
                    <a:pt x="57" y="173"/>
                    <a:pt x="61" y="143"/>
                    <a:pt x="67" y="98"/>
                  </a:cubicBezTo>
                  <a:cubicBezTo>
                    <a:pt x="71" y="66"/>
                    <a:pt x="73" y="32"/>
                    <a:pt x="75" y="5"/>
                  </a:cubicBezTo>
                  <a:cubicBezTo>
                    <a:pt x="79" y="0"/>
                    <a:pt x="95" y="0"/>
                    <a:pt x="99" y="6"/>
                  </a:cubicBezTo>
                  <a:cubicBezTo>
                    <a:pt x="98" y="38"/>
                    <a:pt x="98" y="38"/>
                    <a:pt x="98" y="38"/>
                  </a:cubicBezTo>
                  <a:cubicBezTo>
                    <a:pt x="98" y="62"/>
                    <a:pt x="106" y="84"/>
                    <a:pt x="139" y="102"/>
                  </a:cubicBezTo>
                  <a:cubicBezTo>
                    <a:pt x="181" y="125"/>
                    <a:pt x="240" y="159"/>
                    <a:pt x="344" y="212"/>
                  </a:cubicBezTo>
                  <a:cubicBezTo>
                    <a:pt x="592" y="341"/>
                    <a:pt x="592" y="341"/>
                    <a:pt x="592" y="341"/>
                  </a:cubicBezTo>
                  <a:cubicBezTo>
                    <a:pt x="625" y="359"/>
                    <a:pt x="643" y="367"/>
                    <a:pt x="658" y="366"/>
                  </a:cubicBezTo>
                  <a:cubicBezTo>
                    <a:pt x="662" y="390"/>
                    <a:pt x="678" y="408"/>
                    <a:pt x="689" y="420"/>
                  </a:cubicBezTo>
                  <a:cubicBezTo>
                    <a:pt x="688" y="426"/>
                    <a:pt x="686" y="432"/>
                    <a:pt x="679" y="434"/>
                  </a:cubicBezTo>
                  <a:cubicBezTo>
                    <a:pt x="635" y="441"/>
                    <a:pt x="589" y="451"/>
                    <a:pt x="545" y="461"/>
                  </a:cubicBezTo>
                  <a:cubicBezTo>
                    <a:pt x="142" y="547"/>
                    <a:pt x="142" y="547"/>
                    <a:pt x="142" y="547"/>
                  </a:cubicBezTo>
                  <a:cubicBezTo>
                    <a:pt x="56" y="565"/>
                    <a:pt x="40" y="576"/>
                    <a:pt x="30" y="617"/>
                  </a:cubicBezTo>
                  <a:cubicBezTo>
                    <a:pt x="24" y="642"/>
                    <a:pt x="24" y="642"/>
                    <a:pt x="24" y="642"/>
                  </a:cubicBezTo>
                  <a:cubicBezTo>
                    <a:pt x="18" y="649"/>
                    <a:pt x="3" y="645"/>
                    <a:pt x="0" y="640"/>
                  </a:cubicBezTo>
                  <a:cubicBezTo>
                    <a:pt x="7" y="600"/>
                    <a:pt x="11" y="567"/>
                    <a:pt x="17" y="523"/>
                  </a:cubicBezTo>
                  <a:cubicBezTo>
                    <a:pt x="22" y="477"/>
                    <a:pt x="25" y="440"/>
                    <a:pt x="27" y="412"/>
                  </a:cubicBezTo>
                  <a:cubicBezTo>
                    <a:pt x="32" y="405"/>
                    <a:pt x="47" y="406"/>
                    <a:pt x="51" y="413"/>
                  </a:cubicBezTo>
                  <a:cubicBezTo>
                    <a:pt x="51" y="441"/>
                    <a:pt x="51" y="441"/>
                    <a:pt x="51" y="441"/>
                  </a:cubicBezTo>
                  <a:cubicBezTo>
                    <a:pt x="50" y="462"/>
                    <a:pt x="55" y="476"/>
                    <a:pt x="64" y="477"/>
                  </a:cubicBezTo>
                  <a:cubicBezTo>
                    <a:pt x="75" y="478"/>
                    <a:pt x="93" y="476"/>
                    <a:pt x="117" y="471"/>
                  </a:cubicBezTo>
                  <a:lnTo>
                    <a:pt x="253" y="444"/>
                  </a:lnTo>
                  <a:close/>
                  <a:moveTo>
                    <a:pt x="361" y="263"/>
                  </a:moveTo>
                  <a:cubicBezTo>
                    <a:pt x="340" y="253"/>
                    <a:pt x="339" y="253"/>
                    <a:pt x="335" y="281"/>
                  </a:cubicBezTo>
                  <a:cubicBezTo>
                    <a:pt x="321" y="399"/>
                    <a:pt x="321" y="399"/>
                    <a:pt x="321" y="399"/>
                  </a:cubicBezTo>
                  <a:cubicBezTo>
                    <a:pt x="318" y="427"/>
                    <a:pt x="322" y="429"/>
                    <a:pt x="349" y="424"/>
                  </a:cubicBezTo>
                  <a:cubicBezTo>
                    <a:pt x="512" y="390"/>
                    <a:pt x="512" y="390"/>
                    <a:pt x="512" y="390"/>
                  </a:cubicBezTo>
                  <a:cubicBezTo>
                    <a:pt x="536" y="385"/>
                    <a:pt x="563" y="380"/>
                    <a:pt x="575" y="375"/>
                  </a:cubicBezTo>
                  <a:cubicBezTo>
                    <a:pt x="576" y="373"/>
                    <a:pt x="576" y="373"/>
                    <a:pt x="576" y="373"/>
                  </a:cubicBezTo>
                  <a:cubicBezTo>
                    <a:pt x="571" y="370"/>
                    <a:pt x="549" y="358"/>
                    <a:pt x="521" y="343"/>
                  </a:cubicBezTo>
                  <a:lnTo>
                    <a:pt x="361" y="2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42" name="Freeform 260"/>
            <p:cNvSpPr>
              <a:spLocks/>
            </p:cNvSpPr>
            <p:nvPr/>
          </p:nvSpPr>
          <p:spPr bwMode="auto">
            <a:xfrm>
              <a:off x="7608" y="588"/>
              <a:ext cx="106" cy="112"/>
            </a:xfrm>
            <a:custGeom>
              <a:avLst/>
              <a:gdLst>
                <a:gd name="T0" fmla="*/ 167 w 832"/>
                <a:gd name="T1" fmla="*/ 628 h 877"/>
                <a:gd name="T2" fmla="*/ 7 w 832"/>
                <a:gd name="T3" fmla="*/ 572 h 877"/>
                <a:gd name="T4" fmla="*/ 4 w 832"/>
                <a:gd name="T5" fmla="*/ 551 h 877"/>
                <a:gd name="T6" fmla="*/ 184 w 832"/>
                <a:gd name="T7" fmla="*/ 486 h 877"/>
                <a:gd name="T8" fmla="*/ 503 w 832"/>
                <a:gd name="T9" fmla="*/ 364 h 877"/>
                <a:gd name="T10" fmla="*/ 665 w 832"/>
                <a:gd name="T11" fmla="*/ 305 h 877"/>
                <a:gd name="T12" fmla="*/ 666 w 832"/>
                <a:gd name="T13" fmla="*/ 303 h 877"/>
                <a:gd name="T14" fmla="*/ 608 w 832"/>
                <a:gd name="T15" fmla="*/ 276 h 877"/>
                <a:gd name="T16" fmla="*/ 410 w 832"/>
                <a:gd name="T17" fmla="*/ 202 h 877"/>
                <a:gd name="T18" fmla="*/ 216 w 832"/>
                <a:gd name="T19" fmla="*/ 148 h 877"/>
                <a:gd name="T20" fmla="*/ 182 w 832"/>
                <a:gd name="T21" fmla="*/ 188 h 877"/>
                <a:gd name="T22" fmla="*/ 168 w 832"/>
                <a:gd name="T23" fmla="*/ 215 h 877"/>
                <a:gd name="T24" fmla="*/ 146 w 832"/>
                <a:gd name="T25" fmla="*/ 205 h 877"/>
                <a:gd name="T26" fmla="*/ 189 w 832"/>
                <a:gd name="T27" fmla="*/ 100 h 877"/>
                <a:gd name="T28" fmla="*/ 221 w 832"/>
                <a:gd name="T29" fmla="*/ 4 h 877"/>
                <a:gd name="T30" fmla="*/ 245 w 832"/>
                <a:gd name="T31" fmla="*/ 11 h 877"/>
                <a:gd name="T32" fmla="*/ 238 w 832"/>
                <a:gd name="T33" fmla="*/ 36 h 877"/>
                <a:gd name="T34" fmla="*/ 242 w 832"/>
                <a:gd name="T35" fmla="*/ 83 h 877"/>
                <a:gd name="T36" fmla="*/ 424 w 832"/>
                <a:gd name="T37" fmla="*/ 165 h 877"/>
                <a:gd name="T38" fmla="*/ 687 w 832"/>
                <a:gd name="T39" fmla="*/ 263 h 877"/>
                <a:gd name="T40" fmla="*/ 760 w 832"/>
                <a:gd name="T41" fmla="*/ 268 h 877"/>
                <a:gd name="T42" fmla="*/ 803 w 832"/>
                <a:gd name="T43" fmla="*/ 220 h 877"/>
                <a:gd name="T44" fmla="*/ 810 w 832"/>
                <a:gd name="T45" fmla="*/ 205 h 877"/>
                <a:gd name="T46" fmla="*/ 832 w 832"/>
                <a:gd name="T47" fmla="*/ 215 h 877"/>
                <a:gd name="T48" fmla="*/ 791 w 832"/>
                <a:gd name="T49" fmla="*/ 317 h 877"/>
                <a:gd name="T50" fmla="*/ 778 w 832"/>
                <a:gd name="T51" fmla="*/ 360 h 877"/>
                <a:gd name="T52" fmla="*/ 520 w 832"/>
                <a:gd name="T53" fmla="*/ 440 h 877"/>
                <a:gd name="T54" fmla="*/ 388 w 832"/>
                <a:gd name="T55" fmla="*/ 491 h 877"/>
                <a:gd name="T56" fmla="*/ 168 w 832"/>
                <a:gd name="T57" fmla="*/ 580 h 877"/>
                <a:gd name="T58" fmla="*/ 167 w 832"/>
                <a:gd name="T59" fmla="*/ 582 h 877"/>
                <a:gd name="T60" fmla="*/ 204 w 832"/>
                <a:gd name="T61" fmla="*/ 599 h 877"/>
                <a:gd name="T62" fmla="*/ 398 w 832"/>
                <a:gd name="T63" fmla="*/ 672 h 877"/>
                <a:gd name="T64" fmla="*/ 593 w 832"/>
                <a:gd name="T65" fmla="*/ 724 h 877"/>
                <a:gd name="T66" fmla="*/ 632 w 832"/>
                <a:gd name="T67" fmla="*/ 675 h 877"/>
                <a:gd name="T68" fmla="*/ 640 w 832"/>
                <a:gd name="T69" fmla="*/ 660 h 877"/>
                <a:gd name="T70" fmla="*/ 662 w 832"/>
                <a:gd name="T71" fmla="*/ 670 h 877"/>
                <a:gd name="T72" fmla="*/ 619 w 832"/>
                <a:gd name="T73" fmla="*/ 777 h 877"/>
                <a:gd name="T74" fmla="*/ 587 w 832"/>
                <a:gd name="T75" fmla="*/ 871 h 877"/>
                <a:gd name="T76" fmla="*/ 563 w 832"/>
                <a:gd name="T77" fmla="*/ 865 h 877"/>
                <a:gd name="T78" fmla="*/ 566 w 832"/>
                <a:gd name="T79" fmla="*/ 851 h 877"/>
                <a:gd name="T80" fmla="*/ 566 w 832"/>
                <a:gd name="T81" fmla="*/ 793 h 877"/>
                <a:gd name="T82" fmla="*/ 384 w 832"/>
                <a:gd name="T83" fmla="*/ 710 h 877"/>
                <a:gd name="T84" fmla="*/ 167 w 832"/>
                <a:gd name="T85" fmla="*/ 62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2" h="877">
                  <a:moveTo>
                    <a:pt x="167" y="628"/>
                  </a:moveTo>
                  <a:cubicBezTo>
                    <a:pt x="140" y="618"/>
                    <a:pt x="32" y="578"/>
                    <a:pt x="7" y="572"/>
                  </a:cubicBezTo>
                  <a:cubicBezTo>
                    <a:pt x="2" y="568"/>
                    <a:pt x="0" y="561"/>
                    <a:pt x="4" y="551"/>
                  </a:cubicBezTo>
                  <a:cubicBezTo>
                    <a:pt x="23" y="545"/>
                    <a:pt x="65" y="531"/>
                    <a:pt x="184" y="486"/>
                  </a:cubicBezTo>
                  <a:cubicBezTo>
                    <a:pt x="503" y="364"/>
                    <a:pt x="503" y="364"/>
                    <a:pt x="503" y="364"/>
                  </a:cubicBezTo>
                  <a:cubicBezTo>
                    <a:pt x="541" y="350"/>
                    <a:pt x="638" y="316"/>
                    <a:pt x="665" y="305"/>
                  </a:cubicBezTo>
                  <a:cubicBezTo>
                    <a:pt x="666" y="303"/>
                    <a:pt x="666" y="303"/>
                    <a:pt x="666" y="303"/>
                  </a:cubicBezTo>
                  <a:cubicBezTo>
                    <a:pt x="656" y="295"/>
                    <a:pt x="636" y="287"/>
                    <a:pt x="608" y="276"/>
                  </a:cubicBezTo>
                  <a:cubicBezTo>
                    <a:pt x="410" y="202"/>
                    <a:pt x="410" y="202"/>
                    <a:pt x="410" y="202"/>
                  </a:cubicBezTo>
                  <a:cubicBezTo>
                    <a:pt x="368" y="186"/>
                    <a:pt x="249" y="144"/>
                    <a:pt x="216" y="148"/>
                  </a:cubicBezTo>
                  <a:cubicBezTo>
                    <a:pt x="204" y="151"/>
                    <a:pt x="192" y="166"/>
                    <a:pt x="182" y="188"/>
                  </a:cubicBezTo>
                  <a:cubicBezTo>
                    <a:pt x="168" y="215"/>
                    <a:pt x="168" y="215"/>
                    <a:pt x="168" y="215"/>
                  </a:cubicBezTo>
                  <a:cubicBezTo>
                    <a:pt x="159" y="218"/>
                    <a:pt x="148" y="213"/>
                    <a:pt x="146" y="205"/>
                  </a:cubicBezTo>
                  <a:cubicBezTo>
                    <a:pt x="163" y="165"/>
                    <a:pt x="176" y="133"/>
                    <a:pt x="189" y="100"/>
                  </a:cubicBezTo>
                  <a:cubicBezTo>
                    <a:pt x="203" y="61"/>
                    <a:pt x="211" y="37"/>
                    <a:pt x="221" y="4"/>
                  </a:cubicBezTo>
                  <a:cubicBezTo>
                    <a:pt x="228" y="0"/>
                    <a:pt x="241" y="3"/>
                    <a:pt x="245" y="11"/>
                  </a:cubicBezTo>
                  <a:cubicBezTo>
                    <a:pt x="238" y="36"/>
                    <a:pt x="238" y="36"/>
                    <a:pt x="238" y="36"/>
                  </a:cubicBezTo>
                  <a:cubicBezTo>
                    <a:pt x="232" y="58"/>
                    <a:pt x="233" y="75"/>
                    <a:pt x="242" y="83"/>
                  </a:cubicBezTo>
                  <a:cubicBezTo>
                    <a:pt x="270" y="108"/>
                    <a:pt x="381" y="149"/>
                    <a:pt x="424" y="165"/>
                  </a:cubicBezTo>
                  <a:cubicBezTo>
                    <a:pt x="687" y="263"/>
                    <a:pt x="687" y="263"/>
                    <a:pt x="687" y="263"/>
                  </a:cubicBezTo>
                  <a:cubicBezTo>
                    <a:pt x="712" y="273"/>
                    <a:pt x="732" y="279"/>
                    <a:pt x="760" y="268"/>
                  </a:cubicBezTo>
                  <a:cubicBezTo>
                    <a:pt x="777" y="260"/>
                    <a:pt x="792" y="240"/>
                    <a:pt x="803" y="220"/>
                  </a:cubicBezTo>
                  <a:cubicBezTo>
                    <a:pt x="810" y="205"/>
                    <a:pt x="810" y="205"/>
                    <a:pt x="810" y="205"/>
                  </a:cubicBezTo>
                  <a:cubicBezTo>
                    <a:pt x="818" y="201"/>
                    <a:pt x="831" y="206"/>
                    <a:pt x="832" y="215"/>
                  </a:cubicBezTo>
                  <a:cubicBezTo>
                    <a:pt x="816" y="252"/>
                    <a:pt x="797" y="300"/>
                    <a:pt x="791" y="317"/>
                  </a:cubicBezTo>
                  <a:cubicBezTo>
                    <a:pt x="786" y="331"/>
                    <a:pt x="781" y="347"/>
                    <a:pt x="778" y="360"/>
                  </a:cubicBezTo>
                  <a:cubicBezTo>
                    <a:pt x="725" y="360"/>
                    <a:pt x="565" y="424"/>
                    <a:pt x="520" y="440"/>
                  </a:cubicBezTo>
                  <a:cubicBezTo>
                    <a:pt x="388" y="491"/>
                    <a:pt x="388" y="491"/>
                    <a:pt x="388" y="491"/>
                  </a:cubicBezTo>
                  <a:cubicBezTo>
                    <a:pt x="294" y="527"/>
                    <a:pt x="227" y="554"/>
                    <a:pt x="168" y="580"/>
                  </a:cubicBezTo>
                  <a:cubicBezTo>
                    <a:pt x="167" y="582"/>
                    <a:pt x="167" y="582"/>
                    <a:pt x="167" y="582"/>
                  </a:cubicBezTo>
                  <a:cubicBezTo>
                    <a:pt x="170" y="587"/>
                    <a:pt x="185" y="592"/>
                    <a:pt x="204" y="599"/>
                  </a:cubicBezTo>
                  <a:cubicBezTo>
                    <a:pt x="398" y="672"/>
                    <a:pt x="398" y="672"/>
                    <a:pt x="398" y="672"/>
                  </a:cubicBezTo>
                  <a:cubicBezTo>
                    <a:pt x="441" y="688"/>
                    <a:pt x="559" y="732"/>
                    <a:pt x="593" y="724"/>
                  </a:cubicBezTo>
                  <a:cubicBezTo>
                    <a:pt x="603" y="722"/>
                    <a:pt x="614" y="710"/>
                    <a:pt x="632" y="675"/>
                  </a:cubicBezTo>
                  <a:cubicBezTo>
                    <a:pt x="640" y="660"/>
                    <a:pt x="640" y="660"/>
                    <a:pt x="640" y="660"/>
                  </a:cubicBezTo>
                  <a:cubicBezTo>
                    <a:pt x="648" y="656"/>
                    <a:pt x="662" y="662"/>
                    <a:pt x="662" y="670"/>
                  </a:cubicBezTo>
                  <a:cubicBezTo>
                    <a:pt x="644" y="712"/>
                    <a:pt x="632" y="742"/>
                    <a:pt x="619" y="777"/>
                  </a:cubicBezTo>
                  <a:cubicBezTo>
                    <a:pt x="604" y="816"/>
                    <a:pt x="597" y="840"/>
                    <a:pt x="587" y="871"/>
                  </a:cubicBezTo>
                  <a:cubicBezTo>
                    <a:pt x="579" y="877"/>
                    <a:pt x="567" y="872"/>
                    <a:pt x="563" y="865"/>
                  </a:cubicBezTo>
                  <a:cubicBezTo>
                    <a:pt x="566" y="851"/>
                    <a:pt x="566" y="851"/>
                    <a:pt x="566" y="851"/>
                  </a:cubicBezTo>
                  <a:cubicBezTo>
                    <a:pt x="573" y="821"/>
                    <a:pt x="572" y="800"/>
                    <a:pt x="566" y="793"/>
                  </a:cubicBezTo>
                  <a:cubicBezTo>
                    <a:pt x="539" y="766"/>
                    <a:pt x="426" y="725"/>
                    <a:pt x="384" y="710"/>
                  </a:cubicBezTo>
                  <a:lnTo>
                    <a:pt x="167" y="6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43" name="Freeform 261"/>
            <p:cNvSpPr>
              <a:spLocks/>
            </p:cNvSpPr>
            <p:nvPr/>
          </p:nvSpPr>
          <p:spPr bwMode="auto">
            <a:xfrm>
              <a:off x="7585" y="672"/>
              <a:ext cx="87" cy="70"/>
            </a:xfrm>
            <a:custGeom>
              <a:avLst/>
              <a:gdLst>
                <a:gd name="T0" fmla="*/ 508 w 679"/>
                <a:gd name="T1" fmla="*/ 331 h 550"/>
                <a:gd name="T2" fmla="*/ 645 w 679"/>
                <a:gd name="T3" fmla="*/ 345 h 550"/>
                <a:gd name="T4" fmla="*/ 659 w 679"/>
                <a:gd name="T5" fmla="*/ 325 h 550"/>
                <a:gd name="T6" fmla="*/ 679 w 679"/>
                <a:gd name="T7" fmla="*/ 339 h 550"/>
                <a:gd name="T8" fmla="*/ 613 w 679"/>
                <a:gd name="T9" fmla="*/ 442 h 550"/>
                <a:gd name="T10" fmla="*/ 552 w 679"/>
                <a:gd name="T11" fmla="*/ 546 h 550"/>
                <a:gd name="T12" fmla="*/ 531 w 679"/>
                <a:gd name="T13" fmla="*/ 536 h 550"/>
                <a:gd name="T14" fmla="*/ 542 w 679"/>
                <a:gd name="T15" fmla="*/ 514 h 550"/>
                <a:gd name="T16" fmla="*/ 466 w 679"/>
                <a:gd name="T17" fmla="*/ 399 h 550"/>
                <a:gd name="T18" fmla="*/ 172 w 679"/>
                <a:gd name="T19" fmla="*/ 219 h 550"/>
                <a:gd name="T20" fmla="*/ 36 w 679"/>
                <a:gd name="T21" fmla="*/ 205 h 550"/>
                <a:gd name="T22" fmla="*/ 21 w 679"/>
                <a:gd name="T23" fmla="*/ 224 h 550"/>
                <a:gd name="T24" fmla="*/ 1 w 679"/>
                <a:gd name="T25" fmla="*/ 210 h 550"/>
                <a:gd name="T26" fmla="*/ 66 w 679"/>
                <a:gd name="T27" fmla="*/ 109 h 550"/>
                <a:gd name="T28" fmla="*/ 127 w 679"/>
                <a:gd name="T29" fmla="*/ 3 h 550"/>
                <a:gd name="T30" fmla="*/ 149 w 679"/>
                <a:gd name="T31" fmla="*/ 14 h 550"/>
                <a:gd name="T32" fmla="*/ 139 w 679"/>
                <a:gd name="T33" fmla="*/ 36 h 550"/>
                <a:gd name="T34" fmla="*/ 213 w 679"/>
                <a:gd name="T35" fmla="*/ 151 h 550"/>
                <a:gd name="T36" fmla="*/ 508 w 679"/>
                <a:gd name="T37" fmla="*/ 33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9" h="550">
                  <a:moveTo>
                    <a:pt x="508" y="331"/>
                  </a:moveTo>
                  <a:cubicBezTo>
                    <a:pt x="596" y="384"/>
                    <a:pt x="611" y="391"/>
                    <a:pt x="645" y="345"/>
                  </a:cubicBezTo>
                  <a:cubicBezTo>
                    <a:pt x="659" y="325"/>
                    <a:pt x="659" y="325"/>
                    <a:pt x="659" y="325"/>
                  </a:cubicBezTo>
                  <a:cubicBezTo>
                    <a:pt x="666" y="322"/>
                    <a:pt x="679" y="333"/>
                    <a:pt x="679" y="339"/>
                  </a:cubicBezTo>
                  <a:cubicBezTo>
                    <a:pt x="652" y="380"/>
                    <a:pt x="634" y="407"/>
                    <a:pt x="613" y="442"/>
                  </a:cubicBezTo>
                  <a:cubicBezTo>
                    <a:pt x="592" y="475"/>
                    <a:pt x="576" y="504"/>
                    <a:pt x="552" y="546"/>
                  </a:cubicBezTo>
                  <a:cubicBezTo>
                    <a:pt x="547" y="550"/>
                    <a:pt x="531" y="543"/>
                    <a:pt x="531" y="536"/>
                  </a:cubicBezTo>
                  <a:cubicBezTo>
                    <a:pt x="542" y="514"/>
                    <a:pt x="542" y="514"/>
                    <a:pt x="542" y="514"/>
                  </a:cubicBezTo>
                  <a:cubicBezTo>
                    <a:pt x="567" y="462"/>
                    <a:pt x="554" y="452"/>
                    <a:pt x="466" y="399"/>
                  </a:cubicBezTo>
                  <a:cubicBezTo>
                    <a:pt x="172" y="219"/>
                    <a:pt x="172" y="219"/>
                    <a:pt x="172" y="219"/>
                  </a:cubicBezTo>
                  <a:cubicBezTo>
                    <a:pt x="84" y="165"/>
                    <a:pt x="71" y="160"/>
                    <a:pt x="36" y="205"/>
                  </a:cubicBezTo>
                  <a:cubicBezTo>
                    <a:pt x="21" y="224"/>
                    <a:pt x="21" y="224"/>
                    <a:pt x="21" y="224"/>
                  </a:cubicBezTo>
                  <a:cubicBezTo>
                    <a:pt x="14" y="227"/>
                    <a:pt x="0" y="217"/>
                    <a:pt x="1" y="210"/>
                  </a:cubicBezTo>
                  <a:cubicBezTo>
                    <a:pt x="28" y="170"/>
                    <a:pt x="46" y="142"/>
                    <a:pt x="66" y="109"/>
                  </a:cubicBezTo>
                  <a:cubicBezTo>
                    <a:pt x="87" y="74"/>
                    <a:pt x="104" y="46"/>
                    <a:pt x="127" y="3"/>
                  </a:cubicBezTo>
                  <a:cubicBezTo>
                    <a:pt x="133" y="0"/>
                    <a:pt x="147" y="6"/>
                    <a:pt x="149" y="14"/>
                  </a:cubicBezTo>
                  <a:cubicBezTo>
                    <a:pt x="139" y="36"/>
                    <a:pt x="139" y="36"/>
                    <a:pt x="139" y="36"/>
                  </a:cubicBezTo>
                  <a:cubicBezTo>
                    <a:pt x="115" y="89"/>
                    <a:pt x="125" y="97"/>
                    <a:pt x="213" y="151"/>
                  </a:cubicBezTo>
                  <a:lnTo>
                    <a:pt x="508" y="3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44" name="Freeform 262"/>
            <p:cNvSpPr>
              <a:spLocks/>
            </p:cNvSpPr>
            <p:nvPr/>
          </p:nvSpPr>
          <p:spPr bwMode="auto">
            <a:xfrm>
              <a:off x="7549" y="718"/>
              <a:ext cx="99" cy="100"/>
            </a:xfrm>
            <a:custGeom>
              <a:avLst/>
              <a:gdLst>
                <a:gd name="T0" fmla="*/ 171 w 773"/>
                <a:gd name="T1" fmla="*/ 232 h 780"/>
                <a:gd name="T2" fmla="*/ 41 w 773"/>
                <a:gd name="T3" fmla="*/ 196 h 780"/>
                <a:gd name="T4" fmla="*/ 19 w 773"/>
                <a:gd name="T5" fmla="*/ 218 h 780"/>
                <a:gd name="T6" fmla="*/ 2 w 773"/>
                <a:gd name="T7" fmla="*/ 200 h 780"/>
                <a:gd name="T8" fmla="*/ 88 w 773"/>
                <a:gd name="T9" fmla="*/ 106 h 780"/>
                <a:gd name="T10" fmla="*/ 174 w 773"/>
                <a:gd name="T11" fmla="*/ 3 h 780"/>
                <a:gd name="T12" fmla="*/ 192 w 773"/>
                <a:gd name="T13" fmla="*/ 19 h 780"/>
                <a:gd name="T14" fmla="*/ 171 w 773"/>
                <a:gd name="T15" fmla="*/ 47 h 780"/>
                <a:gd name="T16" fmla="*/ 223 w 773"/>
                <a:gd name="T17" fmla="*/ 172 h 780"/>
                <a:gd name="T18" fmla="*/ 550 w 773"/>
                <a:gd name="T19" fmla="*/ 457 h 780"/>
                <a:gd name="T20" fmla="*/ 593 w 773"/>
                <a:gd name="T21" fmla="*/ 455 h 780"/>
                <a:gd name="T22" fmla="*/ 628 w 773"/>
                <a:gd name="T23" fmla="*/ 415 h 780"/>
                <a:gd name="T24" fmla="*/ 688 w 773"/>
                <a:gd name="T25" fmla="*/ 309 h 780"/>
                <a:gd name="T26" fmla="*/ 666 w 773"/>
                <a:gd name="T27" fmla="*/ 232 h 780"/>
                <a:gd name="T28" fmla="*/ 688 w 773"/>
                <a:gd name="T29" fmla="*/ 217 h 780"/>
                <a:gd name="T30" fmla="*/ 773 w 773"/>
                <a:gd name="T31" fmla="*/ 340 h 780"/>
                <a:gd name="T32" fmla="*/ 760 w 773"/>
                <a:gd name="T33" fmla="*/ 354 h 780"/>
                <a:gd name="T34" fmla="*/ 684 w 773"/>
                <a:gd name="T35" fmla="*/ 396 h 780"/>
                <a:gd name="T36" fmla="*/ 426 w 773"/>
                <a:gd name="T37" fmla="*/ 693 h 780"/>
                <a:gd name="T38" fmla="*/ 396 w 773"/>
                <a:gd name="T39" fmla="*/ 768 h 780"/>
                <a:gd name="T40" fmla="*/ 383 w 773"/>
                <a:gd name="T41" fmla="*/ 779 h 780"/>
                <a:gd name="T42" fmla="*/ 281 w 773"/>
                <a:gd name="T43" fmla="*/ 671 h 780"/>
                <a:gd name="T44" fmla="*/ 296 w 773"/>
                <a:gd name="T45" fmla="*/ 651 h 780"/>
                <a:gd name="T46" fmla="*/ 366 w 773"/>
                <a:gd name="T47" fmla="*/ 679 h 780"/>
                <a:gd name="T48" fmla="*/ 458 w 773"/>
                <a:gd name="T49" fmla="*/ 610 h 780"/>
                <a:gd name="T50" fmla="*/ 503 w 773"/>
                <a:gd name="T51" fmla="*/ 558 h 780"/>
                <a:gd name="T52" fmla="*/ 497 w 773"/>
                <a:gd name="T53" fmla="*/ 515 h 780"/>
                <a:gd name="T54" fmla="*/ 171 w 773"/>
                <a:gd name="T55" fmla="*/ 232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3" h="780">
                  <a:moveTo>
                    <a:pt x="171" y="232"/>
                  </a:moveTo>
                  <a:cubicBezTo>
                    <a:pt x="94" y="165"/>
                    <a:pt x="83" y="157"/>
                    <a:pt x="41" y="196"/>
                  </a:cubicBezTo>
                  <a:cubicBezTo>
                    <a:pt x="19" y="218"/>
                    <a:pt x="19" y="218"/>
                    <a:pt x="19" y="218"/>
                  </a:cubicBezTo>
                  <a:cubicBezTo>
                    <a:pt x="12" y="220"/>
                    <a:pt x="0" y="206"/>
                    <a:pt x="2" y="200"/>
                  </a:cubicBezTo>
                  <a:cubicBezTo>
                    <a:pt x="40" y="160"/>
                    <a:pt x="62" y="136"/>
                    <a:pt x="88" y="106"/>
                  </a:cubicBezTo>
                  <a:cubicBezTo>
                    <a:pt x="113" y="77"/>
                    <a:pt x="134" y="51"/>
                    <a:pt x="174" y="3"/>
                  </a:cubicBezTo>
                  <a:cubicBezTo>
                    <a:pt x="180" y="0"/>
                    <a:pt x="193" y="9"/>
                    <a:pt x="192" y="19"/>
                  </a:cubicBezTo>
                  <a:cubicBezTo>
                    <a:pt x="171" y="47"/>
                    <a:pt x="171" y="47"/>
                    <a:pt x="171" y="47"/>
                  </a:cubicBezTo>
                  <a:cubicBezTo>
                    <a:pt x="139" y="92"/>
                    <a:pt x="146" y="105"/>
                    <a:pt x="223" y="172"/>
                  </a:cubicBezTo>
                  <a:cubicBezTo>
                    <a:pt x="550" y="457"/>
                    <a:pt x="550" y="457"/>
                    <a:pt x="550" y="457"/>
                  </a:cubicBezTo>
                  <a:cubicBezTo>
                    <a:pt x="573" y="476"/>
                    <a:pt x="574" y="477"/>
                    <a:pt x="593" y="455"/>
                  </a:cubicBezTo>
                  <a:cubicBezTo>
                    <a:pt x="628" y="415"/>
                    <a:pt x="628" y="415"/>
                    <a:pt x="628" y="415"/>
                  </a:cubicBezTo>
                  <a:cubicBezTo>
                    <a:pt x="655" y="383"/>
                    <a:pt x="689" y="342"/>
                    <a:pt x="688" y="309"/>
                  </a:cubicBezTo>
                  <a:cubicBezTo>
                    <a:pt x="687" y="277"/>
                    <a:pt x="677" y="256"/>
                    <a:pt x="666" y="232"/>
                  </a:cubicBezTo>
                  <a:cubicBezTo>
                    <a:pt x="667" y="222"/>
                    <a:pt x="680" y="215"/>
                    <a:pt x="688" y="217"/>
                  </a:cubicBezTo>
                  <a:cubicBezTo>
                    <a:pt x="710" y="257"/>
                    <a:pt x="748" y="309"/>
                    <a:pt x="773" y="340"/>
                  </a:cubicBezTo>
                  <a:cubicBezTo>
                    <a:pt x="772" y="343"/>
                    <a:pt x="764" y="354"/>
                    <a:pt x="760" y="354"/>
                  </a:cubicBezTo>
                  <a:cubicBezTo>
                    <a:pt x="733" y="338"/>
                    <a:pt x="713" y="363"/>
                    <a:pt x="684" y="396"/>
                  </a:cubicBezTo>
                  <a:cubicBezTo>
                    <a:pt x="426" y="693"/>
                    <a:pt x="426" y="693"/>
                    <a:pt x="426" y="693"/>
                  </a:cubicBezTo>
                  <a:cubicBezTo>
                    <a:pt x="391" y="732"/>
                    <a:pt x="387" y="740"/>
                    <a:pt x="396" y="768"/>
                  </a:cubicBezTo>
                  <a:cubicBezTo>
                    <a:pt x="395" y="773"/>
                    <a:pt x="387" y="780"/>
                    <a:pt x="383" y="779"/>
                  </a:cubicBezTo>
                  <a:cubicBezTo>
                    <a:pt x="360" y="745"/>
                    <a:pt x="305" y="688"/>
                    <a:pt x="281" y="671"/>
                  </a:cubicBezTo>
                  <a:cubicBezTo>
                    <a:pt x="278" y="663"/>
                    <a:pt x="289" y="651"/>
                    <a:pt x="296" y="651"/>
                  </a:cubicBezTo>
                  <a:cubicBezTo>
                    <a:pt x="316" y="665"/>
                    <a:pt x="348" y="683"/>
                    <a:pt x="366" y="679"/>
                  </a:cubicBezTo>
                  <a:cubicBezTo>
                    <a:pt x="393" y="673"/>
                    <a:pt x="423" y="650"/>
                    <a:pt x="458" y="610"/>
                  </a:cubicBezTo>
                  <a:cubicBezTo>
                    <a:pt x="503" y="558"/>
                    <a:pt x="503" y="558"/>
                    <a:pt x="503" y="558"/>
                  </a:cubicBezTo>
                  <a:cubicBezTo>
                    <a:pt x="522" y="536"/>
                    <a:pt x="521" y="536"/>
                    <a:pt x="497" y="515"/>
                  </a:cubicBezTo>
                  <a:lnTo>
                    <a:pt x="171" y="2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sp>
          <p:nvSpPr>
            <p:cNvPr id="45" name="Freeform 263"/>
            <p:cNvSpPr>
              <a:spLocks noEditPoints="1"/>
            </p:cNvSpPr>
            <p:nvPr/>
          </p:nvSpPr>
          <p:spPr bwMode="auto">
            <a:xfrm>
              <a:off x="7473" y="757"/>
              <a:ext cx="111" cy="98"/>
            </a:xfrm>
            <a:custGeom>
              <a:avLst/>
              <a:gdLst>
                <a:gd name="T0" fmla="*/ 317 w 865"/>
                <a:gd name="T1" fmla="*/ 431 h 772"/>
                <a:gd name="T2" fmla="*/ 364 w 865"/>
                <a:gd name="T3" fmla="*/ 426 h 772"/>
                <a:gd name="T4" fmla="*/ 481 w 865"/>
                <a:gd name="T5" fmla="*/ 339 h 772"/>
                <a:gd name="T6" fmla="*/ 497 w 865"/>
                <a:gd name="T7" fmla="*/ 298 h 772"/>
                <a:gd name="T8" fmla="*/ 464 w 865"/>
                <a:gd name="T9" fmla="*/ 196 h 772"/>
                <a:gd name="T10" fmla="*/ 433 w 865"/>
                <a:gd name="T11" fmla="*/ 119 h 772"/>
                <a:gd name="T12" fmla="*/ 399 w 865"/>
                <a:gd name="T13" fmla="*/ 120 h 772"/>
                <a:gd name="T14" fmla="*/ 371 w 865"/>
                <a:gd name="T15" fmla="*/ 137 h 772"/>
                <a:gd name="T16" fmla="*/ 359 w 865"/>
                <a:gd name="T17" fmla="*/ 116 h 772"/>
                <a:gd name="T18" fmla="*/ 441 w 865"/>
                <a:gd name="T19" fmla="*/ 59 h 772"/>
                <a:gd name="T20" fmla="*/ 514 w 865"/>
                <a:gd name="T21" fmla="*/ 1 h 772"/>
                <a:gd name="T22" fmla="*/ 530 w 865"/>
                <a:gd name="T23" fmla="*/ 19 h 772"/>
                <a:gd name="T24" fmla="*/ 506 w 865"/>
                <a:gd name="T25" fmla="*/ 41 h 772"/>
                <a:gd name="T26" fmla="*/ 488 w 865"/>
                <a:gd name="T27" fmla="*/ 113 h 772"/>
                <a:gd name="T28" fmla="*/ 548 w 865"/>
                <a:gd name="T29" fmla="*/ 338 h 772"/>
                <a:gd name="T30" fmla="*/ 625 w 865"/>
                <a:gd name="T31" fmla="*/ 607 h 772"/>
                <a:gd name="T32" fmla="*/ 653 w 865"/>
                <a:gd name="T33" fmla="*/ 672 h 772"/>
                <a:gd name="T34" fmla="*/ 634 w 865"/>
                <a:gd name="T35" fmla="*/ 732 h 772"/>
                <a:gd name="T36" fmla="*/ 617 w 865"/>
                <a:gd name="T37" fmla="*/ 734 h 772"/>
                <a:gd name="T38" fmla="*/ 505 w 865"/>
                <a:gd name="T39" fmla="*/ 655 h 772"/>
                <a:gd name="T40" fmla="*/ 166 w 865"/>
                <a:gd name="T41" fmla="*/ 421 h 772"/>
                <a:gd name="T42" fmla="*/ 39 w 865"/>
                <a:gd name="T43" fmla="*/ 388 h 772"/>
                <a:gd name="T44" fmla="*/ 16 w 865"/>
                <a:gd name="T45" fmla="*/ 401 h 772"/>
                <a:gd name="T46" fmla="*/ 1 w 865"/>
                <a:gd name="T47" fmla="*/ 381 h 772"/>
                <a:gd name="T48" fmla="*/ 98 w 865"/>
                <a:gd name="T49" fmla="*/ 314 h 772"/>
                <a:gd name="T50" fmla="*/ 185 w 865"/>
                <a:gd name="T51" fmla="*/ 245 h 772"/>
                <a:gd name="T52" fmla="*/ 201 w 865"/>
                <a:gd name="T53" fmla="*/ 263 h 772"/>
                <a:gd name="T54" fmla="*/ 181 w 865"/>
                <a:gd name="T55" fmla="*/ 282 h 772"/>
                <a:gd name="T56" fmla="*/ 164 w 865"/>
                <a:gd name="T57" fmla="*/ 316 h 772"/>
                <a:gd name="T58" fmla="*/ 204 w 865"/>
                <a:gd name="T59" fmla="*/ 350 h 772"/>
                <a:gd name="T60" fmla="*/ 317 w 865"/>
                <a:gd name="T61" fmla="*/ 431 h 772"/>
                <a:gd name="T62" fmla="*/ 523 w 865"/>
                <a:gd name="T63" fmla="*/ 386 h 772"/>
                <a:gd name="T64" fmla="*/ 493 w 865"/>
                <a:gd name="T65" fmla="*/ 379 h 772"/>
                <a:gd name="T66" fmla="*/ 397 w 865"/>
                <a:gd name="T67" fmla="*/ 450 h 772"/>
                <a:gd name="T68" fmla="*/ 398 w 865"/>
                <a:gd name="T69" fmla="*/ 487 h 772"/>
                <a:gd name="T70" fmla="*/ 534 w 865"/>
                <a:gd name="T71" fmla="*/ 583 h 772"/>
                <a:gd name="T72" fmla="*/ 589 w 865"/>
                <a:gd name="T73" fmla="*/ 619 h 772"/>
                <a:gd name="T74" fmla="*/ 590 w 865"/>
                <a:gd name="T75" fmla="*/ 617 h 772"/>
                <a:gd name="T76" fmla="*/ 575 w 865"/>
                <a:gd name="T77" fmla="*/ 558 h 772"/>
                <a:gd name="T78" fmla="*/ 523 w 865"/>
                <a:gd name="T79" fmla="*/ 386 h 772"/>
                <a:gd name="T80" fmla="*/ 821 w 865"/>
                <a:gd name="T81" fmla="*/ 707 h 772"/>
                <a:gd name="T82" fmla="*/ 851 w 865"/>
                <a:gd name="T83" fmla="*/ 705 h 772"/>
                <a:gd name="T84" fmla="*/ 863 w 865"/>
                <a:gd name="T85" fmla="*/ 734 h 772"/>
                <a:gd name="T86" fmla="*/ 857 w 865"/>
                <a:gd name="T87" fmla="*/ 766 h 772"/>
                <a:gd name="T88" fmla="*/ 828 w 865"/>
                <a:gd name="T89" fmla="*/ 772 h 772"/>
                <a:gd name="T90" fmla="*/ 638 w 865"/>
                <a:gd name="T91" fmla="*/ 769 h 772"/>
                <a:gd name="T92" fmla="*/ 634 w 865"/>
                <a:gd name="T93" fmla="*/ 750 h 772"/>
                <a:gd name="T94" fmla="*/ 821 w 865"/>
                <a:gd name="T95" fmla="*/ 70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5" h="772">
                  <a:moveTo>
                    <a:pt x="317" y="431"/>
                  </a:moveTo>
                  <a:cubicBezTo>
                    <a:pt x="336" y="444"/>
                    <a:pt x="340" y="444"/>
                    <a:pt x="364" y="426"/>
                  </a:cubicBezTo>
                  <a:cubicBezTo>
                    <a:pt x="481" y="339"/>
                    <a:pt x="481" y="339"/>
                    <a:pt x="481" y="339"/>
                  </a:cubicBezTo>
                  <a:cubicBezTo>
                    <a:pt x="501" y="325"/>
                    <a:pt x="504" y="319"/>
                    <a:pt x="497" y="298"/>
                  </a:cubicBezTo>
                  <a:cubicBezTo>
                    <a:pt x="464" y="196"/>
                    <a:pt x="464" y="196"/>
                    <a:pt x="464" y="196"/>
                  </a:cubicBezTo>
                  <a:cubicBezTo>
                    <a:pt x="450" y="153"/>
                    <a:pt x="439" y="128"/>
                    <a:pt x="433" y="119"/>
                  </a:cubicBezTo>
                  <a:cubicBezTo>
                    <a:pt x="426" y="110"/>
                    <a:pt x="419" y="108"/>
                    <a:pt x="399" y="120"/>
                  </a:cubicBezTo>
                  <a:cubicBezTo>
                    <a:pt x="371" y="137"/>
                    <a:pt x="371" y="137"/>
                    <a:pt x="371" y="137"/>
                  </a:cubicBezTo>
                  <a:cubicBezTo>
                    <a:pt x="363" y="137"/>
                    <a:pt x="354" y="125"/>
                    <a:pt x="359" y="116"/>
                  </a:cubicBezTo>
                  <a:cubicBezTo>
                    <a:pt x="380" y="103"/>
                    <a:pt x="404" y="85"/>
                    <a:pt x="441" y="59"/>
                  </a:cubicBezTo>
                  <a:cubicBezTo>
                    <a:pt x="467" y="40"/>
                    <a:pt x="494" y="17"/>
                    <a:pt x="514" y="1"/>
                  </a:cubicBezTo>
                  <a:cubicBezTo>
                    <a:pt x="521" y="0"/>
                    <a:pt x="532" y="12"/>
                    <a:pt x="530" y="19"/>
                  </a:cubicBezTo>
                  <a:cubicBezTo>
                    <a:pt x="506" y="41"/>
                    <a:pt x="506" y="41"/>
                    <a:pt x="506" y="41"/>
                  </a:cubicBezTo>
                  <a:cubicBezTo>
                    <a:pt x="489" y="56"/>
                    <a:pt x="478" y="77"/>
                    <a:pt x="488" y="113"/>
                  </a:cubicBezTo>
                  <a:cubicBezTo>
                    <a:pt x="500" y="160"/>
                    <a:pt x="516" y="226"/>
                    <a:pt x="548" y="338"/>
                  </a:cubicBezTo>
                  <a:cubicBezTo>
                    <a:pt x="625" y="607"/>
                    <a:pt x="625" y="607"/>
                    <a:pt x="625" y="607"/>
                  </a:cubicBezTo>
                  <a:cubicBezTo>
                    <a:pt x="635" y="644"/>
                    <a:pt x="641" y="662"/>
                    <a:pt x="653" y="672"/>
                  </a:cubicBezTo>
                  <a:cubicBezTo>
                    <a:pt x="638" y="692"/>
                    <a:pt x="635" y="716"/>
                    <a:pt x="634" y="732"/>
                  </a:cubicBezTo>
                  <a:cubicBezTo>
                    <a:pt x="629" y="736"/>
                    <a:pt x="623" y="738"/>
                    <a:pt x="617" y="734"/>
                  </a:cubicBezTo>
                  <a:cubicBezTo>
                    <a:pt x="582" y="707"/>
                    <a:pt x="542" y="680"/>
                    <a:pt x="505" y="655"/>
                  </a:cubicBezTo>
                  <a:cubicBezTo>
                    <a:pt x="166" y="421"/>
                    <a:pt x="166" y="421"/>
                    <a:pt x="166" y="421"/>
                  </a:cubicBezTo>
                  <a:cubicBezTo>
                    <a:pt x="94" y="371"/>
                    <a:pt x="75" y="367"/>
                    <a:pt x="39" y="388"/>
                  </a:cubicBezTo>
                  <a:cubicBezTo>
                    <a:pt x="16" y="401"/>
                    <a:pt x="16" y="401"/>
                    <a:pt x="16" y="401"/>
                  </a:cubicBezTo>
                  <a:cubicBezTo>
                    <a:pt x="8" y="401"/>
                    <a:pt x="0" y="387"/>
                    <a:pt x="1" y="381"/>
                  </a:cubicBezTo>
                  <a:cubicBezTo>
                    <a:pt x="35" y="359"/>
                    <a:pt x="63" y="340"/>
                    <a:pt x="98" y="314"/>
                  </a:cubicBezTo>
                  <a:cubicBezTo>
                    <a:pt x="135" y="286"/>
                    <a:pt x="163" y="262"/>
                    <a:pt x="185" y="245"/>
                  </a:cubicBezTo>
                  <a:cubicBezTo>
                    <a:pt x="194" y="243"/>
                    <a:pt x="204" y="255"/>
                    <a:pt x="201" y="263"/>
                  </a:cubicBezTo>
                  <a:cubicBezTo>
                    <a:pt x="181" y="282"/>
                    <a:pt x="181" y="282"/>
                    <a:pt x="181" y="282"/>
                  </a:cubicBezTo>
                  <a:cubicBezTo>
                    <a:pt x="165" y="296"/>
                    <a:pt x="158" y="309"/>
                    <a:pt x="164" y="316"/>
                  </a:cubicBezTo>
                  <a:cubicBezTo>
                    <a:pt x="170" y="325"/>
                    <a:pt x="184" y="336"/>
                    <a:pt x="204" y="350"/>
                  </a:cubicBezTo>
                  <a:lnTo>
                    <a:pt x="317" y="431"/>
                  </a:lnTo>
                  <a:close/>
                  <a:moveTo>
                    <a:pt x="523" y="386"/>
                  </a:moveTo>
                  <a:cubicBezTo>
                    <a:pt x="516" y="363"/>
                    <a:pt x="515" y="363"/>
                    <a:pt x="493" y="379"/>
                  </a:cubicBezTo>
                  <a:cubicBezTo>
                    <a:pt x="397" y="450"/>
                    <a:pt x="397" y="450"/>
                    <a:pt x="397" y="450"/>
                  </a:cubicBezTo>
                  <a:cubicBezTo>
                    <a:pt x="375" y="467"/>
                    <a:pt x="375" y="471"/>
                    <a:pt x="398" y="487"/>
                  </a:cubicBezTo>
                  <a:cubicBezTo>
                    <a:pt x="534" y="583"/>
                    <a:pt x="534" y="583"/>
                    <a:pt x="534" y="583"/>
                  </a:cubicBezTo>
                  <a:cubicBezTo>
                    <a:pt x="554" y="597"/>
                    <a:pt x="577" y="613"/>
                    <a:pt x="589" y="619"/>
                  </a:cubicBezTo>
                  <a:cubicBezTo>
                    <a:pt x="590" y="617"/>
                    <a:pt x="590" y="617"/>
                    <a:pt x="590" y="617"/>
                  </a:cubicBezTo>
                  <a:cubicBezTo>
                    <a:pt x="590" y="612"/>
                    <a:pt x="583" y="587"/>
                    <a:pt x="575" y="558"/>
                  </a:cubicBezTo>
                  <a:lnTo>
                    <a:pt x="523" y="386"/>
                  </a:lnTo>
                  <a:close/>
                  <a:moveTo>
                    <a:pt x="821" y="707"/>
                  </a:moveTo>
                  <a:cubicBezTo>
                    <a:pt x="835" y="704"/>
                    <a:pt x="844" y="702"/>
                    <a:pt x="851" y="705"/>
                  </a:cubicBezTo>
                  <a:cubicBezTo>
                    <a:pt x="857" y="708"/>
                    <a:pt x="862" y="719"/>
                    <a:pt x="863" y="734"/>
                  </a:cubicBezTo>
                  <a:cubicBezTo>
                    <a:pt x="865" y="748"/>
                    <a:pt x="862" y="762"/>
                    <a:pt x="857" y="766"/>
                  </a:cubicBezTo>
                  <a:cubicBezTo>
                    <a:pt x="851" y="770"/>
                    <a:pt x="842" y="772"/>
                    <a:pt x="828" y="772"/>
                  </a:cubicBezTo>
                  <a:cubicBezTo>
                    <a:pt x="638" y="769"/>
                    <a:pt x="638" y="769"/>
                    <a:pt x="638" y="769"/>
                  </a:cubicBezTo>
                  <a:cubicBezTo>
                    <a:pt x="630" y="764"/>
                    <a:pt x="630" y="756"/>
                    <a:pt x="634" y="750"/>
                  </a:cubicBezTo>
                  <a:lnTo>
                    <a:pt x="821" y="70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dirty="0">
                <a:solidFill>
                  <a:prstClr val="black"/>
                </a:solidFill>
              </a:endParaRPr>
            </a:p>
          </p:txBody>
        </p:sp>
      </p:grpSp>
      <p:cxnSp>
        <p:nvCxnSpPr>
          <p:cNvPr id="47" name="Connettore 2 46"/>
          <p:cNvCxnSpPr/>
          <p:nvPr/>
        </p:nvCxnSpPr>
        <p:spPr>
          <a:xfrm flipH="1">
            <a:off x="2504028" y="4293096"/>
            <a:ext cx="576064" cy="504056"/>
          </a:xfrm>
          <a:prstGeom prst="straightConnector1">
            <a:avLst/>
          </a:prstGeom>
          <a:ln w="88900" cmpd="sng">
            <a:headEnd type="none"/>
            <a:tailEnd type="triangle" w="lg"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9" name="Connettore 2 48"/>
          <p:cNvCxnSpPr/>
          <p:nvPr/>
        </p:nvCxnSpPr>
        <p:spPr>
          <a:xfrm>
            <a:off x="4860032" y="4293096"/>
            <a:ext cx="0" cy="937626"/>
          </a:xfrm>
          <a:prstGeom prst="straightConnector1">
            <a:avLst/>
          </a:prstGeom>
          <a:ln w="88900" cmpd="sng">
            <a:headEnd type="none"/>
            <a:tailEnd type="triangle" w="lg"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1" name="Connettore 2 50"/>
          <p:cNvCxnSpPr/>
          <p:nvPr/>
        </p:nvCxnSpPr>
        <p:spPr>
          <a:xfrm>
            <a:off x="6624228" y="4293096"/>
            <a:ext cx="540060" cy="504056"/>
          </a:xfrm>
          <a:prstGeom prst="straightConnector1">
            <a:avLst/>
          </a:prstGeom>
          <a:ln w="88900" cmpd="sng">
            <a:headEnd type="none"/>
            <a:tailEnd type="triangle" w="lg"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4" name="CasellaDiTesto 53"/>
          <p:cNvSpPr txBox="1"/>
          <p:nvPr/>
        </p:nvSpPr>
        <p:spPr>
          <a:xfrm>
            <a:off x="1259632" y="4797152"/>
            <a:ext cx="2088232" cy="1477328"/>
          </a:xfrm>
          <a:prstGeom prst="rect">
            <a:avLst/>
          </a:prstGeom>
          <a:noFill/>
        </p:spPr>
        <p:txBody>
          <a:bodyPr wrap="square" rtlCol="0">
            <a:spAutoFit/>
          </a:bodyPr>
          <a:lstStyle/>
          <a:p>
            <a:r>
              <a:rPr dirty="0" smtClean="0">
                <a:solidFill>
                  <a:prstClr val="black"/>
                </a:solidFill>
              </a:rPr>
              <a:t>Controlli su medicinali e materie prime: post marketing, difetti, corpi estranei……</a:t>
            </a:r>
            <a:endParaRPr dirty="0">
              <a:solidFill>
                <a:prstClr val="black"/>
              </a:solidFill>
            </a:endParaRPr>
          </a:p>
        </p:txBody>
      </p:sp>
      <p:sp>
        <p:nvSpPr>
          <p:cNvPr id="55" name="CasellaDiTesto 54"/>
          <p:cNvSpPr txBox="1"/>
          <p:nvPr/>
        </p:nvSpPr>
        <p:spPr>
          <a:xfrm>
            <a:off x="3815916" y="5262049"/>
            <a:ext cx="2088232" cy="1477328"/>
          </a:xfrm>
          <a:prstGeom prst="rect">
            <a:avLst/>
          </a:prstGeom>
          <a:noFill/>
        </p:spPr>
        <p:txBody>
          <a:bodyPr wrap="square" rtlCol="0">
            <a:spAutoFit/>
          </a:bodyPr>
          <a:lstStyle/>
          <a:p>
            <a:r>
              <a:rPr dirty="0" smtClean="0">
                <a:solidFill>
                  <a:prstClr val="black"/>
                </a:solidFill>
              </a:rPr>
              <a:t>Ricerca di nuovi metodi analitici e loro convalida. Pubblicazione su riviste internazionali</a:t>
            </a:r>
            <a:endParaRPr dirty="0">
              <a:solidFill>
                <a:prstClr val="black"/>
              </a:solidFill>
            </a:endParaRPr>
          </a:p>
        </p:txBody>
      </p:sp>
      <p:sp>
        <p:nvSpPr>
          <p:cNvPr id="56" name="CasellaDiTesto 55"/>
          <p:cNvSpPr txBox="1"/>
          <p:nvPr/>
        </p:nvSpPr>
        <p:spPr>
          <a:xfrm>
            <a:off x="5904149" y="4857403"/>
            <a:ext cx="2870654" cy="923330"/>
          </a:xfrm>
          <a:prstGeom prst="rect">
            <a:avLst/>
          </a:prstGeom>
          <a:noFill/>
        </p:spPr>
        <p:txBody>
          <a:bodyPr wrap="square" rtlCol="0">
            <a:spAutoFit/>
          </a:bodyPr>
          <a:lstStyle/>
          <a:p>
            <a:r>
              <a:rPr dirty="0" smtClean="0">
                <a:solidFill>
                  <a:prstClr val="black"/>
                </a:solidFill>
              </a:rPr>
              <a:t>Gestione attraverso Sistema Assicurazione Qualità: Ispezionati da EDQM</a:t>
            </a:r>
            <a:endParaRPr dirty="0">
              <a:solidFill>
                <a:prstClr val="black"/>
              </a:solidFill>
            </a:endParaRPr>
          </a:p>
        </p:txBody>
      </p:sp>
      <p:sp>
        <p:nvSpPr>
          <p:cNvPr id="52" name="CasellaDiTesto 51"/>
          <p:cNvSpPr txBox="1"/>
          <p:nvPr/>
        </p:nvSpPr>
        <p:spPr>
          <a:xfrm>
            <a:off x="612605" y="1325700"/>
            <a:ext cx="8162198" cy="1477328"/>
          </a:xfrm>
          <a:prstGeom prst="rect">
            <a:avLst/>
          </a:prstGeom>
          <a:noFill/>
        </p:spPr>
        <p:txBody>
          <a:bodyPr wrap="square" rtlCol="0">
            <a:spAutoFit/>
          </a:bodyPr>
          <a:lstStyle/>
          <a:p>
            <a:pPr marL="285750" indent="-285750">
              <a:buFont typeface="Arial" panose="020B0604020202020204" pitchFamily="34" charset="0"/>
              <a:buChar char="•"/>
            </a:pPr>
            <a:r>
              <a:rPr lang="it-IT" dirty="0" smtClean="0"/>
              <a:t>Laureato nel 98 in Chimica con indirizzo  Analitico-Farmaceutico</a:t>
            </a:r>
          </a:p>
          <a:p>
            <a:pPr marL="285750" indent="-285750">
              <a:buFont typeface="Arial" panose="020B0604020202020204" pitchFamily="34" charset="0"/>
              <a:buChar char="•"/>
            </a:pPr>
            <a:r>
              <a:rPr lang="it-IT" dirty="0" smtClean="0"/>
              <a:t>Impiegato per  1 anno presso i laboratori della Polizia Scientifica di Roma</a:t>
            </a:r>
          </a:p>
          <a:p>
            <a:pPr marL="285750" indent="-285750">
              <a:buFont typeface="Arial" panose="020B0604020202020204" pitchFamily="34" charset="0"/>
              <a:buChar char="•"/>
            </a:pPr>
            <a:r>
              <a:rPr lang="it-IT" dirty="0" smtClean="0"/>
              <a:t>Dal 2000 lavoro presso l’Istituto Superiore di Sanità </a:t>
            </a:r>
          </a:p>
          <a:p>
            <a:pPr marL="285750" indent="-285750">
              <a:buFont typeface="Arial" panose="020B0604020202020204" pitchFamily="34" charset="0"/>
              <a:buChar char="•"/>
            </a:pPr>
            <a:r>
              <a:rPr lang="it-IT" dirty="0" smtClean="0"/>
              <a:t>Esperto di convalida di metodi, incertezza di misura, NMR e stato solido degli API</a:t>
            </a:r>
          </a:p>
          <a:p>
            <a:pPr marL="285750" indent="-285750">
              <a:buFont typeface="Arial" panose="020B0604020202020204" pitchFamily="34" charset="0"/>
              <a:buChar char="•"/>
            </a:pPr>
            <a:r>
              <a:rPr lang="it-IT" dirty="0" smtClean="0"/>
              <a:t>Dal 2009 intrapresa carriera Ispettiva  - Ispettore Senior API</a:t>
            </a:r>
            <a:endParaRPr lang="it-IT" dirty="0"/>
          </a:p>
        </p:txBody>
      </p:sp>
      <p:pic>
        <p:nvPicPr>
          <p:cNvPr id="53" name="Picture 2" descr="https://www.agenziafarmaco.gov.it/registri/resources/AIFA.gif"/>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t="50000" r="2799"/>
          <a:stretch/>
        </p:blipFill>
        <p:spPr bwMode="auto">
          <a:xfrm>
            <a:off x="5764430" y="334544"/>
            <a:ext cx="2799716" cy="7200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90046202"/>
      </p:ext>
    </p:extLst>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agenziafarmaco.gov.it/registri/resources/AIFA.gif"/>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50000" r="2799"/>
          <a:stretch/>
        </p:blipFill>
        <p:spPr bwMode="auto">
          <a:xfrm>
            <a:off x="0" y="6117576"/>
            <a:ext cx="2799716" cy="72008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223"/>
          <p:cNvGrpSpPr>
            <a:grpSpLocks/>
          </p:cNvGrpSpPr>
          <p:nvPr/>
        </p:nvGrpSpPr>
        <p:grpSpPr bwMode="auto">
          <a:xfrm>
            <a:off x="179512" y="77218"/>
            <a:ext cx="1085740" cy="1010527"/>
            <a:chOff x="6881" y="91"/>
            <a:chExt cx="845" cy="835"/>
          </a:xfrm>
        </p:grpSpPr>
        <p:sp>
          <p:nvSpPr>
            <p:cNvPr id="6" name="Freeform 224"/>
            <p:cNvSpPr>
              <a:spLocks/>
            </p:cNvSpPr>
            <p:nvPr/>
          </p:nvSpPr>
          <p:spPr bwMode="auto">
            <a:xfrm>
              <a:off x="7256" y="675"/>
              <a:ext cx="96" cy="251"/>
            </a:xfrm>
            <a:custGeom>
              <a:avLst/>
              <a:gdLst>
                <a:gd name="T0" fmla="*/ 72 w 96"/>
                <a:gd name="T1" fmla="*/ 21 h 251"/>
                <a:gd name="T2" fmla="*/ 72 w 96"/>
                <a:gd name="T3" fmla="*/ 237 h 251"/>
                <a:gd name="T4" fmla="*/ 96 w 96"/>
                <a:gd name="T5" fmla="*/ 237 h 251"/>
                <a:gd name="T6" fmla="*/ 96 w 96"/>
                <a:gd name="T7" fmla="*/ 251 h 251"/>
                <a:gd name="T8" fmla="*/ 0 w 96"/>
                <a:gd name="T9" fmla="*/ 251 h 251"/>
                <a:gd name="T10" fmla="*/ 0 w 96"/>
                <a:gd name="T11" fmla="*/ 237 h 251"/>
                <a:gd name="T12" fmla="*/ 25 w 96"/>
                <a:gd name="T13" fmla="*/ 237 h 251"/>
                <a:gd name="T14" fmla="*/ 25 w 96"/>
                <a:gd name="T15" fmla="*/ 0 h 251"/>
                <a:gd name="T16" fmla="*/ 72 w 96"/>
                <a:gd name="T17" fmla="*/ 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1">
                  <a:moveTo>
                    <a:pt x="72" y="21"/>
                  </a:moveTo>
                  <a:lnTo>
                    <a:pt x="72" y="237"/>
                  </a:lnTo>
                  <a:lnTo>
                    <a:pt x="96" y="237"/>
                  </a:lnTo>
                  <a:lnTo>
                    <a:pt x="96" y="251"/>
                  </a:lnTo>
                  <a:lnTo>
                    <a:pt x="0" y="251"/>
                  </a:lnTo>
                  <a:lnTo>
                    <a:pt x="0" y="237"/>
                  </a:lnTo>
                  <a:lnTo>
                    <a:pt x="25" y="237"/>
                  </a:lnTo>
                  <a:lnTo>
                    <a:pt x="25" y="0"/>
                  </a:lnTo>
                  <a:lnTo>
                    <a:pt x="72"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7" name="Freeform 225"/>
            <p:cNvSpPr>
              <a:spLocks/>
            </p:cNvSpPr>
            <p:nvPr/>
          </p:nvSpPr>
          <p:spPr bwMode="auto">
            <a:xfrm>
              <a:off x="7281" y="539"/>
              <a:ext cx="47" cy="90"/>
            </a:xfrm>
            <a:custGeom>
              <a:avLst/>
              <a:gdLst>
                <a:gd name="T0" fmla="*/ 366 w 366"/>
                <a:gd name="T1" fmla="*/ 703 h 703"/>
                <a:gd name="T2" fmla="*/ 366 w 366"/>
                <a:gd name="T3" fmla="*/ 173 h 703"/>
                <a:gd name="T4" fmla="*/ 0 w 366"/>
                <a:gd name="T5" fmla="*/ 0 h 703"/>
                <a:gd name="T6" fmla="*/ 0 w 366"/>
                <a:gd name="T7" fmla="*/ 530 h 703"/>
                <a:gd name="T8" fmla="*/ 366 w 366"/>
                <a:gd name="T9" fmla="*/ 703 h 703"/>
              </a:gdLst>
              <a:ahLst/>
              <a:cxnLst>
                <a:cxn ang="0">
                  <a:pos x="T0" y="T1"/>
                </a:cxn>
                <a:cxn ang="0">
                  <a:pos x="T2" y="T3"/>
                </a:cxn>
                <a:cxn ang="0">
                  <a:pos x="T4" y="T5"/>
                </a:cxn>
                <a:cxn ang="0">
                  <a:pos x="T6" y="T7"/>
                </a:cxn>
                <a:cxn ang="0">
                  <a:pos x="T8" y="T9"/>
                </a:cxn>
              </a:cxnLst>
              <a:rect l="0" t="0" r="r" b="b"/>
              <a:pathLst>
                <a:path w="366" h="703">
                  <a:moveTo>
                    <a:pt x="366" y="703"/>
                  </a:moveTo>
                  <a:cubicBezTo>
                    <a:pt x="366" y="173"/>
                    <a:pt x="366" y="173"/>
                    <a:pt x="366" y="173"/>
                  </a:cubicBezTo>
                  <a:cubicBezTo>
                    <a:pt x="326" y="153"/>
                    <a:pt x="0" y="0"/>
                    <a:pt x="0" y="0"/>
                  </a:cubicBezTo>
                  <a:cubicBezTo>
                    <a:pt x="0" y="530"/>
                    <a:pt x="0" y="530"/>
                    <a:pt x="0" y="530"/>
                  </a:cubicBezTo>
                  <a:lnTo>
                    <a:pt x="366" y="7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8" name="Freeform 226"/>
            <p:cNvSpPr>
              <a:spLocks/>
            </p:cNvSpPr>
            <p:nvPr/>
          </p:nvSpPr>
          <p:spPr bwMode="auto">
            <a:xfrm>
              <a:off x="7256" y="239"/>
              <a:ext cx="96" cy="255"/>
            </a:xfrm>
            <a:custGeom>
              <a:avLst/>
              <a:gdLst>
                <a:gd name="T0" fmla="*/ 72 w 96"/>
                <a:gd name="T1" fmla="*/ 255 h 255"/>
                <a:gd name="T2" fmla="*/ 72 w 96"/>
                <a:gd name="T3" fmla="*/ 14 h 255"/>
                <a:gd name="T4" fmla="*/ 96 w 96"/>
                <a:gd name="T5" fmla="*/ 14 h 255"/>
                <a:gd name="T6" fmla="*/ 96 w 96"/>
                <a:gd name="T7" fmla="*/ 0 h 255"/>
                <a:gd name="T8" fmla="*/ 0 w 96"/>
                <a:gd name="T9" fmla="*/ 0 h 255"/>
                <a:gd name="T10" fmla="*/ 0 w 96"/>
                <a:gd name="T11" fmla="*/ 14 h 255"/>
                <a:gd name="T12" fmla="*/ 25 w 96"/>
                <a:gd name="T13" fmla="*/ 14 h 255"/>
                <a:gd name="T14" fmla="*/ 25 w 96"/>
                <a:gd name="T15" fmla="*/ 231 h 255"/>
                <a:gd name="T16" fmla="*/ 72 w 9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5">
                  <a:moveTo>
                    <a:pt x="72" y="255"/>
                  </a:moveTo>
                  <a:lnTo>
                    <a:pt x="72" y="14"/>
                  </a:lnTo>
                  <a:lnTo>
                    <a:pt x="96" y="14"/>
                  </a:lnTo>
                  <a:lnTo>
                    <a:pt x="96" y="0"/>
                  </a:lnTo>
                  <a:lnTo>
                    <a:pt x="0" y="0"/>
                  </a:lnTo>
                  <a:lnTo>
                    <a:pt x="0" y="14"/>
                  </a:lnTo>
                  <a:lnTo>
                    <a:pt x="25" y="14"/>
                  </a:lnTo>
                  <a:lnTo>
                    <a:pt x="25" y="231"/>
                  </a:lnTo>
                  <a:lnTo>
                    <a:pt x="72" y="2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9" name="Freeform 227"/>
            <p:cNvSpPr>
              <a:spLocks/>
            </p:cNvSpPr>
            <p:nvPr/>
          </p:nvSpPr>
          <p:spPr bwMode="auto">
            <a:xfrm>
              <a:off x="7337" y="252"/>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0" name="Freeform 228"/>
            <p:cNvSpPr>
              <a:spLocks/>
            </p:cNvSpPr>
            <p:nvPr/>
          </p:nvSpPr>
          <p:spPr bwMode="auto">
            <a:xfrm>
              <a:off x="7210" y="70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1" name="Freeform 229"/>
            <p:cNvSpPr>
              <a:spLocks/>
            </p:cNvSpPr>
            <p:nvPr/>
          </p:nvSpPr>
          <p:spPr bwMode="auto">
            <a:xfrm>
              <a:off x="7210" y="83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2" name="Freeform 230"/>
            <p:cNvSpPr>
              <a:spLocks/>
            </p:cNvSpPr>
            <p:nvPr/>
          </p:nvSpPr>
          <p:spPr bwMode="auto">
            <a:xfrm>
              <a:off x="7337" y="381"/>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3" name="Freeform 231"/>
            <p:cNvSpPr>
              <a:spLocks/>
            </p:cNvSpPr>
            <p:nvPr/>
          </p:nvSpPr>
          <p:spPr bwMode="auto">
            <a:xfrm>
              <a:off x="7201" y="316"/>
              <a:ext cx="74" cy="93"/>
            </a:xfrm>
            <a:custGeom>
              <a:avLst/>
              <a:gdLst>
                <a:gd name="T0" fmla="*/ 558 w 577"/>
                <a:gd name="T1" fmla="*/ 0 h 730"/>
                <a:gd name="T2" fmla="*/ 111 w 577"/>
                <a:gd name="T3" fmla="*/ 327 h 730"/>
                <a:gd name="T4" fmla="*/ 45 w 577"/>
                <a:gd name="T5" fmla="*/ 730 h 730"/>
                <a:gd name="T6" fmla="*/ 401 w 577"/>
                <a:gd name="T7" fmla="*/ 442 h 730"/>
                <a:gd name="T8" fmla="*/ 558 w 577"/>
                <a:gd name="T9" fmla="*/ 369 h 730"/>
                <a:gd name="T10" fmla="*/ 558 w 577"/>
                <a:gd name="T11" fmla="*/ 0 h 730"/>
              </a:gdLst>
              <a:ahLst/>
              <a:cxnLst>
                <a:cxn ang="0">
                  <a:pos x="T0" y="T1"/>
                </a:cxn>
                <a:cxn ang="0">
                  <a:pos x="T2" y="T3"/>
                </a:cxn>
                <a:cxn ang="0">
                  <a:pos x="T4" y="T5"/>
                </a:cxn>
                <a:cxn ang="0">
                  <a:pos x="T6" y="T7"/>
                </a:cxn>
                <a:cxn ang="0">
                  <a:pos x="T8" y="T9"/>
                </a:cxn>
                <a:cxn ang="0">
                  <a:pos x="T10" y="T11"/>
                </a:cxn>
              </a:cxnLst>
              <a:rect l="0" t="0" r="r" b="b"/>
              <a:pathLst>
                <a:path w="577" h="730">
                  <a:moveTo>
                    <a:pt x="558" y="0"/>
                  </a:moveTo>
                  <a:cubicBezTo>
                    <a:pt x="558" y="0"/>
                    <a:pt x="221" y="106"/>
                    <a:pt x="111" y="327"/>
                  </a:cubicBezTo>
                  <a:cubicBezTo>
                    <a:pt x="0" y="547"/>
                    <a:pt x="45" y="730"/>
                    <a:pt x="45" y="730"/>
                  </a:cubicBezTo>
                  <a:cubicBezTo>
                    <a:pt x="45" y="730"/>
                    <a:pt x="224" y="526"/>
                    <a:pt x="401" y="442"/>
                  </a:cubicBezTo>
                  <a:cubicBezTo>
                    <a:pt x="577" y="357"/>
                    <a:pt x="558" y="369"/>
                    <a:pt x="558" y="369"/>
                  </a:cubicBezTo>
                  <a:lnTo>
                    <a:pt x="5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4" name="Freeform 232"/>
            <p:cNvSpPr>
              <a:spLocks/>
            </p:cNvSpPr>
            <p:nvPr/>
          </p:nvSpPr>
          <p:spPr bwMode="auto">
            <a:xfrm>
              <a:off x="7334" y="758"/>
              <a:ext cx="74" cy="94"/>
            </a:xfrm>
            <a:custGeom>
              <a:avLst/>
              <a:gdLst>
                <a:gd name="T0" fmla="*/ 19 w 578"/>
                <a:gd name="T1" fmla="*/ 730 h 730"/>
                <a:gd name="T2" fmla="*/ 467 w 578"/>
                <a:gd name="T3" fmla="*/ 403 h 730"/>
                <a:gd name="T4" fmla="*/ 532 w 578"/>
                <a:gd name="T5" fmla="*/ 0 h 730"/>
                <a:gd name="T6" fmla="*/ 177 w 578"/>
                <a:gd name="T7" fmla="*/ 288 h 730"/>
                <a:gd name="T8" fmla="*/ 19 w 578"/>
                <a:gd name="T9" fmla="*/ 361 h 730"/>
                <a:gd name="T10" fmla="*/ 19 w 578"/>
                <a:gd name="T11" fmla="*/ 730 h 730"/>
              </a:gdLst>
              <a:ahLst/>
              <a:cxnLst>
                <a:cxn ang="0">
                  <a:pos x="T0" y="T1"/>
                </a:cxn>
                <a:cxn ang="0">
                  <a:pos x="T2" y="T3"/>
                </a:cxn>
                <a:cxn ang="0">
                  <a:pos x="T4" y="T5"/>
                </a:cxn>
                <a:cxn ang="0">
                  <a:pos x="T6" y="T7"/>
                </a:cxn>
                <a:cxn ang="0">
                  <a:pos x="T8" y="T9"/>
                </a:cxn>
                <a:cxn ang="0">
                  <a:pos x="T10" y="T11"/>
                </a:cxn>
              </a:cxnLst>
              <a:rect l="0" t="0" r="r" b="b"/>
              <a:pathLst>
                <a:path w="578" h="730">
                  <a:moveTo>
                    <a:pt x="19" y="730"/>
                  </a:moveTo>
                  <a:cubicBezTo>
                    <a:pt x="19" y="730"/>
                    <a:pt x="356" y="623"/>
                    <a:pt x="467" y="403"/>
                  </a:cubicBezTo>
                  <a:cubicBezTo>
                    <a:pt x="578" y="183"/>
                    <a:pt x="532" y="0"/>
                    <a:pt x="532" y="0"/>
                  </a:cubicBezTo>
                  <a:cubicBezTo>
                    <a:pt x="532" y="0"/>
                    <a:pt x="353" y="204"/>
                    <a:pt x="177" y="288"/>
                  </a:cubicBezTo>
                  <a:cubicBezTo>
                    <a:pt x="0" y="373"/>
                    <a:pt x="19" y="361"/>
                    <a:pt x="19" y="361"/>
                  </a:cubicBezTo>
                  <a:lnTo>
                    <a:pt x="19" y="7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5" name="Freeform 233"/>
            <p:cNvSpPr>
              <a:spLocks/>
            </p:cNvSpPr>
            <p:nvPr/>
          </p:nvSpPr>
          <p:spPr bwMode="auto">
            <a:xfrm>
              <a:off x="7256" y="445"/>
              <a:ext cx="17" cy="20"/>
            </a:xfrm>
            <a:custGeom>
              <a:avLst/>
              <a:gdLst>
                <a:gd name="T0" fmla="*/ 17 w 17"/>
                <a:gd name="T1" fmla="*/ 0 h 20"/>
                <a:gd name="T2" fmla="*/ 17 w 17"/>
                <a:gd name="T3" fmla="*/ 20 h 20"/>
                <a:gd name="T4" fmla="*/ 0 w 17"/>
                <a:gd name="T5" fmla="*/ 10 h 20"/>
                <a:gd name="T6" fmla="*/ 17 w 17"/>
                <a:gd name="T7" fmla="*/ 0 h 20"/>
              </a:gdLst>
              <a:ahLst/>
              <a:cxnLst>
                <a:cxn ang="0">
                  <a:pos x="T0" y="T1"/>
                </a:cxn>
                <a:cxn ang="0">
                  <a:pos x="T2" y="T3"/>
                </a:cxn>
                <a:cxn ang="0">
                  <a:pos x="T4" y="T5"/>
                </a:cxn>
                <a:cxn ang="0">
                  <a:pos x="T6" y="T7"/>
                </a:cxn>
              </a:cxnLst>
              <a:rect l="0" t="0" r="r" b="b"/>
              <a:pathLst>
                <a:path w="17" h="20">
                  <a:moveTo>
                    <a:pt x="17" y="0"/>
                  </a:moveTo>
                  <a:lnTo>
                    <a:pt x="17" y="20"/>
                  </a:lnTo>
                  <a:lnTo>
                    <a:pt x="0" y="10"/>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6" name="Freeform 234"/>
            <p:cNvSpPr>
              <a:spLocks/>
            </p:cNvSpPr>
            <p:nvPr/>
          </p:nvSpPr>
          <p:spPr bwMode="auto">
            <a:xfrm>
              <a:off x="7337" y="701"/>
              <a:ext cx="18" cy="19"/>
            </a:xfrm>
            <a:custGeom>
              <a:avLst/>
              <a:gdLst>
                <a:gd name="T0" fmla="*/ 0 w 18"/>
                <a:gd name="T1" fmla="*/ 19 h 19"/>
                <a:gd name="T2" fmla="*/ 0 w 18"/>
                <a:gd name="T3" fmla="*/ 0 h 19"/>
                <a:gd name="T4" fmla="*/ 18 w 18"/>
                <a:gd name="T5" fmla="*/ 9 h 19"/>
                <a:gd name="T6" fmla="*/ 0 w 18"/>
                <a:gd name="T7" fmla="*/ 19 h 19"/>
              </a:gdLst>
              <a:ahLst/>
              <a:cxnLst>
                <a:cxn ang="0">
                  <a:pos x="T0" y="T1"/>
                </a:cxn>
                <a:cxn ang="0">
                  <a:pos x="T2" y="T3"/>
                </a:cxn>
                <a:cxn ang="0">
                  <a:pos x="T4" y="T5"/>
                </a:cxn>
                <a:cxn ang="0">
                  <a:pos x="T6" y="T7"/>
                </a:cxn>
              </a:cxnLst>
              <a:rect l="0" t="0" r="r" b="b"/>
              <a:pathLst>
                <a:path w="18" h="19">
                  <a:moveTo>
                    <a:pt x="0" y="19"/>
                  </a:moveTo>
                  <a:lnTo>
                    <a:pt x="0" y="0"/>
                  </a:lnTo>
                  <a:lnTo>
                    <a:pt x="18" y="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7" name="Freeform 235"/>
            <p:cNvSpPr>
              <a:spLocks/>
            </p:cNvSpPr>
            <p:nvPr/>
          </p:nvSpPr>
          <p:spPr bwMode="auto">
            <a:xfrm>
              <a:off x="7207" y="432"/>
              <a:ext cx="198" cy="174"/>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49"/>
                    <a:pt x="1208" y="1062"/>
                  </a:cubicBezTo>
                  <a:cubicBezTo>
                    <a:pt x="970" y="916"/>
                    <a:pt x="656" y="817"/>
                    <a:pt x="491" y="727"/>
                  </a:cubicBezTo>
                  <a:cubicBezTo>
                    <a:pt x="366" y="658"/>
                    <a:pt x="263" y="595"/>
                    <a:pt x="186" y="521"/>
                  </a:cubicBezTo>
                  <a:cubicBezTo>
                    <a:pt x="57" y="398"/>
                    <a:pt x="0" y="247"/>
                    <a:pt x="18" y="0"/>
                  </a:cubicBezTo>
                  <a:cubicBezTo>
                    <a:pt x="197" y="207"/>
                    <a:pt x="524" y="341"/>
                    <a:pt x="828" y="491"/>
                  </a:cubicBezTo>
                  <a:cubicBezTo>
                    <a:pt x="1193" y="672"/>
                    <a:pt x="1544" y="851"/>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8" name="Freeform 236"/>
            <p:cNvSpPr>
              <a:spLocks/>
            </p:cNvSpPr>
            <p:nvPr/>
          </p:nvSpPr>
          <p:spPr bwMode="auto">
            <a:xfrm>
              <a:off x="7207" y="567"/>
              <a:ext cx="198" cy="173"/>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50"/>
                    <a:pt x="1208" y="1062"/>
                  </a:cubicBezTo>
                  <a:cubicBezTo>
                    <a:pt x="970" y="916"/>
                    <a:pt x="656" y="817"/>
                    <a:pt x="491" y="727"/>
                  </a:cubicBezTo>
                  <a:cubicBezTo>
                    <a:pt x="366" y="658"/>
                    <a:pt x="263" y="595"/>
                    <a:pt x="186" y="521"/>
                  </a:cubicBezTo>
                  <a:cubicBezTo>
                    <a:pt x="57" y="398"/>
                    <a:pt x="0" y="247"/>
                    <a:pt x="18" y="0"/>
                  </a:cubicBezTo>
                  <a:cubicBezTo>
                    <a:pt x="197" y="207"/>
                    <a:pt x="524" y="342"/>
                    <a:pt x="828" y="491"/>
                  </a:cubicBezTo>
                  <a:cubicBezTo>
                    <a:pt x="1193" y="672"/>
                    <a:pt x="1544" y="852"/>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9" name="Freeform 237"/>
            <p:cNvSpPr>
              <a:spLocks/>
            </p:cNvSpPr>
            <p:nvPr/>
          </p:nvSpPr>
          <p:spPr bwMode="auto">
            <a:xfrm>
              <a:off x="7207" y="492"/>
              <a:ext cx="27" cy="46"/>
            </a:xfrm>
            <a:custGeom>
              <a:avLst/>
              <a:gdLst>
                <a:gd name="T0" fmla="*/ 132 w 213"/>
                <a:gd name="T1" fmla="*/ 91 h 362"/>
                <a:gd name="T2" fmla="*/ 52 w 213"/>
                <a:gd name="T3" fmla="*/ 0 h 362"/>
                <a:gd name="T4" fmla="*/ 11 w 213"/>
                <a:gd name="T5" fmla="*/ 158 h 362"/>
                <a:gd name="T6" fmla="*/ 3 w 213"/>
                <a:gd name="T7" fmla="*/ 362 h 362"/>
                <a:gd name="T8" fmla="*/ 114 w 213"/>
                <a:gd name="T9" fmla="*/ 246 h 362"/>
                <a:gd name="T10" fmla="*/ 213 w 213"/>
                <a:gd name="T11" fmla="*/ 161 h 362"/>
                <a:gd name="T12" fmla="*/ 132 w 213"/>
                <a:gd name="T13" fmla="*/ 91 h 362"/>
              </a:gdLst>
              <a:ahLst/>
              <a:cxnLst>
                <a:cxn ang="0">
                  <a:pos x="T0" y="T1"/>
                </a:cxn>
                <a:cxn ang="0">
                  <a:pos x="T2" y="T3"/>
                </a:cxn>
                <a:cxn ang="0">
                  <a:pos x="T4" y="T5"/>
                </a:cxn>
                <a:cxn ang="0">
                  <a:pos x="T6" y="T7"/>
                </a:cxn>
                <a:cxn ang="0">
                  <a:pos x="T8" y="T9"/>
                </a:cxn>
                <a:cxn ang="0">
                  <a:pos x="T10" y="T11"/>
                </a:cxn>
                <a:cxn ang="0">
                  <a:pos x="T12" y="T13"/>
                </a:cxn>
              </a:cxnLst>
              <a:rect l="0" t="0" r="r" b="b"/>
              <a:pathLst>
                <a:path w="213" h="362">
                  <a:moveTo>
                    <a:pt x="132" y="91"/>
                  </a:moveTo>
                  <a:cubicBezTo>
                    <a:pt x="66" y="25"/>
                    <a:pt x="52" y="0"/>
                    <a:pt x="52" y="0"/>
                  </a:cubicBezTo>
                  <a:cubicBezTo>
                    <a:pt x="52" y="0"/>
                    <a:pt x="23" y="72"/>
                    <a:pt x="11" y="158"/>
                  </a:cubicBezTo>
                  <a:cubicBezTo>
                    <a:pt x="0" y="245"/>
                    <a:pt x="3" y="362"/>
                    <a:pt x="3" y="362"/>
                  </a:cubicBezTo>
                  <a:cubicBezTo>
                    <a:pt x="3" y="362"/>
                    <a:pt x="45" y="315"/>
                    <a:pt x="114" y="246"/>
                  </a:cubicBezTo>
                  <a:cubicBezTo>
                    <a:pt x="184" y="176"/>
                    <a:pt x="213" y="161"/>
                    <a:pt x="213" y="161"/>
                  </a:cubicBezTo>
                  <a:cubicBezTo>
                    <a:pt x="213" y="161"/>
                    <a:pt x="198" y="157"/>
                    <a:pt x="132" y="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0" name="Freeform 238"/>
            <p:cNvSpPr>
              <a:spLocks/>
            </p:cNvSpPr>
            <p:nvPr/>
          </p:nvSpPr>
          <p:spPr bwMode="auto">
            <a:xfrm>
              <a:off x="7376" y="627"/>
              <a:ext cx="27" cy="47"/>
            </a:xfrm>
            <a:custGeom>
              <a:avLst/>
              <a:gdLst>
                <a:gd name="T0" fmla="*/ 81 w 214"/>
                <a:gd name="T1" fmla="*/ 270 h 362"/>
                <a:gd name="T2" fmla="*/ 161 w 214"/>
                <a:gd name="T3" fmla="*/ 362 h 362"/>
                <a:gd name="T4" fmla="*/ 201 w 214"/>
                <a:gd name="T5" fmla="*/ 203 h 362"/>
                <a:gd name="T6" fmla="*/ 211 w 214"/>
                <a:gd name="T7" fmla="*/ 0 h 362"/>
                <a:gd name="T8" fmla="*/ 99 w 214"/>
                <a:gd name="T9" fmla="*/ 116 h 362"/>
                <a:gd name="T10" fmla="*/ 0 w 214"/>
                <a:gd name="T11" fmla="*/ 201 h 362"/>
                <a:gd name="T12" fmla="*/ 81 w 214"/>
                <a:gd name="T13" fmla="*/ 270 h 362"/>
              </a:gdLst>
              <a:ahLst/>
              <a:cxnLst>
                <a:cxn ang="0">
                  <a:pos x="T0" y="T1"/>
                </a:cxn>
                <a:cxn ang="0">
                  <a:pos x="T2" y="T3"/>
                </a:cxn>
                <a:cxn ang="0">
                  <a:pos x="T4" y="T5"/>
                </a:cxn>
                <a:cxn ang="0">
                  <a:pos x="T6" y="T7"/>
                </a:cxn>
                <a:cxn ang="0">
                  <a:pos x="T8" y="T9"/>
                </a:cxn>
                <a:cxn ang="0">
                  <a:pos x="T10" y="T11"/>
                </a:cxn>
                <a:cxn ang="0">
                  <a:pos x="T12" y="T13"/>
                </a:cxn>
              </a:cxnLst>
              <a:rect l="0" t="0" r="r" b="b"/>
              <a:pathLst>
                <a:path w="214" h="362">
                  <a:moveTo>
                    <a:pt x="81" y="270"/>
                  </a:moveTo>
                  <a:cubicBezTo>
                    <a:pt x="147" y="336"/>
                    <a:pt x="161" y="362"/>
                    <a:pt x="161" y="362"/>
                  </a:cubicBezTo>
                  <a:cubicBezTo>
                    <a:pt x="161" y="362"/>
                    <a:pt x="190" y="290"/>
                    <a:pt x="201" y="203"/>
                  </a:cubicBezTo>
                  <a:cubicBezTo>
                    <a:pt x="214" y="117"/>
                    <a:pt x="211" y="0"/>
                    <a:pt x="211" y="0"/>
                  </a:cubicBezTo>
                  <a:cubicBezTo>
                    <a:pt x="211" y="0"/>
                    <a:pt x="168" y="47"/>
                    <a:pt x="99" y="116"/>
                  </a:cubicBezTo>
                  <a:cubicBezTo>
                    <a:pt x="29" y="186"/>
                    <a:pt x="0" y="201"/>
                    <a:pt x="0" y="201"/>
                  </a:cubicBezTo>
                  <a:cubicBezTo>
                    <a:pt x="0" y="201"/>
                    <a:pt x="15" y="205"/>
                    <a:pt x="81" y="2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1" name="Freeform 239"/>
            <p:cNvSpPr>
              <a:spLocks/>
            </p:cNvSpPr>
            <p:nvPr/>
          </p:nvSpPr>
          <p:spPr bwMode="auto">
            <a:xfrm>
              <a:off x="7049" y="776"/>
              <a:ext cx="74" cy="85"/>
            </a:xfrm>
            <a:custGeom>
              <a:avLst/>
              <a:gdLst>
                <a:gd name="T0" fmla="*/ 222 w 579"/>
                <a:gd name="T1" fmla="*/ 498 h 669"/>
                <a:gd name="T2" fmla="*/ 197 w 579"/>
                <a:gd name="T3" fmla="*/ 633 h 669"/>
                <a:gd name="T4" fmla="*/ 216 w 579"/>
                <a:gd name="T5" fmla="*/ 649 h 669"/>
                <a:gd name="T6" fmla="*/ 200 w 579"/>
                <a:gd name="T7" fmla="*/ 668 h 669"/>
                <a:gd name="T8" fmla="*/ 103 w 579"/>
                <a:gd name="T9" fmla="*/ 594 h 669"/>
                <a:gd name="T10" fmla="*/ 3 w 579"/>
                <a:gd name="T11" fmla="*/ 527 h 669"/>
                <a:gd name="T12" fmla="*/ 16 w 579"/>
                <a:gd name="T13" fmla="*/ 506 h 669"/>
                <a:gd name="T14" fmla="*/ 36 w 579"/>
                <a:gd name="T15" fmla="*/ 518 h 669"/>
                <a:gd name="T16" fmla="*/ 157 w 579"/>
                <a:gd name="T17" fmla="*/ 452 h 669"/>
                <a:gd name="T18" fmla="*/ 358 w 579"/>
                <a:gd name="T19" fmla="*/ 171 h 669"/>
                <a:gd name="T20" fmla="*/ 381 w 579"/>
                <a:gd name="T21" fmla="*/ 36 h 669"/>
                <a:gd name="T22" fmla="*/ 363 w 579"/>
                <a:gd name="T23" fmla="*/ 20 h 669"/>
                <a:gd name="T24" fmla="*/ 379 w 579"/>
                <a:gd name="T25" fmla="*/ 1 h 669"/>
                <a:gd name="T26" fmla="*/ 475 w 579"/>
                <a:gd name="T27" fmla="*/ 73 h 669"/>
                <a:gd name="T28" fmla="*/ 576 w 579"/>
                <a:gd name="T29" fmla="*/ 142 h 669"/>
                <a:gd name="T30" fmla="*/ 564 w 579"/>
                <a:gd name="T31" fmla="*/ 163 h 669"/>
                <a:gd name="T32" fmla="*/ 542 w 579"/>
                <a:gd name="T33" fmla="*/ 151 h 669"/>
                <a:gd name="T34" fmla="*/ 422 w 579"/>
                <a:gd name="T35" fmla="*/ 217 h 669"/>
                <a:gd name="T36" fmla="*/ 222 w 579"/>
                <a:gd name="T37" fmla="*/ 49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9" h="669">
                  <a:moveTo>
                    <a:pt x="222" y="498"/>
                  </a:moveTo>
                  <a:cubicBezTo>
                    <a:pt x="162" y="582"/>
                    <a:pt x="154" y="596"/>
                    <a:pt x="197" y="633"/>
                  </a:cubicBezTo>
                  <a:cubicBezTo>
                    <a:pt x="216" y="649"/>
                    <a:pt x="216" y="649"/>
                    <a:pt x="216" y="649"/>
                  </a:cubicBezTo>
                  <a:cubicBezTo>
                    <a:pt x="219" y="656"/>
                    <a:pt x="207" y="669"/>
                    <a:pt x="200" y="668"/>
                  </a:cubicBezTo>
                  <a:cubicBezTo>
                    <a:pt x="162" y="638"/>
                    <a:pt x="136" y="618"/>
                    <a:pt x="103" y="594"/>
                  </a:cubicBezTo>
                  <a:cubicBezTo>
                    <a:pt x="71" y="572"/>
                    <a:pt x="44" y="553"/>
                    <a:pt x="3" y="527"/>
                  </a:cubicBezTo>
                  <a:cubicBezTo>
                    <a:pt x="0" y="521"/>
                    <a:pt x="9" y="506"/>
                    <a:pt x="16" y="506"/>
                  </a:cubicBezTo>
                  <a:cubicBezTo>
                    <a:pt x="36" y="518"/>
                    <a:pt x="36" y="518"/>
                    <a:pt x="36" y="518"/>
                  </a:cubicBezTo>
                  <a:cubicBezTo>
                    <a:pt x="86" y="548"/>
                    <a:pt x="97" y="535"/>
                    <a:pt x="157" y="452"/>
                  </a:cubicBezTo>
                  <a:cubicBezTo>
                    <a:pt x="358" y="171"/>
                    <a:pt x="358" y="171"/>
                    <a:pt x="358" y="171"/>
                  </a:cubicBezTo>
                  <a:cubicBezTo>
                    <a:pt x="417" y="87"/>
                    <a:pt x="424" y="75"/>
                    <a:pt x="381" y="36"/>
                  </a:cubicBezTo>
                  <a:cubicBezTo>
                    <a:pt x="363" y="20"/>
                    <a:pt x="363" y="20"/>
                    <a:pt x="363" y="20"/>
                  </a:cubicBezTo>
                  <a:cubicBezTo>
                    <a:pt x="361" y="13"/>
                    <a:pt x="372" y="0"/>
                    <a:pt x="379" y="1"/>
                  </a:cubicBezTo>
                  <a:cubicBezTo>
                    <a:pt x="417" y="31"/>
                    <a:pt x="443" y="51"/>
                    <a:pt x="475" y="73"/>
                  </a:cubicBezTo>
                  <a:cubicBezTo>
                    <a:pt x="508" y="97"/>
                    <a:pt x="535" y="115"/>
                    <a:pt x="576" y="142"/>
                  </a:cubicBezTo>
                  <a:cubicBezTo>
                    <a:pt x="579" y="148"/>
                    <a:pt x="572" y="162"/>
                    <a:pt x="564" y="163"/>
                  </a:cubicBezTo>
                  <a:cubicBezTo>
                    <a:pt x="542" y="151"/>
                    <a:pt x="542" y="151"/>
                    <a:pt x="542" y="151"/>
                  </a:cubicBezTo>
                  <a:cubicBezTo>
                    <a:pt x="492" y="123"/>
                    <a:pt x="482" y="133"/>
                    <a:pt x="422" y="217"/>
                  </a:cubicBezTo>
                  <a:lnTo>
                    <a:pt x="222" y="4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2" name="Freeform 240"/>
            <p:cNvSpPr>
              <a:spLocks/>
            </p:cNvSpPr>
            <p:nvPr/>
          </p:nvSpPr>
          <p:spPr bwMode="auto">
            <a:xfrm>
              <a:off x="7006" y="747"/>
              <a:ext cx="84" cy="80"/>
            </a:xfrm>
            <a:custGeom>
              <a:avLst/>
              <a:gdLst>
                <a:gd name="T0" fmla="*/ 576 w 662"/>
                <a:gd name="T1" fmla="*/ 87 h 627"/>
                <a:gd name="T2" fmla="*/ 662 w 662"/>
                <a:gd name="T3" fmla="*/ 216 h 627"/>
                <a:gd name="T4" fmla="*/ 589 w 662"/>
                <a:gd name="T5" fmla="*/ 334 h 627"/>
                <a:gd name="T6" fmla="*/ 570 w 662"/>
                <a:gd name="T7" fmla="*/ 320 h 627"/>
                <a:gd name="T8" fmla="*/ 546 w 662"/>
                <a:gd name="T9" fmla="*/ 100 h 627"/>
                <a:gd name="T10" fmla="*/ 381 w 662"/>
                <a:gd name="T11" fmla="*/ 100 h 627"/>
                <a:gd name="T12" fmla="*/ 347 w 662"/>
                <a:gd name="T13" fmla="*/ 254 h 627"/>
                <a:gd name="T14" fmla="*/ 374 w 662"/>
                <a:gd name="T15" fmla="*/ 360 h 627"/>
                <a:gd name="T16" fmla="*/ 338 w 662"/>
                <a:gd name="T17" fmla="*/ 554 h 627"/>
                <a:gd name="T18" fmla="*/ 79 w 662"/>
                <a:gd name="T19" fmla="*/ 542 h 627"/>
                <a:gd name="T20" fmla="*/ 21 w 662"/>
                <a:gd name="T21" fmla="*/ 471 h 627"/>
                <a:gd name="T22" fmla="*/ 0 w 662"/>
                <a:gd name="T23" fmla="*/ 444 h 627"/>
                <a:gd name="T24" fmla="*/ 68 w 662"/>
                <a:gd name="T25" fmla="*/ 345 h 627"/>
                <a:gd name="T26" fmla="*/ 88 w 662"/>
                <a:gd name="T27" fmla="*/ 360 h 627"/>
                <a:gd name="T28" fmla="*/ 110 w 662"/>
                <a:gd name="T29" fmla="*/ 530 h 627"/>
                <a:gd name="T30" fmla="*/ 268 w 662"/>
                <a:gd name="T31" fmla="*/ 529 h 627"/>
                <a:gd name="T32" fmla="*/ 288 w 662"/>
                <a:gd name="T33" fmla="*/ 386 h 627"/>
                <a:gd name="T34" fmla="*/ 265 w 662"/>
                <a:gd name="T35" fmla="*/ 297 h 627"/>
                <a:gd name="T36" fmla="*/ 302 w 662"/>
                <a:gd name="T37" fmla="*/ 78 h 627"/>
                <a:gd name="T38" fmla="*/ 576 w 662"/>
                <a:gd name="T39"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2" h="627">
                  <a:moveTo>
                    <a:pt x="576" y="87"/>
                  </a:moveTo>
                  <a:cubicBezTo>
                    <a:pt x="636" y="142"/>
                    <a:pt x="656" y="196"/>
                    <a:pt x="662" y="216"/>
                  </a:cubicBezTo>
                  <a:cubicBezTo>
                    <a:pt x="657" y="240"/>
                    <a:pt x="619" y="299"/>
                    <a:pt x="589" y="334"/>
                  </a:cubicBezTo>
                  <a:cubicBezTo>
                    <a:pt x="581" y="335"/>
                    <a:pt x="569" y="327"/>
                    <a:pt x="570" y="320"/>
                  </a:cubicBezTo>
                  <a:cubicBezTo>
                    <a:pt x="593" y="274"/>
                    <a:pt x="629" y="177"/>
                    <a:pt x="546" y="100"/>
                  </a:cubicBezTo>
                  <a:cubicBezTo>
                    <a:pt x="486" y="45"/>
                    <a:pt x="421" y="57"/>
                    <a:pt x="381" y="100"/>
                  </a:cubicBezTo>
                  <a:cubicBezTo>
                    <a:pt x="352" y="131"/>
                    <a:pt x="326" y="172"/>
                    <a:pt x="347" y="254"/>
                  </a:cubicBezTo>
                  <a:cubicBezTo>
                    <a:pt x="374" y="360"/>
                    <a:pt x="374" y="360"/>
                    <a:pt x="374" y="360"/>
                  </a:cubicBezTo>
                  <a:cubicBezTo>
                    <a:pt x="388" y="417"/>
                    <a:pt x="392" y="496"/>
                    <a:pt x="338" y="554"/>
                  </a:cubicBezTo>
                  <a:cubicBezTo>
                    <a:pt x="275" y="622"/>
                    <a:pt x="171" y="627"/>
                    <a:pt x="79" y="542"/>
                  </a:cubicBezTo>
                  <a:cubicBezTo>
                    <a:pt x="57" y="521"/>
                    <a:pt x="35" y="494"/>
                    <a:pt x="21" y="471"/>
                  </a:cubicBezTo>
                  <a:cubicBezTo>
                    <a:pt x="14" y="460"/>
                    <a:pt x="6" y="449"/>
                    <a:pt x="0" y="444"/>
                  </a:cubicBezTo>
                  <a:cubicBezTo>
                    <a:pt x="10" y="421"/>
                    <a:pt x="40" y="375"/>
                    <a:pt x="68" y="345"/>
                  </a:cubicBezTo>
                  <a:cubicBezTo>
                    <a:pt x="75" y="343"/>
                    <a:pt x="88" y="352"/>
                    <a:pt x="88" y="360"/>
                  </a:cubicBezTo>
                  <a:cubicBezTo>
                    <a:pt x="65" y="402"/>
                    <a:pt x="42" y="466"/>
                    <a:pt x="110" y="530"/>
                  </a:cubicBezTo>
                  <a:cubicBezTo>
                    <a:pt x="180" y="594"/>
                    <a:pt x="238" y="562"/>
                    <a:pt x="268" y="529"/>
                  </a:cubicBezTo>
                  <a:cubicBezTo>
                    <a:pt x="306" y="488"/>
                    <a:pt x="299" y="427"/>
                    <a:pt x="288" y="386"/>
                  </a:cubicBezTo>
                  <a:cubicBezTo>
                    <a:pt x="265" y="297"/>
                    <a:pt x="265" y="297"/>
                    <a:pt x="265" y="297"/>
                  </a:cubicBezTo>
                  <a:cubicBezTo>
                    <a:pt x="245" y="228"/>
                    <a:pt x="240" y="146"/>
                    <a:pt x="302" y="78"/>
                  </a:cubicBezTo>
                  <a:cubicBezTo>
                    <a:pt x="375" y="0"/>
                    <a:pt x="483" y="1"/>
                    <a:pt x="576"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3" name="Freeform 241"/>
            <p:cNvSpPr>
              <a:spLocks/>
            </p:cNvSpPr>
            <p:nvPr/>
          </p:nvSpPr>
          <p:spPr bwMode="auto">
            <a:xfrm>
              <a:off x="6943" y="699"/>
              <a:ext cx="103" cy="93"/>
            </a:xfrm>
            <a:custGeom>
              <a:avLst/>
              <a:gdLst>
                <a:gd name="T0" fmla="*/ 582 w 806"/>
                <a:gd name="T1" fmla="*/ 161 h 727"/>
                <a:gd name="T2" fmla="*/ 644 w 806"/>
                <a:gd name="T3" fmla="*/ 42 h 727"/>
                <a:gd name="T4" fmla="*/ 628 w 806"/>
                <a:gd name="T5" fmla="*/ 15 h 727"/>
                <a:gd name="T6" fmla="*/ 648 w 806"/>
                <a:gd name="T7" fmla="*/ 2 h 727"/>
                <a:gd name="T8" fmla="*/ 722 w 806"/>
                <a:gd name="T9" fmla="*/ 106 h 727"/>
                <a:gd name="T10" fmla="*/ 805 w 806"/>
                <a:gd name="T11" fmla="*/ 212 h 727"/>
                <a:gd name="T12" fmla="*/ 786 w 806"/>
                <a:gd name="T13" fmla="*/ 227 h 727"/>
                <a:gd name="T14" fmla="*/ 763 w 806"/>
                <a:gd name="T15" fmla="*/ 201 h 727"/>
                <a:gd name="T16" fmla="*/ 629 w 806"/>
                <a:gd name="T17" fmla="*/ 225 h 727"/>
                <a:gd name="T18" fmla="*/ 282 w 806"/>
                <a:gd name="T19" fmla="*/ 485 h 727"/>
                <a:gd name="T20" fmla="*/ 275 w 806"/>
                <a:gd name="T21" fmla="*/ 526 h 727"/>
                <a:gd name="T22" fmla="*/ 307 w 806"/>
                <a:gd name="T23" fmla="*/ 569 h 727"/>
                <a:gd name="T24" fmla="*/ 397 w 806"/>
                <a:gd name="T25" fmla="*/ 650 h 727"/>
                <a:gd name="T26" fmla="*/ 477 w 806"/>
                <a:gd name="T27" fmla="*/ 645 h 727"/>
                <a:gd name="T28" fmla="*/ 487 w 806"/>
                <a:gd name="T29" fmla="*/ 670 h 727"/>
                <a:gd name="T30" fmla="*/ 349 w 806"/>
                <a:gd name="T31" fmla="*/ 727 h 727"/>
                <a:gd name="T32" fmla="*/ 338 w 806"/>
                <a:gd name="T33" fmla="*/ 712 h 727"/>
                <a:gd name="T34" fmla="*/ 313 w 806"/>
                <a:gd name="T35" fmla="*/ 628 h 727"/>
                <a:gd name="T36" fmla="*/ 77 w 806"/>
                <a:gd name="T37" fmla="*/ 313 h 727"/>
                <a:gd name="T38" fmla="*/ 10 w 806"/>
                <a:gd name="T39" fmla="*/ 268 h 727"/>
                <a:gd name="T40" fmla="*/ 2 w 806"/>
                <a:gd name="T41" fmla="*/ 253 h 727"/>
                <a:gd name="T42" fmla="*/ 129 w 806"/>
                <a:gd name="T43" fmla="*/ 176 h 727"/>
                <a:gd name="T44" fmla="*/ 146 w 806"/>
                <a:gd name="T45" fmla="*/ 195 h 727"/>
                <a:gd name="T46" fmla="*/ 104 w 806"/>
                <a:gd name="T47" fmla="*/ 257 h 727"/>
                <a:gd name="T48" fmla="*/ 152 w 806"/>
                <a:gd name="T49" fmla="*/ 362 h 727"/>
                <a:gd name="T50" fmla="*/ 193 w 806"/>
                <a:gd name="T51" fmla="*/ 417 h 727"/>
                <a:gd name="T52" fmla="*/ 236 w 806"/>
                <a:gd name="T53" fmla="*/ 420 h 727"/>
                <a:gd name="T54" fmla="*/ 582 w 806"/>
                <a:gd name="T55" fmla="*/ 1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6" h="727">
                  <a:moveTo>
                    <a:pt x="582" y="161"/>
                  </a:moveTo>
                  <a:cubicBezTo>
                    <a:pt x="663" y="100"/>
                    <a:pt x="673" y="91"/>
                    <a:pt x="644" y="42"/>
                  </a:cubicBezTo>
                  <a:cubicBezTo>
                    <a:pt x="628" y="15"/>
                    <a:pt x="628" y="15"/>
                    <a:pt x="628" y="15"/>
                  </a:cubicBezTo>
                  <a:cubicBezTo>
                    <a:pt x="627" y="9"/>
                    <a:pt x="643" y="0"/>
                    <a:pt x="648" y="2"/>
                  </a:cubicBezTo>
                  <a:cubicBezTo>
                    <a:pt x="680" y="48"/>
                    <a:pt x="699" y="75"/>
                    <a:pt x="722" y="106"/>
                  </a:cubicBezTo>
                  <a:cubicBezTo>
                    <a:pt x="746" y="137"/>
                    <a:pt x="766" y="164"/>
                    <a:pt x="805" y="212"/>
                  </a:cubicBezTo>
                  <a:cubicBezTo>
                    <a:pt x="806" y="219"/>
                    <a:pt x="794" y="230"/>
                    <a:pt x="786" y="227"/>
                  </a:cubicBezTo>
                  <a:cubicBezTo>
                    <a:pt x="763" y="201"/>
                    <a:pt x="763" y="201"/>
                    <a:pt x="763" y="201"/>
                  </a:cubicBezTo>
                  <a:cubicBezTo>
                    <a:pt x="726" y="159"/>
                    <a:pt x="711" y="164"/>
                    <a:pt x="629" y="225"/>
                  </a:cubicBezTo>
                  <a:cubicBezTo>
                    <a:pt x="282" y="485"/>
                    <a:pt x="282" y="485"/>
                    <a:pt x="282" y="485"/>
                  </a:cubicBezTo>
                  <a:cubicBezTo>
                    <a:pt x="258" y="503"/>
                    <a:pt x="257" y="503"/>
                    <a:pt x="275" y="526"/>
                  </a:cubicBezTo>
                  <a:cubicBezTo>
                    <a:pt x="307" y="569"/>
                    <a:pt x="307" y="569"/>
                    <a:pt x="307" y="569"/>
                  </a:cubicBezTo>
                  <a:cubicBezTo>
                    <a:pt x="332" y="603"/>
                    <a:pt x="365" y="644"/>
                    <a:pt x="397" y="650"/>
                  </a:cubicBezTo>
                  <a:cubicBezTo>
                    <a:pt x="428" y="656"/>
                    <a:pt x="451" y="651"/>
                    <a:pt x="477" y="645"/>
                  </a:cubicBezTo>
                  <a:cubicBezTo>
                    <a:pt x="487" y="648"/>
                    <a:pt x="491" y="662"/>
                    <a:pt x="487" y="670"/>
                  </a:cubicBezTo>
                  <a:cubicBezTo>
                    <a:pt x="443" y="683"/>
                    <a:pt x="384" y="709"/>
                    <a:pt x="349" y="727"/>
                  </a:cubicBezTo>
                  <a:cubicBezTo>
                    <a:pt x="346" y="725"/>
                    <a:pt x="337" y="716"/>
                    <a:pt x="338" y="712"/>
                  </a:cubicBezTo>
                  <a:cubicBezTo>
                    <a:pt x="359" y="688"/>
                    <a:pt x="339" y="663"/>
                    <a:pt x="313" y="628"/>
                  </a:cubicBezTo>
                  <a:cubicBezTo>
                    <a:pt x="77" y="313"/>
                    <a:pt x="77" y="313"/>
                    <a:pt x="77" y="313"/>
                  </a:cubicBezTo>
                  <a:cubicBezTo>
                    <a:pt x="46" y="271"/>
                    <a:pt x="39" y="265"/>
                    <a:pt x="10" y="268"/>
                  </a:cubicBezTo>
                  <a:cubicBezTo>
                    <a:pt x="6" y="266"/>
                    <a:pt x="0" y="256"/>
                    <a:pt x="2" y="253"/>
                  </a:cubicBezTo>
                  <a:cubicBezTo>
                    <a:pt x="41" y="237"/>
                    <a:pt x="108" y="196"/>
                    <a:pt x="129" y="176"/>
                  </a:cubicBezTo>
                  <a:cubicBezTo>
                    <a:pt x="138" y="175"/>
                    <a:pt x="148" y="188"/>
                    <a:pt x="146" y="195"/>
                  </a:cubicBezTo>
                  <a:cubicBezTo>
                    <a:pt x="128" y="212"/>
                    <a:pt x="103" y="239"/>
                    <a:pt x="104" y="257"/>
                  </a:cubicBezTo>
                  <a:cubicBezTo>
                    <a:pt x="104" y="285"/>
                    <a:pt x="120" y="319"/>
                    <a:pt x="152" y="362"/>
                  </a:cubicBezTo>
                  <a:cubicBezTo>
                    <a:pt x="193" y="417"/>
                    <a:pt x="193" y="417"/>
                    <a:pt x="193" y="417"/>
                  </a:cubicBezTo>
                  <a:cubicBezTo>
                    <a:pt x="210" y="440"/>
                    <a:pt x="210" y="439"/>
                    <a:pt x="236" y="420"/>
                  </a:cubicBezTo>
                  <a:lnTo>
                    <a:pt x="582" y="1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4" name="Freeform 242"/>
            <p:cNvSpPr>
              <a:spLocks/>
            </p:cNvSpPr>
            <p:nvPr/>
          </p:nvSpPr>
          <p:spPr bwMode="auto">
            <a:xfrm>
              <a:off x="6927" y="653"/>
              <a:ext cx="87" cy="67"/>
            </a:xfrm>
            <a:custGeom>
              <a:avLst/>
              <a:gdLst>
                <a:gd name="T0" fmla="*/ 208 w 685"/>
                <a:gd name="T1" fmla="*/ 377 h 523"/>
                <a:gd name="T2" fmla="*/ 126 w 685"/>
                <a:gd name="T3" fmla="*/ 487 h 523"/>
                <a:gd name="T4" fmla="*/ 136 w 685"/>
                <a:gd name="T5" fmla="*/ 510 h 523"/>
                <a:gd name="T6" fmla="*/ 113 w 685"/>
                <a:gd name="T7" fmla="*/ 519 h 523"/>
                <a:gd name="T8" fmla="*/ 59 w 685"/>
                <a:gd name="T9" fmla="*/ 410 h 523"/>
                <a:gd name="T10" fmla="*/ 0 w 685"/>
                <a:gd name="T11" fmla="*/ 305 h 523"/>
                <a:gd name="T12" fmla="*/ 21 w 685"/>
                <a:gd name="T13" fmla="*/ 292 h 523"/>
                <a:gd name="T14" fmla="*/ 34 w 685"/>
                <a:gd name="T15" fmla="*/ 312 h 523"/>
                <a:gd name="T16" fmla="*/ 171 w 685"/>
                <a:gd name="T17" fmla="*/ 307 h 523"/>
                <a:gd name="T18" fmla="*/ 477 w 685"/>
                <a:gd name="T19" fmla="*/ 146 h 523"/>
                <a:gd name="T20" fmla="*/ 558 w 685"/>
                <a:gd name="T21" fmla="*/ 36 h 523"/>
                <a:gd name="T22" fmla="*/ 549 w 685"/>
                <a:gd name="T23" fmla="*/ 13 h 523"/>
                <a:gd name="T24" fmla="*/ 572 w 685"/>
                <a:gd name="T25" fmla="*/ 3 h 523"/>
                <a:gd name="T26" fmla="*/ 625 w 685"/>
                <a:gd name="T27" fmla="*/ 111 h 523"/>
                <a:gd name="T28" fmla="*/ 685 w 685"/>
                <a:gd name="T29" fmla="*/ 218 h 523"/>
                <a:gd name="T30" fmla="*/ 664 w 685"/>
                <a:gd name="T31" fmla="*/ 231 h 523"/>
                <a:gd name="T32" fmla="*/ 650 w 685"/>
                <a:gd name="T33" fmla="*/ 211 h 523"/>
                <a:gd name="T34" fmla="*/ 514 w 685"/>
                <a:gd name="T35" fmla="*/ 216 h 523"/>
                <a:gd name="T36" fmla="*/ 208 w 685"/>
                <a:gd name="T37" fmla="*/ 37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523">
                  <a:moveTo>
                    <a:pt x="208" y="377"/>
                  </a:moveTo>
                  <a:cubicBezTo>
                    <a:pt x="117" y="425"/>
                    <a:pt x="104" y="434"/>
                    <a:pt x="126" y="487"/>
                  </a:cubicBezTo>
                  <a:cubicBezTo>
                    <a:pt x="136" y="510"/>
                    <a:pt x="136" y="510"/>
                    <a:pt x="136" y="510"/>
                  </a:cubicBezTo>
                  <a:cubicBezTo>
                    <a:pt x="135" y="517"/>
                    <a:pt x="119" y="523"/>
                    <a:pt x="113" y="519"/>
                  </a:cubicBezTo>
                  <a:cubicBezTo>
                    <a:pt x="93" y="476"/>
                    <a:pt x="78" y="446"/>
                    <a:pt x="59" y="410"/>
                  </a:cubicBezTo>
                  <a:cubicBezTo>
                    <a:pt x="41" y="376"/>
                    <a:pt x="25" y="347"/>
                    <a:pt x="0" y="305"/>
                  </a:cubicBezTo>
                  <a:cubicBezTo>
                    <a:pt x="0" y="298"/>
                    <a:pt x="15" y="288"/>
                    <a:pt x="21" y="292"/>
                  </a:cubicBezTo>
                  <a:cubicBezTo>
                    <a:pt x="34" y="312"/>
                    <a:pt x="34" y="312"/>
                    <a:pt x="34" y="312"/>
                  </a:cubicBezTo>
                  <a:cubicBezTo>
                    <a:pt x="65" y="361"/>
                    <a:pt x="80" y="355"/>
                    <a:pt x="171" y="307"/>
                  </a:cubicBezTo>
                  <a:cubicBezTo>
                    <a:pt x="477" y="146"/>
                    <a:pt x="477" y="146"/>
                    <a:pt x="477" y="146"/>
                  </a:cubicBezTo>
                  <a:cubicBezTo>
                    <a:pt x="568" y="98"/>
                    <a:pt x="579" y="90"/>
                    <a:pt x="558" y="36"/>
                  </a:cubicBezTo>
                  <a:cubicBezTo>
                    <a:pt x="549" y="13"/>
                    <a:pt x="549" y="13"/>
                    <a:pt x="549" y="13"/>
                  </a:cubicBezTo>
                  <a:cubicBezTo>
                    <a:pt x="550" y="6"/>
                    <a:pt x="566" y="0"/>
                    <a:pt x="572" y="3"/>
                  </a:cubicBezTo>
                  <a:cubicBezTo>
                    <a:pt x="593" y="47"/>
                    <a:pt x="607" y="77"/>
                    <a:pt x="625" y="111"/>
                  </a:cubicBezTo>
                  <a:cubicBezTo>
                    <a:pt x="644" y="147"/>
                    <a:pt x="661" y="176"/>
                    <a:pt x="685" y="218"/>
                  </a:cubicBezTo>
                  <a:cubicBezTo>
                    <a:pt x="685" y="224"/>
                    <a:pt x="672" y="233"/>
                    <a:pt x="664" y="231"/>
                  </a:cubicBezTo>
                  <a:cubicBezTo>
                    <a:pt x="650" y="211"/>
                    <a:pt x="650" y="211"/>
                    <a:pt x="650" y="211"/>
                  </a:cubicBezTo>
                  <a:cubicBezTo>
                    <a:pt x="618" y="163"/>
                    <a:pt x="605" y="168"/>
                    <a:pt x="514" y="216"/>
                  </a:cubicBezTo>
                  <a:lnTo>
                    <a:pt x="208" y="3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5" name="Freeform 243"/>
            <p:cNvSpPr>
              <a:spLocks/>
            </p:cNvSpPr>
            <p:nvPr/>
          </p:nvSpPr>
          <p:spPr bwMode="auto">
            <a:xfrm>
              <a:off x="6892" y="603"/>
              <a:ext cx="100" cy="77"/>
            </a:xfrm>
            <a:custGeom>
              <a:avLst/>
              <a:gdLst>
                <a:gd name="T0" fmla="*/ 583 w 779"/>
                <a:gd name="T1" fmla="*/ 135 h 601"/>
                <a:gd name="T2" fmla="*/ 679 w 779"/>
                <a:gd name="T3" fmla="*/ 41 h 601"/>
                <a:gd name="T4" fmla="*/ 671 w 779"/>
                <a:gd name="T5" fmla="*/ 11 h 601"/>
                <a:gd name="T6" fmla="*/ 695 w 779"/>
                <a:gd name="T7" fmla="*/ 5 h 601"/>
                <a:gd name="T8" fmla="*/ 733 w 779"/>
                <a:gd name="T9" fmla="*/ 126 h 601"/>
                <a:gd name="T10" fmla="*/ 779 w 779"/>
                <a:gd name="T11" fmla="*/ 253 h 601"/>
                <a:gd name="T12" fmla="*/ 756 w 779"/>
                <a:gd name="T13" fmla="*/ 261 h 601"/>
                <a:gd name="T14" fmla="*/ 742 w 779"/>
                <a:gd name="T15" fmla="*/ 229 h 601"/>
                <a:gd name="T16" fmla="*/ 608 w 779"/>
                <a:gd name="T17" fmla="*/ 211 h 601"/>
                <a:gd name="T18" fmla="*/ 197 w 779"/>
                <a:gd name="T19" fmla="*/ 350 h 601"/>
                <a:gd name="T20" fmla="*/ 178 w 779"/>
                <a:gd name="T21" fmla="*/ 388 h 601"/>
                <a:gd name="T22" fmla="*/ 195 w 779"/>
                <a:gd name="T23" fmla="*/ 438 h 601"/>
                <a:gd name="T24" fmla="*/ 256 w 779"/>
                <a:gd name="T25" fmla="*/ 543 h 601"/>
                <a:gd name="T26" fmla="*/ 334 w 779"/>
                <a:gd name="T27" fmla="*/ 563 h 601"/>
                <a:gd name="T28" fmla="*/ 335 w 779"/>
                <a:gd name="T29" fmla="*/ 589 h 601"/>
                <a:gd name="T30" fmla="*/ 187 w 779"/>
                <a:gd name="T31" fmla="*/ 601 h 601"/>
                <a:gd name="T32" fmla="*/ 181 w 779"/>
                <a:gd name="T33" fmla="*/ 584 h 601"/>
                <a:gd name="T34" fmla="*/ 183 w 779"/>
                <a:gd name="T35" fmla="*/ 496 h 601"/>
                <a:gd name="T36" fmla="*/ 56 w 779"/>
                <a:gd name="T37" fmla="*/ 123 h 601"/>
                <a:gd name="T38" fmla="*/ 6 w 779"/>
                <a:gd name="T39" fmla="*/ 61 h 601"/>
                <a:gd name="T40" fmla="*/ 3 w 779"/>
                <a:gd name="T41" fmla="*/ 43 h 601"/>
                <a:gd name="T42" fmla="*/ 147 w 779"/>
                <a:gd name="T43" fmla="*/ 9 h 601"/>
                <a:gd name="T44" fmla="*/ 157 w 779"/>
                <a:gd name="T45" fmla="*/ 33 h 601"/>
                <a:gd name="T46" fmla="*/ 98 w 779"/>
                <a:gd name="T47" fmla="*/ 78 h 601"/>
                <a:gd name="T48" fmla="*/ 111 w 779"/>
                <a:gd name="T49" fmla="*/ 193 h 601"/>
                <a:gd name="T50" fmla="*/ 134 w 779"/>
                <a:gd name="T51" fmla="*/ 258 h 601"/>
                <a:gd name="T52" fmla="*/ 174 w 779"/>
                <a:gd name="T53" fmla="*/ 274 h 601"/>
                <a:gd name="T54" fmla="*/ 583 w 779"/>
                <a:gd name="T55" fmla="*/ 13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9" h="601">
                  <a:moveTo>
                    <a:pt x="583" y="135"/>
                  </a:moveTo>
                  <a:cubicBezTo>
                    <a:pt x="679" y="103"/>
                    <a:pt x="691" y="96"/>
                    <a:pt x="679" y="41"/>
                  </a:cubicBezTo>
                  <a:cubicBezTo>
                    <a:pt x="671" y="11"/>
                    <a:pt x="671" y="11"/>
                    <a:pt x="671" y="11"/>
                  </a:cubicBezTo>
                  <a:cubicBezTo>
                    <a:pt x="673" y="4"/>
                    <a:pt x="690" y="0"/>
                    <a:pt x="695" y="5"/>
                  </a:cubicBezTo>
                  <a:cubicBezTo>
                    <a:pt x="711" y="58"/>
                    <a:pt x="721" y="89"/>
                    <a:pt x="733" y="126"/>
                  </a:cubicBezTo>
                  <a:cubicBezTo>
                    <a:pt x="746" y="163"/>
                    <a:pt x="757" y="195"/>
                    <a:pt x="779" y="253"/>
                  </a:cubicBezTo>
                  <a:cubicBezTo>
                    <a:pt x="778" y="259"/>
                    <a:pt x="763" y="267"/>
                    <a:pt x="756" y="261"/>
                  </a:cubicBezTo>
                  <a:cubicBezTo>
                    <a:pt x="742" y="229"/>
                    <a:pt x="742" y="229"/>
                    <a:pt x="742" y="229"/>
                  </a:cubicBezTo>
                  <a:cubicBezTo>
                    <a:pt x="720" y="178"/>
                    <a:pt x="705" y="178"/>
                    <a:pt x="608" y="211"/>
                  </a:cubicBezTo>
                  <a:cubicBezTo>
                    <a:pt x="197" y="350"/>
                    <a:pt x="197" y="350"/>
                    <a:pt x="197" y="350"/>
                  </a:cubicBezTo>
                  <a:cubicBezTo>
                    <a:pt x="169" y="360"/>
                    <a:pt x="168" y="360"/>
                    <a:pt x="178" y="388"/>
                  </a:cubicBezTo>
                  <a:cubicBezTo>
                    <a:pt x="195" y="438"/>
                    <a:pt x="195" y="438"/>
                    <a:pt x="195" y="438"/>
                  </a:cubicBezTo>
                  <a:cubicBezTo>
                    <a:pt x="208" y="478"/>
                    <a:pt x="227" y="528"/>
                    <a:pt x="256" y="543"/>
                  </a:cubicBezTo>
                  <a:cubicBezTo>
                    <a:pt x="284" y="559"/>
                    <a:pt x="307" y="561"/>
                    <a:pt x="334" y="563"/>
                  </a:cubicBezTo>
                  <a:cubicBezTo>
                    <a:pt x="342" y="569"/>
                    <a:pt x="341" y="583"/>
                    <a:pt x="335" y="589"/>
                  </a:cubicBezTo>
                  <a:cubicBezTo>
                    <a:pt x="289" y="589"/>
                    <a:pt x="225" y="595"/>
                    <a:pt x="187" y="601"/>
                  </a:cubicBezTo>
                  <a:cubicBezTo>
                    <a:pt x="184" y="599"/>
                    <a:pt x="179" y="587"/>
                    <a:pt x="181" y="584"/>
                  </a:cubicBezTo>
                  <a:cubicBezTo>
                    <a:pt x="208" y="568"/>
                    <a:pt x="197" y="538"/>
                    <a:pt x="183" y="496"/>
                  </a:cubicBezTo>
                  <a:cubicBezTo>
                    <a:pt x="56" y="123"/>
                    <a:pt x="56" y="123"/>
                    <a:pt x="56" y="123"/>
                  </a:cubicBezTo>
                  <a:cubicBezTo>
                    <a:pt x="39" y="74"/>
                    <a:pt x="35" y="66"/>
                    <a:pt x="6" y="61"/>
                  </a:cubicBezTo>
                  <a:cubicBezTo>
                    <a:pt x="3" y="57"/>
                    <a:pt x="0" y="46"/>
                    <a:pt x="3" y="43"/>
                  </a:cubicBezTo>
                  <a:cubicBezTo>
                    <a:pt x="44" y="40"/>
                    <a:pt x="121" y="22"/>
                    <a:pt x="147" y="9"/>
                  </a:cubicBezTo>
                  <a:cubicBezTo>
                    <a:pt x="156" y="11"/>
                    <a:pt x="161" y="26"/>
                    <a:pt x="157" y="33"/>
                  </a:cubicBezTo>
                  <a:cubicBezTo>
                    <a:pt x="135" y="43"/>
                    <a:pt x="104" y="61"/>
                    <a:pt x="98" y="78"/>
                  </a:cubicBezTo>
                  <a:cubicBezTo>
                    <a:pt x="90" y="105"/>
                    <a:pt x="94" y="142"/>
                    <a:pt x="111" y="193"/>
                  </a:cubicBezTo>
                  <a:cubicBezTo>
                    <a:pt x="134" y="258"/>
                    <a:pt x="134" y="258"/>
                    <a:pt x="134" y="258"/>
                  </a:cubicBezTo>
                  <a:cubicBezTo>
                    <a:pt x="143" y="286"/>
                    <a:pt x="143" y="284"/>
                    <a:pt x="174" y="274"/>
                  </a:cubicBezTo>
                  <a:lnTo>
                    <a:pt x="583" y="1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6" name="Freeform 244"/>
            <p:cNvSpPr>
              <a:spLocks/>
            </p:cNvSpPr>
            <p:nvPr/>
          </p:nvSpPr>
          <p:spPr bwMode="auto">
            <a:xfrm>
              <a:off x="6884" y="512"/>
              <a:ext cx="88" cy="88"/>
            </a:xfrm>
            <a:custGeom>
              <a:avLst/>
              <a:gdLst>
                <a:gd name="T0" fmla="*/ 170 w 694"/>
                <a:gd name="T1" fmla="*/ 573 h 686"/>
                <a:gd name="T2" fmla="*/ 100 w 694"/>
                <a:gd name="T3" fmla="*/ 660 h 686"/>
                <a:gd name="T4" fmla="*/ 100 w 694"/>
                <a:gd name="T5" fmla="*/ 678 h 686"/>
                <a:gd name="T6" fmla="*/ 75 w 694"/>
                <a:gd name="T7" fmla="*/ 679 h 686"/>
                <a:gd name="T8" fmla="*/ 67 w 694"/>
                <a:gd name="T9" fmla="*/ 578 h 686"/>
                <a:gd name="T10" fmla="*/ 51 w 694"/>
                <a:gd name="T11" fmla="*/ 462 h 686"/>
                <a:gd name="T12" fmla="*/ 75 w 694"/>
                <a:gd name="T13" fmla="*/ 457 h 686"/>
                <a:gd name="T14" fmla="*/ 79 w 694"/>
                <a:gd name="T15" fmla="*/ 471 h 686"/>
                <a:gd name="T16" fmla="*/ 102 w 694"/>
                <a:gd name="T17" fmla="*/ 515 h 686"/>
                <a:gd name="T18" fmla="*/ 231 w 694"/>
                <a:gd name="T19" fmla="*/ 451 h 686"/>
                <a:gd name="T20" fmla="*/ 549 w 694"/>
                <a:gd name="T21" fmla="*/ 277 h 686"/>
                <a:gd name="T22" fmla="*/ 324 w 694"/>
                <a:gd name="T23" fmla="*/ 208 h 686"/>
                <a:gd name="T24" fmla="*/ 98 w 694"/>
                <a:gd name="T25" fmla="*/ 143 h 686"/>
                <a:gd name="T26" fmla="*/ 60 w 694"/>
                <a:gd name="T27" fmla="*/ 139 h 686"/>
                <a:gd name="T28" fmla="*/ 46 w 694"/>
                <a:gd name="T29" fmla="*/ 184 h 686"/>
                <a:gd name="T30" fmla="*/ 46 w 694"/>
                <a:gd name="T31" fmla="*/ 202 h 686"/>
                <a:gd name="T32" fmla="*/ 22 w 694"/>
                <a:gd name="T33" fmla="*/ 202 h 686"/>
                <a:gd name="T34" fmla="*/ 13 w 694"/>
                <a:gd name="T35" fmla="*/ 102 h 686"/>
                <a:gd name="T36" fmla="*/ 0 w 694"/>
                <a:gd name="T37" fmla="*/ 8 h 686"/>
                <a:gd name="T38" fmla="*/ 24 w 694"/>
                <a:gd name="T39" fmla="*/ 4 h 686"/>
                <a:gd name="T40" fmla="*/ 29 w 694"/>
                <a:gd name="T41" fmla="*/ 33 h 686"/>
                <a:gd name="T42" fmla="*/ 68 w 694"/>
                <a:gd name="T43" fmla="*/ 79 h 686"/>
                <a:gd name="T44" fmla="*/ 302 w 694"/>
                <a:gd name="T45" fmla="*/ 162 h 686"/>
                <a:gd name="T46" fmla="*/ 427 w 694"/>
                <a:gd name="T47" fmla="*/ 201 h 686"/>
                <a:gd name="T48" fmla="*/ 690 w 694"/>
                <a:gd name="T49" fmla="*/ 273 h 686"/>
                <a:gd name="T50" fmla="*/ 694 w 694"/>
                <a:gd name="T51" fmla="*/ 283 h 686"/>
                <a:gd name="T52" fmla="*/ 692 w 694"/>
                <a:gd name="T53" fmla="*/ 298 h 686"/>
                <a:gd name="T54" fmla="*/ 569 w 694"/>
                <a:gd name="T55" fmla="*/ 357 h 686"/>
                <a:gd name="T56" fmla="*/ 170 w 694"/>
                <a:gd name="T57" fmla="*/ 57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4" h="686">
                  <a:moveTo>
                    <a:pt x="170" y="573"/>
                  </a:moveTo>
                  <a:cubicBezTo>
                    <a:pt x="119" y="602"/>
                    <a:pt x="100" y="618"/>
                    <a:pt x="100" y="660"/>
                  </a:cubicBezTo>
                  <a:cubicBezTo>
                    <a:pt x="100" y="678"/>
                    <a:pt x="100" y="678"/>
                    <a:pt x="100" y="678"/>
                  </a:cubicBezTo>
                  <a:cubicBezTo>
                    <a:pt x="95" y="685"/>
                    <a:pt x="81" y="686"/>
                    <a:pt x="75" y="679"/>
                  </a:cubicBezTo>
                  <a:cubicBezTo>
                    <a:pt x="74" y="651"/>
                    <a:pt x="72" y="620"/>
                    <a:pt x="67" y="578"/>
                  </a:cubicBezTo>
                  <a:cubicBezTo>
                    <a:pt x="62" y="536"/>
                    <a:pt x="57" y="502"/>
                    <a:pt x="51" y="462"/>
                  </a:cubicBezTo>
                  <a:cubicBezTo>
                    <a:pt x="54" y="455"/>
                    <a:pt x="68" y="451"/>
                    <a:pt x="75" y="457"/>
                  </a:cubicBezTo>
                  <a:cubicBezTo>
                    <a:pt x="79" y="471"/>
                    <a:pt x="79" y="471"/>
                    <a:pt x="79" y="471"/>
                  </a:cubicBezTo>
                  <a:cubicBezTo>
                    <a:pt x="87" y="507"/>
                    <a:pt x="94" y="515"/>
                    <a:pt x="102" y="515"/>
                  </a:cubicBezTo>
                  <a:cubicBezTo>
                    <a:pt x="111" y="512"/>
                    <a:pt x="162" y="489"/>
                    <a:pt x="231" y="451"/>
                  </a:cubicBezTo>
                  <a:cubicBezTo>
                    <a:pt x="338" y="394"/>
                    <a:pt x="444" y="337"/>
                    <a:pt x="549" y="277"/>
                  </a:cubicBezTo>
                  <a:cubicBezTo>
                    <a:pt x="482" y="254"/>
                    <a:pt x="378" y="224"/>
                    <a:pt x="324" y="208"/>
                  </a:cubicBezTo>
                  <a:cubicBezTo>
                    <a:pt x="255" y="187"/>
                    <a:pt x="141" y="155"/>
                    <a:pt x="98" y="143"/>
                  </a:cubicBezTo>
                  <a:cubicBezTo>
                    <a:pt x="77" y="137"/>
                    <a:pt x="66" y="138"/>
                    <a:pt x="60" y="139"/>
                  </a:cubicBezTo>
                  <a:cubicBezTo>
                    <a:pt x="53" y="139"/>
                    <a:pt x="46" y="150"/>
                    <a:pt x="46" y="184"/>
                  </a:cubicBezTo>
                  <a:cubicBezTo>
                    <a:pt x="46" y="202"/>
                    <a:pt x="46" y="202"/>
                    <a:pt x="46" y="202"/>
                  </a:cubicBezTo>
                  <a:cubicBezTo>
                    <a:pt x="41" y="209"/>
                    <a:pt x="26" y="209"/>
                    <a:pt x="22" y="202"/>
                  </a:cubicBezTo>
                  <a:cubicBezTo>
                    <a:pt x="21" y="175"/>
                    <a:pt x="18" y="138"/>
                    <a:pt x="13" y="102"/>
                  </a:cubicBezTo>
                  <a:cubicBezTo>
                    <a:pt x="10" y="70"/>
                    <a:pt x="6" y="40"/>
                    <a:pt x="0" y="8"/>
                  </a:cubicBezTo>
                  <a:cubicBezTo>
                    <a:pt x="3" y="1"/>
                    <a:pt x="19" y="0"/>
                    <a:pt x="24" y="4"/>
                  </a:cubicBezTo>
                  <a:cubicBezTo>
                    <a:pt x="29" y="33"/>
                    <a:pt x="29" y="33"/>
                    <a:pt x="29" y="33"/>
                  </a:cubicBezTo>
                  <a:cubicBezTo>
                    <a:pt x="34" y="56"/>
                    <a:pt x="47" y="69"/>
                    <a:pt x="68" y="79"/>
                  </a:cubicBezTo>
                  <a:cubicBezTo>
                    <a:pt x="117" y="101"/>
                    <a:pt x="199" y="130"/>
                    <a:pt x="302" y="162"/>
                  </a:cubicBezTo>
                  <a:cubicBezTo>
                    <a:pt x="427" y="201"/>
                    <a:pt x="427" y="201"/>
                    <a:pt x="427" y="201"/>
                  </a:cubicBezTo>
                  <a:cubicBezTo>
                    <a:pt x="520" y="229"/>
                    <a:pt x="637" y="262"/>
                    <a:pt x="690" y="273"/>
                  </a:cubicBezTo>
                  <a:cubicBezTo>
                    <a:pt x="692" y="275"/>
                    <a:pt x="693" y="279"/>
                    <a:pt x="694" y="283"/>
                  </a:cubicBezTo>
                  <a:cubicBezTo>
                    <a:pt x="694" y="288"/>
                    <a:pt x="694" y="293"/>
                    <a:pt x="692" y="298"/>
                  </a:cubicBezTo>
                  <a:cubicBezTo>
                    <a:pt x="653" y="313"/>
                    <a:pt x="608" y="335"/>
                    <a:pt x="569" y="357"/>
                  </a:cubicBezTo>
                  <a:lnTo>
                    <a:pt x="170" y="5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7" name="Freeform 245"/>
            <p:cNvSpPr>
              <a:spLocks/>
            </p:cNvSpPr>
            <p:nvPr/>
          </p:nvSpPr>
          <p:spPr bwMode="auto">
            <a:xfrm>
              <a:off x="6881" y="428"/>
              <a:ext cx="91" cy="81"/>
            </a:xfrm>
            <a:custGeom>
              <a:avLst/>
              <a:gdLst>
                <a:gd name="T0" fmla="*/ 555 w 711"/>
                <a:gd name="T1" fmla="*/ 324 h 634"/>
                <a:gd name="T2" fmla="*/ 681 w 711"/>
                <a:gd name="T3" fmla="*/ 278 h 634"/>
                <a:gd name="T4" fmla="*/ 687 w 711"/>
                <a:gd name="T5" fmla="*/ 248 h 634"/>
                <a:gd name="T6" fmla="*/ 711 w 711"/>
                <a:gd name="T7" fmla="*/ 252 h 634"/>
                <a:gd name="T8" fmla="*/ 696 w 711"/>
                <a:gd name="T9" fmla="*/ 378 h 634"/>
                <a:gd name="T10" fmla="*/ 685 w 711"/>
                <a:gd name="T11" fmla="*/ 513 h 634"/>
                <a:gd name="T12" fmla="*/ 661 w 711"/>
                <a:gd name="T13" fmla="*/ 510 h 634"/>
                <a:gd name="T14" fmla="*/ 662 w 711"/>
                <a:gd name="T15" fmla="*/ 475 h 634"/>
                <a:gd name="T16" fmla="*/ 547 w 711"/>
                <a:gd name="T17" fmla="*/ 403 h 634"/>
                <a:gd name="T18" fmla="*/ 116 w 711"/>
                <a:gd name="T19" fmla="*/ 360 h 634"/>
                <a:gd name="T20" fmla="*/ 82 w 711"/>
                <a:gd name="T21" fmla="*/ 386 h 634"/>
                <a:gd name="T22" fmla="*/ 76 w 711"/>
                <a:gd name="T23" fmla="*/ 439 h 634"/>
                <a:gd name="T24" fmla="*/ 88 w 711"/>
                <a:gd name="T25" fmla="*/ 560 h 634"/>
                <a:gd name="T26" fmla="*/ 151 w 711"/>
                <a:gd name="T27" fmla="*/ 610 h 634"/>
                <a:gd name="T28" fmla="*/ 141 w 711"/>
                <a:gd name="T29" fmla="*/ 634 h 634"/>
                <a:gd name="T30" fmla="*/ 1 w 711"/>
                <a:gd name="T31" fmla="*/ 583 h 634"/>
                <a:gd name="T32" fmla="*/ 3 w 711"/>
                <a:gd name="T33" fmla="*/ 565 h 634"/>
                <a:gd name="T34" fmla="*/ 41 w 711"/>
                <a:gd name="T35" fmla="*/ 486 h 634"/>
                <a:gd name="T36" fmla="*/ 81 w 711"/>
                <a:gd name="T37" fmla="*/ 95 h 634"/>
                <a:gd name="T38" fmla="*/ 61 w 711"/>
                <a:gd name="T39" fmla="*/ 17 h 634"/>
                <a:gd name="T40" fmla="*/ 66 w 711"/>
                <a:gd name="T41" fmla="*/ 0 h 634"/>
                <a:gd name="T42" fmla="*/ 211 w 711"/>
                <a:gd name="T43" fmla="*/ 29 h 634"/>
                <a:gd name="T44" fmla="*/ 211 w 711"/>
                <a:gd name="T45" fmla="*/ 54 h 634"/>
                <a:gd name="T46" fmla="*/ 138 w 711"/>
                <a:gd name="T47" fmla="*/ 71 h 634"/>
                <a:gd name="T48" fmla="*/ 102 w 711"/>
                <a:gd name="T49" fmla="*/ 181 h 634"/>
                <a:gd name="T50" fmla="*/ 95 w 711"/>
                <a:gd name="T51" fmla="*/ 249 h 634"/>
                <a:gd name="T52" fmla="*/ 125 w 711"/>
                <a:gd name="T53" fmla="*/ 281 h 634"/>
                <a:gd name="T54" fmla="*/ 555 w 711"/>
                <a:gd name="T55" fmla="*/ 3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1" h="634">
                  <a:moveTo>
                    <a:pt x="555" y="324"/>
                  </a:moveTo>
                  <a:cubicBezTo>
                    <a:pt x="656" y="334"/>
                    <a:pt x="670" y="334"/>
                    <a:pt x="681" y="278"/>
                  </a:cubicBezTo>
                  <a:cubicBezTo>
                    <a:pt x="687" y="248"/>
                    <a:pt x="687" y="248"/>
                    <a:pt x="687" y="248"/>
                  </a:cubicBezTo>
                  <a:cubicBezTo>
                    <a:pt x="692" y="242"/>
                    <a:pt x="709" y="246"/>
                    <a:pt x="711" y="252"/>
                  </a:cubicBezTo>
                  <a:cubicBezTo>
                    <a:pt x="704" y="307"/>
                    <a:pt x="700" y="340"/>
                    <a:pt x="696" y="378"/>
                  </a:cubicBezTo>
                  <a:cubicBezTo>
                    <a:pt x="692" y="417"/>
                    <a:pt x="689" y="451"/>
                    <a:pt x="685" y="513"/>
                  </a:cubicBezTo>
                  <a:cubicBezTo>
                    <a:pt x="682" y="518"/>
                    <a:pt x="665" y="519"/>
                    <a:pt x="661" y="510"/>
                  </a:cubicBezTo>
                  <a:cubicBezTo>
                    <a:pt x="662" y="475"/>
                    <a:pt x="662" y="475"/>
                    <a:pt x="662" y="475"/>
                  </a:cubicBezTo>
                  <a:cubicBezTo>
                    <a:pt x="662" y="420"/>
                    <a:pt x="648" y="413"/>
                    <a:pt x="547" y="403"/>
                  </a:cubicBezTo>
                  <a:cubicBezTo>
                    <a:pt x="116" y="360"/>
                    <a:pt x="116" y="360"/>
                    <a:pt x="116" y="360"/>
                  </a:cubicBezTo>
                  <a:cubicBezTo>
                    <a:pt x="86" y="357"/>
                    <a:pt x="85" y="357"/>
                    <a:pt x="82" y="386"/>
                  </a:cubicBezTo>
                  <a:cubicBezTo>
                    <a:pt x="76" y="439"/>
                    <a:pt x="76" y="439"/>
                    <a:pt x="76" y="439"/>
                  </a:cubicBezTo>
                  <a:cubicBezTo>
                    <a:pt x="72" y="480"/>
                    <a:pt x="69" y="533"/>
                    <a:pt x="88" y="560"/>
                  </a:cubicBezTo>
                  <a:cubicBezTo>
                    <a:pt x="107" y="585"/>
                    <a:pt x="128" y="597"/>
                    <a:pt x="151" y="610"/>
                  </a:cubicBezTo>
                  <a:cubicBezTo>
                    <a:pt x="156" y="618"/>
                    <a:pt x="150" y="631"/>
                    <a:pt x="141" y="634"/>
                  </a:cubicBezTo>
                  <a:cubicBezTo>
                    <a:pt x="100" y="615"/>
                    <a:pt x="39" y="594"/>
                    <a:pt x="1" y="583"/>
                  </a:cubicBezTo>
                  <a:cubicBezTo>
                    <a:pt x="0" y="580"/>
                    <a:pt x="0" y="567"/>
                    <a:pt x="3" y="565"/>
                  </a:cubicBezTo>
                  <a:cubicBezTo>
                    <a:pt x="35" y="562"/>
                    <a:pt x="37" y="530"/>
                    <a:pt x="41" y="486"/>
                  </a:cubicBezTo>
                  <a:cubicBezTo>
                    <a:pt x="81" y="95"/>
                    <a:pt x="81" y="95"/>
                    <a:pt x="81" y="95"/>
                  </a:cubicBezTo>
                  <a:cubicBezTo>
                    <a:pt x="86" y="43"/>
                    <a:pt x="85" y="34"/>
                    <a:pt x="61" y="17"/>
                  </a:cubicBezTo>
                  <a:cubicBezTo>
                    <a:pt x="60" y="12"/>
                    <a:pt x="62" y="1"/>
                    <a:pt x="66" y="0"/>
                  </a:cubicBezTo>
                  <a:cubicBezTo>
                    <a:pt x="105" y="14"/>
                    <a:pt x="182" y="29"/>
                    <a:pt x="211" y="29"/>
                  </a:cubicBezTo>
                  <a:cubicBezTo>
                    <a:pt x="219" y="33"/>
                    <a:pt x="217" y="50"/>
                    <a:pt x="211" y="54"/>
                  </a:cubicBezTo>
                  <a:cubicBezTo>
                    <a:pt x="186" y="55"/>
                    <a:pt x="150" y="58"/>
                    <a:pt x="138" y="71"/>
                  </a:cubicBezTo>
                  <a:cubicBezTo>
                    <a:pt x="119" y="92"/>
                    <a:pt x="108" y="128"/>
                    <a:pt x="102" y="181"/>
                  </a:cubicBezTo>
                  <a:cubicBezTo>
                    <a:pt x="95" y="249"/>
                    <a:pt x="95" y="249"/>
                    <a:pt x="95" y="249"/>
                  </a:cubicBezTo>
                  <a:cubicBezTo>
                    <a:pt x="93" y="278"/>
                    <a:pt x="94" y="278"/>
                    <a:pt x="125" y="281"/>
                  </a:cubicBezTo>
                  <a:lnTo>
                    <a:pt x="55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8" name="Freeform 246"/>
            <p:cNvSpPr>
              <a:spLocks noEditPoints="1"/>
            </p:cNvSpPr>
            <p:nvPr/>
          </p:nvSpPr>
          <p:spPr bwMode="auto">
            <a:xfrm>
              <a:off x="6900" y="337"/>
              <a:ext cx="97" cy="97"/>
            </a:xfrm>
            <a:custGeom>
              <a:avLst/>
              <a:gdLst>
                <a:gd name="T0" fmla="*/ 275 w 762"/>
                <a:gd name="T1" fmla="*/ 704 h 762"/>
                <a:gd name="T2" fmla="*/ 66 w 762"/>
                <a:gd name="T3" fmla="*/ 264 h 762"/>
                <a:gd name="T4" fmla="*/ 492 w 762"/>
                <a:gd name="T5" fmla="*/ 57 h 762"/>
                <a:gd name="T6" fmla="*/ 699 w 762"/>
                <a:gd name="T7" fmla="*/ 487 h 762"/>
                <a:gd name="T8" fmla="*/ 275 w 762"/>
                <a:gd name="T9" fmla="*/ 704 h 762"/>
                <a:gd name="T10" fmla="*/ 488 w 762"/>
                <a:gd name="T11" fmla="*/ 158 h 762"/>
                <a:gd name="T12" fmla="*/ 89 w 762"/>
                <a:gd name="T13" fmla="*/ 290 h 762"/>
                <a:gd name="T14" fmla="*/ 278 w 762"/>
                <a:gd name="T15" fmla="*/ 602 h 762"/>
                <a:gd name="T16" fmla="*/ 675 w 762"/>
                <a:gd name="T17" fmla="*/ 465 h 762"/>
                <a:gd name="T18" fmla="*/ 488 w 762"/>
                <a:gd name="T19" fmla="*/ 15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275" y="704"/>
                  </a:moveTo>
                  <a:cubicBezTo>
                    <a:pt x="92" y="640"/>
                    <a:pt x="0" y="453"/>
                    <a:pt x="66" y="264"/>
                  </a:cubicBezTo>
                  <a:cubicBezTo>
                    <a:pt x="140" y="53"/>
                    <a:pt x="331" y="0"/>
                    <a:pt x="492" y="57"/>
                  </a:cubicBezTo>
                  <a:cubicBezTo>
                    <a:pt x="676" y="122"/>
                    <a:pt x="762" y="310"/>
                    <a:pt x="699" y="487"/>
                  </a:cubicBezTo>
                  <a:cubicBezTo>
                    <a:pt x="628" y="690"/>
                    <a:pt x="440" y="762"/>
                    <a:pt x="275" y="704"/>
                  </a:cubicBezTo>
                  <a:close/>
                  <a:moveTo>
                    <a:pt x="488" y="158"/>
                  </a:moveTo>
                  <a:cubicBezTo>
                    <a:pt x="337" y="105"/>
                    <a:pt x="151" y="115"/>
                    <a:pt x="89" y="290"/>
                  </a:cubicBezTo>
                  <a:cubicBezTo>
                    <a:pt x="56" y="385"/>
                    <a:pt x="77" y="532"/>
                    <a:pt x="278" y="602"/>
                  </a:cubicBezTo>
                  <a:cubicBezTo>
                    <a:pt x="413" y="650"/>
                    <a:pt x="612" y="645"/>
                    <a:pt x="675" y="465"/>
                  </a:cubicBezTo>
                  <a:cubicBezTo>
                    <a:pt x="714" y="355"/>
                    <a:pt x="668" y="222"/>
                    <a:pt x="488"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9" name="Freeform 247"/>
            <p:cNvSpPr>
              <a:spLocks/>
            </p:cNvSpPr>
            <p:nvPr/>
          </p:nvSpPr>
          <p:spPr bwMode="auto">
            <a:xfrm>
              <a:off x="6977" y="224"/>
              <a:ext cx="82" cy="83"/>
            </a:xfrm>
            <a:custGeom>
              <a:avLst/>
              <a:gdLst>
                <a:gd name="T0" fmla="*/ 558 w 640"/>
                <a:gd name="T1" fmla="*/ 560 h 652"/>
                <a:gd name="T2" fmla="*/ 433 w 640"/>
                <a:gd name="T3" fmla="*/ 652 h 652"/>
                <a:gd name="T4" fmla="*/ 312 w 640"/>
                <a:gd name="T5" fmla="*/ 584 h 652"/>
                <a:gd name="T6" fmla="*/ 325 w 640"/>
                <a:gd name="T7" fmla="*/ 564 h 652"/>
                <a:gd name="T8" fmla="*/ 543 w 640"/>
                <a:gd name="T9" fmla="*/ 531 h 652"/>
                <a:gd name="T10" fmla="*/ 537 w 640"/>
                <a:gd name="T11" fmla="*/ 366 h 652"/>
                <a:gd name="T12" fmla="*/ 382 w 640"/>
                <a:gd name="T13" fmla="*/ 339 h 652"/>
                <a:gd name="T14" fmla="*/ 276 w 640"/>
                <a:gd name="T15" fmla="*/ 370 h 652"/>
                <a:gd name="T16" fmla="*/ 81 w 640"/>
                <a:gd name="T17" fmla="*/ 342 h 652"/>
                <a:gd name="T18" fmla="*/ 82 w 640"/>
                <a:gd name="T19" fmla="*/ 83 h 652"/>
                <a:gd name="T20" fmla="*/ 150 w 640"/>
                <a:gd name="T21" fmla="*/ 22 h 652"/>
                <a:gd name="T22" fmla="*/ 177 w 640"/>
                <a:gd name="T23" fmla="*/ 0 h 652"/>
                <a:gd name="T24" fmla="*/ 278 w 640"/>
                <a:gd name="T25" fmla="*/ 64 h 652"/>
                <a:gd name="T26" fmla="*/ 265 w 640"/>
                <a:gd name="T27" fmla="*/ 84 h 652"/>
                <a:gd name="T28" fmla="*/ 95 w 640"/>
                <a:gd name="T29" fmla="*/ 114 h 652"/>
                <a:gd name="T30" fmla="*/ 103 w 640"/>
                <a:gd name="T31" fmla="*/ 271 h 652"/>
                <a:gd name="T32" fmla="*/ 247 w 640"/>
                <a:gd name="T33" fmla="*/ 286 h 652"/>
                <a:gd name="T34" fmla="*/ 334 w 640"/>
                <a:gd name="T35" fmla="*/ 258 h 652"/>
                <a:gd name="T36" fmla="*/ 555 w 640"/>
                <a:gd name="T37" fmla="*/ 286 h 652"/>
                <a:gd name="T38" fmla="*/ 558 w 640"/>
                <a:gd name="T39" fmla="*/ 56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0" h="652">
                  <a:moveTo>
                    <a:pt x="558" y="560"/>
                  </a:moveTo>
                  <a:cubicBezTo>
                    <a:pt x="505" y="622"/>
                    <a:pt x="453" y="645"/>
                    <a:pt x="433" y="652"/>
                  </a:cubicBezTo>
                  <a:cubicBezTo>
                    <a:pt x="409" y="647"/>
                    <a:pt x="348" y="612"/>
                    <a:pt x="312" y="584"/>
                  </a:cubicBezTo>
                  <a:cubicBezTo>
                    <a:pt x="310" y="576"/>
                    <a:pt x="318" y="564"/>
                    <a:pt x="325" y="564"/>
                  </a:cubicBezTo>
                  <a:cubicBezTo>
                    <a:pt x="372" y="585"/>
                    <a:pt x="470" y="617"/>
                    <a:pt x="543" y="531"/>
                  </a:cubicBezTo>
                  <a:cubicBezTo>
                    <a:pt x="596" y="469"/>
                    <a:pt x="581" y="404"/>
                    <a:pt x="537" y="366"/>
                  </a:cubicBezTo>
                  <a:cubicBezTo>
                    <a:pt x="504" y="338"/>
                    <a:pt x="462" y="314"/>
                    <a:pt x="382" y="339"/>
                  </a:cubicBezTo>
                  <a:cubicBezTo>
                    <a:pt x="276" y="370"/>
                    <a:pt x="276" y="370"/>
                    <a:pt x="276" y="370"/>
                  </a:cubicBezTo>
                  <a:cubicBezTo>
                    <a:pt x="220" y="386"/>
                    <a:pt x="142" y="393"/>
                    <a:pt x="81" y="342"/>
                  </a:cubicBezTo>
                  <a:cubicBezTo>
                    <a:pt x="11" y="282"/>
                    <a:pt x="0" y="179"/>
                    <a:pt x="82" y="83"/>
                  </a:cubicBezTo>
                  <a:cubicBezTo>
                    <a:pt x="102" y="60"/>
                    <a:pt x="128" y="37"/>
                    <a:pt x="150" y="22"/>
                  </a:cubicBezTo>
                  <a:cubicBezTo>
                    <a:pt x="160" y="15"/>
                    <a:pt x="171" y="6"/>
                    <a:pt x="177" y="0"/>
                  </a:cubicBezTo>
                  <a:cubicBezTo>
                    <a:pt x="200" y="9"/>
                    <a:pt x="247" y="37"/>
                    <a:pt x="278" y="64"/>
                  </a:cubicBezTo>
                  <a:cubicBezTo>
                    <a:pt x="280" y="70"/>
                    <a:pt x="272" y="84"/>
                    <a:pt x="265" y="84"/>
                  </a:cubicBezTo>
                  <a:cubicBezTo>
                    <a:pt x="221" y="63"/>
                    <a:pt x="156" y="43"/>
                    <a:pt x="95" y="114"/>
                  </a:cubicBezTo>
                  <a:cubicBezTo>
                    <a:pt x="34" y="186"/>
                    <a:pt x="69" y="242"/>
                    <a:pt x="103" y="271"/>
                  </a:cubicBezTo>
                  <a:cubicBezTo>
                    <a:pt x="146" y="308"/>
                    <a:pt x="206" y="298"/>
                    <a:pt x="247" y="286"/>
                  </a:cubicBezTo>
                  <a:cubicBezTo>
                    <a:pt x="334" y="258"/>
                    <a:pt x="334" y="258"/>
                    <a:pt x="334" y="258"/>
                  </a:cubicBezTo>
                  <a:cubicBezTo>
                    <a:pt x="403" y="236"/>
                    <a:pt x="485" y="226"/>
                    <a:pt x="555" y="286"/>
                  </a:cubicBezTo>
                  <a:cubicBezTo>
                    <a:pt x="636" y="355"/>
                    <a:pt x="640" y="464"/>
                    <a:pt x="558" y="5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0" name="Freeform 248"/>
            <p:cNvSpPr>
              <a:spLocks/>
            </p:cNvSpPr>
            <p:nvPr/>
          </p:nvSpPr>
          <p:spPr bwMode="auto">
            <a:xfrm>
              <a:off x="7008" y="156"/>
              <a:ext cx="87" cy="95"/>
            </a:xfrm>
            <a:custGeom>
              <a:avLst/>
              <a:gdLst>
                <a:gd name="T0" fmla="*/ 142 w 676"/>
                <a:gd name="T1" fmla="*/ 449 h 740"/>
                <a:gd name="T2" fmla="*/ 31 w 676"/>
                <a:gd name="T3" fmla="*/ 437 h 740"/>
                <a:gd name="T4" fmla="*/ 17 w 676"/>
                <a:gd name="T5" fmla="*/ 446 h 740"/>
                <a:gd name="T6" fmla="*/ 3 w 676"/>
                <a:gd name="T7" fmla="*/ 426 h 740"/>
                <a:gd name="T8" fmla="*/ 83 w 676"/>
                <a:gd name="T9" fmla="*/ 365 h 740"/>
                <a:gd name="T10" fmla="*/ 172 w 676"/>
                <a:gd name="T11" fmla="*/ 289 h 740"/>
                <a:gd name="T12" fmla="*/ 189 w 676"/>
                <a:gd name="T13" fmla="*/ 306 h 740"/>
                <a:gd name="T14" fmla="*/ 179 w 676"/>
                <a:gd name="T15" fmla="*/ 317 h 740"/>
                <a:gd name="T16" fmla="*/ 155 w 676"/>
                <a:gd name="T17" fmla="*/ 360 h 740"/>
                <a:gd name="T18" fmla="*/ 278 w 676"/>
                <a:gd name="T19" fmla="*/ 435 h 740"/>
                <a:gd name="T20" fmla="*/ 596 w 676"/>
                <a:gd name="T21" fmla="*/ 608 h 740"/>
                <a:gd name="T22" fmla="*/ 533 w 676"/>
                <a:gd name="T23" fmla="*/ 382 h 740"/>
                <a:gd name="T24" fmla="*/ 466 w 676"/>
                <a:gd name="T25" fmla="*/ 156 h 740"/>
                <a:gd name="T26" fmla="*/ 449 w 676"/>
                <a:gd name="T27" fmla="*/ 122 h 740"/>
                <a:gd name="T28" fmla="*/ 403 w 676"/>
                <a:gd name="T29" fmla="*/ 135 h 740"/>
                <a:gd name="T30" fmla="*/ 389 w 676"/>
                <a:gd name="T31" fmla="*/ 144 h 740"/>
                <a:gd name="T32" fmla="*/ 375 w 676"/>
                <a:gd name="T33" fmla="*/ 124 h 740"/>
                <a:gd name="T34" fmla="*/ 455 w 676"/>
                <a:gd name="T35" fmla="*/ 63 h 740"/>
                <a:gd name="T36" fmla="*/ 526 w 676"/>
                <a:gd name="T37" fmla="*/ 1 h 740"/>
                <a:gd name="T38" fmla="*/ 543 w 676"/>
                <a:gd name="T39" fmla="*/ 19 h 740"/>
                <a:gd name="T40" fmla="*/ 522 w 676"/>
                <a:gd name="T41" fmla="*/ 39 h 740"/>
                <a:gd name="T42" fmla="*/ 504 w 676"/>
                <a:gd name="T43" fmla="*/ 97 h 740"/>
                <a:gd name="T44" fmla="*/ 560 w 676"/>
                <a:gd name="T45" fmla="*/ 339 h 740"/>
                <a:gd name="T46" fmla="*/ 595 w 676"/>
                <a:gd name="T47" fmla="*/ 464 h 740"/>
                <a:gd name="T48" fmla="*/ 676 w 676"/>
                <a:gd name="T49" fmla="*/ 724 h 740"/>
                <a:gd name="T50" fmla="*/ 669 w 676"/>
                <a:gd name="T51" fmla="*/ 733 h 740"/>
                <a:gd name="T52" fmla="*/ 656 w 676"/>
                <a:gd name="T53" fmla="*/ 740 h 740"/>
                <a:gd name="T54" fmla="*/ 540 w 676"/>
                <a:gd name="T55" fmla="*/ 668 h 740"/>
                <a:gd name="T56" fmla="*/ 142 w 676"/>
                <a:gd name="T57" fmla="*/ 44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6" h="740">
                  <a:moveTo>
                    <a:pt x="142" y="449"/>
                  </a:moveTo>
                  <a:cubicBezTo>
                    <a:pt x="91" y="421"/>
                    <a:pt x="67" y="414"/>
                    <a:pt x="31" y="437"/>
                  </a:cubicBezTo>
                  <a:cubicBezTo>
                    <a:pt x="17" y="446"/>
                    <a:pt x="17" y="446"/>
                    <a:pt x="17" y="446"/>
                  </a:cubicBezTo>
                  <a:cubicBezTo>
                    <a:pt x="8" y="446"/>
                    <a:pt x="0" y="435"/>
                    <a:pt x="3" y="426"/>
                  </a:cubicBezTo>
                  <a:cubicBezTo>
                    <a:pt x="26" y="410"/>
                    <a:pt x="51" y="391"/>
                    <a:pt x="83" y="365"/>
                  </a:cubicBezTo>
                  <a:cubicBezTo>
                    <a:pt x="116" y="338"/>
                    <a:pt x="142" y="316"/>
                    <a:pt x="172" y="289"/>
                  </a:cubicBezTo>
                  <a:cubicBezTo>
                    <a:pt x="180" y="287"/>
                    <a:pt x="191" y="297"/>
                    <a:pt x="189" y="306"/>
                  </a:cubicBezTo>
                  <a:cubicBezTo>
                    <a:pt x="179" y="317"/>
                    <a:pt x="179" y="317"/>
                    <a:pt x="179" y="317"/>
                  </a:cubicBezTo>
                  <a:cubicBezTo>
                    <a:pt x="153" y="344"/>
                    <a:pt x="151" y="353"/>
                    <a:pt x="155" y="360"/>
                  </a:cubicBezTo>
                  <a:cubicBezTo>
                    <a:pt x="163" y="366"/>
                    <a:pt x="209" y="397"/>
                    <a:pt x="278" y="435"/>
                  </a:cubicBezTo>
                  <a:cubicBezTo>
                    <a:pt x="384" y="494"/>
                    <a:pt x="489" y="553"/>
                    <a:pt x="596" y="608"/>
                  </a:cubicBezTo>
                  <a:cubicBezTo>
                    <a:pt x="579" y="539"/>
                    <a:pt x="549" y="435"/>
                    <a:pt x="533" y="382"/>
                  </a:cubicBezTo>
                  <a:cubicBezTo>
                    <a:pt x="514" y="312"/>
                    <a:pt x="480" y="199"/>
                    <a:pt x="466" y="156"/>
                  </a:cubicBezTo>
                  <a:cubicBezTo>
                    <a:pt x="459" y="136"/>
                    <a:pt x="453" y="127"/>
                    <a:pt x="449" y="122"/>
                  </a:cubicBezTo>
                  <a:cubicBezTo>
                    <a:pt x="445" y="116"/>
                    <a:pt x="432" y="116"/>
                    <a:pt x="403" y="135"/>
                  </a:cubicBezTo>
                  <a:cubicBezTo>
                    <a:pt x="389" y="144"/>
                    <a:pt x="389" y="144"/>
                    <a:pt x="389" y="144"/>
                  </a:cubicBezTo>
                  <a:cubicBezTo>
                    <a:pt x="380" y="144"/>
                    <a:pt x="372" y="131"/>
                    <a:pt x="375" y="124"/>
                  </a:cubicBezTo>
                  <a:cubicBezTo>
                    <a:pt x="397" y="109"/>
                    <a:pt x="427" y="86"/>
                    <a:pt x="455" y="63"/>
                  </a:cubicBezTo>
                  <a:cubicBezTo>
                    <a:pt x="480" y="43"/>
                    <a:pt x="503" y="23"/>
                    <a:pt x="526" y="1"/>
                  </a:cubicBezTo>
                  <a:cubicBezTo>
                    <a:pt x="534" y="0"/>
                    <a:pt x="544" y="12"/>
                    <a:pt x="543" y="19"/>
                  </a:cubicBezTo>
                  <a:cubicBezTo>
                    <a:pt x="522" y="39"/>
                    <a:pt x="522" y="39"/>
                    <a:pt x="522" y="39"/>
                  </a:cubicBezTo>
                  <a:cubicBezTo>
                    <a:pt x="505" y="55"/>
                    <a:pt x="501" y="73"/>
                    <a:pt x="504" y="97"/>
                  </a:cubicBezTo>
                  <a:cubicBezTo>
                    <a:pt x="512" y="149"/>
                    <a:pt x="532" y="234"/>
                    <a:pt x="560" y="339"/>
                  </a:cubicBezTo>
                  <a:cubicBezTo>
                    <a:pt x="595" y="464"/>
                    <a:pt x="595" y="464"/>
                    <a:pt x="595" y="464"/>
                  </a:cubicBezTo>
                  <a:cubicBezTo>
                    <a:pt x="621" y="558"/>
                    <a:pt x="656" y="674"/>
                    <a:pt x="676" y="724"/>
                  </a:cubicBezTo>
                  <a:cubicBezTo>
                    <a:pt x="675" y="728"/>
                    <a:pt x="672" y="731"/>
                    <a:pt x="669" y="733"/>
                  </a:cubicBezTo>
                  <a:cubicBezTo>
                    <a:pt x="666" y="736"/>
                    <a:pt x="661" y="739"/>
                    <a:pt x="656" y="740"/>
                  </a:cubicBezTo>
                  <a:cubicBezTo>
                    <a:pt x="622" y="715"/>
                    <a:pt x="580" y="689"/>
                    <a:pt x="540" y="668"/>
                  </a:cubicBezTo>
                  <a:lnTo>
                    <a:pt x="142" y="4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1" name="Freeform 249"/>
            <p:cNvSpPr>
              <a:spLocks/>
            </p:cNvSpPr>
            <p:nvPr/>
          </p:nvSpPr>
          <p:spPr bwMode="auto">
            <a:xfrm>
              <a:off x="7084" y="134"/>
              <a:ext cx="68" cy="92"/>
            </a:xfrm>
            <a:custGeom>
              <a:avLst/>
              <a:gdLst>
                <a:gd name="T0" fmla="*/ 374 w 532"/>
                <a:gd name="T1" fmla="*/ 512 h 716"/>
                <a:gd name="T2" fmla="*/ 487 w 532"/>
                <a:gd name="T3" fmla="*/ 589 h 716"/>
                <a:gd name="T4" fmla="*/ 512 w 532"/>
                <a:gd name="T5" fmla="*/ 579 h 716"/>
                <a:gd name="T6" fmla="*/ 522 w 532"/>
                <a:gd name="T7" fmla="*/ 601 h 716"/>
                <a:gd name="T8" fmla="*/ 409 w 532"/>
                <a:gd name="T9" fmla="*/ 658 h 716"/>
                <a:gd name="T10" fmla="*/ 305 w 532"/>
                <a:gd name="T11" fmla="*/ 716 h 716"/>
                <a:gd name="T12" fmla="*/ 292 w 532"/>
                <a:gd name="T13" fmla="*/ 695 h 716"/>
                <a:gd name="T14" fmla="*/ 309 w 532"/>
                <a:gd name="T15" fmla="*/ 683 h 716"/>
                <a:gd name="T16" fmla="*/ 304 w 532"/>
                <a:gd name="T17" fmla="*/ 549 h 716"/>
                <a:gd name="T18" fmla="*/ 136 w 532"/>
                <a:gd name="T19" fmla="*/ 233 h 716"/>
                <a:gd name="T20" fmla="*/ 47 w 532"/>
                <a:gd name="T21" fmla="*/ 162 h 716"/>
                <a:gd name="T22" fmla="*/ 14 w 532"/>
                <a:gd name="T23" fmla="*/ 175 h 716"/>
                <a:gd name="T24" fmla="*/ 5 w 532"/>
                <a:gd name="T25" fmla="*/ 153 h 716"/>
                <a:gd name="T26" fmla="*/ 171 w 532"/>
                <a:gd name="T27" fmla="*/ 56 h 716"/>
                <a:gd name="T28" fmla="*/ 354 w 532"/>
                <a:gd name="T29" fmla="*/ 3 h 716"/>
                <a:gd name="T30" fmla="*/ 491 w 532"/>
                <a:gd name="T31" fmla="*/ 95 h 716"/>
                <a:gd name="T32" fmla="*/ 477 w 532"/>
                <a:gd name="T33" fmla="*/ 277 h 716"/>
                <a:gd name="T34" fmla="*/ 372 w 532"/>
                <a:gd name="T35" fmla="*/ 365 h 716"/>
                <a:gd name="T36" fmla="*/ 362 w 532"/>
                <a:gd name="T37" fmla="*/ 349 h 716"/>
                <a:gd name="T38" fmla="*/ 412 w 532"/>
                <a:gd name="T39" fmla="*/ 138 h 716"/>
                <a:gd name="T40" fmla="*/ 201 w 532"/>
                <a:gd name="T41" fmla="*/ 74 h 716"/>
                <a:gd name="T42" fmla="*/ 171 w 532"/>
                <a:gd name="T43" fmla="*/ 129 h 716"/>
                <a:gd name="T44" fmla="*/ 374 w 532"/>
                <a:gd name="T45" fmla="*/ 51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16">
                  <a:moveTo>
                    <a:pt x="374" y="512"/>
                  </a:moveTo>
                  <a:cubicBezTo>
                    <a:pt x="422" y="602"/>
                    <a:pt x="429" y="612"/>
                    <a:pt x="487" y="589"/>
                  </a:cubicBezTo>
                  <a:cubicBezTo>
                    <a:pt x="512" y="579"/>
                    <a:pt x="512" y="579"/>
                    <a:pt x="512" y="579"/>
                  </a:cubicBezTo>
                  <a:cubicBezTo>
                    <a:pt x="519" y="581"/>
                    <a:pt x="525" y="596"/>
                    <a:pt x="522" y="601"/>
                  </a:cubicBezTo>
                  <a:cubicBezTo>
                    <a:pt x="472" y="626"/>
                    <a:pt x="443" y="640"/>
                    <a:pt x="409" y="658"/>
                  </a:cubicBezTo>
                  <a:cubicBezTo>
                    <a:pt x="373" y="677"/>
                    <a:pt x="342" y="694"/>
                    <a:pt x="305" y="716"/>
                  </a:cubicBezTo>
                  <a:cubicBezTo>
                    <a:pt x="299" y="716"/>
                    <a:pt x="290" y="703"/>
                    <a:pt x="292" y="695"/>
                  </a:cubicBezTo>
                  <a:cubicBezTo>
                    <a:pt x="309" y="683"/>
                    <a:pt x="309" y="683"/>
                    <a:pt x="309" y="683"/>
                  </a:cubicBezTo>
                  <a:cubicBezTo>
                    <a:pt x="355" y="650"/>
                    <a:pt x="351" y="639"/>
                    <a:pt x="304" y="549"/>
                  </a:cubicBezTo>
                  <a:cubicBezTo>
                    <a:pt x="136" y="233"/>
                    <a:pt x="136" y="233"/>
                    <a:pt x="136" y="233"/>
                  </a:cubicBezTo>
                  <a:cubicBezTo>
                    <a:pt x="97" y="160"/>
                    <a:pt x="87" y="145"/>
                    <a:pt x="47" y="162"/>
                  </a:cubicBezTo>
                  <a:cubicBezTo>
                    <a:pt x="14" y="175"/>
                    <a:pt x="14" y="175"/>
                    <a:pt x="14" y="175"/>
                  </a:cubicBezTo>
                  <a:cubicBezTo>
                    <a:pt x="6" y="173"/>
                    <a:pt x="0" y="160"/>
                    <a:pt x="5" y="153"/>
                  </a:cubicBezTo>
                  <a:cubicBezTo>
                    <a:pt x="47" y="123"/>
                    <a:pt x="100" y="94"/>
                    <a:pt x="171" y="56"/>
                  </a:cubicBezTo>
                  <a:cubicBezTo>
                    <a:pt x="242" y="18"/>
                    <a:pt x="300" y="0"/>
                    <a:pt x="354" y="3"/>
                  </a:cubicBezTo>
                  <a:cubicBezTo>
                    <a:pt x="406" y="7"/>
                    <a:pt x="459" y="36"/>
                    <a:pt x="491" y="95"/>
                  </a:cubicBezTo>
                  <a:cubicBezTo>
                    <a:pt x="532" y="174"/>
                    <a:pt x="504" y="240"/>
                    <a:pt x="477" y="277"/>
                  </a:cubicBezTo>
                  <a:cubicBezTo>
                    <a:pt x="449" y="315"/>
                    <a:pt x="407" y="347"/>
                    <a:pt x="372" y="365"/>
                  </a:cubicBezTo>
                  <a:cubicBezTo>
                    <a:pt x="365" y="366"/>
                    <a:pt x="358" y="353"/>
                    <a:pt x="362" y="349"/>
                  </a:cubicBezTo>
                  <a:cubicBezTo>
                    <a:pt x="446" y="283"/>
                    <a:pt x="452" y="213"/>
                    <a:pt x="412" y="138"/>
                  </a:cubicBezTo>
                  <a:cubicBezTo>
                    <a:pt x="368" y="55"/>
                    <a:pt x="291" y="27"/>
                    <a:pt x="201" y="74"/>
                  </a:cubicBezTo>
                  <a:cubicBezTo>
                    <a:pt x="156" y="98"/>
                    <a:pt x="157" y="102"/>
                    <a:pt x="171" y="129"/>
                  </a:cubicBezTo>
                  <a:lnTo>
                    <a:pt x="374" y="5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2" name="Freeform 250"/>
            <p:cNvSpPr>
              <a:spLocks/>
            </p:cNvSpPr>
            <p:nvPr/>
          </p:nvSpPr>
          <p:spPr bwMode="auto">
            <a:xfrm>
              <a:off x="7150" y="103"/>
              <a:ext cx="82" cy="96"/>
            </a:xfrm>
            <a:custGeom>
              <a:avLst/>
              <a:gdLst>
                <a:gd name="T0" fmla="*/ 119 w 645"/>
                <a:gd name="T1" fmla="*/ 248 h 750"/>
                <a:gd name="T2" fmla="*/ 26 w 645"/>
                <a:gd name="T3" fmla="*/ 150 h 750"/>
                <a:gd name="T4" fmla="*/ 10 w 645"/>
                <a:gd name="T5" fmla="*/ 153 h 750"/>
                <a:gd name="T6" fmla="*/ 5 w 645"/>
                <a:gd name="T7" fmla="*/ 129 h 750"/>
                <a:gd name="T8" fmla="*/ 115 w 645"/>
                <a:gd name="T9" fmla="*/ 97 h 750"/>
                <a:gd name="T10" fmla="*/ 289 w 645"/>
                <a:gd name="T11" fmla="*/ 42 h 750"/>
                <a:gd name="T12" fmla="*/ 413 w 645"/>
                <a:gd name="T13" fmla="*/ 0 h 750"/>
                <a:gd name="T14" fmla="*/ 467 w 645"/>
                <a:gd name="T15" fmla="*/ 118 h 750"/>
                <a:gd name="T16" fmla="*/ 444 w 645"/>
                <a:gd name="T17" fmla="*/ 127 h 750"/>
                <a:gd name="T18" fmla="*/ 346 w 645"/>
                <a:gd name="T19" fmla="*/ 62 h 750"/>
                <a:gd name="T20" fmla="*/ 254 w 645"/>
                <a:gd name="T21" fmla="*/ 84 h 750"/>
                <a:gd name="T22" fmla="*/ 188 w 645"/>
                <a:gd name="T23" fmla="*/ 105 h 750"/>
                <a:gd name="T24" fmla="*/ 172 w 645"/>
                <a:gd name="T25" fmla="*/ 151 h 750"/>
                <a:gd name="T26" fmla="*/ 230 w 645"/>
                <a:gd name="T27" fmla="*/ 336 h 750"/>
                <a:gd name="T28" fmla="*/ 269 w 645"/>
                <a:gd name="T29" fmla="*/ 353 h 750"/>
                <a:gd name="T30" fmla="*/ 323 w 645"/>
                <a:gd name="T31" fmla="*/ 336 h 750"/>
                <a:gd name="T32" fmla="*/ 400 w 645"/>
                <a:gd name="T33" fmla="*/ 305 h 750"/>
                <a:gd name="T34" fmla="*/ 412 w 645"/>
                <a:gd name="T35" fmla="*/ 266 h 750"/>
                <a:gd name="T36" fmla="*/ 407 w 645"/>
                <a:gd name="T37" fmla="*/ 225 h 750"/>
                <a:gd name="T38" fmla="*/ 431 w 645"/>
                <a:gd name="T39" fmla="*/ 219 h 750"/>
                <a:gd name="T40" fmla="*/ 457 w 645"/>
                <a:gd name="T41" fmla="*/ 313 h 750"/>
                <a:gd name="T42" fmla="*/ 489 w 645"/>
                <a:gd name="T43" fmla="*/ 401 h 750"/>
                <a:gd name="T44" fmla="*/ 465 w 645"/>
                <a:gd name="T45" fmla="*/ 410 h 750"/>
                <a:gd name="T46" fmla="*/ 445 w 645"/>
                <a:gd name="T47" fmla="*/ 376 h 750"/>
                <a:gd name="T48" fmla="*/ 406 w 645"/>
                <a:gd name="T49" fmla="*/ 350 h 750"/>
                <a:gd name="T50" fmla="*/ 333 w 645"/>
                <a:gd name="T51" fmla="*/ 368 h 750"/>
                <a:gd name="T52" fmla="*/ 279 w 645"/>
                <a:gd name="T53" fmla="*/ 385 h 750"/>
                <a:gd name="T54" fmla="*/ 257 w 645"/>
                <a:gd name="T55" fmla="*/ 420 h 750"/>
                <a:gd name="T56" fmla="*/ 298 w 645"/>
                <a:gd name="T57" fmla="*/ 550 h 750"/>
                <a:gd name="T58" fmla="*/ 346 w 645"/>
                <a:gd name="T59" fmla="*/ 641 h 750"/>
                <a:gd name="T60" fmla="*/ 465 w 645"/>
                <a:gd name="T61" fmla="*/ 626 h 750"/>
                <a:gd name="T62" fmla="*/ 579 w 645"/>
                <a:gd name="T63" fmla="*/ 575 h 750"/>
                <a:gd name="T64" fmla="*/ 616 w 645"/>
                <a:gd name="T65" fmla="*/ 465 h 750"/>
                <a:gd name="T66" fmla="*/ 641 w 645"/>
                <a:gd name="T67" fmla="*/ 464 h 750"/>
                <a:gd name="T68" fmla="*/ 640 w 645"/>
                <a:gd name="T69" fmla="*/ 606 h 750"/>
                <a:gd name="T70" fmla="*/ 391 w 645"/>
                <a:gd name="T71" fmla="*/ 681 h 750"/>
                <a:gd name="T72" fmla="*/ 308 w 645"/>
                <a:gd name="T73" fmla="*/ 708 h 750"/>
                <a:gd name="T74" fmla="*/ 183 w 645"/>
                <a:gd name="T75" fmla="*/ 750 h 750"/>
                <a:gd name="T76" fmla="*/ 174 w 645"/>
                <a:gd name="T77" fmla="*/ 728 h 750"/>
                <a:gd name="T78" fmla="*/ 203 w 645"/>
                <a:gd name="T79" fmla="*/ 715 h 750"/>
                <a:gd name="T80" fmla="*/ 224 w 645"/>
                <a:gd name="T81" fmla="*/ 581 h 750"/>
                <a:gd name="T82" fmla="*/ 119 w 645"/>
                <a:gd name="T83" fmla="*/ 24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5" h="750">
                  <a:moveTo>
                    <a:pt x="119" y="248"/>
                  </a:moveTo>
                  <a:cubicBezTo>
                    <a:pt x="89" y="152"/>
                    <a:pt x="82" y="139"/>
                    <a:pt x="26" y="150"/>
                  </a:cubicBezTo>
                  <a:cubicBezTo>
                    <a:pt x="10" y="153"/>
                    <a:pt x="10" y="153"/>
                    <a:pt x="10" y="153"/>
                  </a:cubicBezTo>
                  <a:cubicBezTo>
                    <a:pt x="4" y="151"/>
                    <a:pt x="0" y="133"/>
                    <a:pt x="5" y="129"/>
                  </a:cubicBezTo>
                  <a:cubicBezTo>
                    <a:pt x="45" y="118"/>
                    <a:pt x="77" y="109"/>
                    <a:pt x="115" y="97"/>
                  </a:cubicBezTo>
                  <a:cubicBezTo>
                    <a:pt x="289" y="42"/>
                    <a:pt x="289" y="42"/>
                    <a:pt x="289" y="42"/>
                  </a:cubicBezTo>
                  <a:cubicBezTo>
                    <a:pt x="348" y="23"/>
                    <a:pt x="403" y="6"/>
                    <a:pt x="413" y="0"/>
                  </a:cubicBezTo>
                  <a:cubicBezTo>
                    <a:pt x="423" y="14"/>
                    <a:pt x="450" y="79"/>
                    <a:pt x="467" y="118"/>
                  </a:cubicBezTo>
                  <a:cubicBezTo>
                    <a:pt x="465" y="125"/>
                    <a:pt x="450" y="131"/>
                    <a:pt x="444" y="127"/>
                  </a:cubicBezTo>
                  <a:cubicBezTo>
                    <a:pt x="417" y="88"/>
                    <a:pt x="398" y="58"/>
                    <a:pt x="346" y="62"/>
                  </a:cubicBezTo>
                  <a:cubicBezTo>
                    <a:pt x="325" y="63"/>
                    <a:pt x="295" y="72"/>
                    <a:pt x="254" y="84"/>
                  </a:cubicBezTo>
                  <a:cubicBezTo>
                    <a:pt x="188" y="105"/>
                    <a:pt x="188" y="105"/>
                    <a:pt x="188" y="105"/>
                  </a:cubicBezTo>
                  <a:cubicBezTo>
                    <a:pt x="160" y="114"/>
                    <a:pt x="161" y="116"/>
                    <a:pt x="172" y="151"/>
                  </a:cubicBezTo>
                  <a:cubicBezTo>
                    <a:pt x="230" y="336"/>
                    <a:pt x="230" y="336"/>
                    <a:pt x="230" y="336"/>
                  </a:cubicBezTo>
                  <a:cubicBezTo>
                    <a:pt x="238" y="362"/>
                    <a:pt x="241" y="361"/>
                    <a:pt x="269" y="353"/>
                  </a:cubicBezTo>
                  <a:cubicBezTo>
                    <a:pt x="323" y="336"/>
                    <a:pt x="323" y="336"/>
                    <a:pt x="323" y="336"/>
                  </a:cubicBezTo>
                  <a:cubicBezTo>
                    <a:pt x="362" y="323"/>
                    <a:pt x="390" y="312"/>
                    <a:pt x="400" y="305"/>
                  </a:cubicBezTo>
                  <a:cubicBezTo>
                    <a:pt x="409" y="298"/>
                    <a:pt x="414" y="290"/>
                    <a:pt x="412" y="266"/>
                  </a:cubicBezTo>
                  <a:cubicBezTo>
                    <a:pt x="407" y="225"/>
                    <a:pt x="407" y="225"/>
                    <a:pt x="407" y="225"/>
                  </a:cubicBezTo>
                  <a:cubicBezTo>
                    <a:pt x="410" y="218"/>
                    <a:pt x="426" y="213"/>
                    <a:pt x="431" y="219"/>
                  </a:cubicBezTo>
                  <a:cubicBezTo>
                    <a:pt x="438" y="241"/>
                    <a:pt x="446" y="278"/>
                    <a:pt x="457" y="313"/>
                  </a:cubicBezTo>
                  <a:cubicBezTo>
                    <a:pt x="468" y="347"/>
                    <a:pt x="482" y="381"/>
                    <a:pt x="489" y="401"/>
                  </a:cubicBezTo>
                  <a:cubicBezTo>
                    <a:pt x="487" y="409"/>
                    <a:pt x="471" y="414"/>
                    <a:pt x="465" y="410"/>
                  </a:cubicBezTo>
                  <a:cubicBezTo>
                    <a:pt x="445" y="376"/>
                    <a:pt x="445" y="376"/>
                    <a:pt x="445" y="376"/>
                  </a:cubicBezTo>
                  <a:cubicBezTo>
                    <a:pt x="436" y="361"/>
                    <a:pt x="426" y="349"/>
                    <a:pt x="406" y="350"/>
                  </a:cubicBezTo>
                  <a:cubicBezTo>
                    <a:pt x="391" y="350"/>
                    <a:pt x="369" y="356"/>
                    <a:pt x="333" y="368"/>
                  </a:cubicBezTo>
                  <a:cubicBezTo>
                    <a:pt x="279" y="385"/>
                    <a:pt x="279" y="385"/>
                    <a:pt x="279" y="385"/>
                  </a:cubicBezTo>
                  <a:cubicBezTo>
                    <a:pt x="251" y="394"/>
                    <a:pt x="249" y="395"/>
                    <a:pt x="257" y="420"/>
                  </a:cubicBezTo>
                  <a:cubicBezTo>
                    <a:pt x="298" y="550"/>
                    <a:pt x="298" y="550"/>
                    <a:pt x="298" y="550"/>
                  </a:cubicBezTo>
                  <a:cubicBezTo>
                    <a:pt x="313" y="599"/>
                    <a:pt x="326" y="630"/>
                    <a:pt x="346" y="641"/>
                  </a:cubicBezTo>
                  <a:cubicBezTo>
                    <a:pt x="360" y="648"/>
                    <a:pt x="383" y="652"/>
                    <a:pt x="465" y="626"/>
                  </a:cubicBezTo>
                  <a:cubicBezTo>
                    <a:pt x="536" y="604"/>
                    <a:pt x="561" y="592"/>
                    <a:pt x="579" y="575"/>
                  </a:cubicBezTo>
                  <a:cubicBezTo>
                    <a:pt x="592" y="561"/>
                    <a:pt x="607" y="520"/>
                    <a:pt x="616" y="465"/>
                  </a:cubicBezTo>
                  <a:cubicBezTo>
                    <a:pt x="621" y="458"/>
                    <a:pt x="635" y="457"/>
                    <a:pt x="641" y="464"/>
                  </a:cubicBezTo>
                  <a:cubicBezTo>
                    <a:pt x="645" y="498"/>
                    <a:pt x="644" y="577"/>
                    <a:pt x="640" y="606"/>
                  </a:cubicBezTo>
                  <a:cubicBezTo>
                    <a:pt x="556" y="630"/>
                    <a:pt x="474" y="655"/>
                    <a:pt x="391" y="681"/>
                  </a:cubicBezTo>
                  <a:cubicBezTo>
                    <a:pt x="308" y="708"/>
                    <a:pt x="308" y="708"/>
                    <a:pt x="308" y="708"/>
                  </a:cubicBezTo>
                  <a:cubicBezTo>
                    <a:pt x="268" y="720"/>
                    <a:pt x="237" y="731"/>
                    <a:pt x="183" y="750"/>
                  </a:cubicBezTo>
                  <a:cubicBezTo>
                    <a:pt x="177" y="749"/>
                    <a:pt x="170" y="735"/>
                    <a:pt x="174" y="728"/>
                  </a:cubicBezTo>
                  <a:cubicBezTo>
                    <a:pt x="203" y="715"/>
                    <a:pt x="203" y="715"/>
                    <a:pt x="203" y="715"/>
                  </a:cubicBezTo>
                  <a:cubicBezTo>
                    <a:pt x="255" y="694"/>
                    <a:pt x="255" y="678"/>
                    <a:pt x="224" y="581"/>
                  </a:cubicBezTo>
                  <a:lnTo>
                    <a:pt x="119" y="2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3" name="Freeform 251"/>
            <p:cNvSpPr>
              <a:spLocks noEditPoints="1"/>
            </p:cNvSpPr>
            <p:nvPr/>
          </p:nvSpPr>
          <p:spPr bwMode="auto">
            <a:xfrm>
              <a:off x="7225" y="93"/>
              <a:ext cx="88" cy="86"/>
            </a:xfrm>
            <a:custGeom>
              <a:avLst/>
              <a:gdLst>
                <a:gd name="T0" fmla="*/ 95 w 683"/>
                <a:gd name="T1" fmla="*/ 172 h 675"/>
                <a:gd name="T2" fmla="*/ 40 w 683"/>
                <a:gd name="T3" fmla="*/ 64 h 675"/>
                <a:gd name="T4" fmla="*/ 9 w 683"/>
                <a:gd name="T5" fmla="*/ 64 h 675"/>
                <a:gd name="T6" fmla="*/ 7 w 683"/>
                <a:gd name="T7" fmla="*/ 40 h 675"/>
                <a:gd name="T8" fmla="*/ 221 w 683"/>
                <a:gd name="T9" fmla="*/ 8 h 675"/>
                <a:gd name="T10" fmla="*/ 385 w 683"/>
                <a:gd name="T11" fmla="*/ 19 h 675"/>
                <a:gd name="T12" fmla="*/ 480 w 683"/>
                <a:gd name="T13" fmla="*/ 146 h 675"/>
                <a:gd name="T14" fmla="*/ 378 w 683"/>
                <a:gd name="T15" fmla="*/ 320 h 675"/>
                <a:gd name="T16" fmla="*/ 385 w 683"/>
                <a:gd name="T17" fmla="*/ 343 h 675"/>
                <a:gd name="T18" fmla="*/ 607 w 683"/>
                <a:gd name="T19" fmla="*/ 578 h 675"/>
                <a:gd name="T20" fmla="*/ 677 w 683"/>
                <a:gd name="T21" fmla="*/ 598 h 675"/>
                <a:gd name="T22" fmla="*/ 679 w 683"/>
                <a:gd name="T23" fmla="*/ 611 h 675"/>
                <a:gd name="T24" fmla="*/ 637 w 683"/>
                <a:gd name="T25" fmla="*/ 620 h 675"/>
                <a:gd name="T26" fmla="*/ 424 w 683"/>
                <a:gd name="T27" fmla="*/ 521 h 675"/>
                <a:gd name="T28" fmla="*/ 313 w 683"/>
                <a:gd name="T29" fmla="*/ 386 h 675"/>
                <a:gd name="T30" fmla="*/ 242 w 683"/>
                <a:gd name="T31" fmla="*/ 362 h 675"/>
                <a:gd name="T32" fmla="*/ 199 w 683"/>
                <a:gd name="T33" fmla="*/ 388 h 675"/>
                <a:gd name="T34" fmla="*/ 212 w 683"/>
                <a:gd name="T35" fmla="*/ 510 h 675"/>
                <a:gd name="T36" fmla="*/ 283 w 683"/>
                <a:gd name="T37" fmla="*/ 624 h 675"/>
                <a:gd name="T38" fmla="*/ 303 w 683"/>
                <a:gd name="T39" fmla="*/ 625 h 675"/>
                <a:gd name="T40" fmla="*/ 304 w 683"/>
                <a:gd name="T41" fmla="*/ 649 h 675"/>
                <a:gd name="T42" fmla="*/ 189 w 683"/>
                <a:gd name="T43" fmla="*/ 659 h 675"/>
                <a:gd name="T44" fmla="*/ 69 w 683"/>
                <a:gd name="T45" fmla="*/ 675 h 675"/>
                <a:gd name="T46" fmla="*/ 64 w 683"/>
                <a:gd name="T47" fmla="*/ 651 h 675"/>
                <a:gd name="T48" fmla="*/ 88 w 683"/>
                <a:gd name="T49" fmla="*/ 645 h 675"/>
                <a:gd name="T50" fmla="*/ 133 w 683"/>
                <a:gd name="T51" fmla="*/ 519 h 675"/>
                <a:gd name="T52" fmla="*/ 95 w 683"/>
                <a:gd name="T53" fmla="*/ 172 h 675"/>
                <a:gd name="T54" fmla="*/ 189 w 683"/>
                <a:gd name="T55" fmla="*/ 302 h 675"/>
                <a:gd name="T56" fmla="*/ 195 w 683"/>
                <a:gd name="T57" fmla="*/ 333 h 675"/>
                <a:gd name="T58" fmla="*/ 262 w 683"/>
                <a:gd name="T59" fmla="*/ 331 h 675"/>
                <a:gd name="T60" fmla="*/ 359 w 683"/>
                <a:gd name="T61" fmla="*/ 295 h 675"/>
                <a:gd name="T62" fmla="*/ 394 w 683"/>
                <a:gd name="T63" fmla="*/ 170 h 675"/>
                <a:gd name="T64" fmla="*/ 223 w 683"/>
                <a:gd name="T65" fmla="*/ 38 h 675"/>
                <a:gd name="T66" fmla="*/ 164 w 683"/>
                <a:gd name="T67" fmla="*/ 76 h 675"/>
                <a:gd name="T68" fmla="*/ 189 w 683"/>
                <a:gd name="T69" fmla="*/ 30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3" h="675">
                  <a:moveTo>
                    <a:pt x="95" y="172"/>
                  </a:moveTo>
                  <a:cubicBezTo>
                    <a:pt x="85" y="81"/>
                    <a:pt x="80" y="65"/>
                    <a:pt x="40" y="64"/>
                  </a:cubicBezTo>
                  <a:cubicBezTo>
                    <a:pt x="9" y="64"/>
                    <a:pt x="9" y="64"/>
                    <a:pt x="9" y="64"/>
                  </a:cubicBezTo>
                  <a:cubicBezTo>
                    <a:pt x="1" y="60"/>
                    <a:pt x="0" y="44"/>
                    <a:pt x="7" y="40"/>
                  </a:cubicBezTo>
                  <a:cubicBezTo>
                    <a:pt x="61" y="29"/>
                    <a:pt x="127" y="18"/>
                    <a:pt x="221" y="8"/>
                  </a:cubicBezTo>
                  <a:cubicBezTo>
                    <a:pt x="281" y="2"/>
                    <a:pt x="339" y="0"/>
                    <a:pt x="385" y="19"/>
                  </a:cubicBezTo>
                  <a:cubicBezTo>
                    <a:pt x="434" y="39"/>
                    <a:pt x="473" y="78"/>
                    <a:pt x="480" y="146"/>
                  </a:cubicBezTo>
                  <a:cubicBezTo>
                    <a:pt x="490" y="237"/>
                    <a:pt x="424" y="295"/>
                    <a:pt x="378" y="320"/>
                  </a:cubicBezTo>
                  <a:cubicBezTo>
                    <a:pt x="373" y="326"/>
                    <a:pt x="379" y="335"/>
                    <a:pt x="385" y="343"/>
                  </a:cubicBezTo>
                  <a:cubicBezTo>
                    <a:pt x="476" y="459"/>
                    <a:pt x="535" y="530"/>
                    <a:pt x="607" y="578"/>
                  </a:cubicBezTo>
                  <a:cubicBezTo>
                    <a:pt x="625" y="590"/>
                    <a:pt x="650" y="598"/>
                    <a:pt x="677" y="598"/>
                  </a:cubicBezTo>
                  <a:cubicBezTo>
                    <a:pt x="682" y="599"/>
                    <a:pt x="683" y="607"/>
                    <a:pt x="679" y="611"/>
                  </a:cubicBezTo>
                  <a:cubicBezTo>
                    <a:pt x="671" y="615"/>
                    <a:pt x="655" y="618"/>
                    <a:pt x="637" y="620"/>
                  </a:cubicBezTo>
                  <a:cubicBezTo>
                    <a:pt x="555" y="629"/>
                    <a:pt x="503" y="611"/>
                    <a:pt x="424" y="521"/>
                  </a:cubicBezTo>
                  <a:cubicBezTo>
                    <a:pt x="395" y="488"/>
                    <a:pt x="348" y="426"/>
                    <a:pt x="313" y="386"/>
                  </a:cubicBezTo>
                  <a:cubicBezTo>
                    <a:pt x="297" y="366"/>
                    <a:pt x="280" y="358"/>
                    <a:pt x="242" y="362"/>
                  </a:cubicBezTo>
                  <a:cubicBezTo>
                    <a:pt x="198" y="367"/>
                    <a:pt x="196" y="368"/>
                    <a:pt x="199" y="388"/>
                  </a:cubicBezTo>
                  <a:cubicBezTo>
                    <a:pt x="212" y="510"/>
                    <a:pt x="212" y="510"/>
                    <a:pt x="212" y="510"/>
                  </a:cubicBezTo>
                  <a:cubicBezTo>
                    <a:pt x="223" y="611"/>
                    <a:pt x="226" y="622"/>
                    <a:pt x="283" y="624"/>
                  </a:cubicBezTo>
                  <a:cubicBezTo>
                    <a:pt x="303" y="625"/>
                    <a:pt x="303" y="625"/>
                    <a:pt x="303" y="625"/>
                  </a:cubicBezTo>
                  <a:cubicBezTo>
                    <a:pt x="310" y="629"/>
                    <a:pt x="310" y="646"/>
                    <a:pt x="304" y="649"/>
                  </a:cubicBezTo>
                  <a:cubicBezTo>
                    <a:pt x="261" y="652"/>
                    <a:pt x="228" y="655"/>
                    <a:pt x="189" y="659"/>
                  </a:cubicBezTo>
                  <a:cubicBezTo>
                    <a:pt x="149" y="663"/>
                    <a:pt x="114" y="668"/>
                    <a:pt x="69" y="675"/>
                  </a:cubicBezTo>
                  <a:cubicBezTo>
                    <a:pt x="63" y="673"/>
                    <a:pt x="59" y="658"/>
                    <a:pt x="64" y="651"/>
                  </a:cubicBezTo>
                  <a:cubicBezTo>
                    <a:pt x="88" y="645"/>
                    <a:pt x="88" y="645"/>
                    <a:pt x="88" y="645"/>
                  </a:cubicBezTo>
                  <a:cubicBezTo>
                    <a:pt x="143" y="633"/>
                    <a:pt x="144" y="620"/>
                    <a:pt x="133" y="519"/>
                  </a:cubicBezTo>
                  <a:lnTo>
                    <a:pt x="95" y="172"/>
                  </a:lnTo>
                  <a:close/>
                  <a:moveTo>
                    <a:pt x="189" y="302"/>
                  </a:moveTo>
                  <a:cubicBezTo>
                    <a:pt x="191" y="319"/>
                    <a:pt x="192" y="330"/>
                    <a:pt x="195" y="333"/>
                  </a:cubicBezTo>
                  <a:cubicBezTo>
                    <a:pt x="199" y="336"/>
                    <a:pt x="213" y="336"/>
                    <a:pt x="262" y="331"/>
                  </a:cubicBezTo>
                  <a:cubicBezTo>
                    <a:pt x="297" y="327"/>
                    <a:pt x="334" y="319"/>
                    <a:pt x="359" y="295"/>
                  </a:cubicBezTo>
                  <a:cubicBezTo>
                    <a:pt x="383" y="272"/>
                    <a:pt x="401" y="235"/>
                    <a:pt x="394" y="170"/>
                  </a:cubicBezTo>
                  <a:cubicBezTo>
                    <a:pt x="386" y="94"/>
                    <a:pt x="331" y="26"/>
                    <a:pt x="223" y="38"/>
                  </a:cubicBezTo>
                  <a:cubicBezTo>
                    <a:pt x="164" y="45"/>
                    <a:pt x="161" y="49"/>
                    <a:pt x="164" y="76"/>
                  </a:cubicBezTo>
                  <a:lnTo>
                    <a:pt x="189" y="3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4" name="Freeform 252"/>
            <p:cNvSpPr>
              <a:spLocks/>
            </p:cNvSpPr>
            <p:nvPr/>
          </p:nvSpPr>
          <p:spPr bwMode="auto">
            <a:xfrm>
              <a:off x="7305" y="91"/>
              <a:ext cx="36" cy="84"/>
            </a:xfrm>
            <a:custGeom>
              <a:avLst/>
              <a:gdLst>
                <a:gd name="T0" fmla="*/ 111 w 286"/>
                <a:gd name="T1" fmla="*/ 153 h 656"/>
                <a:gd name="T2" fmla="*/ 58 w 286"/>
                <a:gd name="T3" fmla="*/ 27 h 656"/>
                <a:gd name="T4" fmla="*/ 34 w 286"/>
                <a:gd name="T5" fmla="*/ 24 h 656"/>
                <a:gd name="T6" fmla="*/ 37 w 286"/>
                <a:gd name="T7" fmla="*/ 0 h 656"/>
                <a:gd name="T8" fmla="*/ 159 w 286"/>
                <a:gd name="T9" fmla="*/ 8 h 656"/>
                <a:gd name="T10" fmla="*/ 279 w 286"/>
                <a:gd name="T11" fmla="*/ 11 h 656"/>
                <a:gd name="T12" fmla="*/ 280 w 286"/>
                <a:gd name="T13" fmla="*/ 35 h 656"/>
                <a:gd name="T14" fmla="*/ 256 w 286"/>
                <a:gd name="T15" fmla="*/ 36 h 656"/>
                <a:gd name="T16" fmla="*/ 191 w 286"/>
                <a:gd name="T17" fmla="*/ 157 h 656"/>
                <a:gd name="T18" fmla="*/ 175 w 286"/>
                <a:gd name="T19" fmla="*/ 502 h 656"/>
                <a:gd name="T20" fmla="*/ 229 w 286"/>
                <a:gd name="T21" fmla="*/ 628 h 656"/>
                <a:gd name="T22" fmla="*/ 253 w 286"/>
                <a:gd name="T23" fmla="*/ 632 h 656"/>
                <a:gd name="T24" fmla="*/ 250 w 286"/>
                <a:gd name="T25" fmla="*/ 656 h 656"/>
                <a:gd name="T26" fmla="*/ 130 w 286"/>
                <a:gd name="T27" fmla="*/ 648 h 656"/>
                <a:gd name="T28" fmla="*/ 7 w 286"/>
                <a:gd name="T29" fmla="*/ 645 h 656"/>
                <a:gd name="T30" fmla="*/ 6 w 286"/>
                <a:gd name="T31" fmla="*/ 621 h 656"/>
                <a:gd name="T32" fmla="*/ 31 w 286"/>
                <a:gd name="T33" fmla="*/ 619 h 656"/>
                <a:gd name="T34" fmla="*/ 96 w 286"/>
                <a:gd name="T35" fmla="*/ 498 h 656"/>
                <a:gd name="T36" fmla="*/ 111 w 286"/>
                <a:gd name="T37" fmla="*/ 1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656">
                  <a:moveTo>
                    <a:pt x="111" y="153"/>
                  </a:moveTo>
                  <a:cubicBezTo>
                    <a:pt x="116" y="51"/>
                    <a:pt x="115" y="34"/>
                    <a:pt x="58" y="27"/>
                  </a:cubicBezTo>
                  <a:cubicBezTo>
                    <a:pt x="34" y="24"/>
                    <a:pt x="34" y="24"/>
                    <a:pt x="34" y="24"/>
                  </a:cubicBezTo>
                  <a:cubicBezTo>
                    <a:pt x="28" y="20"/>
                    <a:pt x="31" y="2"/>
                    <a:pt x="37" y="0"/>
                  </a:cubicBezTo>
                  <a:cubicBezTo>
                    <a:pt x="85" y="4"/>
                    <a:pt x="118" y="6"/>
                    <a:pt x="159" y="8"/>
                  </a:cubicBezTo>
                  <a:cubicBezTo>
                    <a:pt x="198" y="10"/>
                    <a:pt x="231" y="10"/>
                    <a:pt x="279" y="11"/>
                  </a:cubicBezTo>
                  <a:cubicBezTo>
                    <a:pt x="285" y="14"/>
                    <a:pt x="286" y="31"/>
                    <a:pt x="280" y="35"/>
                  </a:cubicBezTo>
                  <a:cubicBezTo>
                    <a:pt x="256" y="36"/>
                    <a:pt x="256" y="36"/>
                    <a:pt x="256" y="36"/>
                  </a:cubicBezTo>
                  <a:cubicBezTo>
                    <a:pt x="198" y="38"/>
                    <a:pt x="196" y="54"/>
                    <a:pt x="191" y="157"/>
                  </a:cubicBezTo>
                  <a:cubicBezTo>
                    <a:pt x="175" y="502"/>
                    <a:pt x="175" y="502"/>
                    <a:pt x="175" y="502"/>
                  </a:cubicBezTo>
                  <a:cubicBezTo>
                    <a:pt x="170" y="605"/>
                    <a:pt x="172" y="618"/>
                    <a:pt x="229" y="628"/>
                  </a:cubicBezTo>
                  <a:cubicBezTo>
                    <a:pt x="253" y="632"/>
                    <a:pt x="253" y="632"/>
                    <a:pt x="253" y="632"/>
                  </a:cubicBezTo>
                  <a:cubicBezTo>
                    <a:pt x="258" y="636"/>
                    <a:pt x="256" y="653"/>
                    <a:pt x="250" y="656"/>
                  </a:cubicBezTo>
                  <a:cubicBezTo>
                    <a:pt x="201" y="652"/>
                    <a:pt x="168" y="649"/>
                    <a:pt x="130" y="648"/>
                  </a:cubicBezTo>
                  <a:cubicBezTo>
                    <a:pt x="89" y="646"/>
                    <a:pt x="56" y="645"/>
                    <a:pt x="7" y="645"/>
                  </a:cubicBezTo>
                  <a:cubicBezTo>
                    <a:pt x="2" y="642"/>
                    <a:pt x="0" y="626"/>
                    <a:pt x="6" y="621"/>
                  </a:cubicBezTo>
                  <a:cubicBezTo>
                    <a:pt x="31" y="619"/>
                    <a:pt x="31" y="619"/>
                    <a:pt x="31" y="619"/>
                  </a:cubicBezTo>
                  <a:cubicBezTo>
                    <a:pt x="88" y="615"/>
                    <a:pt x="91" y="601"/>
                    <a:pt x="96" y="498"/>
                  </a:cubicBezTo>
                  <a:lnTo>
                    <a:pt x="111" y="1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5" name="Freeform 253"/>
            <p:cNvSpPr>
              <a:spLocks noEditPoints="1"/>
            </p:cNvSpPr>
            <p:nvPr/>
          </p:nvSpPr>
          <p:spPr bwMode="auto">
            <a:xfrm>
              <a:off x="7343" y="95"/>
              <a:ext cx="95" cy="94"/>
            </a:xfrm>
            <a:custGeom>
              <a:avLst/>
              <a:gdLst>
                <a:gd name="T0" fmla="*/ 39 w 744"/>
                <a:gd name="T1" fmla="*/ 301 h 741"/>
                <a:gd name="T2" fmla="*/ 452 w 744"/>
                <a:gd name="T3" fmla="*/ 45 h 741"/>
                <a:gd name="T4" fmla="*/ 706 w 744"/>
                <a:gd name="T5" fmla="*/ 445 h 741"/>
                <a:gd name="T6" fmla="*/ 302 w 744"/>
                <a:gd name="T7" fmla="*/ 699 h 741"/>
                <a:gd name="T8" fmla="*/ 39 w 744"/>
                <a:gd name="T9" fmla="*/ 301 h 741"/>
                <a:gd name="T10" fmla="*/ 605 w 744"/>
                <a:gd name="T11" fmla="*/ 452 h 741"/>
                <a:gd name="T12" fmla="*/ 430 w 744"/>
                <a:gd name="T13" fmla="*/ 70 h 741"/>
                <a:gd name="T14" fmla="*/ 141 w 744"/>
                <a:gd name="T15" fmla="*/ 293 h 741"/>
                <a:gd name="T16" fmla="*/ 321 w 744"/>
                <a:gd name="T17" fmla="*/ 673 h 741"/>
                <a:gd name="T18" fmla="*/ 605 w 744"/>
                <a:gd name="T19" fmla="*/ 45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1">
                  <a:moveTo>
                    <a:pt x="39" y="301"/>
                  </a:moveTo>
                  <a:cubicBezTo>
                    <a:pt x="83" y="112"/>
                    <a:pt x="258" y="0"/>
                    <a:pt x="452" y="45"/>
                  </a:cubicBezTo>
                  <a:cubicBezTo>
                    <a:pt x="671" y="95"/>
                    <a:pt x="744" y="278"/>
                    <a:pt x="706" y="445"/>
                  </a:cubicBezTo>
                  <a:cubicBezTo>
                    <a:pt x="662" y="635"/>
                    <a:pt x="485" y="741"/>
                    <a:pt x="302" y="699"/>
                  </a:cubicBezTo>
                  <a:cubicBezTo>
                    <a:pt x="92" y="651"/>
                    <a:pt x="0" y="471"/>
                    <a:pt x="39" y="301"/>
                  </a:cubicBezTo>
                  <a:close/>
                  <a:moveTo>
                    <a:pt x="605" y="452"/>
                  </a:moveTo>
                  <a:cubicBezTo>
                    <a:pt x="641" y="296"/>
                    <a:pt x="610" y="112"/>
                    <a:pt x="430" y="70"/>
                  </a:cubicBezTo>
                  <a:cubicBezTo>
                    <a:pt x="331" y="48"/>
                    <a:pt x="188" y="86"/>
                    <a:pt x="141" y="293"/>
                  </a:cubicBezTo>
                  <a:cubicBezTo>
                    <a:pt x="108" y="432"/>
                    <a:pt x="135" y="630"/>
                    <a:pt x="321" y="673"/>
                  </a:cubicBezTo>
                  <a:cubicBezTo>
                    <a:pt x="435" y="699"/>
                    <a:pt x="562" y="638"/>
                    <a:pt x="605" y="4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6" name="Freeform 254"/>
            <p:cNvSpPr>
              <a:spLocks noEditPoints="1"/>
            </p:cNvSpPr>
            <p:nvPr/>
          </p:nvSpPr>
          <p:spPr bwMode="auto">
            <a:xfrm>
              <a:off x="7423" y="120"/>
              <a:ext cx="85" cy="108"/>
            </a:xfrm>
            <a:custGeom>
              <a:avLst/>
              <a:gdLst>
                <a:gd name="T0" fmla="*/ 296 w 665"/>
                <a:gd name="T1" fmla="*/ 160 h 844"/>
                <a:gd name="T2" fmla="*/ 308 w 665"/>
                <a:gd name="T3" fmla="*/ 39 h 844"/>
                <a:gd name="T4" fmla="*/ 282 w 665"/>
                <a:gd name="T5" fmla="*/ 22 h 844"/>
                <a:gd name="T6" fmla="*/ 294 w 665"/>
                <a:gd name="T7" fmla="*/ 0 h 844"/>
                <a:gd name="T8" fmla="*/ 491 w 665"/>
                <a:gd name="T9" fmla="*/ 90 h 844"/>
                <a:gd name="T10" fmla="*/ 623 w 665"/>
                <a:gd name="T11" fmla="*/ 188 h 844"/>
                <a:gd name="T12" fmla="*/ 635 w 665"/>
                <a:gd name="T13" fmla="*/ 345 h 844"/>
                <a:gd name="T14" fmla="*/ 455 w 665"/>
                <a:gd name="T15" fmla="*/ 436 h 844"/>
                <a:gd name="T16" fmla="*/ 449 w 665"/>
                <a:gd name="T17" fmla="*/ 459 h 844"/>
                <a:gd name="T18" fmla="*/ 509 w 665"/>
                <a:gd name="T19" fmla="*/ 777 h 844"/>
                <a:gd name="T20" fmla="*/ 557 w 665"/>
                <a:gd name="T21" fmla="*/ 831 h 844"/>
                <a:gd name="T22" fmla="*/ 552 w 665"/>
                <a:gd name="T23" fmla="*/ 844 h 844"/>
                <a:gd name="T24" fmla="*/ 512 w 665"/>
                <a:gd name="T25" fmla="*/ 829 h 844"/>
                <a:gd name="T26" fmla="*/ 386 w 665"/>
                <a:gd name="T27" fmla="*/ 631 h 844"/>
                <a:gd name="T28" fmla="*/ 365 w 665"/>
                <a:gd name="T29" fmla="*/ 457 h 844"/>
                <a:gd name="T30" fmla="*/ 317 w 665"/>
                <a:gd name="T31" fmla="*/ 399 h 844"/>
                <a:gd name="T32" fmla="*/ 267 w 665"/>
                <a:gd name="T33" fmla="*/ 398 h 844"/>
                <a:gd name="T34" fmla="*/ 213 w 665"/>
                <a:gd name="T35" fmla="*/ 507 h 844"/>
                <a:gd name="T36" fmla="*/ 211 w 665"/>
                <a:gd name="T37" fmla="*/ 642 h 844"/>
                <a:gd name="T38" fmla="*/ 228 w 665"/>
                <a:gd name="T39" fmla="*/ 653 h 844"/>
                <a:gd name="T40" fmla="*/ 216 w 665"/>
                <a:gd name="T41" fmla="*/ 674 h 844"/>
                <a:gd name="T42" fmla="*/ 114 w 665"/>
                <a:gd name="T43" fmla="*/ 620 h 844"/>
                <a:gd name="T44" fmla="*/ 3 w 665"/>
                <a:gd name="T45" fmla="*/ 569 h 844"/>
                <a:gd name="T46" fmla="*/ 13 w 665"/>
                <a:gd name="T47" fmla="*/ 547 h 844"/>
                <a:gd name="T48" fmla="*/ 36 w 665"/>
                <a:gd name="T49" fmla="*/ 555 h 844"/>
                <a:gd name="T50" fmla="*/ 142 w 665"/>
                <a:gd name="T51" fmla="*/ 472 h 844"/>
                <a:gd name="T52" fmla="*/ 296 w 665"/>
                <a:gd name="T53" fmla="*/ 160 h 844"/>
                <a:gd name="T54" fmla="*/ 306 w 665"/>
                <a:gd name="T55" fmla="*/ 319 h 844"/>
                <a:gd name="T56" fmla="*/ 294 w 665"/>
                <a:gd name="T57" fmla="*/ 349 h 844"/>
                <a:gd name="T58" fmla="*/ 352 w 665"/>
                <a:gd name="T59" fmla="*/ 383 h 844"/>
                <a:gd name="T60" fmla="*/ 453 w 665"/>
                <a:gd name="T61" fmla="*/ 405 h 844"/>
                <a:gd name="T62" fmla="*/ 550 w 665"/>
                <a:gd name="T63" fmla="*/ 319 h 844"/>
                <a:gd name="T64" fmla="*/ 477 w 665"/>
                <a:gd name="T65" fmla="*/ 116 h 844"/>
                <a:gd name="T66" fmla="*/ 406 w 665"/>
                <a:gd name="T67" fmla="*/ 116 h 844"/>
                <a:gd name="T68" fmla="*/ 306 w 665"/>
                <a:gd name="T69" fmla="*/ 31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5" h="844">
                  <a:moveTo>
                    <a:pt x="296" y="160"/>
                  </a:moveTo>
                  <a:cubicBezTo>
                    <a:pt x="337" y="77"/>
                    <a:pt x="342" y="61"/>
                    <a:pt x="308" y="39"/>
                  </a:cubicBezTo>
                  <a:cubicBezTo>
                    <a:pt x="282" y="22"/>
                    <a:pt x="282" y="22"/>
                    <a:pt x="282" y="22"/>
                  </a:cubicBezTo>
                  <a:cubicBezTo>
                    <a:pt x="278" y="15"/>
                    <a:pt x="285" y="1"/>
                    <a:pt x="294" y="0"/>
                  </a:cubicBezTo>
                  <a:cubicBezTo>
                    <a:pt x="344" y="20"/>
                    <a:pt x="406" y="47"/>
                    <a:pt x="491" y="90"/>
                  </a:cubicBezTo>
                  <a:cubicBezTo>
                    <a:pt x="545" y="116"/>
                    <a:pt x="594" y="146"/>
                    <a:pt x="623" y="188"/>
                  </a:cubicBezTo>
                  <a:cubicBezTo>
                    <a:pt x="654" y="230"/>
                    <a:pt x="665" y="284"/>
                    <a:pt x="635" y="345"/>
                  </a:cubicBezTo>
                  <a:cubicBezTo>
                    <a:pt x="594" y="428"/>
                    <a:pt x="507" y="441"/>
                    <a:pt x="455" y="436"/>
                  </a:cubicBezTo>
                  <a:cubicBezTo>
                    <a:pt x="448" y="439"/>
                    <a:pt x="448" y="450"/>
                    <a:pt x="449" y="459"/>
                  </a:cubicBezTo>
                  <a:cubicBezTo>
                    <a:pt x="463" y="606"/>
                    <a:pt x="475" y="698"/>
                    <a:pt x="509" y="777"/>
                  </a:cubicBezTo>
                  <a:cubicBezTo>
                    <a:pt x="517" y="798"/>
                    <a:pt x="534" y="818"/>
                    <a:pt x="557" y="831"/>
                  </a:cubicBezTo>
                  <a:cubicBezTo>
                    <a:pt x="561" y="835"/>
                    <a:pt x="558" y="843"/>
                    <a:pt x="552" y="844"/>
                  </a:cubicBezTo>
                  <a:cubicBezTo>
                    <a:pt x="543" y="843"/>
                    <a:pt x="528" y="837"/>
                    <a:pt x="512" y="829"/>
                  </a:cubicBezTo>
                  <a:cubicBezTo>
                    <a:pt x="438" y="793"/>
                    <a:pt x="404" y="749"/>
                    <a:pt x="386" y="631"/>
                  </a:cubicBezTo>
                  <a:cubicBezTo>
                    <a:pt x="379" y="587"/>
                    <a:pt x="373" y="510"/>
                    <a:pt x="365" y="457"/>
                  </a:cubicBezTo>
                  <a:cubicBezTo>
                    <a:pt x="362" y="431"/>
                    <a:pt x="352" y="416"/>
                    <a:pt x="317" y="399"/>
                  </a:cubicBezTo>
                  <a:cubicBezTo>
                    <a:pt x="278" y="379"/>
                    <a:pt x="276" y="379"/>
                    <a:pt x="267" y="398"/>
                  </a:cubicBezTo>
                  <a:cubicBezTo>
                    <a:pt x="213" y="507"/>
                    <a:pt x="213" y="507"/>
                    <a:pt x="213" y="507"/>
                  </a:cubicBezTo>
                  <a:cubicBezTo>
                    <a:pt x="168" y="598"/>
                    <a:pt x="164" y="610"/>
                    <a:pt x="211" y="642"/>
                  </a:cubicBezTo>
                  <a:cubicBezTo>
                    <a:pt x="228" y="653"/>
                    <a:pt x="228" y="653"/>
                    <a:pt x="228" y="653"/>
                  </a:cubicBezTo>
                  <a:cubicBezTo>
                    <a:pt x="231" y="660"/>
                    <a:pt x="222" y="674"/>
                    <a:pt x="216" y="674"/>
                  </a:cubicBezTo>
                  <a:cubicBezTo>
                    <a:pt x="178" y="653"/>
                    <a:pt x="148" y="638"/>
                    <a:pt x="114" y="620"/>
                  </a:cubicBezTo>
                  <a:cubicBezTo>
                    <a:pt x="77" y="602"/>
                    <a:pt x="45" y="588"/>
                    <a:pt x="3" y="569"/>
                  </a:cubicBezTo>
                  <a:cubicBezTo>
                    <a:pt x="0" y="564"/>
                    <a:pt x="4" y="550"/>
                    <a:pt x="13" y="547"/>
                  </a:cubicBezTo>
                  <a:cubicBezTo>
                    <a:pt x="36" y="555"/>
                    <a:pt x="36" y="555"/>
                    <a:pt x="36" y="555"/>
                  </a:cubicBezTo>
                  <a:cubicBezTo>
                    <a:pt x="89" y="574"/>
                    <a:pt x="96" y="563"/>
                    <a:pt x="142" y="472"/>
                  </a:cubicBezTo>
                  <a:lnTo>
                    <a:pt x="296" y="160"/>
                  </a:lnTo>
                  <a:close/>
                  <a:moveTo>
                    <a:pt x="306" y="319"/>
                  </a:moveTo>
                  <a:cubicBezTo>
                    <a:pt x="298" y="335"/>
                    <a:pt x="293" y="345"/>
                    <a:pt x="294" y="349"/>
                  </a:cubicBezTo>
                  <a:cubicBezTo>
                    <a:pt x="295" y="353"/>
                    <a:pt x="308" y="362"/>
                    <a:pt x="352" y="383"/>
                  </a:cubicBezTo>
                  <a:cubicBezTo>
                    <a:pt x="383" y="399"/>
                    <a:pt x="418" y="412"/>
                    <a:pt x="453" y="405"/>
                  </a:cubicBezTo>
                  <a:cubicBezTo>
                    <a:pt x="485" y="398"/>
                    <a:pt x="520" y="378"/>
                    <a:pt x="550" y="319"/>
                  </a:cubicBezTo>
                  <a:cubicBezTo>
                    <a:pt x="584" y="250"/>
                    <a:pt x="573" y="164"/>
                    <a:pt x="477" y="116"/>
                  </a:cubicBezTo>
                  <a:cubicBezTo>
                    <a:pt x="423" y="89"/>
                    <a:pt x="418" y="92"/>
                    <a:pt x="406" y="116"/>
                  </a:cubicBezTo>
                  <a:lnTo>
                    <a:pt x="306" y="3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7" name="Freeform 255"/>
            <p:cNvSpPr>
              <a:spLocks/>
            </p:cNvSpPr>
            <p:nvPr/>
          </p:nvSpPr>
          <p:spPr bwMode="auto">
            <a:xfrm>
              <a:off x="7485" y="160"/>
              <a:ext cx="96" cy="101"/>
            </a:xfrm>
            <a:custGeom>
              <a:avLst/>
              <a:gdLst>
                <a:gd name="T0" fmla="*/ 378 w 750"/>
                <a:gd name="T1" fmla="*/ 163 h 795"/>
                <a:gd name="T2" fmla="*/ 405 w 750"/>
                <a:gd name="T3" fmla="*/ 30 h 795"/>
                <a:gd name="T4" fmla="*/ 394 w 750"/>
                <a:gd name="T5" fmla="*/ 19 h 795"/>
                <a:gd name="T6" fmla="*/ 411 w 750"/>
                <a:gd name="T7" fmla="*/ 1 h 795"/>
                <a:gd name="T8" fmla="*/ 500 w 750"/>
                <a:gd name="T9" fmla="*/ 73 h 795"/>
                <a:gd name="T10" fmla="*/ 644 w 750"/>
                <a:gd name="T11" fmla="*/ 185 h 795"/>
                <a:gd name="T12" fmla="*/ 750 w 750"/>
                <a:gd name="T13" fmla="*/ 262 h 795"/>
                <a:gd name="T14" fmla="*/ 684 w 750"/>
                <a:gd name="T15" fmla="*/ 374 h 795"/>
                <a:gd name="T16" fmla="*/ 663 w 750"/>
                <a:gd name="T17" fmla="*/ 361 h 795"/>
                <a:gd name="T18" fmla="*/ 661 w 750"/>
                <a:gd name="T19" fmla="*/ 243 h 795"/>
                <a:gd name="T20" fmla="*/ 590 w 750"/>
                <a:gd name="T21" fmla="*/ 181 h 795"/>
                <a:gd name="T22" fmla="*/ 535 w 750"/>
                <a:gd name="T23" fmla="*/ 138 h 795"/>
                <a:gd name="T24" fmla="*/ 488 w 750"/>
                <a:gd name="T25" fmla="*/ 151 h 795"/>
                <a:gd name="T26" fmla="*/ 369 w 750"/>
                <a:gd name="T27" fmla="*/ 305 h 795"/>
                <a:gd name="T28" fmla="*/ 378 w 750"/>
                <a:gd name="T29" fmla="*/ 346 h 795"/>
                <a:gd name="T30" fmla="*/ 423 w 750"/>
                <a:gd name="T31" fmla="*/ 380 h 795"/>
                <a:gd name="T32" fmla="*/ 492 w 750"/>
                <a:gd name="T33" fmla="*/ 426 h 795"/>
                <a:gd name="T34" fmla="*/ 531 w 750"/>
                <a:gd name="T35" fmla="*/ 413 h 795"/>
                <a:gd name="T36" fmla="*/ 561 w 750"/>
                <a:gd name="T37" fmla="*/ 386 h 795"/>
                <a:gd name="T38" fmla="*/ 581 w 750"/>
                <a:gd name="T39" fmla="*/ 402 h 795"/>
                <a:gd name="T40" fmla="*/ 518 w 750"/>
                <a:gd name="T41" fmla="*/ 478 h 795"/>
                <a:gd name="T42" fmla="*/ 464 w 750"/>
                <a:gd name="T43" fmla="*/ 554 h 795"/>
                <a:gd name="T44" fmla="*/ 444 w 750"/>
                <a:gd name="T45" fmla="*/ 539 h 795"/>
                <a:gd name="T46" fmla="*/ 460 w 750"/>
                <a:gd name="T47" fmla="*/ 504 h 795"/>
                <a:gd name="T48" fmla="*/ 458 w 750"/>
                <a:gd name="T49" fmla="*/ 456 h 795"/>
                <a:gd name="T50" fmla="*/ 402 w 750"/>
                <a:gd name="T51" fmla="*/ 407 h 795"/>
                <a:gd name="T52" fmla="*/ 358 w 750"/>
                <a:gd name="T53" fmla="*/ 373 h 795"/>
                <a:gd name="T54" fmla="*/ 316 w 750"/>
                <a:gd name="T55" fmla="*/ 374 h 795"/>
                <a:gd name="T56" fmla="*/ 233 w 750"/>
                <a:gd name="T57" fmla="*/ 482 h 795"/>
                <a:gd name="T58" fmla="*/ 186 w 750"/>
                <a:gd name="T59" fmla="*/ 574 h 795"/>
                <a:gd name="T60" fmla="*/ 266 w 750"/>
                <a:gd name="T61" fmla="*/ 663 h 795"/>
                <a:gd name="T62" fmla="*/ 373 w 750"/>
                <a:gd name="T63" fmla="*/ 727 h 795"/>
                <a:gd name="T64" fmla="*/ 485 w 750"/>
                <a:gd name="T65" fmla="*/ 694 h 795"/>
                <a:gd name="T66" fmla="*/ 500 w 750"/>
                <a:gd name="T67" fmla="*/ 715 h 795"/>
                <a:gd name="T68" fmla="*/ 383 w 750"/>
                <a:gd name="T69" fmla="*/ 795 h 795"/>
                <a:gd name="T70" fmla="*/ 179 w 750"/>
                <a:gd name="T71" fmla="*/ 634 h 795"/>
                <a:gd name="T72" fmla="*/ 109 w 750"/>
                <a:gd name="T73" fmla="*/ 581 h 795"/>
                <a:gd name="T74" fmla="*/ 3 w 750"/>
                <a:gd name="T75" fmla="*/ 503 h 795"/>
                <a:gd name="T76" fmla="*/ 16 w 750"/>
                <a:gd name="T77" fmla="*/ 482 h 795"/>
                <a:gd name="T78" fmla="*/ 43 w 750"/>
                <a:gd name="T79" fmla="*/ 499 h 795"/>
                <a:gd name="T80" fmla="*/ 165 w 750"/>
                <a:gd name="T81" fmla="*/ 440 h 795"/>
                <a:gd name="T82" fmla="*/ 378 w 750"/>
                <a:gd name="T83" fmla="*/ 16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795">
                  <a:moveTo>
                    <a:pt x="378" y="163"/>
                  </a:moveTo>
                  <a:cubicBezTo>
                    <a:pt x="440" y="83"/>
                    <a:pt x="447" y="70"/>
                    <a:pt x="405" y="30"/>
                  </a:cubicBezTo>
                  <a:cubicBezTo>
                    <a:pt x="394" y="19"/>
                    <a:pt x="394" y="19"/>
                    <a:pt x="394" y="19"/>
                  </a:cubicBezTo>
                  <a:cubicBezTo>
                    <a:pt x="392" y="13"/>
                    <a:pt x="404" y="0"/>
                    <a:pt x="411" y="1"/>
                  </a:cubicBezTo>
                  <a:cubicBezTo>
                    <a:pt x="442" y="28"/>
                    <a:pt x="468" y="49"/>
                    <a:pt x="500" y="73"/>
                  </a:cubicBezTo>
                  <a:cubicBezTo>
                    <a:pt x="644" y="185"/>
                    <a:pt x="644" y="185"/>
                    <a:pt x="644" y="185"/>
                  </a:cubicBezTo>
                  <a:cubicBezTo>
                    <a:pt x="694" y="222"/>
                    <a:pt x="739" y="257"/>
                    <a:pt x="750" y="262"/>
                  </a:cubicBezTo>
                  <a:cubicBezTo>
                    <a:pt x="744" y="279"/>
                    <a:pt x="707" y="338"/>
                    <a:pt x="684" y="374"/>
                  </a:cubicBezTo>
                  <a:cubicBezTo>
                    <a:pt x="677" y="376"/>
                    <a:pt x="664" y="368"/>
                    <a:pt x="663" y="361"/>
                  </a:cubicBezTo>
                  <a:cubicBezTo>
                    <a:pt x="680" y="316"/>
                    <a:pt x="693" y="283"/>
                    <a:pt x="661" y="243"/>
                  </a:cubicBezTo>
                  <a:cubicBezTo>
                    <a:pt x="648" y="226"/>
                    <a:pt x="624" y="206"/>
                    <a:pt x="590" y="181"/>
                  </a:cubicBezTo>
                  <a:cubicBezTo>
                    <a:pt x="535" y="138"/>
                    <a:pt x="535" y="138"/>
                    <a:pt x="535" y="138"/>
                  </a:cubicBezTo>
                  <a:cubicBezTo>
                    <a:pt x="511" y="120"/>
                    <a:pt x="510" y="122"/>
                    <a:pt x="488" y="151"/>
                  </a:cubicBezTo>
                  <a:cubicBezTo>
                    <a:pt x="369" y="305"/>
                    <a:pt x="369" y="305"/>
                    <a:pt x="369" y="305"/>
                  </a:cubicBezTo>
                  <a:cubicBezTo>
                    <a:pt x="353" y="326"/>
                    <a:pt x="355" y="328"/>
                    <a:pt x="378" y="346"/>
                  </a:cubicBezTo>
                  <a:cubicBezTo>
                    <a:pt x="423" y="380"/>
                    <a:pt x="423" y="380"/>
                    <a:pt x="423" y="380"/>
                  </a:cubicBezTo>
                  <a:cubicBezTo>
                    <a:pt x="455" y="405"/>
                    <a:pt x="480" y="422"/>
                    <a:pt x="492" y="426"/>
                  </a:cubicBezTo>
                  <a:cubicBezTo>
                    <a:pt x="504" y="430"/>
                    <a:pt x="512" y="429"/>
                    <a:pt x="531" y="413"/>
                  </a:cubicBezTo>
                  <a:cubicBezTo>
                    <a:pt x="561" y="386"/>
                    <a:pt x="561" y="386"/>
                    <a:pt x="561" y="386"/>
                  </a:cubicBezTo>
                  <a:cubicBezTo>
                    <a:pt x="569" y="385"/>
                    <a:pt x="582" y="395"/>
                    <a:pt x="581" y="402"/>
                  </a:cubicBezTo>
                  <a:cubicBezTo>
                    <a:pt x="567" y="421"/>
                    <a:pt x="541" y="449"/>
                    <a:pt x="518" y="478"/>
                  </a:cubicBezTo>
                  <a:cubicBezTo>
                    <a:pt x="497" y="505"/>
                    <a:pt x="477" y="537"/>
                    <a:pt x="464" y="554"/>
                  </a:cubicBezTo>
                  <a:cubicBezTo>
                    <a:pt x="457" y="557"/>
                    <a:pt x="444" y="547"/>
                    <a:pt x="444" y="539"/>
                  </a:cubicBezTo>
                  <a:cubicBezTo>
                    <a:pt x="460" y="504"/>
                    <a:pt x="460" y="504"/>
                    <a:pt x="460" y="504"/>
                  </a:cubicBezTo>
                  <a:cubicBezTo>
                    <a:pt x="467" y="488"/>
                    <a:pt x="471" y="472"/>
                    <a:pt x="458" y="456"/>
                  </a:cubicBezTo>
                  <a:cubicBezTo>
                    <a:pt x="450" y="445"/>
                    <a:pt x="432" y="430"/>
                    <a:pt x="402" y="407"/>
                  </a:cubicBezTo>
                  <a:cubicBezTo>
                    <a:pt x="358" y="373"/>
                    <a:pt x="358" y="373"/>
                    <a:pt x="358" y="373"/>
                  </a:cubicBezTo>
                  <a:cubicBezTo>
                    <a:pt x="335" y="355"/>
                    <a:pt x="332" y="354"/>
                    <a:pt x="316" y="374"/>
                  </a:cubicBezTo>
                  <a:cubicBezTo>
                    <a:pt x="233" y="482"/>
                    <a:pt x="233" y="482"/>
                    <a:pt x="233" y="482"/>
                  </a:cubicBezTo>
                  <a:cubicBezTo>
                    <a:pt x="202" y="523"/>
                    <a:pt x="184" y="551"/>
                    <a:pt x="186" y="574"/>
                  </a:cubicBezTo>
                  <a:cubicBezTo>
                    <a:pt x="188" y="590"/>
                    <a:pt x="198" y="611"/>
                    <a:pt x="266" y="663"/>
                  </a:cubicBezTo>
                  <a:cubicBezTo>
                    <a:pt x="325" y="708"/>
                    <a:pt x="349" y="723"/>
                    <a:pt x="373" y="727"/>
                  </a:cubicBezTo>
                  <a:cubicBezTo>
                    <a:pt x="393" y="730"/>
                    <a:pt x="434" y="719"/>
                    <a:pt x="485" y="694"/>
                  </a:cubicBezTo>
                  <a:cubicBezTo>
                    <a:pt x="493" y="695"/>
                    <a:pt x="502" y="705"/>
                    <a:pt x="500" y="715"/>
                  </a:cubicBezTo>
                  <a:cubicBezTo>
                    <a:pt x="474" y="737"/>
                    <a:pt x="409" y="782"/>
                    <a:pt x="383" y="795"/>
                  </a:cubicBezTo>
                  <a:cubicBezTo>
                    <a:pt x="315" y="740"/>
                    <a:pt x="247" y="687"/>
                    <a:pt x="179" y="634"/>
                  </a:cubicBezTo>
                  <a:cubicBezTo>
                    <a:pt x="109" y="581"/>
                    <a:pt x="109" y="581"/>
                    <a:pt x="109" y="581"/>
                  </a:cubicBezTo>
                  <a:cubicBezTo>
                    <a:pt x="76" y="555"/>
                    <a:pt x="50" y="536"/>
                    <a:pt x="3" y="503"/>
                  </a:cubicBezTo>
                  <a:cubicBezTo>
                    <a:pt x="0" y="497"/>
                    <a:pt x="8" y="483"/>
                    <a:pt x="16" y="482"/>
                  </a:cubicBezTo>
                  <a:cubicBezTo>
                    <a:pt x="43" y="499"/>
                    <a:pt x="43" y="499"/>
                    <a:pt x="43" y="499"/>
                  </a:cubicBezTo>
                  <a:cubicBezTo>
                    <a:pt x="90" y="529"/>
                    <a:pt x="103" y="521"/>
                    <a:pt x="165" y="440"/>
                  </a:cubicBezTo>
                  <a:lnTo>
                    <a:pt x="378"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8" name="Freeform 256"/>
            <p:cNvSpPr>
              <a:spLocks noEditPoints="1"/>
            </p:cNvSpPr>
            <p:nvPr/>
          </p:nvSpPr>
          <p:spPr bwMode="auto">
            <a:xfrm>
              <a:off x="7574" y="261"/>
              <a:ext cx="101" cy="102"/>
            </a:xfrm>
            <a:custGeom>
              <a:avLst/>
              <a:gdLst>
                <a:gd name="T0" fmla="*/ 485 w 796"/>
                <a:gd name="T1" fmla="*/ 125 h 792"/>
                <a:gd name="T2" fmla="*/ 543 w 796"/>
                <a:gd name="T3" fmla="*/ 38 h 792"/>
                <a:gd name="T4" fmla="*/ 534 w 796"/>
                <a:gd name="T5" fmla="*/ 18 h 792"/>
                <a:gd name="T6" fmla="*/ 556 w 796"/>
                <a:gd name="T7" fmla="*/ 6 h 792"/>
                <a:gd name="T8" fmla="*/ 687 w 796"/>
                <a:gd name="T9" fmla="*/ 212 h 792"/>
                <a:gd name="T10" fmla="*/ 770 w 796"/>
                <a:gd name="T11" fmla="*/ 410 h 792"/>
                <a:gd name="T12" fmla="*/ 625 w 796"/>
                <a:gd name="T13" fmla="*/ 726 h 792"/>
                <a:gd name="T14" fmla="*/ 290 w 796"/>
                <a:gd name="T15" fmla="*/ 727 h 792"/>
                <a:gd name="T16" fmla="*/ 139 w 796"/>
                <a:gd name="T17" fmla="*/ 564 h 792"/>
                <a:gd name="T18" fmla="*/ 65 w 796"/>
                <a:gd name="T19" fmla="*/ 424 h 792"/>
                <a:gd name="T20" fmla="*/ 0 w 796"/>
                <a:gd name="T21" fmla="*/ 321 h 792"/>
                <a:gd name="T22" fmla="*/ 20 w 796"/>
                <a:gd name="T23" fmla="*/ 307 h 792"/>
                <a:gd name="T24" fmla="*/ 34 w 796"/>
                <a:gd name="T25" fmla="*/ 325 h 792"/>
                <a:gd name="T26" fmla="*/ 168 w 796"/>
                <a:gd name="T27" fmla="*/ 313 h 792"/>
                <a:gd name="T28" fmla="*/ 485 w 796"/>
                <a:gd name="T29" fmla="*/ 125 h 792"/>
                <a:gd name="T30" fmla="*/ 228 w 796"/>
                <a:gd name="T31" fmla="*/ 370 h 792"/>
                <a:gd name="T32" fmla="*/ 147 w 796"/>
                <a:gd name="T33" fmla="*/ 441 h 792"/>
                <a:gd name="T34" fmla="*/ 174 w 796"/>
                <a:gd name="T35" fmla="*/ 564 h 792"/>
                <a:gd name="T36" fmla="*/ 574 w 796"/>
                <a:gd name="T37" fmla="*/ 643 h 792"/>
                <a:gd name="T38" fmla="*/ 665 w 796"/>
                <a:gd name="T39" fmla="*/ 234 h 792"/>
                <a:gd name="T40" fmla="*/ 604 w 796"/>
                <a:gd name="T41" fmla="*/ 158 h 792"/>
                <a:gd name="T42" fmla="*/ 536 w 796"/>
                <a:gd name="T43" fmla="*/ 187 h 792"/>
                <a:gd name="T44" fmla="*/ 228 w 796"/>
                <a:gd name="T45" fmla="*/ 37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 h="792">
                  <a:moveTo>
                    <a:pt x="485" y="125"/>
                  </a:moveTo>
                  <a:cubicBezTo>
                    <a:pt x="543" y="90"/>
                    <a:pt x="558" y="76"/>
                    <a:pt x="543" y="38"/>
                  </a:cubicBezTo>
                  <a:cubicBezTo>
                    <a:pt x="534" y="18"/>
                    <a:pt x="534" y="18"/>
                    <a:pt x="534" y="18"/>
                  </a:cubicBezTo>
                  <a:cubicBezTo>
                    <a:pt x="535" y="9"/>
                    <a:pt x="547" y="0"/>
                    <a:pt x="556" y="6"/>
                  </a:cubicBezTo>
                  <a:cubicBezTo>
                    <a:pt x="602" y="75"/>
                    <a:pt x="644" y="141"/>
                    <a:pt x="687" y="212"/>
                  </a:cubicBezTo>
                  <a:cubicBezTo>
                    <a:pt x="728" y="282"/>
                    <a:pt x="758" y="344"/>
                    <a:pt x="770" y="410"/>
                  </a:cubicBezTo>
                  <a:cubicBezTo>
                    <a:pt x="796" y="547"/>
                    <a:pt x="735" y="660"/>
                    <a:pt x="625" y="726"/>
                  </a:cubicBezTo>
                  <a:cubicBezTo>
                    <a:pt x="519" y="789"/>
                    <a:pt x="398" y="792"/>
                    <a:pt x="290" y="727"/>
                  </a:cubicBezTo>
                  <a:cubicBezTo>
                    <a:pt x="228" y="690"/>
                    <a:pt x="177" y="628"/>
                    <a:pt x="139" y="564"/>
                  </a:cubicBezTo>
                  <a:cubicBezTo>
                    <a:pt x="107" y="511"/>
                    <a:pt x="82" y="453"/>
                    <a:pt x="65" y="424"/>
                  </a:cubicBezTo>
                  <a:cubicBezTo>
                    <a:pt x="44" y="389"/>
                    <a:pt x="25" y="360"/>
                    <a:pt x="0" y="321"/>
                  </a:cubicBezTo>
                  <a:cubicBezTo>
                    <a:pt x="0" y="315"/>
                    <a:pt x="12" y="305"/>
                    <a:pt x="20" y="307"/>
                  </a:cubicBezTo>
                  <a:cubicBezTo>
                    <a:pt x="34" y="325"/>
                    <a:pt x="34" y="325"/>
                    <a:pt x="34" y="325"/>
                  </a:cubicBezTo>
                  <a:cubicBezTo>
                    <a:pt x="70" y="369"/>
                    <a:pt x="81" y="365"/>
                    <a:pt x="168" y="313"/>
                  </a:cubicBezTo>
                  <a:lnTo>
                    <a:pt x="485" y="125"/>
                  </a:lnTo>
                  <a:close/>
                  <a:moveTo>
                    <a:pt x="228" y="370"/>
                  </a:moveTo>
                  <a:cubicBezTo>
                    <a:pt x="184" y="396"/>
                    <a:pt x="158" y="415"/>
                    <a:pt x="147" y="441"/>
                  </a:cubicBezTo>
                  <a:cubicBezTo>
                    <a:pt x="132" y="474"/>
                    <a:pt x="142" y="511"/>
                    <a:pt x="174" y="564"/>
                  </a:cubicBezTo>
                  <a:cubicBezTo>
                    <a:pt x="270" y="726"/>
                    <a:pt x="419" y="735"/>
                    <a:pt x="574" y="643"/>
                  </a:cubicBezTo>
                  <a:cubicBezTo>
                    <a:pt x="666" y="589"/>
                    <a:pt x="794" y="452"/>
                    <a:pt x="665" y="234"/>
                  </a:cubicBezTo>
                  <a:cubicBezTo>
                    <a:pt x="635" y="185"/>
                    <a:pt x="613" y="162"/>
                    <a:pt x="604" y="158"/>
                  </a:cubicBezTo>
                  <a:cubicBezTo>
                    <a:pt x="595" y="154"/>
                    <a:pt x="573" y="165"/>
                    <a:pt x="536" y="187"/>
                  </a:cubicBezTo>
                  <a:lnTo>
                    <a:pt x="228" y="3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9" name="Freeform 257"/>
            <p:cNvSpPr>
              <a:spLocks/>
            </p:cNvSpPr>
            <p:nvPr/>
          </p:nvSpPr>
          <p:spPr bwMode="auto">
            <a:xfrm>
              <a:off x="7616" y="348"/>
              <a:ext cx="88" cy="60"/>
            </a:xfrm>
            <a:custGeom>
              <a:avLst/>
              <a:gdLst>
                <a:gd name="T0" fmla="*/ 493 w 691"/>
                <a:gd name="T1" fmla="*/ 134 h 463"/>
                <a:gd name="T2" fmla="*/ 589 w 691"/>
                <a:gd name="T3" fmla="*/ 35 h 463"/>
                <a:gd name="T4" fmla="*/ 582 w 691"/>
                <a:gd name="T5" fmla="*/ 11 h 463"/>
                <a:gd name="T6" fmla="*/ 605 w 691"/>
                <a:gd name="T7" fmla="*/ 4 h 463"/>
                <a:gd name="T8" fmla="*/ 645 w 691"/>
                <a:gd name="T9" fmla="*/ 120 h 463"/>
                <a:gd name="T10" fmla="*/ 691 w 691"/>
                <a:gd name="T11" fmla="*/ 232 h 463"/>
                <a:gd name="T12" fmla="*/ 668 w 691"/>
                <a:gd name="T13" fmla="*/ 242 h 463"/>
                <a:gd name="T14" fmla="*/ 658 w 691"/>
                <a:gd name="T15" fmla="*/ 220 h 463"/>
                <a:gd name="T16" fmla="*/ 521 w 691"/>
                <a:gd name="T17" fmla="*/ 208 h 463"/>
                <a:gd name="T18" fmla="*/ 198 w 691"/>
                <a:gd name="T19" fmla="*/ 329 h 463"/>
                <a:gd name="T20" fmla="*/ 103 w 691"/>
                <a:gd name="T21" fmla="*/ 428 h 463"/>
                <a:gd name="T22" fmla="*/ 109 w 691"/>
                <a:gd name="T23" fmla="*/ 452 h 463"/>
                <a:gd name="T24" fmla="*/ 85 w 691"/>
                <a:gd name="T25" fmla="*/ 458 h 463"/>
                <a:gd name="T26" fmla="*/ 46 w 691"/>
                <a:gd name="T27" fmla="*/ 345 h 463"/>
                <a:gd name="T28" fmla="*/ 0 w 691"/>
                <a:gd name="T29" fmla="*/ 231 h 463"/>
                <a:gd name="T30" fmla="*/ 22 w 691"/>
                <a:gd name="T31" fmla="*/ 221 h 463"/>
                <a:gd name="T32" fmla="*/ 34 w 691"/>
                <a:gd name="T33" fmla="*/ 243 h 463"/>
                <a:gd name="T34" fmla="*/ 170 w 691"/>
                <a:gd name="T35" fmla="*/ 255 h 463"/>
                <a:gd name="T36" fmla="*/ 493 w 691"/>
                <a:gd name="T37"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1" h="463">
                  <a:moveTo>
                    <a:pt x="493" y="134"/>
                  </a:moveTo>
                  <a:cubicBezTo>
                    <a:pt x="589" y="98"/>
                    <a:pt x="604" y="90"/>
                    <a:pt x="589" y="35"/>
                  </a:cubicBezTo>
                  <a:cubicBezTo>
                    <a:pt x="582" y="11"/>
                    <a:pt x="582" y="11"/>
                    <a:pt x="582" y="11"/>
                  </a:cubicBezTo>
                  <a:cubicBezTo>
                    <a:pt x="583" y="4"/>
                    <a:pt x="601" y="0"/>
                    <a:pt x="605" y="4"/>
                  </a:cubicBezTo>
                  <a:cubicBezTo>
                    <a:pt x="621" y="51"/>
                    <a:pt x="631" y="82"/>
                    <a:pt x="645" y="120"/>
                  </a:cubicBezTo>
                  <a:cubicBezTo>
                    <a:pt x="659" y="156"/>
                    <a:pt x="672" y="187"/>
                    <a:pt x="691" y="232"/>
                  </a:cubicBezTo>
                  <a:cubicBezTo>
                    <a:pt x="690" y="238"/>
                    <a:pt x="674" y="246"/>
                    <a:pt x="668" y="242"/>
                  </a:cubicBezTo>
                  <a:cubicBezTo>
                    <a:pt x="658" y="220"/>
                    <a:pt x="658" y="220"/>
                    <a:pt x="658" y="220"/>
                  </a:cubicBezTo>
                  <a:cubicBezTo>
                    <a:pt x="633" y="168"/>
                    <a:pt x="617" y="172"/>
                    <a:pt x="521" y="208"/>
                  </a:cubicBezTo>
                  <a:cubicBezTo>
                    <a:pt x="198" y="329"/>
                    <a:pt x="198" y="329"/>
                    <a:pt x="198" y="329"/>
                  </a:cubicBezTo>
                  <a:cubicBezTo>
                    <a:pt x="101" y="365"/>
                    <a:pt x="89" y="372"/>
                    <a:pt x="103" y="428"/>
                  </a:cubicBezTo>
                  <a:cubicBezTo>
                    <a:pt x="109" y="452"/>
                    <a:pt x="109" y="452"/>
                    <a:pt x="109" y="452"/>
                  </a:cubicBezTo>
                  <a:cubicBezTo>
                    <a:pt x="107" y="459"/>
                    <a:pt x="90" y="463"/>
                    <a:pt x="85" y="458"/>
                  </a:cubicBezTo>
                  <a:cubicBezTo>
                    <a:pt x="70" y="412"/>
                    <a:pt x="60" y="381"/>
                    <a:pt x="46" y="345"/>
                  </a:cubicBezTo>
                  <a:cubicBezTo>
                    <a:pt x="32" y="306"/>
                    <a:pt x="19" y="276"/>
                    <a:pt x="0" y="231"/>
                  </a:cubicBezTo>
                  <a:cubicBezTo>
                    <a:pt x="1" y="225"/>
                    <a:pt x="15" y="217"/>
                    <a:pt x="22" y="221"/>
                  </a:cubicBezTo>
                  <a:cubicBezTo>
                    <a:pt x="34" y="243"/>
                    <a:pt x="34" y="243"/>
                    <a:pt x="34" y="243"/>
                  </a:cubicBezTo>
                  <a:cubicBezTo>
                    <a:pt x="60" y="294"/>
                    <a:pt x="74" y="291"/>
                    <a:pt x="170" y="255"/>
                  </a:cubicBezTo>
                  <a:lnTo>
                    <a:pt x="493"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0" name="Freeform 258"/>
            <p:cNvSpPr>
              <a:spLocks/>
            </p:cNvSpPr>
            <p:nvPr/>
          </p:nvSpPr>
          <p:spPr bwMode="auto">
            <a:xfrm>
              <a:off x="7639" y="460"/>
              <a:ext cx="87" cy="50"/>
            </a:xfrm>
            <a:custGeom>
              <a:avLst/>
              <a:gdLst>
                <a:gd name="T0" fmla="*/ 6 w 682"/>
                <a:gd name="T1" fmla="*/ 189 h 391"/>
                <a:gd name="T2" fmla="*/ 31 w 682"/>
                <a:gd name="T3" fmla="*/ 36 h 391"/>
                <a:gd name="T4" fmla="*/ 165 w 682"/>
                <a:gd name="T5" fmla="*/ 0 h 391"/>
                <a:gd name="T6" fmla="*/ 170 w 682"/>
                <a:gd name="T7" fmla="*/ 23 h 391"/>
                <a:gd name="T8" fmla="*/ 37 w 682"/>
                <a:gd name="T9" fmla="*/ 200 h 391"/>
                <a:gd name="T10" fmla="*/ 157 w 682"/>
                <a:gd name="T11" fmla="*/ 313 h 391"/>
                <a:gd name="T12" fmla="*/ 287 w 682"/>
                <a:gd name="T13" fmla="*/ 225 h 391"/>
                <a:gd name="T14" fmla="*/ 340 w 682"/>
                <a:gd name="T15" fmla="*/ 128 h 391"/>
                <a:gd name="T16" fmla="*/ 499 w 682"/>
                <a:gd name="T17" fmla="*/ 12 h 391"/>
                <a:gd name="T18" fmla="*/ 680 w 682"/>
                <a:gd name="T19" fmla="*/ 198 h 391"/>
                <a:gd name="T20" fmla="*/ 673 w 682"/>
                <a:gd name="T21" fmla="*/ 289 h 391"/>
                <a:gd name="T22" fmla="*/ 670 w 682"/>
                <a:gd name="T23" fmla="*/ 324 h 391"/>
                <a:gd name="T24" fmla="*/ 553 w 682"/>
                <a:gd name="T25" fmla="*/ 349 h 391"/>
                <a:gd name="T26" fmla="*/ 548 w 682"/>
                <a:gd name="T27" fmla="*/ 325 h 391"/>
                <a:gd name="T28" fmla="*/ 649 w 682"/>
                <a:gd name="T29" fmla="*/ 186 h 391"/>
                <a:gd name="T30" fmla="*/ 533 w 682"/>
                <a:gd name="T31" fmla="*/ 78 h 391"/>
                <a:gd name="T32" fmla="*/ 420 w 682"/>
                <a:gd name="T33" fmla="*/ 169 h 391"/>
                <a:gd name="T34" fmla="*/ 377 w 682"/>
                <a:gd name="T35" fmla="*/ 249 h 391"/>
                <a:gd name="T36" fmla="*/ 199 w 682"/>
                <a:gd name="T37" fmla="*/ 383 h 391"/>
                <a:gd name="T38" fmla="*/ 6 w 682"/>
                <a:gd name="T39" fmla="*/ 18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 h="391">
                  <a:moveTo>
                    <a:pt x="6" y="189"/>
                  </a:moveTo>
                  <a:cubicBezTo>
                    <a:pt x="0" y="108"/>
                    <a:pt x="22" y="55"/>
                    <a:pt x="31" y="36"/>
                  </a:cubicBezTo>
                  <a:cubicBezTo>
                    <a:pt x="52" y="23"/>
                    <a:pt x="120" y="6"/>
                    <a:pt x="165" y="0"/>
                  </a:cubicBezTo>
                  <a:cubicBezTo>
                    <a:pt x="172" y="5"/>
                    <a:pt x="175" y="19"/>
                    <a:pt x="170" y="23"/>
                  </a:cubicBezTo>
                  <a:cubicBezTo>
                    <a:pt x="121" y="41"/>
                    <a:pt x="29" y="88"/>
                    <a:pt x="37" y="200"/>
                  </a:cubicBezTo>
                  <a:cubicBezTo>
                    <a:pt x="43" y="281"/>
                    <a:pt x="98" y="317"/>
                    <a:pt x="157" y="313"/>
                  </a:cubicBezTo>
                  <a:cubicBezTo>
                    <a:pt x="199" y="310"/>
                    <a:pt x="246" y="298"/>
                    <a:pt x="287" y="225"/>
                  </a:cubicBezTo>
                  <a:cubicBezTo>
                    <a:pt x="340" y="128"/>
                    <a:pt x="340" y="128"/>
                    <a:pt x="340" y="128"/>
                  </a:cubicBezTo>
                  <a:cubicBezTo>
                    <a:pt x="369" y="78"/>
                    <a:pt x="420" y="18"/>
                    <a:pt x="499" y="12"/>
                  </a:cubicBezTo>
                  <a:cubicBezTo>
                    <a:pt x="592" y="6"/>
                    <a:pt x="671" y="73"/>
                    <a:pt x="680" y="198"/>
                  </a:cubicBezTo>
                  <a:cubicBezTo>
                    <a:pt x="682" y="228"/>
                    <a:pt x="679" y="264"/>
                    <a:pt x="673" y="289"/>
                  </a:cubicBezTo>
                  <a:cubicBezTo>
                    <a:pt x="671" y="302"/>
                    <a:pt x="669" y="316"/>
                    <a:pt x="670" y="324"/>
                  </a:cubicBezTo>
                  <a:cubicBezTo>
                    <a:pt x="647" y="334"/>
                    <a:pt x="593" y="346"/>
                    <a:pt x="553" y="349"/>
                  </a:cubicBezTo>
                  <a:cubicBezTo>
                    <a:pt x="547" y="346"/>
                    <a:pt x="543" y="330"/>
                    <a:pt x="548" y="325"/>
                  </a:cubicBezTo>
                  <a:cubicBezTo>
                    <a:pt x="594" y="309"/>
                    <a:pt x="655" y="279"/>
                    <a:pt x="649" y="186"/>
                  </a:cubicBezTo>
                  <a:cubicBezTo>
                    <a:pt x="642" y="91"/>
                    <a:pt x="578" y="75"/>
                    <a:pt x="533" y="78"/>
                  </a:cubicBezTo>
                  <a:cubicBezTo>
                    <a:pt x="477" y="82"/>
                    <a:pt x="441" y="131"/>
                    <a:pt x="420" y="169"/>
                  </a:cubicBezTo>
                  <a:cubicBezTo>
                    <a:pt x="377" y="249"/>
                    <a:pt x="377" y="249"/>
                    <a:pt x="377" y="249"/>
                  </a:cubicBezTo>
                  <a:cubicBezTo>
                    <a:pt x="343" y="313"/>
                    <a:pt x="291" y="377"/>
                    <a:pt x="199" y="383"/>
                  </a:cubicBezTo>
                  <a:cubicBezTo>
                    <a:pt x="93" y="391"/>
                    <a:pt x="15" y="315"/>
                    <a:pt x="6" y="1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1" name="Freeform 259"/>
            <p:cNvSpPr>
              <a:spLocks noEditPoints="1"/>
            </p:cNvSpPr>
            <p:nvPr/>
          </p:nvSpPr>
          <p:spPr bwMode="auto">
            <a:xfrm>
              <a:off x="7635" y="509"/>
              <a:ext cx="88" cy="83"/>
            </a:xfrm>
            <a:custGeom>
              <a:avLst/>
              <a:gdLst>
                <a:gd name="T0" fmla="*/ 253 w 689"/>
                <a:gd name="T1" fmla="*/ 444 h 649"/>
                <a:gd name="T2" fmla="*/ 281 w 689"/>
                <a:gd name="T3" fmla="*/ 407 h 649"/>
                <a:gd name="T4" fmla="*/ 299 w 689"/>
                <a:gd name="T5" fmla="*/ 262 h 649"/>
                <a:gd name="T6" fmla="*/ 280 w 689"/>
                <a:gd name="T7" fmla="*/ 222 h 649"/>
                <a:gd name="T8" fmla="*/ 183 w 689"/>
                <a:gd name="T9" fmla="*/ 176 h 649"/>
                <a:gd name="T10" fmla="*/ 105 w 689"/>
                <a:gd name="T11" fmla="*/ 146 h 649"/>
                <a:gd name="T12" fmla="*/ 83 w 689"/>
                <a:gd name="T13" fmla="*/ 171 h 649"/>
                <a:gd name="T14" fmla="*/ 76 w 689"/>
                <a:gd name="T15" fmla="*/ 203 h 649"/>
                <a:gd name="T16" fmla="*/ 52 w 689"/>
                <a:gd name="T17" fmla="*/ 198 h 649"/>
                <a:gd name="T18" fmla="*/ 67 w 689"/>
                <a:gd name="T19" fmla="*/ 98 h 649"/>
                <a:gd name="T20" fmla="*/ 75 w 689"/>
                <a:gd name="T21" fmla="*/ 5 h 649"/>
                <a:gd name="T22" fmla="*/ 99 w 689"/>
                <a:gd name="T23" fmla="*/ 6 h 649"/>
                <a:gd name="T24" fmla="*/ 98 w 689"/>
                <a:gd name="T25" fmla="*/ 38 h 649"/>
                <a:gd name="T26" fmla="*/ 139 w 689"/>
                <a:gd name="T27" fmla="*/ 102 h 649"/>
                <a:gd name="T28" fmla="*/ 344 w 689"/>
                <a:gd name="T29" fmla="*/ 212 h 649"/>
                <a:gd name="T30" fmla="*/ 592 w 689"/>
                <a:gd name="T31" fmla="*/ 341 h 649"/>
                <a:gd name="T32" fmla="*/ 658 w 689"/>
                <a:gd name="T33" fmla="*/ 366 h 649"/>
                <a:gd name="T34" fmla="*/ 689 w 689"/>
                <a:gd name="T35" fmla="*/ 420 h 649"/>
                <a:gd name="T36" fmla="*/ 679 w 689"/>
                <a:gd name="T37" fmla="*/ 434 h 649"/>
                <a:gd name="T38" fmla="*/ 545 w 689"/>
                <a:gd name="T39" fmla="*/ 461 h 649"/>
                <a:gd name="T40" fmla="*/ 142 w 689"/>
                <a:gd name="T41" fmla="*/ 547 h 649"/>
                <a:gd name="T42" fmla="*/ 30 w 689"/>
                <a:gd name="T43" fmla="*/ 617 h 649"/>
                <a:gd name="T44" fmla="*/ 24 w 689"/>
                <a:gd name="T45" fmla="*/ 642 h 649"/>
                <a:gd name="T46" fmla="*/ 0 w 689"/>
                <a:gd name="T47" fmla="*/ 640 h 649"/>
                <a:gd name="T48" fmla="*/ 17 w 689"/>
                <a:gd name="T49" fmla="*/ 523 h 649"/>
                <a:gd name="T50" fmla="*/ 27 w 689"/>
                <a:gd name="T51" fmla="*/ 412 h 649"/>
                <a:gd name="T52" fmla="*/ 51 w 689"/>
                <a:gd name="T53" fmla="*/ 413 h 649"/>
                <a:gd name="T54" fmla="*/ 51 w 689"/>
                <a:gd name="T55" fmla="*/ 441 h 649"/>
                <a:gd name="T56" fmla="*/ 64 w 689"/>
                <a:gd name="T57" fmla="*/ 477 h 649"/>
                <a:gd name="T58" fmla="*/ 117 w 689"/>
                <a:gd name="T59" fmla="*/ 471 h 649"/>
                <a:gd name="T60" fmla="*/ 253 w 689"/>
                <a:gd name="T61" fmla="*/ 444 h 649"/>
                <a:gd name="T62" fmla="*/ 361 w 689"/>
                <a:gd name="T63" fmla="*/ 263 h 649"/>
                <a:gd name="T64" fmla="*/ 335 w 689"/>
                <a:gd name="T65" fmla="*/ 281 h 649"/>
                <a:gd name="T66" fmla="*/ 321 w 689"/>
                <a:gd name="T67" fmla="*/ 399 h 649"/>
                <a:gd name="T68" fmla="*/ 349 w 689"/>
                <a:gd name="T69" fmla="*/ 424 h 649"/>
                <a:gd name="T70" fmla="*/ 512 w 689"/>
                <a:gd name="T71" fmla="*/ 390 h 649"/>
                <a:gd name="T72" fmla="*/ 575 w 689"/>
                <a:gd name="T73" fmla="*/ 375 h 649"/>
                <a:gd name="T74" fmla="*/ 576 w 689"/>
                <a:gd name="T75" fmla="*/ 373 h 649"/>
                <a:gd name="T76" fmla="*/ 521 w 689"/>
                <a:gd name="T77" fmla="*/ 343 h 649"/>
                <a:gd name="T78" fmla="*/ 361 w 689"/>
                <a:gd name="T79" fmla="*/ 26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9" h="649">
                  <a:moveTo>
                    <a:pt x="253" y="444"/>
                  </a:moveTo>
                  <a:cubicBezTo>
                    <a:pt x="275" y="439"/>
                    <a:pt x="278" y="436"/>
                    <a:pt x="281" y="407"/>
                  </a:cubicBezTo>
                  <a:cubicBezTo>
                    <a:pt x="299" y="262"/>
                    <a:pt x="299" y="262"/>
                    <a:pt x="299" y="262"/>
                  </a:cubicBezTo>
                  <a:cubicBezTo>
                    <a:pt x="301" y="237"/>
                    <a:pt x="299" y="231"/>
                    <a:pt x="280" y="222"/>
                  </a:cubicBezTo>
                  <a:cubicBezTo>
                    <a:pt x="183" y="176"/>
                    <a:pt x="183" y="176"/>
                    <a:pt x="183" y="176"/>
                  </a:cubicBezTo>
                  <a:cubicBezTo>
                    <a:pt x="141" y="157"/>
                    <a:pt x="116" y="147"/>
                    <a:pt x="105" y="146"/>
                  </a:cubicBezTo>
                  <a:cubicBezTo>
                    <a:pt x="93" y="144"/>
                    <a:pt x="87" y="149"/>
                    <a:pt x="83" y="171"/>
                  </a:cubicBezTo>
                  <a:cubicBezTo>
                    <a:pt x="76" y="203"/>
                    <a:pt x="76" y="203"/>
                    <a:pt x="76" y="203"/>
                  </a:cubicBezTo>
                  <a:cubicBezTo>
                    <a:pt x="70" y="209"/>
                    <a:pt x="55" y="207"/>
                    <a:pt x="52" y="198"/>
                  </a:cubicBezTo>
                  <a:cubicBezTo>
                    <a:pt x="57" y="173"/>
                    <a:pt x="61" y="143"/>
                    <a:pt x="67" y="98"/>
                  </a:cubicBezTo>
                  <a:cubicBezTo>
                    <a:pt x="71" y="66"/>
                    <a:pt x="73" y="32"/>
                    <a:pt x="75" y="5"/>
                  </a:cubicBezTo>
                  <a:cubicBezTo>
                    <a:pt x="79" y="0"/>
                    <a:pt x="95" y="0"/>
                    <a:pt x="99" y="6"/>
                  </a:cubicBezTo>
                  <a:cubicBezTo>
                    <a:pt x="98" y="38"/>
                    <a:pt x="98" y="38"/>
                    <a:pt x="98" y="38"/>
                  </a:cubicBezTo>
                  <a:cubicBezTo>
                    <a:pt x="98" y="62"/>
                    <a:pt x="106" y="84"/>
                    <a:pt x="139" y="102"/>
                  </a:cubicBezTo>
                  <a:cubicBezTo>
                    <a:pt x="181" y="125"/>
                    <a:pt x="240" y="159"/>
                    <a:pt x="344" y="212"/>
                  </a:cubicBezTo>
                  <a:cubicBezTo>
                    <a:pt x="592" y="341"/>
                    <a:pt x="592" y="341"/>
                    <a:pt x="592" y="341"/>
                  </a:cubicBezTo>
                  <a:cubicBezTo>
                    <a:pt x="625" y="359"/>
                    <a:pt x="643" y="367"/>
                    <a:pt x="658" y="366"/>
                  </a:cubicBezTo>
                  <a:cubicBezTo>
                    <a:pt x="662" y="390"/>
                    <a:pt x="678" y="408"/>
                    <a:pt x="689" y="420"/>
                  </a:cubicBezTo>
                  <a:cubicBezTo>
                    <a:pt x="688" y="426"/>
                    <a:pt x="686" y="432"/>
                    <a:pt x="679" y="434"/>
                  </a:cubicBezTo>
                  <a:cubicBezTo>
                    <a:pt x="635" y="441"/>
                    <a:pt x="589" y="451"/>
                    <a:pt x="545" y="461"/>
                  </a:cubicBezTo>
                  <a:cubicBezTo>
                    <a:pt x="142" y="547"/>
                    <a:pt x="142" y="547"/>
                    <a:pt x="142" y="547"/>
                  </a:cubicBezTo>
                  <a:cubicBezTo>
                    <a:pt x="56" y="565"/>
                    <a:pt x="40" y="576"/>
                    <a:pt x="30" y="617"/>
                  </a:cubicBezTo>
                  <a:cubicBezTo>
                    <a:pt x="24" y="642"/>
                    <a:pt x="24" y="642"/>
                    <a:pt x="24" y="642"/>
                  </a:cubicBezTo>
                  <a:cubicBezTo>
                    <a:pt x="18" y="649"/>
                    <a:pt x="3" y="645"/>
                    <a:pt x="0" y="640"/>
                  </a:cubicBezTo>
                  <a:cubicBezTo>
                    <a:pt x="7" y="600"/>
                    <a:pt x="11" y="567"/>
                    <a:pt x="17" y="523"/>
                  </a:cubicBezTo>
                  <a:cubicBezTo>
                    <a:pt x="22" y="477"/>
                    <a:pt x="25" y="440"/>
                    <a:pt x="27" y="412"/>
                  </a:cubicBezTo>
                  <a:cubicBezTo>
                    <a:pt x="32" y="405"/>
                    <a:pt x="47" y="406"/>
                    <a:pt x="51" y="413"/>
                  </a:cubicBezTo>
                  <a:cubicBezTo>
                    <a:pt x="51" y="441"/>
                    <a:pt x="51" y="441"/>
                    <a:pt x="51" y="441"/>
                  </a:cubicBezTo>
                  <a:cubicBezTo>
                    <a:pt x="50" y="462"/>
                    <a:pt x="55" y="476"/>
                    <a:pt x="64" y="477"/>
                  </a:cubicBezTo>
                  <a:cubicBezTo>
                    <a:pt x="75" y="478"/>
                    <a:pt x="93" y="476"/>
                    <a:pt x="117" y="471"/>
                  </a:cubicBezTo>
                  <a:lnTo>
                    <a:pt x="253" y="444"/>
                  </a:lnTo>
                  <a:close/>
                  <a:moveTo>
                    <a:pt x="361" y="263"/>
                  </a:moveTo>
                  <a:cubicBezTo>
                    <a:pt x="340" y="253"/>
                    <a:pt x="339" y="253"/>
                    <a:pt x="335" y="281"/>
                  </a:cubicBezTo>
                  <a:cubicBezTo>
                    <a:pt x="321" y="399"/>
                    <a:pt x="321" y="399"/>
                    <a:pt x="321" y="399"/>
                  </a:cubicBezTo>
                  <a:cubicBezTo>
                    <a:pt x="318" y="427"/>
                    <a:pt x="322" y="429"/>
                    <a:pt x="349" y="424"/>
                  </a:cubicBezTo>
                  <a:cubicBezTo>
                    <a:pt x="512" y="390"/>
                    <a:pt x="512" y="390"/>
                    <a:pt x="512" y="390"/>
                  </a:cubicBezTo>
                  <a:cubicBezTo>
                    <a:pt x="536" y="385"/>
                    <a:pt x="563" y="380"/>
                    <a:pt x="575" y="375"/>
                  </a:cubicBezTo>
                  <a:cubicBezTo>
                    <a:pt x="576" y="373"/>
                    <a:pt x="576" y="373"/>
                    <a:pt x="576" y="373"/>
                  </a:cubicBezTo>
                  <a:cubicBezTo>
                    <a:pt x="571" y="370"/>
                    <a:pt x="549" y="358"/>
                    <a:pt x="521" y="343"/>
                  </a:cubicBezTo>
                  <a:lnTo>
                    <a:pt x="361" y="2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2" name="Freeform 260"/>
            <p:cNvSpPr>
              <a:spLocks/>
            </p:cNvSpPr>
            <p:nvPr/>
          </p:nvSpPr>
          <p:spPr bwMode="auto">
            <a:xfrm>
              <a:off x="7608" y="588"/>
              <a:ext cx="106" cy="112"/>
            </a:xfrm>
            <a:custGeom>
              <a:avLst/>
              <a:gdLst>
                <a:gd name="T0" fmla="*/ 167 w 832"/>
                <a:gd name="T1" fmla="*/ 628 h 877"/>
                <a:gd name="T2" fmla="*/ 7 w 832"/>
                <a:gd name="T3" fmla="*/ 572 h 877"/>
                <a:gd name="T4" fmla="*/ 4 w 832"/>
                <a:gd name="T5" fmla="*/ 551 h 877"/>
                <a:gd name="T6" fmla="*/ 184 w 832"/>
                <a:gd name="T7" fmla="*/ 486 h 877"/>
                <a:gd name="T8" fmla="*/ 503 w 832"/>
                <a:gd name="T9" fmla="*/ 364 h 877"/>
                <a:gd name="T10" fmla="*/ 665 w 832"/>
                <a:gd name="T11" fmla="*/ 305 h 877"/>
                <a:gd name="T12" fmla="*/ 666 w 832"/>
                <a:gd name="T13" fmla="*/ 303 h 877"/>
                <a:gd name="T14" fmla="*/ 608 w 832"/>
                <a:gd name="T15" fmla="*/ 276 h 877"/>
                <a:gd name="T16" fmla="*/ 410 w 832"/>
                <a:gd name="T17" fmla="*/ 202 h 877"/>
                <a:gd name="T18" fmla="*/ 216 w 832"/>
                <a:gd name="T19" fmla="*/ 148 h 877"/>
                <a:gd name="T20" fmla="*/ 182 w 832"/>
                <a:gd name="T21" fmla="*/ 188 h 877"/>
                <a:gd name="T22" fmla="*/ 168 w 832"/>
                <a:gd name="T23" fmla="*/ 215 h 877"/>
                <a:gd name="T24" fmla="*/ 146 w 832"/>
                <a:gd name="T25" fmla="*/ 205 h 877"/>
                <a:gd name="T26" fmla="*/ 189 w 832"/>
                <a:gd name="T27" fmla="*/ 100 h 877"/>
                <a:gd name="T28" fmla="*/ 221 w 832"/>
                <a:gd name="T29" fmla="*/ 4 h 877"/>
                <a:gd name="T30" fmla="*/ 245 w 832"/>
                <a:gd name="T31" fmla="*/ 11 h 877"/>
                <a:gd name="T32" fmla="*/ 238 w 832"/>
                <a:gd name="T33" fmla="*/ 36 h 877"/>
                <a:gd name="T34" fmla="*/ 242 w 832"/>
                <a:gd name="T35" fmla="*/ 83 h 877"/>
                <a:gd name="T36" fmla="*/ 424 w 832"/>
                <a:gd name="T37" fmla="*/ 165 h 877"/>
                <a:gd name="T38" fmla="*/ 687 w 832"/>
                <a:gd name="T39" fmla="*/ 263 h 877"/>
                <a:gd name="T40" fmla="*/ 760 w 832"/>
                <a:gd name="T41" fmla="*/ 268 h 877"/>
                <a:gd name="T42" fmla="*/ 803 w 832"/>
                <a:gd name="T43" fmla="*/ 220 h 877"/>
                <a:gd name="T44" fmla="*/ 810 w 832"/>
                <a:gd name="T45" fmla="*/ 205 h 877"/>
                <a:gd name="T46" fmla="*/ 832 w 832"/>
                <a:gd name="T47" fmla="*/ 215 h 877"/>
                <a:gd name="T48" fmla="*/ 791 w 832"/>
                <a:gd name="T49" fmla="*/ 317 h 877"/>
                <a:gd name="T50" fmla="*/ 778 w 832"/>
                <a:gd name="T51" fmla="*/ 360 h 877"/>
                <a:gd name="T52" fmla="*/ 520 w 832"/>
                <a:gd name="T53" fmla="*/ 440 h 877"/>
                <a:gd name="T54" fmla="*/ 388 w 832"/>
                <a:gd name="T55" fmla="*/ 491 h 877"/>
                <a:gd name="T56" fmla="*/ 168 w 832"/>
                <a:gd name="T57" fmla="*/ 580 h 877"/>
                <a:gd name="T58" fmla="*/ 167 w 832"/>
                <a:gd name="T59" fmla="*/ 582 h 877"/>
                <a:gd name="T60" fmla="*/ 204 w 832"/>
                <a:gd name="T61" fmla="*/ 599 h 877"/>
                <a:gd name="T62" fmla="*/ 398 w 832"/>
                <a:gd name="T63" fmla="*/ 672 h 877"/>
                <a:gd name="T64" fmla="*/ 593 w 832"/>
                <a:gd name="T65" fmla="*/ 724 h 877"/>
                <a:gd name="T66" fmla="*/ 632 w 832"/>
                <a:gd name="T67" fmla="*/ 675 h 877"/>
                <a:gd name="T68" fmla="*/ 640 w 832"/>
                <a:gd name="T69" fmla="*/ 660 h 877"/>
                <a:gd name="T70" fmla="*/ 662 w 832"/>
                <a:gd name="T71" fmla="*/ 670 h 877"/>
                <a:gd name="T72" fmla="*/ 619 w 832"/>
                <a:gd name="T73" fmla="*/ 777 h 877"/>
                <a:gd name="T74" fmla="*/ 587 w 832"/>
                <a:gd name="T75" fmla="*/ 871 h 877"/>
                <a:gd name="T76" fmla="*/ 563 w 832"/>
                <a:gd name="T77" fmla="*/ 865 h 877"/>
                <a:gd name="T78" fmla="*/ 566 w 832"/>
                <a:gd name="T79" fmla="*/ 851 h 877"/>
                <a:gd name="T80" fmla="*/ 566 w 832"/>
                <a:gd name="T81" fmla="*/ 793 h 877"/>
                <a:gd name="T82" fmla="*/ 384 w 832"/>
                <a:gd name="T83" fmla="*/ 710 h 877"/>
                <a:gd name="T84" fmla="*/ 167 w 832"/>
                <a:gd name="T85" fmla="*/ 62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2" h="877">
                  <a:moveTo>
                    <a:pt x="167" y="628"/>
                  </a:moveTo>
                  <a:cubicBezTo>
                    <a:pt x="140" y="618"/>
                    <a:pt x="32" y="578"/>
                    <a:pt x="7" y="572"/>
                  </a:cubicBezTo>
                  <a:cubicBezTo>
                    <a:pt x="2" y="568"/>
                    <a:pt x="0" y="561"/>
                    <a:pt x="4" y="551"/>
                  </a:cubicBezTo>
                  <a:cubicBezTo>
                    <a:pt x="23" y="545"/>
                    <a:pt x="65" y="531"/>
                    <a:pt x="184" y="486"/>
                  </a:cubicBezTo>
                  <a:cubicBezTo>
                    <a:pt x="503" y="364"/>
                    <a:pt x="503" y="364"/>
                    <a:pt x="503" y="364"/>
                  </a:cubicBezTo>
                  <a:cubicBezTo>
                    <a:pt x="541" y="350"/>
                    <a:pt x="638" y="316"/>
                    <a:pt x="665" y="305"/>
                  </a:cubicBezTo>
                  <a:cubicBezTo>
                    <a:pt x="666" y="303"/>
                    <a:pt x="666" y="303"/>
                    <a:pt x="666" y="303"/>
                  </a:cubicBezTo>
                  <a:cubicBezTo>
                    <a:pt x="656" y="295"/>
                    <a:pt x="636" y="287"/>
                    <a:pt x="608" y="276"/>
                  </a:cubicBezTo>
                  <a:cubicBezTo>
                    <a:pt x="410" y="202"/>
                    <a:pt x="410" y="202"/>
                    <a:pt x="410" y="202"/>
                  </a:cubicBezTo>
                  <a:cubicBezTo>
                    <a:pt x="368" y="186"/>
                    <a:pt x="249" y="144"/>
                    <a:pt x="216" y="148"/>
                  </a:cubicBezTo>
                  <a:cubicBezTo>
                    <a:pt x="204" y="151"/>
                    <a:pt x="192" y="166"/>
                    <a:pt x="182" y="188"/>
                  </a:cubicBezTo>
                  <a:cubicBezTo>
                    <a:pt x="168" y="215"/>
                    <a:pt x="168" y="215"/>
                    <a:pt x="168" y="215"/>
                  </a:cubicBezTo>
                  <a:cubicBezTo>
                    <a:pt x="159" y="218"/>
                    <a:pt x="148" y="213"/>
                    <a:pt x="146" y="205"/>
                  </a:cubicBezTo>
                  <a:cubicBezTo>
                    <a:pt x="163" y="165"/>
                    <a:pt x="176" y="133"/>
                    <a:pt x="189" y="100"/>
                  </a:cubicBezTo>
                  <a:cubicBezTo>
                    <a:pt x="203" y="61"/>
                    <a:pt x="211" y="37"/>
                    <a:pt x="221" y="4"/>
                  </a:cubicBezTo>
                  <a:cubicBezTo>
                    <a:pt x="228" y="0"/>
                    <a:pt x="241" y="3"/>
                    <a:pt x="245" y="11"/>
                  </a:cubicBezTo>
                  <a:cubicBezTo>
                    <a:pt x="238" y="36"/>
                    <a:pt x="238" y="36"/>
                    <a:pt x="238" y="36"/>
                  </a:cubicBezTo>
                  <a:cubicBezTo>
                    <a:pt x="232" y="58"/>
                    <a:pt x="233" y="75"/>
                    <a:pt x="242" y="83"/>
                  </a:cubicBezTo>
                  <a:cubicBezTo>
                    <a:pt x="270" y="108"/>
                    <a:pt x="381" y="149"/>
                    <a:pt x="424" y="165"/>
                  </a:cubicBezTo>
                  <a:cubicBezTo>
                    <a:pt x="687" y="263"/>
                    <a:pt x="687" y="263"/>
                    <a:pt x="687" y="263"/>
                  </a:cubicBezTo>
                  <a:cubicBezTo>
                    <a:pt x="712" y="273"/>
                    <a:pt x="732" y="279"/>
                    <a:pt x="760" y="268"/>
                  </a:cubicBezTo>
                  <a:cubicBezTo>
                    <a:pt x="777" y="260"/>
                    <a:pt x="792" y="240"/>
                    <a:pt x="803" y="220"/>
                  </a:cubicBezTo>
                  <a:cubicBezTo>
                    <a:pt x="810" y="205"/>
                    <a:pt x="810" y="205"/>
                    <a:pt x="810" y="205"/>
                  </a:cubicBezTo>
                  <a:cubicBezTo>
                    <a:pt x="818" y="201"/>
                    <a:pt x="831" y="206"/>
                    <a:pt x="832" y="215"/>
                  </a:cubicBezTo>
                  <a:cubicBezTo>
                    <a:pt x="816" y="252"/>
                    <a:pt x="797" y="300"/>
                    <a:pt x="791" y="317"/>
                  </a:cubicBezTo>
                  <a:cubicBezTo>
                    <a:pt x="786" y="331"/>
                    <a:pt x="781" y="347"/>
                    <a:pt x="778" y="360"/>
                  </a:cubicBezTo>
                  <a:cubicBezTo>
                    <a:pt x="725" y="360"/>
                    <a:pt x="565" y="424"/>
                    <a:pt x="520" y="440"/>
                  </a:cubicBezTo>
                  <a:cubicBezTo>
                    <a:pt x="388" y="491"/>
                    <a:pt x="388" y="491"/>
                    <a:pt x="388" y="491"/>
                  </a:cubicBezTo>
                  <a:cubicBezTo>
                    <a:pt x="294" y="527"/>
                    <a:pt x="227" y="554"/>
                    <a:pt x="168" y="580"/>
                  </a:cubicBezTo>
                  <a:cubicBezTo>
                    <a:pt x="167" y="582"/>
                    <a:pt x="167" y="582"/>
                    <a:pt x="167" y="582"/>
                  </a:cubicBezTo>
                  <a:cubicBezTo>
                    <a:pt x="170" y="587"/>
                    <a:pt x="185" y="592"/>
                    <a:pt x="204" y="599"/>
                  </a:cubicBezTo>
                  <a:cubicBezTo>
                    <a:pt x="398" y="672"/>
                    <a:pt x="398" y="672"/>
                    <a:pt x="398" y="672"/>
                  </a:cubicBezTo>
                  <a:cubicBezTo>
                    <a:pt x="441" y="688"/>
                    <a:pt x="559" y="732"/>
                    <a:pt x="593" y="724"/>
                  </a:cubicBezTo>
                  <a:cubicBezTo>
                    <a:pt x="603" y="722"/>
                    <a:pt x="614" y="710"/>
                    <a:pt x="632" y="675"/>
                  </a:cubicBezTo>
                  <a:cubicBezTo>
                    <a:pt x="640" y="660"/>
                    <a:pt x="640" y="660"/>
                    <a:pt x="640" y="660"/>
                  </a:cubicBezTo>
                  <a:cubicBezTo>
                    <a:pt x="648" y="656"/>
                    <a:pt x="662" y="662"/>
                    <a:pt x="662" y="670"/>
                  </a:cubicBezTo>
                  <a:cubicBezTo>
                    <a:pt x="644" y="712"/>
                    <a:pt x="632" y="742"/>
                    <a:pt x="619" y="777"/>
                  </a:cubicBezTo>
                  <a:cubicBezTo>
                    <a:pt x="604" y="816"/>
                    <a:pt x="597" y="840"/>
                    <a:pt x="587" y="871"/>
                  </a:cubicBezTo>
                  <a:cubicBezTo>
                    <a:pt x="579" y="877"/>
                    <a:pt x="567" y="872"/>
                    <a:pt x="563" y="865"/>
                  </a:cubicBezTo>
                  <a:cubicBezTo>
                    <a:pt x="566" y="851"/>
                    <a:pt x="566" y="851"/>
                    <a:pt x="566" y="851"/>
                  </a:cubicBezTo>
                  <a:cubicBezTo>
                    <a:pt x="573" y="821"/>
                    <a:pt x="572" y="800"/>
                    <a:pt x="566" y="793"/>
                  </a:cubicBezTo>
                  <a:cubicBezTo>
                    <a:pt x="539" y="766"/>
                    <a:pt x="426" y="725"/>
                    <a:pt x="384" y="710"/>
                  </a:cubicBezTo>
                  <a:lnTo>
                    <a:pt x="167" y="6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3" name="Freeform 261"/>
            <p:cNvSpPr>
              <a:spLocks/>
            </p:cNvSpPr>
            <p:nvPr/>
          </p:nvSpPr>
          <p:spPr bwMode="auto">
            <a:xfrm>
              <a:off x="7585" y="672"/>
              <a:ext cx="87" cy="70"/>
            </a:xfrm>
            <a:custGeom>
              <a:avLst/>
              <a:gdLst>
                <a:gd name="T0" fmla="*/ 508 w 679"/>
                <a:gd name="T1" fmla="*/ 331 h 550"/>
                <a:gd name="T2" fmla="*/ 645 w 679"/>
                <a:gd name="T3" fmla="*/ 345 h 550"/>
                <a:gd name="T4" fmla="*/ 659 w 679"/>
                <a:gd name="T5" fmla="*/ 325 h 550"/>
                <a:gd name="T6" fmla="*/ 679 w 679"/>
                <a:gd name="T7" fmla="*/ 339 h 550"/>
                <a:gd name="T8" fmla="*/ 613 w 679"/>
                <a:gd name="T9" fmla="*/ 442 h 550"/>
                <a:gd name="T10" fmla="*/ 552 w 679"/>
                <a:gd name="T11" fmla="*/ 546 h 550"/>
                <a:gd name="T12" fmla="*/ 531 w 679"/>
                <a:gd name="T13" fmla="*/ 536 h 550"/>
                <a:gd name="T14" fmla="*/ 542 w 679"/>
                <a:gd name="T15" fmla="*/ 514 h 550"/>
                <a:gd name="T16" fmla="*/ 466 w 679"/>
                <a:gd name="T17" fmla="*/ 399 h 550"/>
                <a:gd name="T18" fmla="*/ 172 w 679"/>
                <a:gd name="T19" fmla="*/ 219 h 550"/>
                <a:gd name="T20" fmla="*/ 36 w 679"/>
                <a:gd name="T21" fmla="*/ 205 h 550"/>
                <a:gd name="T22" fmla="*/ 21 w 679"/>
                <a:gd name="T23" fmla="*/ 224 h 550"/>
                <a:gd name="T24" fmla="*/ 1 w 679"/>
                <a:gd name="T25" fmla="*/ 210 h 550"/>
                <a:gd name="T26" fmla="*/ 66 w 679"/>
                <a:gd name="T27" fmla="*/ 109 h 550"/>
                <a:gd name="T28" fmla="*/ 127 w 679"/>
                <a:gd name="T29" fmla="*/ 3 h 550"/>
                <a:gd name="T30" fmla="*/ 149 w 679"/>
                <a:gd name="T31" fmla="*/ 14 h 550"/>
                <a:gd name="T32" fmla="*/ 139 w 679"/>
                <a:gd name="T33" fmla="*/ 36 h 550"/>
                <a:gd name="T34" fmla="*/ 213 w 679"/>
                <a:gd name="T35" fmla="*/ 151 h 550"/>
                <a:gd name="T36" fmla="*/ 508 w 679"/>
                <a:gd name="T37" fmla="*/ 33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9" h="550">
                  <a:moveTo>
                    <a:pt x="508" y="331"/>
                  </a:moveTo>
                  <a:cubicBezTo>
                    <a:pt x="596" y="384"/>
                    <a:pt x="611" y="391"/>
                    <a:pt x="645" y="345"/>
                  </a:cubicBezTo>
                  <a:cubicBezTo>
                    <a:pt x="659" y="325"/>
                    <a:pt x="659" y="325"/>
                    <a:pt x="659" y="325"/>
                  </a:cubicBezTo>
                  <a:cubicBezTo>
                    <a:pt x="666" y="322"/>
                    <a:pt x="679" y="333"/>
                    <a:pt x="679" y="339"/>
                  </a:cubicBezTo>
                  <a:cubicBezTo>
                    <a:pt x="652" y="380"/>
                    <a:pt x="634" y="407"/>
                    <a:pt x="613" y="442"/>
                  </a:cubicBezTo>
                  <a:cubicBezTo>
                    <a:pt x="592" y="475"/>
                    <a:pt x="576" y="504"/>
                    <a:pt x="552" y="546"/>
                  </a:cubicBezTo>
                  <a:cubicBezTo>
                    <a:pt x="547" y="550"/>
                    <a:pt x="531" y="543"/>
                    <a:pt x="531" y="536"/>
                  </a:cubicBezTo>
                  <a:cubicBezTo>
                    <a:pt x="542" y="514"/>
                    <a:pt x="542" y="514"/>
                    <a:pt x="542" y="514"/>
                  </a:cubicBezTo>
                  <a:cubicBezTo>
                    <a:pt x="567" y="462"/>
                    <a:pt x="554" y="452"/>
                    <a:pt x="466" y="399"/>
                  </a:cubicBezTo>
                  <a:cubicBezTo>
                    <a:pt x="172" y="219"/>
                    <a:pt x="172" y="219"/>
                    <a:pt x="172" y="219"/>
                  </a:cubicBezTo>
                  <a:cubicBezTo>
                    <a:pt x="84" y="165"/>
                    <a:pt x="71" y="160"/>
                    <a:pt x="36" y="205"/>
                  </a:cubicBezTo>
                  <a:cubicBezTo>
                    <a:pt x="21" y="224"/>
                    <a:pt x="21" y="224"/>
                    <a:pt x="21" y="224"/>
                  </a:cubicBezTo>
                  <a:cubicBezTo>
                    <a:pt x="14" y="227"/>
                    <a:pt x="0" y="217"/>
                    <a:pt x="1" y="210"/>
                  </a:cubicBezTo>
                  <a:cubicBezTo>
                    <a:pt x="28" y="170"/>
                    <a:pt x="46" y="142"/>
                    <a:pt x="66" y="109"/>
                  </a:cubicBezTo>
                  <a:cubicBezTo>
                    <a:pt x="87" y="74"/>
                    <a:pt x="104" y="46"/>
                    <a:pt x="127" y="3"/>
                  </a:cubicBezTo>
                  <a:cubicBezTo>
                    <a:pt x="133" y="0"/>
                    <a:pt x="147" y="6"/>
                    <a:pt x="149" y="14"/>
                  </a:cubicBezTo>
                  <a:cubicBezTo>
                    <a:pt x="139" y="36"/>
                    <a:pt x="139" y="36"/>
                    <a:pt x="139" y="36"/>
                  </a:cubicBezTo>
                  <a:cubicBezTo>
                    <a:pt x="115" y="89"/>
                    <a:pt x="125" y="97"/>
                    <a:pt x="213" y="151"/>
                  </a:cubicBezTo>
                  <a:lnTo>
                    <a:pt x="508" y="3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4" name="Freeform 262"/>
            <p:cNvSpPr>
              <a:spLocks/>
            </p:cNvSpPr>
            <p:nvPr/>
          </p:nvSpPr>
          <p:spPr bwMode="auto">
            <a:xfrm>
              <a:off x="7549" y="718"/>
              <a:ext cx="99" cy="100"/>
            </a:xfrm>
            <a:custGeom>
              <a:avLst/>
              <a:gdLst>
                <a:gd name="T0" fmla="*/ 171 w 773"/>
                <a:gd name="T1" fmla="*/ 232 h 780"/>
                <a:gd name="T2" fmla="*/ 41 w 773"/>
                <a:gd name="T3" fmla="*/ 196 h 780"/>
                <a:gd name="T4" fmla="*/ 19 w 773"/>
                <a:gd name="T5" fmla="*/ 218 h 780"/>
                <a:gd name="T6" fmla="*/ 2 w 773"/>
                <a:gd name="T7" fmla="*/ 200 h 780"/>
                <a:gd name="T8" fmla="*/ 88 w 773"/>
                <a:gd name="T9" fmla="*/ 106 h 780"/>
                <a:gd name="T10" fmla="*/ 174 w 773"/>
                <a:gd name="T11" fmla="*/ 3 h 780"/>
                <a:gd name="T12" fmla="*/ 192 w 773"/>
                <a:gd name="T13" fmla="*/ 19 h 780"/>
                <a:gd name="T14" fmla="*/ 171 w 773"/>
                <a:gd name="T15" fmla="*/ 47 h 780"/>
                <a:gd name="T16" fmla="*/ 223 w 773"/>
                <a:gd name="T17" fmla="*/ 172 h 780"/>
                <a:gd name="T18" fmla="*/ 550 w 773"/>
                <a:gd name="T19" fmla="*/ 457 h 780"/>
                <a:gd name="T20" fmla="*/ 593 w 773"/>
                <a:gd name="T21" fmla="*/ 455 h 780"/>
                <a:gd name="T22" fmla="*/ 628 w 773"/>
                <a:gd name="T23" fmla="*/ 415 h 780"/>
                <a:gd name="T24" fmla="*/ 688 w 773"/>
                <a:gd name="T25" fmla="*/ 309 h 780"/>
                <a:gd name="T26" fmla="*/ 666 w 773"/>
                <a:gd name="T27" fmla="*/ 232 h 780"/>
                <a:gd name="T28" fmla="*/ 688 w 773"/>
                <a:gd name="T29" fmla="*/ 217 h 780"/>
                <a:gd name="T30" fmla="*/ 773 w 773"/>
                <a:gd name="T31" fmla="*/ 340 h 780"/>
                <a:gd name="T32" fmla="*/ 760 w 773"/>
                <a:gd name="T33" fmla="*/ 354 h 780"/>
                <a:gd name="T34" fmla="*/ 684 w 773"/>
                <a:gd name="T35" fmla="*/ 396 h 780"/>
                <a:gd name="T36" fmla="*/ 426 w 773"/>
                <a:gd name="T37" fmla="*/ 693 h 780"/>
                <a:gd name="T38" fmla="*/ 396 w 773"/>
                <a:gd name="T39" fmla="*/ 768 h 780"/>
                <a:gd name="T40" fmla="*/ 383 w 773"/>
                <a:gd name="T41" fmla="*/ 779 h 780"/>
                <a:gd name="T42" fmla="*/ 281 w 773"/>
                <a:gd name="T43" fmla="*/ 671 h 780"/>
                <a:gd name="T44" fmla="*/ 296 w 773"/>
                <a:gd name="T45" fmla="*/ 651 h 780"/>
                <a:gd name="T46" fmla="*/ 366 w 773"/>
                <a:gd name="T47" fmla="*/ 679 h 780"/>
                <a:gd name="T48" fmla="*/ 458 w 773"/>
                <a:gd name="T49" fmla="*/ 610 h 780"/>
                <a:gd name="T50" fmla="*/ 503 w 773"/>
                <a:gd name="T51" fmla="*/ 558 h 780"/>
                <a:gd name="T52" fmla="*/ 497 w 773"/>
                <a:gd name="T53" fmla="*/ 515 h 780"/>
                <a:gd name="T54" fmla="*/ 171 w 773"/>
                <a:gd name="T55" fmla="*/ 232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3" h="780">
                  <a:moveTo>
                    <a:pt x="171" y="232"/>
                  </a:moveTo>
                  <a:cubicBezTo>
                    <a:pt x="94" y="165"/>
                    <a:pt x="83" y="157"/>
                    <a:pt x="41" y="196"/>
                  </a:cubicBezTo>
                  <a:cubicBezTo>
                    <a:pt x="19" y="218"/>
                    <a:pt x="19" y="218"/>
                    <a:pt x="19" y="218"/>
                  </a:cubicBezTo>
                  <a:cubicBezTo>
                    <a:pt x="12" y="220"/>
                    <a:pt x="0" y="206"/>
                    <a:pt x="2" y="200"/>
                  </a:cubicBezTo>
                  <a:cubicBezTo>
                    <a:pt x="40" y="160"/>
                    <a:pt x="62" y="136"/>
                    <a:pt x="88" y="106"/>
                  </a:cubicBezTo>
                  <a:cubicBezTo>
                    <a:pt x="113" y="77"/>
                    <a:pt x="134" y="51"/>
                    <a:pt x="174" y="3"/>
                  </a:cubicBezTo>
                  <a:cubicBezTo>
                    <a:pt x="180" y="0"/>
                    <a:pt x="193" y="9"/>
                    <a:pt x="192" y="19"/>
                  </a:cubicBezTo>
                  <a:cubicBezTo>
                    <a:pt x="171" y="47"/>
                    <a:pt x="171" y="47"/>
                    <a:pt x="171" y="47"/>
                  </a:cubicBezTo>
                  <a:cubicBezTo>
                    <a:pt x="139" y="92"/>
                    <a:pt x="146" y="105"/>
                    <a:pt x="223" y="172"/>
                  </a:cubicBezTo>
                  <a:cubicBezTo>
                    <a:pt x="550" y="457"/>
                    <a:pt x="550" y="457"/>
                    <a:pt x="550" y="457"/>
                  </a:cubicBezTo>
                  <a:cubicBezTo>
                    <a:pt x="573" y="476"/>
                    <a:pt x="574" y="477"/>
                    <a:pt x="593" y="455"/>
                  </a:cubicBezTo>
                  <a:cubicBezTo>
                    <a:pt x="628" y="415"/>
                    <a:pt x="628" y="415"/>
                    <a:pt x="628" y="415"/>
                  </a:cubicBezTo>
                  <a:cubicBezTo>
                    <a:pt x="655" y="383"/>
                    <a:pt x="689" y="342"/>
                    <a:pt x="688" y="309"/>
                  </a:cubicBezTo>
                  <a:cubicBezTo>
                    <a:pt x="687" y="277"/>
                    <a:pt x="677" y="256"/>
                    <a:pt x="666" y="232"/>
                  </a:cubicBezTo>
                  <a:cubicBezTo>
                    <a:pt x="667" y="222"/>
                    <a:pt x="680" y="215"/>
                    <a:pt x="688" y="217"/>
                  </a:cubicBezTo>
                  <a:cubicBezTo>
                    <a:pt x="710" y="257"/>
                    <a:pt x="748" y="309"/>
                    <a:pt x="773" y="340"/>
                  </a:cubicBezTo>
                  <a:cubicBezTo>
                    <a:pt x="772" y="343"/>
                    <a:pt x="764" y="354"/>
                    <a:pt x="760" y="354"/>
                  </a:cubicBezTo>
                  <a:cubicBezTo>
                    <a:pt x="733" y="338"/>
                    <a:pt x="713" y="363"/>
                    <a:pt x="684" y="396"/>
                  </a:cubicBezTo>
                  <a:cubicBezTo>
                    <a:pt x="426" y="693"/>
                    <a:pt x="426" y="693"/>
                    <a:pt x="426" y="693"/>
                  </a:cubicBezTo>
                  <a:cubicBezTo>
                    <a:pt x="391" y="732"/>
                    <a:pt x="387" y="740"/>
                    <a:pt x="396" y="768"/>
                  </a:cubicBezTo>
                  <a:cubicBezTo>
                    <a:pt x="395" y="773"/>
                    <a:pt x="387" y="780"/>
                    <a:pt x="383" y="779"/>
                  </a:cubicBezTo>
                  <a:cubicBezTo>
                    <a:pt x="360" y="745"/>
                    <a:pt x="305" y="688"/>
                    <a:pt x="281" y="671"/>
                  </a:cubicBezTo>
                  <a:cubicBezTo>
                    <a:pt x="278" y="663"/>
                    <a:pt x="289" y="651"/>
                    <a:pt x="296" y="651"/>
                  </a:cubicBezTo>
                  <a:cubicBezTo>
                    <a:pt x="316" y="665"/>
                    <a:pt x="348" y="683"/>
                    <a:pt x="366" y="679"/>
                  </a:cubicBezTo>
                  <a:cubicBezTo>
                    <a:pt x="393" y="673"/>
                    <a:pt x="423" y="650"/>
                    <a:pt x="458" y="610"/>
                  </a:cubicBezTo>
                  <a:cubicBezTo>
                    <a:pt x="503" y="558"/>
                    <a:pt x="503" y="558"/>
                    <a:pt x="503" y="558"/>
                  </a:cubicBezTo>
                  <a:cubicBezTo>
                    <a:pt x="522" y="536"/>
                    <a:pt x="521" y="536"/>
                    <a:pt x="497" y="515"/>
                  </a:cubicBezTo>
                  <a:lnTo>
                    <a:pt x="171" y="2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5" name="Freeform 263"/>
            <p:cNvSpPr>
              <a:spLocks noEditPoints="1"/>
            </p:cNvSpPr>
            <p:nvPr/>
          </p:nvSpPr>
          <p:spPr bwMode="auto">
            <a:xfrm>
              <a:off x="7473" y="757"/>
              <a:ext cx="111" cy="98"/>
            </a:xfrm>
            <a:custGeom>
              <a:avLst/>
              <a:gdLst>
                <a:gd name="T0" fmla="*/ 317 w 865"/>
                <a:gd name="T1" fmla="*/ 431 h 772"/>
                <a:gd name="T2" fmla="*/ 364 w 865"/>
                <a:gd name="T3" fmla="*/ 426 h 772"/>
                <a:gd name="T4" fmla="*/ 481 w 865"/>
                <a:gd name="T5" fmla="*/ 339 h 772"/>
                <a:gd name="T6" fmla="*/ 497 w 865"/>
                <a:gd name="T7" fmla="*/ 298 h 772"/>
                <a:gd name="T8" fmla="*/ 464 w 865"/>
                <a:gd name="T9" fmla="*/ 196 h 772"/>
                <a:gd name="T10" fmla="*/ 433 w 865"/>
                <a:gd name="T11" fmla="*/ 119 h 772"/>
                <a:gd name="T12" fmla="*/ 399 w 865"/>
                <a:gd name="T13" fmla="*/ 120 h 772"/>
                <a:gd name="T14" fmla="*/ 371 w 865"/>
                <a:gd name="T15" fmla="*/ 137 h 772"/>
                <a:gd name="T16" fmla="*/ 359 w 865"/>
                <a:gd name="T17" fmla="*/ 116 h 772"/>
                <a:gd name="T18" fmla="*/ 441 w 865"/>
                <a:gd name="T19" fmla="*/ 59 h 772"/>
                <a:gd name="T20" fmla="*/ 514 w 865"/>
                <a:gd name="T21" fmla="*/ 1 h 772"/>
                <a:gd name="T22" fmla="*/ 530 w 865"/>
                <a:gd name="T23" fmla="*/ 19 h 772"/>
                <a:gd name="T24" fmla="*/ 506 w 865"/>
                <a:gd name="T25" fmla="*/ 41 h 772"/>
                <a:gd name="T26" fmla="*/ 488 w 865"/>
                <a:gd name="T27" fmla="*/ 113 h 772"/>
                <a:gd name="T28" fmla="*/ 548 w 865"/>
                <a:gd name="T29" fmla="*/ 338 h 772"/>
                <a:gd name="T30" fmla="*/ 625 w 865"/>
                <a:gd name="T31" fmla="*/ 607 h 772"/>
                <a:gd name="T32" fmla="*/ 653 w 865"/>
                <a:gd name="T33" fmla="*/ 672 h 772"/>
                <a:gd name="T34" fmla="*/ 634 w 865"/>
                <a:gd name="T35" fmla="*/ 732 h 772"/>
                <a:gd name="T36" fmla="*/ 617 w 865"/>
                <a:gd name="T37" fmla="*/ 734 h 772"/>
                <a:gd name="T38" fmla="*/ 505 w 865"/>
                <a:gd name="T39" fmla="*/ 655 h 772"/>
                <a:gd name="T40" fmla="*/ 166 w 865"/>
                <a:gd name="T41" fmla="*/ 421 h 772"/>
                <a:gd name="T42" fmla="*/ 39 w 865"/>
                <a:gd name="T43" fmla="*/ 388 h 772"/>
                <a:gd name="T44" fmla="*/ 16 w 865"/>
                <a:gd name="T45" fmla="*/ 401 h 772"/>
                <a:gd name="T46" fmla="*/ 1 w 865"/>
                <a:gd name="T47" fmla="*/ 381 h 772"/>
                <a:gd name="T48" fmla="*/ 98 w 865"/>
                <a:gd name="T49" fmla="*/ 314 h 772"/>
                <a:gd name="T50" fmla="*/ 185 w 865"/>
                <a:gd name="T51" fmla="*/ 245 h 772"/>
                <a:gd name="T52" fmla="*/ 201 w 865"/>
                <a:gd name="T53" fmla="*/ 263 h 772"/>
                <a:gd name="T54" fmla="*/ 181 w 865"/>
                <a:gd name="T55" fmla="*/ 282 h 772"/>
                <a:gd name="T56" fmla="*/ 164 w 865"/>
                <a:gd name="T57" fmla="*/ 316 h 772"/>
                <a:gd name="T58" fmla="*/ 204 w 865"/>
                <a:gd name="T59" fmla="*/ 350 h 772"/>
                <a:gd name="T60" fmla="*/ 317 w 865"/>
                <a:gd name="T61" fmla="*/ 431 h 772"/>
                <a:gd name="T62" fmla="*/ 523 w 865"/>
                <a:gd name="T63" fmla="*/ 386 h 772"/>
                <a:gd name="T64" fmla="*/ 493 w 865"/>
                <a:gd name="T65" fmla="*/ 379 h 772"/>
                <a:gd name="T66" fmla="*/ 397 w 865"/>
                <a:gd name="T67" fmla="*/ 450 h 772"/>
                <a:gd name="T68" fmla="*/ 398 w 865"/>
                <a:gd name="T69" fmla="*/ 487 h 772"/>
                <a:gd name="T70" fmla="*/ 534 w 865"/>
                <a:gd name="T71" fmla="*/ 583 h 772"/>
                <a:gd name="T72" fmla="*/ 589 w 865"/>
                <a:gd name="T73" fmla="*/ 619 h 772"/>
                <a:gd name="T74" fmla="*/ 590 w 865"/>
                <a:gd name="T75" fmla="*/ 617 h 772"/>
                <a:gd name="T76" fmla="*/ 575 w 865"/>
                <a:gd name="T77" fmla="*/ 558 h 772"/>
                <a:gd name="T78" fmla="*/ 523 w 865"/>
                <a:gd name="T79" fmla="*/ 386 h 772"/>
                <a:gd name="T80" fmla="*/ 821 w 865"/>
                <a:gd name="T81" fmla="*/ 707 h 772"/>
                <a:gd name="T82" fmla="*/ 851 w 865"/>
                <a:gd name="T83" fmla="*/ 705 h 772"/>
                <a:gd name="T84" fmla="*/ 863 w 865"/>
                <a:gd name="T85" fmla="*/ 734 h 772"/>
                <a:gd name="T86" fmla="*/ 857 w 865"/>
                <a:gd name="T87" fmla="*/ 766 h 772"/>
                <a:gd name="T88" fmla="*/ 828 w 865"/>
                <a:gd name="T89" fmla="*/ 772 h 772"/>
                <a:gd name="T90" fmla="*/ 638 w 865"/>
                <a:gd name="T91" fmla="*/ 769 h 772"/>
                <a:gd name="T92" fmla="*/ 634 w 865"/>
                <a:gd name="T93" fmla="*/ 750 h 772"/>
                <a:gd name="T94" fmla="*/ 821 w 865"/>
                <a:gd name="T95" fmla="*/ 70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5" h="772">
                  <a:moveTo>
                    <a:pt x="317" y="431"/>
                  </a:moveTo>
                  <a:cubicBezTo>
                    <a:pt x="336" y="444"/>
                    <a:pt x="340" y="444"/>
                    <a:pt x="364" y="426"/>
                  </a:cubicBezTo>
                  <a:cubicBezTo>
                    <a:pt x="481" y="339"/>
                    <a:pt x="481" y="339"/>
                    <a:pt x="481" y="339"/>
                  </a:cubicBezTo>
                  <a:cubicBezTo>
                    <a:pt x="501" y="325"/>
                    <a:pt x="504" y="319"/>
                    <a:pt x="497" y="298"/>
                  </a:cubicBezTo>
                  <a:cubicBezTo>
                    <a:pt x="464" y="196"/>
                    <a:pt x="464" y="196"/>
                    <a:pt x="464" y="196"/>
                  </a:cubicBezTo>
                  <a:cubicBezTo>
                    <a:pt x="450" y="153"/>
                    <a:pt x="439" y="128"/>
                    <a:pt x="433" y="119"/>
                  </a:cubicBezTo>
                  <a:cubicBezTo>
                    <a:pt x="426" y="110"/>
                    <a:pt x="419" y="108"/>
                    <a:pt x="399" y="120"/>
                  </a:cubicBezTo>
                  <a:cubicBezTo>
                    <a:pt x="371" y="137"/>
                    <a:pt x="371" y="137"/>
                    <a:pt x="371" y="137"/>
                  </a:cubicBezTo>
                  <a:cubicBezTo>
                    <a:pt x="363" y="137"/>
                    <a:pt x="354" y="125"/>
                    <a:pt x="359" y="116"/>
                  </a:cubicBezTo>
                  <a:cubicBezTo>
                    <a:pt x="380" y="103"/>
                    <a:pt x="404" y="85"/>
                    <a:pt x="441" y="59"/>
                  </a:cubicBezTo>
                  <a:cubicBezTo>
                    <a:pt x="467" y="40"/>
                    <a:pt x="494" y="17"/>
                    <a:pt x="514" y="1"/>
                  </a:cubicBezTo>
                  <a:cubicBezTo>
                    <a:pt x="521" y="0"/>
                    <a:pt x="532" y="12"/>
                    <a:pt x="530" y="19"/>
                  </a:cubicBezTo>
                  <a:cubicBezTo>
                    <a:pt x="506" y="41"/>
                    <a:pt x="506" y="41"/>
                    <a:pt x="506" y="41"/>
                  </a:cubicBezTo>
                  <a:cubicBezTo>
                    <a:pt x="489" y="56"/>
                    <a:pt x="478" y="77"/>
                    <a:pt x="488" y="113"/>
                  </a:cubicBezTo>
                  <a:cubicBezTo>
                    <a:pt x="500" y="160"/>
                    <a:pt x="516" y="226"/>
                    <a:pt x="548" y="338"/>
                  </a:cubicBezTo>
                  <a:cubicBezTo>
                    <a:pt x="625" y="607"/>
                    <a:pt x="625" y="607"/>
                    <a:pt x="625" y="607"/>
                  </a:cubicBezTo>
                  <a:cubicBezTo>
                    <a:pt x="635" y="644"/>
                    <a:pt x="641" y="662"/>
                    <a:pt x="653" y="672"/>
                  </a:cubicBezTo>
                  <a:cubicBezTo>
                    <a:pt x="638" y="692"/>
                    <a:pt x="635" y="716"/>
                    <a:pt x="634" y="732"/>
                  </a:cubicBezTo>
                  <a:cubicBezTo>
                    <a:pt x="629" y="736"/>
                    <a:pt x="623" y="738"/>
                    <a:pt x="617" y="734"/>
                  </a:cubicBezTo>
                  <a:cubicBezTo>
                    <a:pt x="582" y="707"/>
                    <a:pt x="542" y="680"/>
                    <a:pt x="505" y="655"/>
                  </a:cubicBezTo>
                  <a:cubicBezTo>
                    <a:pt x="166" y="421"/>
                    <a:pt x="166" y="421"/>
                    <a:pt x="166" y="421"/>
                  </a:cubicBezTo>
                  <a:cubicBezTo>
                    <a:pt x="94" y="371"/>
                    <a:pt x="75" y="367"/>
                    <a:pt x="39" y="388"/>
                  </a:cubicBezTo>
                  <a:cubicBezTo>
                    <a:pt x="16" y="401"/>
                    <a:pt x="16" y="401"/>
                    <a:pt x="16" y="401"/>
                  </a:cubicBezTo>
                  <a:cubicBezTo>
                    <a:pt x="8" y="401"/>
                    <a:pt x="0" y="387"/>
                    <a:pt x="1" y="381"/>
                  </a:cubicBezTo>
                  <a:cubicBezTo>
                    <a:pt x="35" y="359"/>
                    <a:pt x="63" y="340"/>
                    <a:pt x="98" y="314"/>
                  </a:cubicBezTo>
                  <a:cubicBezTo>
                    <a:pt x="135" y="286"/>
                    <a:pt x="163" y="262"/>
                    <a:pt x="185" y="245"/>
                  </a:cubicBezTo>
                  <a:cubicBezTo>
                    <a:pt x="194" y="243"/>
                    <a:pt x="204" y="255"/>
                    <a:pt x="201" y="263"/>
                  </a:cubicBezTo>
                  <a:cubicBezTo>
                    <a:pt x="181" y="282"/>
                    <a:pt x="181" y="282"/>
                    <a:pt x="181" y="282"/>
                  </a:cubicBezTo>
                  <a:cubicBezTo>
                    <a:pt x="165" y="296"/>
                    <a:pt x="158" y="309"/>
                    <a:pt x="164" y="316"/>
                  </a:cubicBezTo>
                  <a:cubicBezTo>
                    <a:pt x="170" y="325"/>
                    <a:pt x="184" y="336"/>
                    <a:pt x="204" y="350"/>
                  </a:cubicBezTo>
                  <a:lnTo>
                    <a:pt x="317" y="431"/>
                  </a:lnTo>
                  <a:close/>
                  <a:moveTo>
                    <a:pt x="523" y="386"/>
                  </a:moveTo>
                  <a:cubicBezTo>
                    <a:pt x="516" y="363"/>
                    <a:pt x="515" y="363"/>
                    <a:pt x="493" y="379"/>
                  </a:cubicBezTo>
                  <a:cubicBezTo>
                    <a:pt x="397" y="450"/>
                    <a:pt x="397" y="450"/>
                    <a:pt x="397" y="450"/>
                  </a:cubicBezTo>
                  <a:cubicBezTo>
                    <a:pt x="375" y="467"/>
                    <a:pt x="375" y="471"/>
                    <a:pt x="398" y="487"/>
                  </a:cubicBezTo>
                  <a:cubicBezTo>
                    <a:pt x="534" y="583"/>
                    <a:pt x="534" y="583"/>
                    <a:pt x="534" y="583"/>
                  </a:cubicBezTo>
                  <a:cubicBezTo>
                    <a:pt x="554" y="597"/>
                    <a:pt x="577" y="613"/>
                    <a:pt x="589" y="619"/>
                  </a:cubicBezTo>
                  <a:cubicBezTo>
                    <a:pt x="590" y="617"/>
                    <a:pt x="590" y="617"/>
                    <a:pt x="590" y="617"/>
                  </a:cubicBezTo>
                  <a:cubicBezTo>
                    <a:pt x="590" y="612"/>
                    <a:pt x="583" y="587"/>
                    <a:pt x="575" y="558"/>
                  </a:cubicBezTo>
                  <a:lnTo>
                    <a:pt x="523" y="386"/>
                  </a:lnTo>
                  <a:close/>
                  <a:moveTo>
                    <a:pt x="821" y="707"/>
                  </a:moveTo>
                  <a:cubicBezTo>
                    <a:pt x="835" y="704"/>
                    <a:pt x="844" y="702"/>
                    <a:pt x="851" y="705"/>
                  </a:cubicBezTo>
                  <a:cubicBezTo>
                    <a:pt x="857" y="708"/>
                    <a:pt x="862" y="719"/>
                    <a:pt x="863" y="734"/>
                  </a:cubicBezTo>
                  <a:cubicBezTo>
                    <a:pt x="865" y="748"/>
                    <a:pt x="862" y="762"/>
                    <a:pt x="857" y="766"/>
                  </a:cubicBezTo>
                  <a:cubicBezTo>
                    <a:pt x="851" y="770"/>
                    <a:pt x="842" y="772"/>
                    <a:pt x="828" y="772"/>
                  </a:cubicBezTo>
                  <a:cubicBezTo>
                    <a:pt x="638" y="769"/>
                    <a:pt x="638" y="769"/>
                    <a:pt x="638" y="769"/>
                  </a:cubicBezTo>
                  <a:cubicBezTo>
                    <a:pt x="630" y="764"/>
                    <a:pt x="630" y="756"/>
                    <a:pt x="634" y="750"/>
                  </a:cubicBezTo>
                  <a:lnTo>
                    <a:pt x="821" y="70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grpSp>
      <p:sp>
        <p:nvSpPr>
          <p:cNvPr id="4" name="CasellaDiTesto 3"/>
          <p:cNvSpPr txBox="1"/>
          <p:nvPr/>
        </p:nvSpPr>
        <p:spPr>
          <a:xfrm>
            <a:off x="2237945" y="1447075"/>
            <a:ext cx="5832648" cy="584775"/>
          </a:xfrm>
          <a:prstGeom prst="rect">
            <a:avLst/>
          </a:prstGeom>
          <a:noFill/>
        </p:spPr>
        <p:txBody>
          <a:bodyPr wrap="square" rtlCol="0">
            <a:spAutoFit/>
          </a:bodyPr>
          <a:lstStyle/>
          <a:p>
            <a:r>
              <a:rPr lang="it-IT" sz="3200" u="sng" dirty="0" smtClean="0"/>
              <a:t>andrea.rodomonte@iss.it</a:t>
            </a:r>
            <a:endParaRPr lang="it-IT" sz="3200" u="sng" dirty="0"/>
          </a:p>
        </p:txBody>
      </p:sp>
      <p:sp>
        <p:nvSpPr>
          <p:cNvPr id="48" name="CasellaDiTesto 47"/>
          <p:cNvSpPr txBox="1"/>
          <p:nvPr/>
        </p:nvSpPr>
        <p:spPr>
          <a:xfrm>
            <a:off x="3102041" y="2636912"/>
            <a:ext cx="4968552" cy="830997"/>
          </a:xfrm>
          <a:prstGeom prst="rect">
            <a:avLst/>
          </a:prstGeom>
          <a:noFill/>
        </p:spPr>
        <p:txBody>
          <a:bodyPr wrap="square" rtlCol="0">
            <a:spAutoFit/>
          </a:bodyPr>
          <a:lstStyle/>
          <a:p>
            <a:r>
              <a:rPr lang="it-IT" sz="4800" dirty="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GRAZIE A </a:t>
            </a:r>
            <a:r>
              <a:rPr lang="it-IT" sz="4800" dirty="0" smtClean="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TUTTI !</a:t>
            </a:r>
            <a:endParaRPr lang="it-IT" sz="4800" dirty="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endParaRPr>
          </a:p>
        </p:txBody>
      </p:sp>
    </p:spTree>
    <p:custDataLst>
      <p:tags r:id="rId1"/>
    </p:custDataLst>
    <p:extLst>
      <p:ext uri="{BB962C8B-B14F-4D97-AF65-F5344CB8AC3E}">
        <p14:creationId xmlns:p14="http://schemas.microsoft.com/office/powerpoint/2010/main" val="19028405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fltVal val="0"/>
                                          </p:val>
                                        </p:tav>
                                        <p:tav tm="100000">
                                          <p:val>
                                            <p:strVal val="#ppt_w"/>
                                          </p:val>
                                        </p:tav>
                                      </p:tavLst>
                                    </p:anim>
                                    <p:anim calcmode="lin" valueType="num">
                                      <p:cBhvr>
                                        <p:cTn id="8" dur="1000" fill="hold"/>
                                        <p:tgtEl>
                                          <p:spTgt spid="48"/>
                                        </p:tgtEl>
                                        <p:attrNameLst>
                                          <p:attrName>ppt_h</p:attrName>
                                        </p:attrNameLst>
                                      </p:cBhvr>
                                      <p:tavLst>
                                        <p:tav tm="0">
                                          <p:val>
                                            <p:fltVal val="0"/>
                                          </p:val>
                                        </p:tav>
                                        <p:tav tm="100000">
                                          <p:val>
                                            <p:strVal val="#ppt_h"/>
                                          </p:val>
                                        </p:tav>
                                      </p:tavLst>
                                    </p:anim>
                                    <p:anim calcmode="lin" valueType="num">
                                      <p:cBhvr>
                                        <p:cTn id="9" dur="1000" fill="hold"/>
                                        <p:tgtEl>
                                          <p:spTgt spid="48"/>
                                        </p:tgtEl>
                                        <p:attrNameLst>
                                          <p:attrName>style.rotation</p:attrName>
                                        </p:attrNameLst>
                                      </p:cBhvr>
                                      <p:tavLst>
                                        <p:tav tm="0">
                                          <p:val>
                                            <p:fltVal val="90"/>
                                          </p:val>
                                        </p:tav>
                                        <p:tav tm="100000">
                                          <p:val>
                                            <p:fltVal val="0"/>
                                          </p:val>
                                        </p:tav>
                                      </p:tavLst>
                                    </p:anim>
                                    <p:animEffect transition="in" filter="fade">
                                      <p:cBhvr>
                                        <p:cTn id="10"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24190" y="353090"/>
            <a:ext cx="7534330" cy="3003902"/>
          </a:xfrm>
          <a:prstGeom prst="rect">
            <a:avLst/>
          </a:prstGeom>
          <a:noFill/>
        </p:spPr>
        <p:txBody>
          <a:bodyPr wrap="square" rtlCol="0">
            <a:normAutofit fontScale="25000" lnSpcReduction="20000"/>
          </a:bodyPr>
          <a:lstStyle/>
          <a:p>
            <a:pPr algn="ctr"/>
            <a:r>
              <a:rPr lang="it-IT" sz="11200" b="1" cap="small" dirty="0" smtClean="0">
                <a:solidFill>
                  <a:srgbClr val="4F81BD">
                    <a:lumMod val="75000"/>
                  </a:srgbClr>
                </a:solidFill>
                <a:effectLst>
                  <a:outerShdw blurRad="50800" dist="38100" dir="16200000">
                    <a:srgbClr val="000000">
                      <a:alpha val="40000"/>
                    </a:srgbClr>
                  </a:outerShdw>
                </a:effectLst>
              </a:rPr>
              <a:t>Perché oggi è così importante la data </a:t>
            </a:r>
            <a:r>
              <a:rPr lang="it-IT" sz="11200" b="1" cap="small" dirty="0" err="1" smtClean="0">
                <a:solidFill>
                  <a:srgbClr val="4F81BD">
                    <a:lumMod val="75000"/>
                  </a:srgbClr>
                </a:solidFill>
                <a:effectLst>
                  <a:outerShdw blurRad="50800" dist="38100" dir="16200000">
                    <a:srgbClr val="000000">
                      <a:alpha val="40000"/>
                    </a:srgbClr>
                  </a:outerShdw>
                </a:effectLst>
              </a:rPr>
              <a:t>integrity</a:t>
            </a:r>
            <a:r>
              <a:rPr lang="it-IT" sz="11200" b="1" cap="small" dirty="0" smtClean="0">
                <a:solidFill>
                  <a:srgbClr val="4F81BD">
                    <a:lumMod val="75000"/>
                  </a:srgbClr>
                </a:solidFill>
                <a:effectLst>
                  <a:outerShdw blurRad="50800" dist="38100" dir="16200000">
                    <a:srgbClr val="000000">
                      <a:alpha val="40000"/>
                    </a:srgbClr>
                  </a:outerShdw>
                </a:effectLst>
              </a:rPr>
              <a:t>?</a:t>
            </a:r>
            <a:endParaRPr sz="11200" b="1" cap="small" dirty="0">
              <a:solidFill>
                <a:srgbClr val="4F81BD">
                  <a:lumMod val="75000"/>
                </a:srgbClr>
              </a:solidFill>
              <a:effectLst>
                <a:outerShdw blurRad="50800" dist="38100" dir="16200000">
                  <a:srgbClr val="000000">
                    <a:alpha val="40000"/>
                  </a:srgbClr>
                </a:outerShdw>
              </a:effectLst>
            </a:endParaRPr>
          </a:p>
          <a:p>
            <a:pPr algn="just"/>
            <a:endParaRPr lang="it-IT" sz="11200" dirty="0" smtClean="0">
              <a:solidFill>
                <a:prstClr val="black"/>
              </a:solidFill>
            </a:endParaRPr>
          </a:p>
          <a:p>
            <a:pPr algn="just"/>
            <a:r>
              <a:rPr lang="it-IT" sz="9600" dirty="0" smtClean="0">
                <a:solidFill>
                  <a:prstClr val="black"/>
                </a:solidFill>
              </a:rPr>
              <a:t>Tutti ormai usiamo sistemi computerizzati. </a:t>
            </a:r>
          </a:p>
          <a:p>
            <a:pPr algn="just"/>
            <a:r>
              <a:rPr sz="9600" dirty="0" smtClean="0">
                <a:solidFill>
                  <a:prstClr val="black"/>
                </a:solidFill>
              </a:rPr>
              <a:t>La Data </a:t>
            </a:r>
            <a:r>
              <a:rPr sz="9600" dirty="0" err="1" smtClean="0">
                <a:solidFill>
                  <a:prstClr val="black"/>
                </a:solidFill>
              </a:rPr>
              <a:t>Integrity</a:t>
            </a:r>
            <a:r>
              <a:rPr sz="9600" dirty="0" smtClean="0">
                <a:solidFill>
                  <a:prstClr val="black"/>
                </a:solidFill>
              </a:rPr>
              <a:t> di cui oggi si fa un gran parlare in </a:t>
            </a:r>
            <a:r>
              <a:rPr sz="9600" dirty="0">
                <a:solidFill>
                  <a:prstClr val="black"/>
                </a:solidFill>
              </a:rPr>
              <a:t>realtà nulla di nuovo: è la </a:t>
            </a:r>
            <a:r>
              <a:rPr sz="9600" dirty="0" smtClean="0">
                <a:solidFill>
                  <a:prstClr val="black"/>
                </a:solidFill>
              </a:rPr>
              <a:t>"tracciabilità 2.0".</a:t>
            </a:r>
          </a:p>
          <a:p>
            <a:pPr algn="just"/>
            <a:r>
              <a:rPr sz="9600" dirty="0" smtClean="0">
                <a:solidFill>
                  <a:prstClr val="black"/>
                </a:solidFill>
              </a:rPr>
              <a:t>Non </a:t>
            </a:r>
            <a:r>
              <a:rPr sz="9600" dirty="0">
                <a:solidFill>
                  <a:prstClr val="black"/>
                </a:solidFill>
              </a:rPr>
              <a:t>va visto come un nuovo argomento ma come lo stesso di prima coniugato in maniera </a:t>
            </a:r>
            <a:r>
              <a:rPr sz="9600" dirty="0" smtClean="0">
                <a:solidFill>
                  <a:prstClr val="black"/>
                </a:solidFill>
              </a:rPr>
              <a:t>nuova.</a:t>
            </a:r>
          </a:p>
          <a:p>
            <a:endParaRPr sz="5600" dirty="0" smtClean="0">
              <a:solidFill>
                <a:prstClr val="black"/>
              </a:solidFill>
            </a:endParaRPr>
          </a:p>
          <a:p>
            <a:endParaRPr sz="1200" dirty="0" smtClean="0">
              <a:solidFill>
                <a:prstClr val="black"/>
              </a:solidFill>
            </a:endParaRPr>
          </a:p>
          <a:p>
            <a:endParaRPr sz="7200" dirty="0" smtClean="0">
              <a:solidFill>
                <a:prstClr val="black"/>
              </a:solidFill>
            </a:endParaRPr>
          </a:p>
          <a:p>
            <a:endParaRPr sz="7200" dirty="0">
              <a:solidFill>
                <a:prstClr val="black"/>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3056" y="-7005149"/>
            <a:ext cx="7159068" cy="16476125"/>
          </a:xfrm>
          <a:prstGeom prst="rect">
            <a:avLst/>
          </a:prstGeom>
        </p:spPr>
      </p:pic>
      <p:grpSp>
        <p:nvGrpSpPr>
          <p:cNvPr id="5" name="Group 223"/>
          <p:cNvGrpSpPr>
            <a:grpSpLocks/>
          </p:cNvGrpSpPr>
          <p:nvPr/>
        </p:nvGrpSpPr>
        <p:grpSpPr bwMode="auto">
          <a:xfrm>
            <a:off x="204201" y="222387"/>
            <a:ext cx="1085740" cy="1010527"/>
            <a:chOff x="6881" y="91"/>
            <a:chExt cx="845" cy="835"/>
          </a:xfrm>
        </p:grpSpPr>
        <p:sp>
          <p:nvSpPr>
            <p:cNvPr id="8" name="Freeform 224"/>
            <p:cNvSpPr>
              <a:spLocks/>
            </p:cNvSpPr>
            <p:nvPr/>
          </p:nvSpPr>
          <p:spPr bwMode="auto">
            <a:xfrm>
              <a:off x="7256" y="675"/>
              <a:ext cx="96" cy="251"/>
            </a:xfrm>
            <a:custGeom>
              <a:avLst/>
              <a:gdLst>
                <a:gd name="T0" fmla="*/ 72 w 96"/>
                <a:gd name="T1" fmla="*/ 21 h 251"/>
                <a:gd name="T2" fmla="*/ 72 w 96"/>
                <a:gd name="T3" fmla="*/ 237 h 251"/>
                <a:gd name="T4" fmla="*/ 96 w 96"/>
                <a:gd name="T5" fmla="*/ 237 h 251"/>
                <a:gd name="T6" fmla="*/ 96 w 96"/>
                <a:gd name="T7" fmla="*/ 251 h 251"/>
                <a:gd name="T8" fmla="*/ 0 w 96"/>
                <a:gd name="T9" fmla="*/ 251 h 251"/>
                <a:gd name="T10" fmla="*/ 0 w 96"/>
                <a:gd name="T11" fmla="*/ 237 h 251"/>
                <a:gd name="T12" fmla="*/ 25 w 96"/>
                <a:gd name="T13" fmla="*/ 237 h 251"/>
                <a:gd name="T14" fmla="*/ 25 w 96"/>
                <a:gd name="T15" fmla="*/ 0 h 251"/>
                <a:gd name="T16" fmla="*/ 72 w 96"/>
                <a:gd name="T17" fmla="*/ 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1">
                  <a:moveTo>
                    <a:pt x="72" y="21"/>
                  </a:moveTo>
                  <a:lnTo>
                    <a:pt x="72" y="237"/>
                  </a:lnTo>
                  <a:lnTo>
                    <a:pt x="96" y="237"/>
                  </a:lnTo>
                  <a:lnTo>
                    <a:pt x="96" y="251"/>
                  </a:lnTo>
                  <a:lnTo>
                    <a:pt x="0" y="251"/>
                  </a:lnTo>
                  <a:lnTo>
                    <a:pt x="0" y="237"/>
                  </a:lnTo>
                  <a:lnTo>
                    <a:pt x="25" y="237"/>
                  </a:lnTo>
                  <a:lnTo>
                    <a:pt x="25" y="0"/>
                  </a:lnTo>
                  <a:lnTo>
                    <a:pt x="72"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9" name="Freeform 225"/>
            <p:cNvSpPr>
              <a:spLocks/>
            </p:cNvSpPr>
            <p:nvPr/>
          </p:nvSpPr>
          <p:spPr bwMode="auto">
            <a:xfrm>
              <a:off x="7281" y="539"/>
              <a:ext cx="47" cy="90"/>
            </a:xfrm>
            <a:custGeom>
              <a:avLst/>
              <a:gdLst>
                <a:gd name="T0" fmla="*/ 366 w 366"/>
                <a:gd name="T1" fmla="*/ 703 h 703"/>
                <a:gd name="T2" fmla="*/ 366 w 366"/>
                <a:gd name="T3" fmla="*/ 173 h 703"/>
                <a:gd name="T4" fmla="*/ 0 w 366"/>
                <a:gd name="T5" fmla="*/ 0 h 703"/>
                <a:gd name="T6" fmla="*/ 0 w 366"/>
                <a:gd name="T7" fmla="*/ 530 h 703"/>
                <a:gd name="T8" fmla="*/ 366 w 366"/>
                <a:gd name="T9" fmla="*/ 703 h 703"/>
              </a:gdLst>
              <a:ahLst/>
              <a:cxnLst>
                <a:cxn ang="0">
                  <a:pos x="T0" y="T1"/>
                </a:cxn>
                <a:cxn ang="0">
                  <a:pos x="T2" y="T3"/>
                </a:cxn>
                <a:cxn ang="0">
                  <a:pos x="T4" y="T5"/>
                </a:cxn>
                <a:cxn ang="0">
                  <a:pos x="T6" y="T7"/>
                </a:cxn>
                <a:cxn ang="0">
                  <a:pos x="T8" y="T9"/>
                </a:cxn>
              </a:cxnLst>
              <a:rect l="0" t="0" r="r" b="b"/>
              <a:pathLst>
                <a:path w="366" h="703">
                  <a:moveTo>
                    <a:pt x="366" y="703"/>
                  </a:moveTo>
                  <a:cubicBezTo>
                    <a:pt x="366" y="173"/>
                    <a:pt x="366" y="173"/>
                    <a:pt x="366" y="173"/>
                  </a:cubicBezTo>
                  <a:cubicBezTo>
                    <a:pt x="326" y="153"/>
                    <a:pt x="0" y="0"/>
                    <a:pt x="0" y="0"/>
                  </a:cubicBezTo>
                  <a:cubicBezTo>
                    <a:pt x="0" y="530"/>
                    <a:pt x="0" y="530"/>
                    <a:pt x="0" y="530"/>
                  </a:cubicBezTo>
                  <a:lnTo>
                    <a:pt x="366" y="7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10" name="Freeform 226"/>
            <p:cNvSpPr>
              <a:spLocks/>
            </p:cNvSpPr>
            <p:nvPr/>
          </p:nvSpPr>
          <p:spPr bwMode="auto">
            <a:xfrm>
              <a:off x="7256" y="239"/>
              <a:ext cx="96" cy="255"/>
            </a:xfrm>
            <a:custGeom>
              <a:avLst/>
              <a:gdLst>
                <a:gd name="T0" fmla="*/ 72 w 96"/>
                <a:gd name="T1" fmla="*/ 255 h 255"/>
                <a:gd name="T2" fmla="*/ 72 w 96"/>
                <a:gd name="T3" fmla="*/ 14 h 255"/>
                <a:gd name="T4" fmla="*/ 96 w 96"/>
                <a:gd name="T5" fmla="*/ 14 h 255"/>
                <a:gd name="T6" fmla="*/ 96 w 96"/>
                <a:gd name="T7" fmla="*/ 0 h 255"/>
                <a:gd name="T8" fmla="*/ 0 w 96"/>
                <a:gd name="T9" fmla="*/ 0 h 255"/>
                <a:gd name="T10" fmla="*/ 0 w 96"/>
                <a:gd name="T11" fmla="*/ 14 h 255"/>
                <a:gd name="T12" fmla="*/ 25 w 96"/>
                <a:gd name="T13" fmla="*/ 14 h 255"/>
                <a:gd name="T14" fmla="*/ 25 w 96"/>
                <a:gd name="T15" fmla="*/ 231 h 255"/>
                <a:gd name="T16" fmla="*/ 72 w 9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5">
                  <a:moveTo>
                    <a:pt x="72" y="255"/>
                  </a:moveTo>
                  <a:lnTo>
                    <a:pt x="72" y="14"/>
                  </a:lnTo>
                  <a:lnTo>
                    <a:pt x="96" y="14"/>
                  </a:lnTo>
                  <a:lnTo>
                    <a:pt x="96" y="0"/>
                  </a:lnTo>
                  <a:lnTo>
                    <a:pt x="0" y="0"/>
                  </a:lnTo>
                  <a:lnTo>
                    <a:pt x="0" y="14"/>
                  </a:lnTo>
                  <a:lnTo>
                    <a:pt x="25" y="14"/>
                  </a:lnTo>
                  <a:lnTo>
                    <a:pt x="25" y="231"/>
                  </a:lnTo>
                  <a:lnTo>
                    <a:pt x="72" y="2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11" name="Freeform 227"/>
            <p:cNvSpPr>
              <a:spLocks/>
            </p:cNvSpPr>
            <p:nvPr/>
          </p:nvSpPr>
          <p:spPr bwMode="auto">
            <a:xfrm>
              <a:off x="7337" y="252"/>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12" name="Freeform 228"/>
            <p:cNvSpPr>
              <a:spLocks/>
            </p:cNvSpPr>
            <p:nvPr/>
          </p:nvSpPr>
          <p:spPr bwMode="auto">
            <a:xfrm>
              <a:off x="7210" y="70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14" name="Freeform 229"/>
            <p:cNvSpPr>
              <a:spLocks/>
            </p:cNvSpPr>
            <p:nvPr/>
          </p:nvSpPr>
          <p:spPr bwMode="auto">
            <a:xfrm>
              <a:off x="7210" y="83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15" name="Freeform 230"/>
            <p:cNvSpPr>
              <a:spLocks/>
            </p:cNvSpPr>
            <p:nvPr/>
          </p:nvSpPr>
          <p:spPr bwMode="auto">
            <a:xfrm>
              <a:off x="7337" y="381"/>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16" name="Freeform 231"/>
            <p:cNvSpPr>
              <a:spLocks/>
            </p:cNvSpPr>
            <p:nvPr/>
          </p:nvSpPr>
          <p:spPr bwMode="auto">
            <a:xfrm>
              <a:off x="7201" y="316"/>
              <a:ext cx="74" cy="93"/>
            </a:xfrm>
            <a:custGeom>
              <a:avLst/>
              <a:gdLst>
                <a:gd name="T0" fmla="*/ 558 w 577"/>
                <a:gd name="T1" fmla="*/ 0 h 730"/>
                <a:gd name="T2" fmla="*/ 111 w 577"/>
                <a:gd name="T3" fmla="*/ 327 h 730"/>
                <a:gd name="T4" fmla="*/ 45 w 577"/>
                <a:gd name="T5" fmla="*/ 730 h 730"/>
                <a:gd name="T6" fmla="*/ 401 w 577"/>
                <a:gd name="T7" fmla="*/ 442 h 730"/>
                <a:gd name="T8" fmla="*/ 558 w 577"/>
                <a:gd name="T9" fmla="*/ 369 h 730"/>
                <a:gd name="T10" fmla="*/ 558 w 577"/>
                <a:gd name="T11" fmla="*/ 0 h 730"/>
              </a:gdLst>
              <a:ahLst/>
              <a:cxnLst>
                <a:cxn ang="0">
                  <a:pos x="T0" y="T1"/>
                </a:cxn>
                <a:cxn ang="0">
                  <a:pos x="T2" y="T3"/>
                </a:cxn>
                <a:cxn ang="0">
                  <a:pos x="T4" y="T5"/>
                </a:cxn>
                <a:cxn ang="0">
                  <a:pos x="T6" y="T7"/>
                </a:cxn>
                <a:cxn ang="0">
                  <a:pos x="T8" y="T9"/>
                </a:cxn>
                <a:cxn ang="0">
                  <a:pos x="T10" y="T11"/>
                </a:cxn>
              </a:cxnLst>
              <a:rect l="0" t="0" r="r" b="b"/>
              <a:pathLst>
                <a:path w="577" h="730">
                  <a:moveTo>
                    <a:pt x="558" y="0"/>
                  </a:moveTo>
                  <a:cubicBezTo>
                    <a:pt x="558" y="0"/>
                    <a:pt x="221" y="106"/>
                    <a:pt x="111" y="327"/>
                  </a:cubicBezTo>
                  <a:cubicBezTo>
                    <a:pt x="0" y="547"/>
                    <a:pt x="45" y="730"/>
                    <a:pt x="45" y="730"/>
                  </a:cubicBezTo>
                  <a:cubicBezTo>
                    <a:pt x="45" y="730"/>
                    <a:pt x="224" y="526"/>
                    <a:pt x="401" y="442"/>
                  </a:cubicBezTo>
                  <a:cubicBezTo>
                    <a:pt x="577" y="357"/>
                    <a:pt x="558" y="369"/>
                    <a:pt x="558" y="369"/>
                  </a:cubicBezTo>
                  <a:lnTo>
                    <a:pt x="5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17" name="Freeform 232"/>
            <p:cNvSpPr>
              <a:spLocks/>
            </p:cNvSpPr>
            <p:nvPr/>
          </p:nvSpPr>
          <p:spPr bwMode="auto">
            <a:xfrm>
              <a:off x="7334" y="758"/>
              <a:ext cx="74" cy="94"/>
            </a:xfrm>
            <a:custGeom>
              <a:avLst/>
              <a:gdLst>
                <a:gd name="T0" fmla="*/ 19 w 578"/>
                <a:gd name="T1" fmla="*/ 730 h 730"/>
                <a:gd name="T2" fmla="*/ 467 w 578"/>
                <a:gd name="T3" fmla="*/ 403 h 730"/>
                <a:gd name="T4" fmla="*/ 532 w 578"/>
                <a:gd name="T5" fmla="*/ 0 h 730"/>
                <a:gd name="T6" fmla="*/ 177 w 578"/>
                <a:gd name="T7" fmla="*/ 288 h 730"/>
                <a:gd name="T8" fmla="*/ 19 w 578"/>
                <a:gd name="T9" fmla="*/ 361 h 730"/>
                <a:gd name="T10" fmla="*/ 19 w 578"/>
                <a:gd name="T11" fmla="*/ 730 h 730"/>
              </a:gdLst>
              <a:ahLst/>
              <a:cxnLst>
                <a:cxn ang="0">
                  <a:pos x="T0" y="T1"/>
                </a:cxn>
                <a:cxn ang="0">
                  <a:pos x="T2" y="T3"/>
                </a:cxn>
                <a:cxn ang="0">
                  <a:pos x="T4" y="T5"/>
                </a:cxn>
                <a:cxn ang="0">
                  <a:pos x="T6" y="T7"/>
                </a:cxn>
                <a:cxn ang="0">
                  <a:pos x="T8" y="T9"/>
                </a:cxn>
                <a:cxn ang="0">
                  <a:pos x="T10" y="T11"/>
                </a:cxn>
              </a:cxnLst>
              <a:rect l="0" t="0" r="r" b="b"/>
              <a:pathLst>
                <a:path w="578" h="730">
                  <a:moveTo>
                    <a:pt x="19" y="730"/>
                  </a:moveTo>
                  <a:cubicBezTo>
                    <a:pt x="19" y="730"/>
                    <a:pt x="356" y="623"/>
                    <a:pt x="467" y="403"/>
                  </a:cubicBezTo>
                  <a:cubicBezTo>
                    <a:pt x="578" y="183"/>
                    <a:pt x="532" y="0"/>
                    <a:pt x="532" y="0"/>
                  </a:cubicBezTo>
                  <a:cubicBezTo>
                    <a:pt x="532" y="0"/>
                    <a:pt x="353" y="204"/>
                    <a:pt x="177" y="288"/>
                  </a:cubicBezTo>
                  <a:cubicBezTo>
                    <a:pt x="0" y="373"/>
                    <a:pt x="19" y="361"/>
                    <a:pt x="19" y="361"/>
                  </a:cubicBezTo>
                  <a:lnTo>
                    <a:pt x="19" y="7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18" name="Freeform 233"/>
            <p:cNvSpPr>
              <a:spLocks/>
            </p:cNvSpPr>
            <p:nvPr/>
          </p:nvSpPr>
          <p:spPr bwMode="auto">
            <a:xfrm>
              <a:off x="7256" y="445"/>
              <a:ext cx="17" cy="20"/>
            </a:xfrm>
            <a:custGeom>
              <a:avLst/>
              <a:gdLst>
                <a:gd name="T0" fmla="*/ 17 w 17"/>
                <a:gd name="T1" fmla="*/ 0 h 20"/>
                <a:gd name="T2" fmla="*/ 17 w 17"/>
                <a:gd name="T3" fmla="*/ 20 h 20"/>
                <a:gd name="T4" fmla="*/ 0 w 17"/>
                <a:gd name="T5" fmla="*/ 10 h 20"/>
                <a:gd name="T6" fmla="*/ 17 w 17"/>
                <a:gd name="T7" fmla="*/ 0 h 20"/>
              </a:gdLst>
              <a:ahLst/>
              <a:cxnLst>
                <a:cxn ang="0">
                  <a:pos x="T0" y="T1"/>
                </a:cxn>
                <a:cxn ang="0">
                  <a:pos x="T2" y="T3"/>
                </a:cxn>
                <a:cxn ang="0">
                  <a:pos x="T4" y="T5"/>
                </a:cxn>
                <a:cxn ang="0">
                  <a:pos x="T6" y="T7"/>
                </a:cxn>
              </a:cxnLst>
              <a:rect l="0" t="0" r="r" b="b"/>
              <a:pathLst>
                <a:path w="17" h="20">
                  <a:moveTo>
                    <a:pt x="17" y="0"/>
                  </a:moveTo>
                  <a:lnTo>
                    <a:pt x="17" y="20"/>
                  </a:lnTo>
                  <a:lnTo>
                    <a:pt x="0" y="10"/>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19" name="Freeform 234"/>
            <p:cNvSpPr>
              <a:spLocks/>
            </p:cNvSpPr>
            <p:nvPr/>
          </p:nvSpPr>
          <p:spPr bwMode="auto">
            <a:xfrm>
              <a:off x="7337" y="701"/>
              <a:ext cx="18" cy="19"/>
            </a:xfrm>
            <a:custGeom>
              <a:avLst/>
              <a:gdLst>
                <a:gd name="T0" fmla="*/ 0 w 18"/>
                <a:gd name="T1" fmla="*/ 19 h 19"/>
                <a:gd name="T2" fmla="*/ 0 w 18"/>
                <a:gd name="T3" fmla="*/ 0 h 19"/>
                <a:gd name="T4" fmla="*/ 18 w 18"/>
                <a:gd name="T5" fmla="*/ 9 h 19"/>
                <a:gd name="T6" fmla="*/ 0 w 18"/>
                <a:gd name="T7" fmla="*/ 19 h 19"/>
              </a:gdLst>
              <a:ahLst/>
              <a:cxnLst>
                <a:cxn ang="0">
                  <a:pos x="T0" y="T1"/>
                </a:cxn>
                <a:cxn ang="0">
                  <a:pos x="T2" y="T3"/>
                </a:cxn>
                <a:cxn ang="0">
                  <a:pos x="T4" y="T5"/>
                </a:cxn>
                <a:cxn ang="0">
                  <a:pos x="T6" y="T7"/>
                </a:cxn>
              </a:cxnLst>
              <a:rect l="0" t="0" r="r" b="b"/>
              <a:pathLst>
                <a:path w="18" h="19">
                  <a:moveTo>
                    <a:pt x="0" y="19"/>
                  </a:moveTo>
                  <a:lnTo>
                    <a:pt x="0" y="0"/>
                  </a:lnTo>
                  <a:lnTo>
                    <a:pt x="18" y="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20" name="Freeform 235"/>
            <p:cNvSpPr>
              <a:spLocks/>
            </p:cNvSpPr>
            <p:nvPr/>
          </p:nvSpPr>
          <p:spPr bwMode="auto">
            <a:xfrm>
              <a:off x="7207" y="432"/>
              <a:ext cx="198" cy="174"/>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49"/>
                    <a:pt x="1208" y="1062"/>
                  </a:cubicBezTo>
                  <a:cubicBezTo>
                    <a:pt x="970" y="916"/>
                    <a:pt x="656" y="817"/>
                    <a:pt x="491" y="727"/>
                  </a:cubicBezTo>
                  <a:cubicBezTo>
                    <a:pt x="366" y="658"/>
                    <a:pt x="263" y="595"/>
                    <a:pt x="186" y="521"/>
                  </a:cubicBezTo>
                  <a:cubicBezTo>
                    <a:pt x="57" y="398"/>
                    <a:pt x="0" y="247"/>
                    <a:pt x="18" y="0"/>
                  </a:cubicBezTo>
                  <a:cubicBezTo>
                    <a:pt x="197" y="207"/>
                    <a:pt x="524" y="341"/>
                    <a:pt x="828" y="491"/>
                  </a:cubicBezTo>
                  <a:cubicBezTo>
                    <a:pt x="1193" y="672"/>
                    <a:pt x="1544" y="851"/>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21" name="Freeform 236"/>
            <p:cNvSpPr>
              <a:spLocks/>
            </p:cNvSpPr>
            <p:nvPr/>
          </p:nvSpPr>
          <p:spPr bwMode="auto">
            <a:xfrm>
              <a:off x="7207" y="567"/>
              <a:ext cx="198" cy="173"/>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50"/>
                    <a:pt x="1208" y="1062"/>
                  </a:cubicBezTo>
                  <a:cubicBezTo>
                    <a:pt x="970" y="916"/>
                    <a:pt x="656" y="817"/>
                    <a:pt x="491" y="727"/>
                  </a:cubicBezTo>
                  <a:cubicBezTo>
                    <a:pt x="366" y="658"/>
                    <a:pt x="263" y="595"/>
                    <a:pt x="186" y="521"/>
                  </a:cubicBezTo>
                  <a:cubicBezTo>
                    <a:pt x="57" y="398"/>
                    <a:pt x="0" y="247"/>
                    <a:pt x="18" y="0"/>
                  </a:cubicBezTo>
                  <a:cubicBezTo>
                    <a:pt x="197" y="207"/>
                    <a:pt x="524" y="342"/>
                    <a:pt x="828" y="491"/>
                  </a:cubicBezTo>
                  <a:cubicBezTo>
                    <a:pt x="1193" y="672"/>
                    <a:pt x="1544" y="852"/>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22" name="Freeform 237"/>
            <p:cNvSpPr>
              <a:spLocks/>
            </p:cNvSpPr>
            <p:nvPr/>
          </p:nvSpPr>
          <p:spPr bwMode="auto">
            <a:xfrm>
              <a:off x="7207" y="492"/>
              <a:ext cx="27" cy="46"/>
            </a:xfrm>
            <a:custGeom>
              <a:avLst/>
              <a:gdLst>
                <a:gd name="T0" fmla="*/ 132 w 213"/>
                <a:gd name="T1" fmla="*/ 91 h 362"/>
                <a:gd name="T2" fmla="*/ 52 w 213"/>
                <a:gd name="T3" fmla="*/ 0 h 362"/>
                <a:gd name="T4" fmla="*/ 11 w 213"/>
                <a:gd name="T5" fmla="*/ 158 h 362"/>
                <a:gd name="T6" fmla="*/ 3 w 213"/>
                <a:gd name="T7" fmla="*/ 362 h 362"/>
                <a:gd name="T8" fmla="*/ 114 w 213"/>
                <a:gd name="T9" fmla="*/ 246 h 362"/>
                <a:gd name="T10" fmla="*/ 213 w 213"/>
                <a:gd name="T11" fmla="*/ 161 h 362"/>
                <a:gd name="T12" fmla="*/ 132 w 213"/>
                <a:gd name="T13" fmla="*/ 91 h 362"/>
              </a:gdLst>
              <a:ahLst/>
              <a:cxnLst>
                <a:cxn ang="0">
                  <a:pos x="T0" y="T1"/>
                </a:cxn>
                <a:cxn ang="0">
                  <a:pos x="T2" y="T3"/>
                </a:cxn>
                <a:cxn ang="0">
                  <a:pos x="T4" y="T5"/>
                </a:cxn>
                <a:cxn ang="0">
                  <a:pos x="T6" y="T7"/>
                </a:cxn>
                <a:cxn ang="0">
                  <a:pos x="T8" y="T9"/>
                </a:cxn>
                <a:cxn ang="0">
                  <a:pos x="T10" y="T11"/>
                </a:cxn>
                <a:cxn ang="0">
                  <a:pos x="T12" y="T13"/>
                </a:cxn>
              </a:cxnLst>
              <a:rect l="0" t="0" r="r" b="b"/>
              <a:pathLst>
                <a:path w="213" h="362">
                  <a:moveTo>
                    <a:pt x="132" y="91"/>
                  </a:moveTo>
                  <a:cubicBezTo>
                    <a:pt x="66" y="25"/>
                    <a:pt x="52" y="0"/>
                    <a:pt x="52" y="0"/>
                  </a:cubicBezTo>
                  <a:cubicBezTo>
                    <a:pt x="52" y="0"/>
                    <a:pt x="23" y="72"/>
                    <a:pt x="11" y="158"/>
                  </a:cubicBezTo>
                  <a:cubicBezTo>
                    <a:pt x="0" y="245"/>
                    <a:pt x="3" y="362"/>
                    <a:pt x="3" y="362"/>
                  </a:cubicBezTo>
                  <a:cubicBezTo>
                    <a:pt x="3" y="362"/>
                    <a:pt x="45" y="315"/>
                    <a:pt x="114" y="246"/>
                  </a:cubicBezTo>
                  <a:cubicBezTo>
                    <a:pt x="184" y="176"/>
                    <a:pt x="213" y="161"/>
                    <a:pt x="213" y="161"/>
                  </a:cubicBezTo>
                  <a:cubicBezTo>
                    <a:pt x="213" y="161"/>
                    <a:pt x="198" y="157"/>
                    <a:pt x="132" y="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23" name="Freeform 238"/>
            <p:cNvSpPr>
              <a:spLocks/>
            </p:cNvSpPr>
            <p:nvPr/>
          </p:nvSpPr>
          <p:spPr bwMode="auto">
            <a:xfrm>
              <a:off x="7376" y="627"/>
              <a:ext cx="27" cy="47"/>
            </a:xfrm>
            <a:custGeom>
              <a:avLst/>
              <a:gdLst>
                <a:gd name="T0" fmla="*/ 81 w 214"/>
                <a:gd name="T1" fmla="*/ 270 h 362"/>
                <a:gd name="T2" fmla="*/ 161 w 214"/>
                <a:gd name="T3" fmla="*/ 362 h 362"/>
                <a:gd name="T4" fmla="*/ 201 w 214"/>
                <a:gd name="T5" fmla="*/ 203 h 362"/>
                <a:gd name="T6" fmla="*/ 211 w 214"/>
                <a:gd name="T7" fmla="*/ 0 h 362"/>
                <a:gd name="T8" fmla="*/ 99 w 214"/>
                <a:gd name="T9" fmla="*/ 116 h 362"/>
                <a:gd name="T10" fmla="*/ 0 w 214"/>
                <a:gd name="T11" fmla="*/ 201 h 362"/>
                <a:gd name="T12" fmla="*/ 81 w 214"/>
                <a:gd name="T13" fmla="*/ 270 h 362"/>
              </a:gdLst>
              <a:ahLst/>
              <a:cxnLst>
                <a:cxn ang="0">
                  <a:pos x="T0" y="T1"/>
                </a:cxn>
                <a:cxn ang="0">
                  <a:pos x="T2" y="T3"/>
                </a:cxn>
                <a:cxn ang="0">
                  <a:pos x="T4" y="T5"/>
                </a:cxn>
                <a:cxn ang="0">
                  <a:pos x="T6" y="T7"/>
                </a:cxn>
                <a:cxn ang="0">
                  <a:pos x="T8" y="T9"/>
                </a:cxn>
                <a:cxn ang="0">
                  <a:pos x="T10" y="T11"/>
                </a:cxn>
                <a:cxn ang="0">
                  <a:pos x="T12" y="T13"/>
                </a:cxn>
              </a:cxnLst>
              <a:rect l="0" t="0" r="r" b="b"/>
              <a:pathLst>
                <a:path w="214" h="362">
                  <a:moveTo>
                    <a:pt x="81" y="270"/>
                  </a:moveTo>
                  <a:cubicBezTo>
                    <a:pt x="147" y="336"/>
                    <a:pt x="161" y="362"/>
                    <a:pt x="161" y="362"/>
                  </a:cubicBezTo>
                  <a:cubicBezTo>
                    <a:pt x="161" y="362"/>
                    <a:pt x="190" y="290"/>
                    <a:pt x="201" y="203"/>
                  </a:cubicBezTo>
                  <a:cubicBezTo>
                    <a:pt x="214" y="117"/>
                    <a:pt x="211" y="0"/>
                    <a:pt x="211" y="0"/>
                  </a:cubicBezTo>
                  <a:cubicBezTo>
                    <a:pt x="211" y="0"/>
                    <a:pt x="168" y="47"/>
                    <a:pt x="99" y="116"/>
                  </a:cubicBezTo>
                  <a:cubicBezTo>
                    <a:pt x="29" y="186"/>
                    <a:pt x="0" y="201"/>
                    <a:pt x="0" y="201"/>
                  </a:cubicBezTo>
                  <a:cubicBezTo>
                    <a:pt x="0" y="201"/>
                    <a:pt x="15" y="205"/>
                    <a:pt x="81" y="2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24" name="Freeform 239"/>
            <p:cNvSpPr>
              <a:spLocks/>
            </p:cNvSpPr>
            <p:nvPr/>
          </p:nvSpPr>
          <p:spPr bwMode="auto">
            <a:xfrm>
              <a:off x="7049" y="776"/>
              <a:ext cx="74" cy="85"/>
            </a:xfrm>
            <a:custGeom>
              <a:avLst/>
              <a:gdLst>
                <a:gd name="T0" fmla="*/ 222 w 579"/>
                <a:gd name="T1" fmla="*/ 498 h 669"/>
                <a:gd name="T2" fmla="*/ 197 w 579"/>
                <a:gd name="T3" fmla="*/ 633 h 669"/>
                <a:gd name="T4" fmla="*/ 216 w 579"/>
                <a:gd name="T5" fmla="*/ 649 h 669"/>
                <a:gd name="T6" fmla="*/ 200 w 579"/>
                <a:gd name="T7" fmla="*/ 668 h 669"/>
                <a:gd name="T8" fmla="*/ 103 w 579"/>
                <a:gd name="T9" fmla="*/ 594 h 669"/>
                <a:gd name="T10" fmla="*/ 3 w 579"/>
                <a:gd name="T11" fmla="*/ 527 h 669"/>
                <a:gd name="T12" fmla="*/ 16 w 579"/>
                <a:gd name="T13" fmla="*/ 506 h 669"/>
                <a:gd name="T14" fmla="*/ 36 w 579"/>
                <a:gd name="T15" fmla="*/ 518 h 669"/>
                <a:gd name="T16" fmla="*/ 157 w 579"/>
                <a:gd name="T17" fmla="*/ 452 h 669"/>
                <a:gd name="T18" fmla="*/ 358 w 579"/>
                <a:gd name="T19" fmla="*/ 171 h 669"/>
                <a:gd name="T20" fmla="*/ 381 w 579"/>
                <a:gd name="T21" fmla="*/ 36 h 669"/>
                <a:gd name="T22" fmla="*/ 363 w 579"/>
                <a:gd name="T23" fmla="*/ 20 h 669"/>
                <a:gd name="T24" fmla="*/ 379 w 579"/>
                <a:gd name="T25" fmla="*/ 1 h 669"/>
                <a:gd name="T26" fmla="*/ 475 w 579"/>
                <a:gd name="T27" fmla="*/ 73 h 669"/>
                <a:gd name="T28" fmla="*/ 576 w 579"/>
                <a:gd name="T29" fmla="*/ 142 h 669"/>
                <a:gd name="T30" fmla="*/ 564 w 579"/>
                <a:gd name="T31" fmla="*/ 163 h 669"/>
                <a:gd name="T32" fmla="*/ 542 w 579"/>
                <a:gd name="T33" fmla="*/ 151 h 669"/>
                <a:gd name="T34" fmla="*/ 422 w 579"/>
                <a:gd name="T35" fmla="*/ 217 h 669"/>
                <a:gd name="T36" fmla="*/ 222 w 579"/>
                <a:gd name="T37" fmla="*/ 49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9" h="669">
                  <a:moveTo>
                    <a:pt x="222" y="498"/>
                  </a:moveTo>
                  <a:cubicBezTo>
                    <a:pt x="162" y="582"/>
                    <a:pt x="154" y="596"/>
                    <a:pt x="197" y="633"/>
                  </a:cubicBezTo>
                  <a:cubicBezTo>
                    <a:pt x="216" y="649"/>
                    <a:pt x="216" y="649"/>
                    <a:pt x="216" y="649"/>
                  </a:cubicBezTo>
                  <a:cubicBezTo>
                    <a:pt x="219" y="656"/>
                    <a:pt x="207" y="669"/>
                    <a:pt x="200" y="668"/>
                  </a:cubicBezTo>
                  <a:cubicBezTo>
                    <a:pt x="162" y="638"/>
                    <a:pt x="136" y="618"/>
                    <a:pt x="103" y="594"/>
                  </a:cubicBezTo>
                  <a:cubicBezTo>
                    <a:pt x="71" y="572"/>
                    <a:pt x="44" y="553"/>
                    <a:pt x="3" y="527"/>
                  </a:cubicBezTo>
                  <a:cubicBezTo>
                    <a:pt x="0" y="521"/>
                    <a:pt x="9" y="506"/>
                    <a:pt x="16" y="506"/>
                  </a:cubicBezTo>
                  <a:cubicBezTo>
                    <a:pt x="36" y="518"/>
                    <a:pt x="36" y="518"/>
                    <a:pt x="36" y="518"/>
                  </a:cubicBezTo>
                  <a:cubicBezTo>
                    <a:pt x="86" y="548"/>
                    <a:pt x="97" y="535"/>
                    <a:pt x="157" y="452"/>
                  </a:cubicBezTo>
                  <a:cubicBezTo>
                    <a:pt x="358" y="171"/>
                    <a:pt x="358" y="171"/>
                    <a:pt x="358" y="171"/>
                  </a:cubicBezTo>
                  <a:cubicBezTo>
                    <a:pt x="417" y="87"/>
                    <a:pt x="424" y="75"/>
                    <a:pt x="381" y="36"/>
                  </a:cubicBezTo>
                  <a:cubicBezTo>
                    <a:pt x="363" y="20"/>
                    <a:pt x="363" y="20"/>
                    <a:pt x="363" y="20"/>
                  </a:cubicBezTo>
                  <a:cubicBezTo>
                    <a:pt x="361" y="13"/>
                    <a:pt x="372" y="0"/>
                    <a:pt x="379" y="1"/>
                  </a:cubicBezTo>
                  <a:cubicBezTo>
                    <a:pt x="417" y="31"/>
                    <a:pt x="443" y="51"/>
                    <a:pt x="475" y="73"/>
                  </a:cubicBezTo>
                  <a:cubicBezTo>
                    <a:pt x="508" y="97"/>
                    <a:pt x="535" y="115"/>
                    <a:pt x="576" y="142"/>
                  </a:cubicBezTo>
                  <a:cubicBezTo>
                    <a:pt x="579" y="148"/>
                    <a:pt x="572" y="162"/>
                    <a:pt x="564" y="163"/>
                  </a:cubicBezTo>
                  <a:cubicBezTo>
                    <a:pt x="542" y="151"/>
                    <a:pt x="542" y="151"/>
                    <a:pt x="542" y="151"/>
                  </a:cubicBezTo>
                  <a:cubicBezTo>
                    <a:pt x="492" y="123"/>
                    <a:pt x="482" y="133"/>
                    <a:pt x="422" y="217"/>
                  </a:cubicBezTo>
                  <a:lnTo>
                    <a:pt x="222" y="4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25" name="Freeform 240"/>
            <p:cNvSpPr>
              <a:spLocks/>
            </p:cNvSpPr>
            <p:nvPr/>
          </p:nvSpPr>
          <p:spPr bwMode="auto">
            <a:xfrm>
              <a:off x="7006" y="747"/>
              <a:ext cx="84" cy="80"/>
            </a:xfrm>
            <a:custGeom>
              <a:avLst/>
              <a:gdLst>
                <a:gd name="T0" fmla="*/ 576 w 662"/>
                <a:gd name="T1" fmla="*/ 87 h 627"/>
                <a:gd name="T2" fmla="*/ 662 w 662"/>
                <a:gd name="T3" fmla="*/ 216 h 627"/>
                <a:gd name="T4" fmla="*/ 589 w 662"/>
                <a:gd name="T5" fmla="*/ 334 h 627"/>
                <a:gd name="T6" fmla="*/ 570 w 662"/>
                <a:gd name="T7" fmla="*/ 320 h 627"/>
                <a:gd name="T8" fmla="*/ 546 w 662"/>
                <a:gd name="T9" fmla="*/ 100 h 627"/>
                <a:gd name="T10" fmla="*/ 381 w 662"/>
                <a:gd name="T11" fmla="*/ 100 h 627"/>
                <a:gd name="T12" fmla="*/ 347 w 662"/>
                <a:gd name="T13" fmla="*/ 254 h 627"/>
                <a:gd name="T14" fmla="*/ 374 w 662"/>
                <a:gd name="T15" fmla="*/ 360 h 627"/>
                <a:gd name="T16" fmla="*/ 338 w 662"/>
                <a:gd name="T17" fmla="*/ 554 h 627"/>
                <a:gd name="T18" fmla="*/ 79 w 662"/>
                <a:gd name="T19" fmla="*/ 542 h 627"/>
                <a:gd name="T20" fmla="*/ 21 w 662"/>
                <a:gd name="T21" fmla="*/ 471 h 627"/>
                <a:gd name="T22" fmla="*/ 0 w 662"/>
                <a:gd name="T23" fmla="*/ 444 h 627"/>
                <a:gd name="T24" fmla="*/ 68 w 662"/>
                <a:gd name="T25" fmla="*/ 345 h 627"/>
                <a:gd name="T26" fmla="*/ 88 w 662"/>
                <a:gd name="T27" fmla="*/ 360 h 627"/>
                <a:gd name="T28" fmla="*/ 110 w 662"/>
                <a:gd name="T29" fmla="*/ 530 h 627"/>
                <a:gd name="T30" fmla="*/ 268 w 662"/>
                <a:gd name="T31" fmla="*/ 529 h 627"/>
                <a:gd name="T32" fmla="*/ 288 w 662"/>
                <a:gd name="T33" fmla="*/ 386 h 627"/>
                <a:gd name="T34" fmla="*/ 265 w 662"/>
                <a:gd name="T35" fmla="*/ 297 h 627"/>
                <a:gd name="T36" fmla="*/ 302 w 662"/>
                <a:gd name="T37" fmla="*/ 78 h 627"/>
                <a:gd name="T38" fmla="*/ 576 w 662"/>
                <a:gd name="T39"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2" h="627">
                  <a:moveTo>
                    <a:pt x="576" y="87"/>
                  </a:moveTo>
                  <a:cubicBezTo>
                    <a:pt x="636" y="142"/>
                    <a:pt x="656" y="196"/>
                    <a:pt x="662" y="216"/>
                  </a:cubicBezTo>
                  <a:cubicBezTo>
                    <a:pt x="657" y="240"/>
                    <a:pt x="619" y="299"/>
                    <a:pt x="589" y="334"/>
                  </a:cubicBezTo>
                  <a:cubicBezTo>
                    <a:pt x="581" y="335"/>
                    <a:pt x="569" y="327"/>
                    <a:pt x="570" y="320"/>
                  </a:cubicBezTo>
                  <a:cubicBezTo>
                    <a:pt x="593" y="274"/>
                    <a:pt x="629" y="177"/>
                    <a:pt x="546" y="100"/>
                  </a:cubicBezTo>
                  <a:cubicBezTo>
                    <a:pt x="486" y="45"/>
                    <a:pt x="421" y="57"/>
                    <a:pt x="381" y="100"/>
                  </a:cubicBezTo>
                  <a:cubicBezTo>
                    <a:pt x="352" y="131"/>
                    <a:pt x="326" y="172"/>
                    <a:pt x="347" y="254"/>
                  </a:cubicBezTo>
                  <a:cubicBezTo>
                    <a:pt x="374" y="360"/>
                    <a:pt x="374" y="360"/>
                    <a:pt x="374" y="360"/>
                  </a:cubicBezTo>
                  <a:cubicBezTo>
                    <a:pt x="388" y="417"/>
                    <a:pt x="392" y="496"/>
                    <a:pt x="338" y="554"/>
                  </a:cubicBezTo>
                  <a:cubicBezTo>
                    <a:pt x="275" y="622"/>
                    <a:pt x="171" y="627"/>
                    <a:pt x="79" y="542"/>
                  </a:cubicBezTo>
                  <a:cubicBezTo>
                    <a:pt x="57" y="521"/>
                    <a:pt x="35" y="494"/>
                    <a:pt x="21" y="471"/>
                  </a:cubicBezTo>
                  <a:cubicBezTo>
                    <a:pt x="14" y="460"/>
                    <a:pt x="6" y="449"/>
                    <a:pt x="0" y="444"/>
                  </a:cubicBezTo>
                  <a:cubicBezTo>
                    <a:pt x="10" y="421"/>
                    <a:pt x="40" y="375"/>
                    <a:pt x="68" y="345"/>
                  </a:cubicBezTo>
                  <a:cubicBezTo>
                    <a:pt x="75" y="343"/>
                    <a:pt x="88" y="352"/>
                    <a:pt x="88" y="360"/>
                  </a:cubicBezTo>
                  <a:cubicBezTo>
                    <a:pt x="65" y="402"/>
                    <a:pt x="42" y="466"/>
                    <a:pt x="110" y="530"/>
                  </a:cubicBezTo>
                  <a:cubicBezTo>
                    <a:pt x="180" y="594"/>
                    <a:pt x="238" y="562"/>
                    <a:pt x="268" y="529"/>
                  </a:cubicBezTo>
                  <a:cubicBezTo>
                    <a:pt x="306" y="488"/>
                    <a:pt x="299" y="427"/>
                    <a:pt x="288" y="386"/>
                  </a:cubicBezTo>
                  <a:cubicBezTo>
                    <a:pt x="265" y="297"/>
                    <a:pt x="265" y="297"/>
                    <a:pt x="265" y="297"/>
                  </a:cubicBezTo>
                  <a:cubicBezTo>
                    <a:pt x="245" y="228"/>
                    <a:pt x="240" y="146"/>
                    <a:pt x="302" y="78"/>
                  </a:cubicBezTo>
                  <a:cubicBezTo>
                    <a:pt x="375" y="0"/>
                    <a:pt x="483" y="1"/>
                    <a:pt x="576"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26" name="Freeform 241"/>
            <p:cNvSpPr>
              <a:spLocks/>
            </p:cNvSpPr>
            <p:nvPr/>
          </p:nvSpPr>
          <p:spPr bwMode="auto">
            <a:xfrm>
              <a:off x="6943" y="699"/>
              <a:ext cx="103" cy="93"/>
            </a:xfrm>
            <a:custGeom>
              <a:avLst/>
              <a:gdLst>
                <a:gd name="T0" fmla="*/ 582 w 806"/>
                <a:gd name="T1" fmla="*/ 161 h 727"/>
                <a:gd name="T2" fmla="*/ 644 w 806"/>
                <a:gd name="T3" fmla="*/ 42 h 727"/>
                <a:gd name="T4" fmla="*/ 628 w 806"/>
                <a:gd name="T5" fmla="*/ 15 h 727"/>
                <a:gd name="T6" fmla="*/ 648 w 806"/>
                <a:gd name="T7" fmla="*/ 2 h 727"/>
                <a:gd name="T8" fmla="*/ 722 w 806"/>
                <a:gd name="T9" fmla="*/ 106 h 727"/>
                <a:gd name="T10" fmla="*/ 805 w 806"/>
                <a:gd name="T11" fmla="*/ 212 h 727"/>
                <a:gd name="T12" fmla="*/ 786 w 806"/>
                <a:gd name="T13" fmla="*/ 227 h 727"/>
                <a:gd name="T14" fmla="*/ 763 w 806"/>
                <a:gd name="T15" fmla="*/ 201 h 727"/>
                <a:gd name="T16" fmla="*/ 629 w 806"/>
                <a:gd name="T17" fmla="*/ 225 h 727"/>
                <a:gd name="T18" fmla="*/ 282 w 806"/>
                <a:gd name="T19" fmla="*/ 485 h 727"/>
                <a:gd name="T20" fmla="*/ 275 w 806"/>
                <a:gd name="T21" fmla="*/ 526 h 727"/>
                <a:gd name="T22" fmla="*/ 307 w 806"/>
                <a:gd name="T23" fmla="*/ 569 h 727"/>
                <a:gd name="T24" fmla="*/ 397 w 806"/>
                <a:gd name="T25" fmla="*/ 650 h 727"/>
                <a:gd name="T26" fmla="*/ 477 w 806"/>
                <a:gd name="T27" fmla="*/ 645 h 727"/>
                <a:gd name="T28" fmla="*/ 487 w 806"/>
                <a:gd name="T29" fmla="*/ 670 h 727"/>
                <a:gd name="T30" fmla="*/ 349 w 806"/>
                <a:gd name="T31" fmla="*/ 727 h 727"/>
                <a:gd name="T32" fmla="*/ 338 w 806"/>
                <a:gd name="T33" fmla="*/ 712 h 727"/>
                <a:gd name="T34" fmla="*/ 313 w 806"/>
                <a:gd name="T35" fmla="*/ 628 h 727"/>
                <a:gd name="T36" fmla="*/ 77 w 806"/>
                <a:gd name="T37" fmla="*/ 313 h 727"/>
                <a:gd name="T38" fmla="*/ 10 w 806"/>
                <a:gd name="T39" fmla="*/ 268 h 727"/>
                <a:gd name="T40" fmla="*/ 2 w 806"/>
                <a:gd name="T41" fmla="*/ 253 h 727"/>
                <a:gd name="T42" fmla="*/ 129 w 806"/>
                <a:gd name="T43" fmla="*/ 176 h 727"/>
                <a:gd name="T44" fmla="*/ 146 w 806"/>
                <a:gd name="T45" fmla="*/ 195 h 727"/>
                <a:gd name="T46" fmla="*/ 104 w 806"/>
                <a:gd name="T47" fmla="*/ 257 h 727"/>
                <a:gd name="T48" fmla="*/ 152 w 806"/>
                <a:gd name="T49" fmla="*/ 362 h 727"/>
                <a:gd name="T50" fmla="*/ 193 w 806"/>
                <a:gd name="T51" fmla="*/ 417 h 727"/>
                <a:gd name="T52" fmla="*/ 236 w 806"/>
                <a:gd name="T53" fmla="*/ 420 h 727"/>
                <a:gd name="T54" fmla="*/ 582 w 806"/>
                <a:gd name="T55" fmla="*/ 1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6" h="727">
                  <a:moveTo>
                    <a:pt x="582" y="161"/>
                  </a:moveTo>
                  <a:cubicBezTo>
                    <a:pt x="663" y="100"/>
                    <a:pt x="673" y="91"/>
                    <a:pt x="644" y="42"/>
                  </a:cubicBezTo>
                  <a:cubicBezTo>
                    <a:pt x="628" y="15"/>
                    <a:pt x="628" y="15"/>
                    <a:pt x="628" y="15"/>
                  </a:cubicBezTo>
                  <a:cubicBezTo>
                    <a:pt x="627" y="9"/>
                    <a:pt x="643" y="0"/>
                    <a:pt x="648" y="2"/>
                  </a:cubicBezTo>
                  <a:cubicBezTo>
                    <a:pt x="680" y="48"/>
                    <a:pt x="699" y="75"/>
                    <a:pt x="722" y="106"/>
                  </a:cubicBezTo>
                  <a:cubicBezTo>
                    <a:pt x="746" y="137"/>
                    <a:pt x="766" y="164"/>
                    <a:pt x="805" y="212"/>
                  </a:cubicBezTo>
                  <a:cubicBezTo>
                    <a:pt x="806" y="219"/>
                    <a:pt x="794" y="230"/>
                    <a:pt x="786" y="227"/>
                  </a:cubicBezTo>
                  <a:cubicBezTo>
                    <a:pt x="763" y="201"/>
                    <a:pt x="763" y="201"/>
                    <a:pt x="763" y="201"/>
                  </a:cubicBezTo>
                  <a:cubicBezTo>
                    <a:pt x="726" y="159"/>
                    <a:pt x="711" y="164"/>
                    <a:pt x="629" y="225"/>
                  </a:cubicBezTo>
                  <a:cubicBezTo>
                    <a:pt x="282" y="485"/>
                    <a:pt x="282" y="485"/>
                    <a:pt x="282" y="485"/>
                  </a:cubicBezTo>
                  <a:cubicBezTo>
                    <a:pt x="258" y="503"/>
                    <a:pt x="257" y="503"/>
                    <a:pt x="275" y="526"/>
                  </a:cubicBezTo>
                  <a:cubicBezTo>
                    <a:pt x="307" y="569"/>
                    <a:pt x="307" y="569"/>
                    <a:pt x="307" y="569"/>
                  </a:cubicBezTo>
                  <a:cubicBezTo>
                    <a:pt x="332" y="603"/>
                    <a:pt x="365" y="644"/>
                    <a:pt x="397" y="650"/>
                  </a:cubicBezTo>
                  <a:cubicBezTo>
                    <a:pt x="428" y="656"/>
                    <a:pt x="451" y="651"/>
                    <a:pt x="477" y="645"/>
                  </a:cubicBezTo>
                  <a:cubicBezTo>
                    <a:pt x="487" y="648"/>
                    <a:pt x="491" y="662"/>
                    <a:pt x="487" y="670"/>
                  </a:cubicBezTo>
                  <a:cubicBezTo>
                    <a:pt x="443" y="683"/>
                    <a:pt x="384" y="709"/>
                    <a:pt x="349" y="727"/>
                  </a:cubicBezTo>
                  <a:cubicBezTo>
                    <a:pt x="346" y="725"/>
                    <a:pt x="337" y="716"/>
                    <a:pt x="338" y="712"/>
                  </a:cubicBezTo>
                  <a:cubicBezTo>
                    <a:pt x="359" y="688"/>
                    <a:pt x="339" y="663"/>
                    <a:pt x="313" y="628"/>
                  </a:cubicBezTo>
                  <a:cubicBezTo>
                    <a:pt x="77" y="313"/>
                    <a:pt x="77" y="313"/>
                    <a:pt x="77" y="313"/>
                  </a:cubicBezTo>
                  <a:cubicBezTo>
                    <a:pt x="46" y="271"/>
                    <a:pt x="39" y="265"/>
                    <a:pt x="10" y="268"/>
                  </a:cubicBezTo>
                  <a:cubicBezTo>
                    <a:pt x="6" y="266"/>
                    <a:pt x="0" y="256"/>
                    <a:pt x="2" y="253"/>
                  </a:cubicBezTo>
                  <a:cubicBezTo>
                    <a:pt x="41" y="237"/>
                    <a:pt x="108" y="196"/>
                    <a:pt x="129" y="176"/>
                  </a:cubicBezTo>
                  <a:cubicBezTo>
                    <a:pt x="138" y="175"/>
                    <a:pt x="148" y="188"/>
                    <a:pt x="146" y="195"/>
                  </a:cubicBezTo>
                  <a:cubicBezTo>
                    <a:pt x="128" y="212"/>
                    <a:pt x="103" y="239"/>
                    <a:pt x="104" y="257"/>
                  </a:cubicBezTo>
                  <a:cubicBezTo>
                    <a:pt x="104" y="285"/>
                    <a:pt x="120" y="319"/>
                    <a:pt x="152" y="362"/>
                  </a:cubicBezTo>
                  <a:cubicBezTo>
                    <a:pt x="193" y="417"/>
                    <a:pt x="193" y="417"/>
                    <a:pt x="193" y="417"/>
                  </a:cubicBezTo>
                  <a:cubicBezTo>
                    <a:pt x="210" y="440"/>
                    <a:pt x="210" y="439"/>
                    <a:pt x="236" y="420"/>
                  </a:cubicBezTo>
                  <a:lnTo>
                    <a:pt x="582" y="1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27" name="Freeform 242"/>
            <p:cNvSpPr>
              <a:spLocks/>
            </p:cNvSpPr>
            <p:nvPr/>
          </p:nvSpPr>
          <p:spPr bwMode="auto">
            <a:xfrm>
              <a:off x="6927" y="653"/>
              <a:ext cx="87" cy="67"/>
            </a:xfrm>
            <a:custGeom>
              <a:avLst/>
              <a:gdLst>
                <a:gd name="T0" fmla="*/ 208 w 685"/>
                <a:gd name="T1" fmla="*/ 377 h 523"/>
                <a:gd name="T2" fmla="*/ 126 w 685"/>
                <a:gd name="T3" fmla="*/ 487 h 523"/>
                <a:gd name="T4" fmla="*/ 136 w 685"/>
                <a:gd name="T5" fmla="*/ 510 h 523"/>
                <a:gd name="T6" fmla="*/ 113 w 685"/>
                <a:gd name="T7" fmla="*/ 519 h 523"/>
                <a:gd name="T8" fmla="*/ 59 w 685"/>
                <a:gd name="T9" fmla="*/ 410 h 523"/>
                <a:gd name="T10" fmla="*/ 0 w 685"/>
                <a:gd name="T11" fmla="*/ 305 h 523"/>
                <a:gd name="T12" fmla="*/ 21 w 685"/>
                <a:gd name="T13" fmla="*/ 292 h 523"/>
                <a:gd name="T14" fmla="*/ 34 w 685"/>
                <a:gd name="T15" fmla="*/ 312 h 523"/>
                <a:gd name="T16" fmla="*/ 171 w 685"/>
                <a:gd name="T17" fmla="*/ 307 h 523"/>
                <a:gd name="T18" fmla="*/ 477 w 685"/>
                <a:gd name="T19" fmla="*/ 146 h 523"/>
                <a:gd name="T20" fmla="*/ 558 w 685"/>
                <a:gd name="T21" fmla="*/ 36 h 523"/>
                <a:gd name="T22" fmla="*/ 549 w 685"/>
                <a:gd name="T23" fmla="*/ 13 h 523"/>
                <a:gd name="T24" fmla="*/ 572 w 685"/>
                <a:gd name="T25" fmla="*/ 3 h 523"/>
                <a:gd name="T26" fmla="*/ 625 w 685"/>
                <a:gd name="T27" fmla="*/ 111 h 523"/>
                <a:gd name="T28" fmla="*/ 685 w 685"/>
                <a:gd name="T29" fmla="*/ 218 h 523"/>
                <a:gd name="T30" fmla="*/ 664 w 685"/>
                <a:gd name="T31" fmla="*/ 231 h 523"/>
                <a:gd name="T32" fmla="*/ 650 w 685"/>
                <a:gd name="T33" fmla="*/ 211 h 523"/>
                <a:gd name="T34" fmla="*/ 514 w 685"/>
                <a:gd name="T35" fmla="*/ 216 h 523"/>
                <a:gd name="T36" fmla="*/ 208 w 685"/>
                <a:gd name="T37" fmla="*/ 37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523">
                  <a:moveTo>
                    <a:pt x="208" y="377"/>
                  </a:moveTo>
                  <a:cubicBezTo>
                    <a:pt x="117" y="425"/>
                    <a:pt x="104" y="434"/>
                    <a:pt x="126" y="487"/>
                  </a:cubicBezTo>
                  <a:cubicBezTo>
                    <a:pt x="136" y="510"/>
                    <a:pt x="136" y="510"/>
                    <a:pt x="136" y="510"/>
                  </a:cubicBezTo>
                  <a:cubicBezTo>
                    <a:pt x="135" y="517"/>
                    <a:pt x="119" y="523"/>
                    <a:pt x="113" y="519"/>
                  </a:cubicBezTo>
                  <a:cubicBezTo>
                    <a:pt x="93" y="476"/>
                    <a:pt x="78" y="446"/>
                    <a:pt x="59" y="410"/>
                  </a:cubicBezTo>
                  <a:cubicBezTo>
                    <a:pt x="41" y="376"/>
                    <a:pt x="25" y="347"/>
                    <a:pt x="0" y="305"/>
                  </a:cubicBezTo>
                  <a:cubicBezTo>
                    <a:pt x="0" y="298"/>
                    <a:pt x="15" y="288"/>
                    <a:pt x="21" y="292"/>
                  </a:cubicBezTo>
                  <a:cubicBezTo>
                    <a:pt x="34" y="312"/>
                    <a:pt x="34" y="312"/>
                    <a:pt x="34" y="312"/>
                  </a:cubicBezTo>
                  <a:cubicBezTo>
                    <a:pt x="65" y="361"/>
                    <a:pt x="80" y="355"/>
                    <a:pt x="171" y="307"/>
                  </a:cubicBezTo>
                  <a:cubicBezTo>
                    <a:pt x="477" y="146"/>
                    <a:pt x="477" y="146"/>
                    <a:pt x="477" y="146"/>
                  </a:cubicBezTo>
                  <a:cubicBezTo>
                    <a:pt x="568" y="98"/>
                    <a:pt x="579" y="90"/>
                    <a:pt x="558" y="36"/>
                  </a:cubicBezTo>
                  <a:cubicBezTo>
                    <a:pt x="549" y="13"/>
                    <a:pt x="549" y="13"/>
                    <a:pt x="549" y="13"/>
                  </a:cubicBezTo>
                  <a:cubicBezTo>
                    <a:pt x="550" y="6"/>
                    <a:pt x="566" y="0"/>
                    <a:pt x="572" y="3"/>
                  </a:cubicBezTo>
                  <a:cubicBezTo>
                    <a:pt x="593" y="47"/>
                    <a:pt x="607" y="77"/>
                    <a:pt x="625" y="111"/>
                  </a:cubicBezTo>
                  <a:cubicBezTo>
                    <a:pt x="644" y="147"/>
                    <a:pt x="661" y="176"/>
                    <a:pt x="685" y="218"/>
                  </a:cubicBezTo>
                  <a:cubicBezTo>
                    <a:pt x="685" y="224"/>
                    <a:pt x="672" y="233"/>
                    <a:pt x="664" y="231"/>
                  </a:cubicBezTo>
                  <a:cubicBezTo>
                    <a:pt x="650" y="211"/>
                    <a:pt x="650" y="211"/>
                    <a:pt x="650" y="211"/>
                  </a:cubicBezTo>
                  <a:cubicBezTo>
                    <a:pt x="618" y="163"/>
                    <a:pt x="605" y="168"/>
                    <a:pt x="514" y="216"/>
                  </a:cubicBezTo>
                  <a:lnTo>
                    <a:pt x="208" y="3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28" name="Freeform 243"/>
            <p:cNvSpPr>
              <a:spLocks/>
            </p:cNvSpPr>
            <p:nvPr/>
          </p:nvSpPr>
          <p:spPr bwMode="auto">
            <a:xfrm>
              <a:off x="6892" y="603"/>
              <a:ext cx="100" cy="77"/>
            </a:xfrm>
            <a:custGeom>
              <a:avLst/>
              <a:gdLst>
                <a:gd name="T0" fmla="*/ 583 w 779"/>
                <a:gd name="T1" fmla="*/ 135 h 601"/>
                <a:gd name="T2" fmla="*/ 679 w 779"/>
                <a:gd name="T3" fmla="*/ 41 h 601"/>
                <a:gd name="T4" fmla="*/ 671 w 779"/>
                <a:gd name="T5" fmla="*/ 11 h 601"/>
                <a:gd name="T6" fmla="*/ 695 w 779"/>
                <a:gd name="T7" fmla="*/ 5 h 601"/>
                <a:gd name="T8" fmla="*/ 733 w 779"/>
                <a:gd name="T9" fmla="*/ 126 h 601"/>
                <a:gd name="T10" fmla="*/ 779 w 779"/>
                <a:gd name="T11" fmla="*/ 253 h 601"/>
                <a:gd name="T12" fmla="*/ 756 w 779"/>
                <a:gd name="T13" fmla="*/ 261 h 601"/>
                <a:gd name="T14" fmla="*/ 742 w 779"/>
                <a:gd name="T15" fmla="*/ 229 h 601"/>
                <a:gd name="T16" fmla="*/ 608 w 779"/>
                <a:gd name="T17" fmla="*/ 211 h 601"/>
                <a:gd name="T18" fmla="*/ 197 w 779"/>
                <a:gd name="T19" fmla="*/ 350 h 601"/>
                <a:gd name="T20" fmla="*/ 178 w 779"/>
                <a:gd name="T21" fmla="*/ 388 h 601"/>
                <a:gd name="T22" fmla="*/ 195 w 779"/>
                <a:gd name="T23" fmla="*/ 438 h 601"/>
                <a:gd name="T24" fmla="*/ 256 w 779"/>
                <a:gd name="T25" fmla="*/ 543 h 601"/>
                <a:gd name="T26" fmla="*/ 334 w 779"/>
                <a:gd name="T27" fmla="*/ 563 h 601"/>
                <a:gd name="T28" fmla="*/ 335 w 779"/>
                <a:gd name="T29" fmla="*/ 589 h 601"/>
                <a:gd name="T30" fmla="*/ 187 w 779"/>
                <a:gd name="T31" fmla="*/ 601 h 601"/>
                <a:gd name="T32" fmla="*/ 181 w 779"/>
                <a:gd name="T33" fmla="*/ 584 h 601"/>
                <a:gd name="T34" fmla="*/ 183 w 779"/>
                <a:gd name="T35" fmla="*/ 496 h 601"/>
                <a:gd name="T36" fmla="*/ 56 w 779"/>
                <a:gd name="T37" fmla="*/ 123 h 601"/>
                <a:gd name="T38" fmla="*/ 6 w 779"/>
                <a:gd name="T39" fmla="*/ 61 h 601"/>
                <a:gd name="T40" fmla="*/ 3 w 779"/>
                <a:gd name="T41" fmla="*/ 43 h 601"/>
                <a:gd name="T42" fmla="*/ 147 w 779"/>
                <a:gd name="T43" fmla="*/ 9 h 601"/>
                <a:gd name="T44" fmla="*/ 157 w 779"/>
                <a:gd name="T45" fmla="*/ 33 h 601"/>
                <a:gd name="T46" fmla="*/ 98 w 779"/>
                <a:gd name="T47" fmla="*/ 78 h 601"/>
                <a:gd name="T48" fmla="*/ 111 w 779"/>
                <a:gd name="T49" fmla="*/ 193 h 601"/>
                <a:gd name="T50" fmla="*/ 134 w 779"/>
                <a:gd name="T51" fmla="*/ 258 h 601"/>
                <a:gd name="T52" fmla="*/ 174 w 779"/>
                <a:gd name="T53" fmla="*/ 274 h 601"/>
                <a:gd name="T54" fmla="*/ 583 w 779"/>
                <a:gd name="T55" fmla="*/ 13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9" h="601">
                  <a:moveTo>
                    <a:pt x="583" y="135"/>
                  </a:moveTo>
                  <a:cubicBezTo>
                    <a:pt x="679" y="103"/>
                    <a:pt x="691" y="96"/>
                    <a:pt x="679" y="41"/>
                  </a:cubicBezTo>
                  <a:cubicBezTo>
                    <a:pt x="671" y="11"/>
                    <a:pt x="671" y="11"/>
                    <a:pt x="671" y="11"/>
                  </a:cubicBezTo>
                  <a:cubicBezTo>
                    <a:pt x="673" y="4"/>
                    <a:pt x="690" y="0"/>
                    <a:pt x="695" y="5"/>
                  </a:cubicBezTo>
                  <a:cubicBezTo>
                    <a:pt x="711" y="58"/>
                    <a:pt x="721" y="89"/>
                    <a:pt x="733" y="126"/>
                  </a:cubicBezTo>
                  <a:cubicBezTo>
                    <a:pt x="746" y="163"/>
                    <a:pt x="757" y="195"/>
                    <a:pt x="779" y="253"/>
                  </a:cubicBezTo>
                  <a:cubicBezTo>
                    <a:pt x="778" y="259"/>
                    <a:pt x="763" y="267"/>
                    <a:pt x="756" y="261"/>
                  </a:cubicBezTo>
                  <a:cubicBezTo>
                    <a:pt x="742" y="229"/>
                    <a:pt x="742" y="229"/>
                    <a:pt x="742" y="229"/>
                  </a:cubicBezTo>
                  <a:cubicBezTo>
                    <a:pt x="720" y="178"/>
                    <a:pt x="705" y="178"/>
                    <a:pt x="608" y="211"/>
                  </a:cubicBezTo>
                  <a:cubicBezTo>
                    <a:pt x="197" y="350"/>
                    <a:pt x="197" y="350"/>
                    <a:pt x="197" y="350"/>
                  </a:cubicBezTo>
                  <a:cubicBezTo>
                    <a:pt x="169" y="360"/>
                    <a:pt x="168" y="360"/>
                    <a:pt x="178" y="388"/>
                  </a:cubicBezTo>
                  <a:cubicBezTo>
                    <a:pt x="195" y="438"/>
                    <a:pt x="195" y="438"/>
                    <a:pt x="195" y="438"/>
                  </a:cubicBezTo>
                  <a:cubicBezTo>
                    <a:pt x="208" y="478"/>
                    <a:pt x="227" y="528"/>
                    <a:pt x="256" y="543"/>
                  </a:cubicBezTo>
                  <a:cubicBezTo>
                    <a:pt x="284" y="559"/>
                    <a:pt x="307" y="561"/>
                    <a:pt x="334" y="563"/>
                  </a:cubicBezTo>
                  <a:cubicBezTo>
                    <a:pt x="342" y="569"/>
                    <a:pt x="341" y="583"/>
                    <a:pt x="335" y="589"/>
                  </a:cubicBezTo>
                  <a:cubicBezTo>
                    <a:pt x="289" y="589"/>
                    <a:pt x="225" y="595"/>
                    <a:pt x="187" y="601"/>
                  </a:cubicBezTo>
                  <a:cubicBezTo>
                    <a:pt x="184" y="599"/>
                    <a:pt x="179" y="587"/>
                    <a:pt x="181" y="584"/>
                  </a:cubicBezTo>
                  <a:cubicBezTo>
                    <a:pt x="208" y="568"/>
                    <a:pt x="197" y="538"/>
                    <a:pt x="183" y="496"/>
                  </a:cubicBezTo>
                  <a:cubicBezTo>
                    <a:pt x="56" y="123"/>
                    <a:pt x="56" y="123"/>
                    <a:pt x="56" y="123"/>
                  </a:cubicBezTo>
                  <a:cubicBezTo>
                    <a:pt x="39" y="74"/>
                    <a:pt x="35" y="66"/>
                    <a:pt x="6" y="61"/>
                  </a:cubicBezTo>
                  <a:cubicBezTo>
                    <a:pt x="3" y="57"/>
                    <a:pt x="0" y="46"/>
                    <a:pt x="3" y="43"/>
                  </a:cubicBezTo>
                  <a:cubicBezTo>
                    <a:pt x="44" y="40"/>
                    <a:pt x="121" y="22"/>
                    <a:pt x="147" y="9"/>
                  </a:cubicBezTo>
                  <a:cubicBezTo>
                    <a:pt x="156" y="11"/>
                    <a:pt x="161" y="26"/>
                    <a:pt x="157" y="33"/>
                  </a:cubicBezTo>
                  <a:cubicBezTo>
                    <a:pt x="135" y="43"/>
                    <a:pt x="104" y="61"/>
                    <a:pt x="98" y="78"/>
                  </a:cubicBezTo>
                  <a:cubicBezTo>
                    <a:pt x="90" y="105"/>
                    <a:pt x="94" y="142"/>
                    <a:pt x="111" y="193"/>
                  </a:cubicBezTo>
                  <a:cubicBezTo>
                    <a:pt x="134" y="258"/>
                    <a:pt x="134" y="258"/>
                    <a:pt x="134" y="258"/>
                  </a:cubicBezTo>
                  <a:cubicBezTo>
                    <a:pt x="143" y="286"/>
                    <a:pt x="143" y="284"/>
                    <a:pt x="174" y="274"/>
                  </a:cubicBezTo>
                  <a:lnTo>
                    <a:pt x="583" y="1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29" name="Freeform 244"/>
            <p:cNvSpPr>
              <a:spLocks/>
            </p:cNvSpPr>
            <p:nvPr/>
          </p:nvSpPr>
          <p:spPr bwMode="auto">
            <a:xfrm>
              <a:off x="6884" y="512"/>
              <a:ext cx="88" cy="88"/>
            </a:xfrm>
            <a:custGeom>
              <a:avLst/>
              <a:gdLst>
                <a:gd name="T0" fmla="*/ 170 w 694"/>
                <a:gd name="T1" fmla="*/ 573 h 686"/>
                <a:gd name="T2" fmla="*/ 100 w 694"/>
                <a:gd name="T3" fmla="*/ 660 h 686"/>
                <a:gd name="T4" fmla="*/ 100 w 694"/>
                <a:gd name="T5" fmla="*/ 678 h 686"/>
                <a:gd name="T6" fmla="*/ 75 w 694"/>
                <a:gd name="T7" fmla="*/ 679 h 686"/>
                <a:gd name="T8" fmla="*/ 67 w 694"/>
                <a:gd name="T9" fmla="*/ 578 h 686"/>
                <a:gd name="T10" fmla="*/ 51 w 694"/>
                <a:gd name="T11" fmla="*/ 462 h 686"/>
                <a:gd name="T12" fmla="*/ 75 w 694"/>
                <a:gd name="T13" fmla="*/ 457 h 686"/>
                <a:gd name="T14" fmla="*/ 79 w 694"/>
                <a:gd name="T15" fmla="*/ 471 h 686"/>
                <a:gd name="T16" fmla="*/ 102 w 694"/>
                <a:gd name="T17" fmla="*/ 515 h 686"/>
                <a:gd name="T18" fmla="*/ 231 w 694"/>
                <a:gd name="T19" fmla="*/ 451 h 686"/>
                <a:gd name="T20" fmla="*/ 549 w 694"/>
                <a:gd name="T21" fmla="*/ 277 h 686"/>
                <a:gd name="T22" fmla="*/ 324 w 694"/>
                <a:gd name="T23" fmla="*/ 208 h 686"/>
                <a:gd name="T24" fmla="*/ 98 w 694"/>
                <a:gd name="T25" fmla="*/ 143 h 686"/>
                <a:gd name="T26" fmla="*/ 60 w 694"/>
                <a:gd name="T27" fmla="*/ 139 h 686"/>
                <a:gd name="T28" fmla="*/ 46 w 694"/>
                <a:gd name="T29" fmla="*/ 184 h 686"/>
                <a:gd name="T30" fmla="*/ 46 w 694"/>
                <a:gd name="T31" fmla="*/ 202 h 686"/>
                <a:gd name="T32" fmla="*/ 22 w 694"/>
                <a:gd name="T33" fmla="*/ 202 h 686"/>
                <a:gd name="T34" fmla="*/ 13 w 694"/>
                <a:gd name="T35" fmla="*/ 102 h 686"/>
                <a:gd name="T36" fmla="*/ 0 w 694"/>
                <a:gd name="T37" fmla="*/ 8 h 686"/>
                <a:gd name="T38" fmla="*/ 24 w 694"/>
                <a:gd name="T39" fmla="*/ 4 h 686"/>
                <a:gd name="T40" fmla="*/ 29 w 694"/>
                <a:gd name="T41" fmla="*/ 33 h 686"/>
                <a:gd name="T42" fmla="*/ 68 w 694"/>
                <a:gd name="T43" fmla="*/ 79 h 686"/>
                <a:gd name="T44" fmla="*/ 302 w 694"/>
                <a:gd name="T45" fmla="*/ 162 h 686"/>
                <a:gd name="T46" fmla="*/ 427 w 694"/>
                <a:gd name="T47" fmla="*/ 201 h 686"/>
                <a:gd name="T48" fmla="*/ 690 w 694"/>
                <a:gd name="T49" fmla="*/ 273 h 686"/>
                <a:gd name="T50" fmla="*/ 694 w 694"/>
                <a:gd name="T51" fmla="*/ 283 h 686"/>
                <a:gd name="T52" fmla="*/ 692 w 694"/>
                <a:gd name="T53" fmla="*/ 298 h 686"/>
                <a:gd name="T54" fmla="*/ 569 w 694"/>
                <a:gd name="T55" fmla="*/ 357 h 686"/>
                <a:gd name="T56" fmla="*/ 170 w 694"/>
                <a:gd name="T57" fmla="*/ 57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4" h="686">
                  <a:moveTo>
                    <a:pt x="170" y="573"/>
                  </a:moveTo>
                  <a:cubicBezTo>
                    <a:pt x="119" y="602"/>
                    <a:pt x="100" y="618"/>
                    <a:pt x="100" y="660"/>
                  </a:cubicBezTo>
                  <a:cubicBezTo>
                    <a:pt x="100" y="678"/>
                    <a:pt x="100" y="678"/>
                    <a:pt x="100" y="678"/>
                  </a:cubicBezTo>
                  <a:cubicBezTo>
                    <a:pt x="95" y="685"/>
                    <a:pt x="81" y="686"/>
                    <a:pt x="75" y="679"/>
                  </a:cubicBezTo>
                  <a:cubicBezTo>
                    <a:pt x="74" y="651"/>
                    <a:pt x="72" y="620"/>
                    <a:pt x="67" y="578"/>
                  </a:cubicBezTo>
                  <a:cubicBezTo>
                    <a:pt x="62" y="536"/>
                    <a:pt x="57" y="502"/>
                    <a:pt x="51" y="462"/>
                  </a:cubicBezTo>
                  <a:cubicBezTo>
                    <a:pt x="54" y="455"/>
                    <a:pt x="68" y="451"/>
                    <a:pt x="75" y="457"/>
                  </a:cubicBezTo>
                  <a:cubicBezTo>
                    <a:pt x="79" y="471"/>
                    <a:pt x="79" y="471"/>
                    <a:pt x="79" y="471"/>
                  </a:cubicBezTo>
                  <a:cubicBezTo>
                    <a:pt x="87" y="507"/>
                    <a:pt x="94" y="515"/>
                    <a:pt x="102" y="515"/>
                  </a:cubicBezTo>
                  <a:cubicBezTo>
                    <a:pt x="111" y="512"/>
                    <a:pt x="162" y="489"/>
                    <a:pt x="231" y="451"/>
                  </a:cubicBezTo>
                  <a:cubicBezTo>
                    <a:pt x="338" y="394"/>
                    <a:pt x="444" y="337"/>
                    <a:pt x="549" y="277"/>
                  </a:cubicBezTo>
                  <a:cubicBezTo>
                    <a:pt x="482" y="254"/>
                    <a:pt x="378" y="224"/>
                    <a:pt x="324" y="208"/>
                  </a:cubicBezTo>
                  <a:cubicBezTo>
                    <a:pt x="255" y="187"/>
                    <a:pt x="141" y="155"/>
                    <a:pt x="98" y="143"/>
                  </a:cubicBezTo>
                  <a:cubicBezTo>
                    <a:pt x="77" y="137"/>
                    <a:pt x="66" y="138"/>
                    <a:pt x="60" y="139"/>
                  </a:cubicBezTo>
                  <a:cubicBezTo>
                    <a:pt x="53" y="139"/>
                    <a:pt x="46" y="150"/>
                    <a:pt x="46" y="184"/>
                  </a:cubicBezTo>
                  <a:cubicBezTo>
                    <a:pt x="46" y="202"/>
                    <a:pt x="46" y="202"/>
                    <a:pt x="46" y="202"/>
                  </a:cubicBezTo>
                  <a:cubicBezTo>
                    <a:pt x="41" y="209"/>
                    <a:pt x="26" y="209"/>
                    <a:pt x="22" y="202"/>
                  </a:cubicBezTo>
                  <a:cubicBezTo>
                    <a:pt x="21" y="175"/>
                    <a:pt x="18" y="138"/>
                    <a:pt x="13" y="102"/>
                  </a:cubicBezTo>
                  <a:cubicBezTo>
                    <a:pt x="10" y="70"/>
                    <a:pt x="6" y="40"/>
                    <a:pt x="0" y="8"/>
                  </a:cubicBezTo>
                  <a:cubicBezTo>
                    <a:pt x="3" y="1"/>
                    <a:pt x="19" y="0"/>
                    <a:pt x="24" y="4"/>
                  </a:cubicBezTo>
                  <a:cubicBezTo>
                    <a:pt x="29" y="33"/>
                    <a:pt x="29" y="33"/>
                    <a:pt x="29" y="33"/>
                  </a:cubicBezTo>
                  <a:cubicBezTo>
                    <a:pt x="34" y="56"/>
                    <a:pt x="47" y="69"/>
                    <a:pt x="68" y="79"/>
                  </a:cubicBezTo>
                  <a:cubicBezTo>
                    <a:pt x="117" y="101"/>
                    <a:pt x="199" y="130"/>
                    <a:pt x="302" y="162"/>
                  </a:cubicBezTo>
                  <a:cubicBezTo>
                    <a:pt x="427" y="201"/>
                    <a:pt x="427" y="201"/>
                    <a:pt x="427" y="201"/>
                  </a:cubicBezTo>
                  <a:cubicBezTo>
                    <a:pt x="520" y="229"/>
                    <a:pt x="637" y="262"/>
                    <a:pt x="690" y="273"/>
                  </a:cubicBezTo>
                  <a:cubicBezTo>
                    <a:pt x="692" y="275"/>
                    <a:pt x="693" y="279"/>
                    <a:pt x="694" y="283"/>
                  </a:cubicBezTo>
                  <a:cubicBezTo>
                    <a:pt x="694" y="288"/>
                    <a:pt x="694" y="293"/>
                    <a:pt x="692" y="298"/>
                  </a:cubicBezTo>
                  <a:cubicBezTo>
                    <a:pt x="653" y="313"/>
                    <a:pt x="608" y="335"/>
                    <a:pt x="569" y="357"/>
                  </a:cubicBezTo>
                  <a:lnTo>
                    <a:pt x="170" y="5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30" name="Freeform 245"/>
            <p:cNvSpPr>
              <a:spLocks/>
            </p:cNvSpPr>
            <p:nvPr/>
          </p:nvSpPr>
          <p:spPr bwMode="auto">
            <a:xfrm>
              <a:off x="6881" y="428"/>
              <a:ext cx="91" cy="81"/>
            </a:xfrm>
            <a:custGeom>
              <a:avLst/>
              <a:gdLst>
                <a:gd name="T0" fmla="*/ 555 w 711"/>
                <a:gd name="T1" fmla="*/ 324 h 634"/>
                <a:gd name="T2" fmla="*/ 681 w 711"/>
                <a:gd name="T3" fmla="*/ 278 h 634"/>
                <a:gd name="T4" fmla="*/ 687 w 711"/>
                <a:gd name="T5" fmla="*/ 248 h 634"/>
                <a:gd name="T6" fmla="*/ 711 w 711"/>
                <a:gd name="T7" fmla="*/ 252 h 634"/>
                <a:gd name="T8" fmla="*/ 696 w 711"/>
                <a:gd name="T9" fmla="*/ 378 h 634"/>
                <a:gd name="T10" fmla="*/ 685 w 711"/>
                <a:gd name="T11" fmla="*/ 513 h 634"/>
                <a:gd name="T12" fmla="*/ 661 w 711"/>
                <a:gd name="T13" fmla="*/ 510 h 634"/>
                <a:gd name="T14" fmla="*/ 662 w 711"/>
                <a:gd name="T15" fmla="*/ 475 h 634"/>
                <a:gd name="T16" fmla="*/ 547 w 711"/>
                <a:gd name="T17" fmla="*/ 403 h 634"/>
                <a:gd name="T18" fmla="*/ 116 w 711"/>
                <a:gd name="T19" fmla="*/ 360 h 634"/>
                <a:gd name="T20" fmla="*/ 82 w 711"/>
                <a:gd name="T21" fmla="*/ 386 h 634"/>
                <a:gd name="T22" fmla="*/ 76 w 711"/>
                <a:gd name="T23" fmla="*/ 439 h 634"/>
                <a:gd name="T24" fmla="*/ 88 w 711"/>
                <a:gd name="T25" fmla="*/ 560 h 634"/>
                <a:gd name="T26" fmla="*/ 151 w 711"/>
                <a:gd name="T27" fmla="*/ 610 h 634"/>
                <a:gd name="T28" fmla="*/ 141 w 711"/>
                <a:gd name="T29" fmla="*/ 634 h 634"/>
                <a:gd name="T30" fmla="*/ 1 w 711"/>
                <a:gd name="T31" fmla="*/ 583 h 634"/>
                <a:gd name="T32" fmla="*/ 3 w 711"/>
                <a:gd name="T33" fmla="*/ 565 h 634"/>
                <a:gd name="T34" fmla="*/ 41 w 711"/>
                <a:gd name="T35" fmla="*/ 486 h 634"/>
                <a:gd name="T36" fmla="*/ 81 w 711"/>
                <a:gd name="T37" fmla="*/ 95 h 634"/>
                <a:gd name="T38" fmla="*/ 61 w 711"/>
                <a:gd name="T39" fmla="*/ 17 h 634"/>
                <a:gd name="T40" fmla="*/ 66 w 711"/>
                <a:gd name="T41" fmla="*/ 0 h 634"/>
                <a:gd name="T42" fmla="*/ 211 w 711"/>
                <a:gd name="T43" fmla="*/ 29 h 634"/>
                <a:gd name="T44" fmla="*/ 211 w 711"/>
                <a:gd name="T45" fmla="*/ 54 h 634"/>
                <a:gd name="T46" fmla="*/ 138 w 711"/>
                <a:gd name="T47" fmla="*/ 71 h 634"/>
                <a:gd name="T48" fmla="*/ 102 w 711"/>
                <a:gd name="T49" fmla="*/ 181 h 634"/>
                <a:gd name="T50" fmla="*/ 95 w 711"/>
                <a:gd name="T51" fmla="*/ 249 h 634"/>
                <a:gd name="T52" fmla="*/ 125 w 711"/>
                <a:gd name="T53" fmla="*/ 281 h 634"/>
                <a:gd name="T54" fmla="*/ 555 w 711"/>
                <a:gd name="T55" fmla="*/ 3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1" h="634">
                  <a:moveTo>
                    <a:pt x="555" y="324"/>
                  </a:moveTo>
                  <a:cubicBezTo>
                    <a:pt x="656" y="334"/>
                    <a:pt x="670" y="334"/>
                    <a:pt x="681" y="278"/>
                  </a:cubicBezTo>
                  <a:cubicBezTo>
                    <a:pt x="687" y="248"/>
                    <a:pt x="687" y="248"/>
                    <a:pt x="687" y="248"/>
                  </a:cubicBezTo>
                  <a:cubicBezTo>
                    <a:pt x="692" y="242"/>
                    <a:pt x="709" y="246"/>
                    <a:pt x="711" y="252"/>
                  </a:cubicBezTo>
                  <a:cubicBezTo>
                    <a:pt x="704" y="307"/>
                    <a:pt x="700" y="340"/>
                    <a:pt x="696" y="378"/>
                  </a:cubicBezTo>
                  <a:cubicBezTo>
                    <a:pt x="692" y="417"/>
                    <a:pt x="689" y="451"/>
                    <a:pt x="685" y="513"/>
                  </a:cubicBezTo>
                  <a:cubicBezTo>
                    <a:pt x="682" y="518"/>
                    <a:pt x="665" y="519"/>
                    <a:pt x="661" y="510"/>
                  </a:cubicBezTo>
                  <a:cubicBezTo>
                    <a:pt x="662" y="475"/>
                    <a:pt x="662" y="475"/>
                    <a:pt x="662" y="475"/>
                  </a:cubicBezTo>
                  <a:cubicBezTo>
                    <a:pt x="662" y="420"/>
                    <a:pt x="648" y="413"/>
                    <a:pt x="547" y="403"/>
                  </a:cubicBezTo>
                  <a:cubicBezTo>
                    <a:pt x="116" y="360"/>
                    <a:pt x="116" y="360"/>
                    <a:pt x="116" y="360"/>
                  </a:cubicBezTo>
                  <a:cubicBezTo>
                    <a:pt x="86" y="357"/>
                    <a:pt x="85" y="357"/>
                    <a:pt x="82" y="386"/>
                  </a:cubicBezTo>
                  <a:cubicBezTo>
                    <a:pt x="76" y="439"/>
                    <a:pt x="76" y="439"/>
                    <a:pt x="76" y="439"/>
                  </a:cubicBezTo>
                  <a:cubicBezTo>
                    <a:pt x="72" y="480"/>
                    <a:pt x="69" y="533"/>
                    <a:pt x="88" y="560"/>
                  </a:cubicBezTo>
                  <a:cubicBezTo>
                    <a:pt x="107" y="585"/>
                    <a:pt x="128" y="597"/>
                    <a:pt x="151" y="610"/>
                  </a:cubicBezTo>
                  <a:cubicBezTo>
                    <a:pt x="156" y="618"/>
                    <a:pt x="150" y="631"/>
                    <a:pt x="141" y="634"/>
                  </a:cubicBezTo>
                  <a:cubicBezTo>
                    <a:pt x="100" y="615"/>
                    <a:pt x="39" y="594"/>
                    <a:pt x="1" y="583"/>
                  </a:cubicBezTo>
                  <a:cubicBezTo>
                    <a:pt x="0" y="580"/>
                    <a:pt x="0" y="567"/>
                    <a:pt x="3" y="565"/>
                  </a:cubicBezTo>
                  <a:cubicBezTo>
                    <a:pt x="35" y="562"/>
                    <a:pt x="37" y="530"/>
                    <a:pt x="41" y="486"/>
                  </a:cubicBezTo>
                  <a:cubicBezTo>
                    <a:pt x="81" y="95"/>
                    <a:pt x="81" y="95"/>
                    <a:pt x="81" y="95"/>
                  </a:cubicBezTo>
                  <a:cubicBezTo>
                    <a:pt x="86" y="43"/>
                    <a:pt x="85" y="34"/>
                    <a:pt x="61" y="17"/>
                  </a:cubicBezTo>
                  <a:cubicBezTo>
                    <a:pt x="60" y="12"/>
                    <a:pt x="62" y="1"/>
                    <a:pt x="66" y="0"/>
                  </a:cubicBezTo>
                  <a:cubicBezTo>
                    <a:pt x="105" y="14"/>
                    <a:pt x="182" y="29"/>
                    <a:pt x="211" y="29"/>
                  </a:cubicBezTo>
                  <a:cubicBezTo>
                    <a:pt x="219" y="33"/>
                    <a:pt x="217" y="50"/>
                    <a:pt x="211" y="54"/>
                  </a:cubicBezTo>
                  <a:cubicBezTo>
                    <a:pt x="186" y="55"/>
                    <a:pt x="150" y="58"/>
                    <a:pt x="138" y="71"/>
                  </a:cubicBezTo>
                  <a:cubicBezTo>
                    <a:pt x="119" y="92"/>
                    <a:pt x="108" y="128"/>
                    <a:pt x="102" y="181"/>
                  </a:cubicBezTo>
                  <a:cubicBezTo>
                    <a:pt x="95" y="249"/>
                    <a:pt x="95" y="249"/>
                    <a:pt x="95" y="249"/>
                  </a:cubicBezTo>
                  <a:cubicBezTo>
                    <a:pt x="93" y="278"/>
                    <a:pt x="94" y="278"/>
                    <a:pt x="125" y="281"/>
                  </a:cubicBezTo>
                  <a:lnTo>
                    <a:pt x="55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31" name="Freeform 246"/>
            <p:cNvSpPr>
              <a:spLocks noEditPoints="1"/>
            </p:cNvSpPr>
            <p:nvPr/>
          </p:nvSpPr>
          <p:spPr bwMode="auto">
            <a:xfrm>
              <a:off x="6900" y="337"/>
              <a:ext cx="97" cy="97"/>
            </a:xfrm>
            <a:custGeom>
              <a:avLst/>
              <a:gdLst>
                <a:gd name="T0" fmla="*/ 275 w 762"/>
                <a:gd name="T1" fmla="*/ 704 h 762"/>
                <a:gd name="T2" fmla="*/ 66 w 762"/>
                <a:gd name="T3" fmla="*/ 264 h 762"/>
                <a:gd name="T4" fmla="*/ 492 w 762"/>
                <a:gd name="T5" fmla="*/ 57 h 762"/>
                <a:gd name="T6" fmla="*/ 699 w 762"/>
                <a:gd name="T7" fmla="*/ 487 h 762"/>
                <a:gd name="T8" fmla="*/ 275 w 762"/>
                <a:gd name="T9" fmla="*/ 704 h 762"/>
                <a:gd name="T10" fmla="*/ 488 w 762"/>
                <a:gd name="T11" fmla="*/ 158 h 762"/>
                <a:gd name="T12" fmla="*/ 89 w 762"/>
                <a:gd name="T13" fmla="*/ 290 h 762"/>
                <a:gd name="T14" fmla="*/ 278 w 762"/>
                <a:gd name="T15" fmla="*/ 602 h 762"/>
                <a:gd name="T16" fmla="*/ 675 w 762"/>
                <a:gd name="T17" fmla="*/ 465 h 762"/>
                <a:gd name="T18" fmla="*/ 488 w 762"/>
                <a:gd name="T19" fmla="*/ 15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275" y="704"/>
                  </a:moveTo>
                  <a:cubicBezTo>
                    <a:pt x="92" y="640"/>
                    <a:pt x="0" y="453"/>
                    <a:pt x="66" y="264"/>
                  </a:cubicBezTo>
                  <a:cubicBezTo>
                    <a:pt x="140" y="53"/>
                    <a:pt x="331" y="0"/>
                    <a:pt x="492" y="57"/>
                  </a:cubicBezTo>
                  <a:cubicBezTo>
                    <a:pt x="676" y="122"/>
                    <a:pt x="762" y="310"/>
                    <a:pt x="699" y="487"/>
                  </a:cubicBezTo>
                  <a:cubicBezTo>
                    <a:pt x="628" y="690"/>
                    <a:pt x="440" y="762"/>
                    <a:pt x="275" y="704"/>
                  </a:cubicBezTo>
                  <a:close/>
                  <a:moveTo>
                    <a:pt x="488" y="158"/>
                  </a:moveTo>
                  <a:cubicBezTo>
                    <a:pt x="337" y="105"/>
                    <a:pt x="151" y="115"/>
                    <a:pt x="89" y="290"/>
                  </a:cubicBezTo>
                  <a:cubicBezTo>
                    <a:pt x="56" y="385"/>
                    <a:pt x="77" y="532"/>
                    <a:pt x="278" y="602"/>
                  </a:cubicBezTo>
                  <a:cubicBezTo>
                    <a:pt x="413" y="650"/>
                    <a:pt x="612" y="645"/>
                    <a:pt x="675" y="465"/>
                  </a:cubicBezTo>
                  <a:cubicBezTo>
                    <a:pt x="714" y="355"/>
                    <a:pt x="668" y="222"/>
                    <a:pt x="488"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32" name="Freeform 247"/>
            <p:cNvSpPr>
              <a:spLocks/>
            </p:cNvSpPr>
            <p:nvPr/>
          </p:nvSpPr>
          <p:spPr bwMode="auto">
            <a:xfrm>
              <a:off x="6977" y="224"/>
              <a:ext cx="82" cy="83"/>
            </a:xfrm>
            <a:custGeom>
              <a:avLst/>
              <a:gdLst>
                <a:gd name="T0" fmla="*/ 558 w 640"/>
                <a:gd name="T1" fmla="*/ 560 h 652"/>
                <a:gd name="T2" fmla="*/ 433 w 640"/>
                <a:gd name="T3" fmla="*/ 652 h 652"/>
                <a:gd name="T4" fmla="*/ 312 w 640"/>
                <a:gd name="T5" fmla="*/ 584 h 652"/>
                <a:gd name="T6" fmla="*/ 325 w 640"/>
                <a:gd name="T7" fmla="*/ 564 h 652"/>
                <a:gd name="T8" fmla="*/ 543 w 640"/>
                <a:gd name="T9" fmla="*/ 531 h 652"/>
                <a:gd name="T10" fmla="*/ 537 w 640"/>
                <a:gd name="T11" fmla="*/ 366 h 652"/>
                <a:gd name="T12" fmla="*/ 382 w 640"/>
                <a:gd name="T13" fmla="*/ 339 h 652"/>
                <a:gd name="T14" fmla="*/ 276 w 640"/>
                <a:gd name="T15" fmla="*/ 370 h 652"/>
                <a:gd name="T16" fmla="*/ 81 w 640"/>
                <a:gd name="T17" fmla="*/ 342 h 652"/>
                <a:gd name="T18" fmla="*/ 82 w 640"/>
                <a:gd name="T19" fmla="*/ 83 h 652"/>
                <a:gd name="T20" fmla="*/ 150 w 640"/>
                <a:gd name="T21" fmla="*/ 22 h 652"/>
                <a:gd name="T22" fmla="*/ 177 w 640"/>
                <a:gd name="T23" fmla="*/ 0 h 652"/>
                <a:gd name="T24" fmla="*/ 278 w 640"/>
                <a:gd name="T25" fmla="*/ 64 h 652"/>
                <a:gd name="T26" fmla="*/ 265 w 640"/>
                <a:gd name="T27" fmla="*/ 84 h 652"/>
                <a:gd name="T28" fmla="*/ 95 w 640"/>
                <a:gd name="T29" fmla="*/ 114 h 652"/>
                <a:gd name="T30" fmla="*/ 103 w 640"/>
                <a:gd name="T31" fmla="*/ 271 h 652"/>
                <a:gd name="T32" fmla="*/ 247 w 640"/>
                <a:gd name="T33" fmla="*/ 286 h 652"/>
                <a:gd name="T34" fmla="*/ 334 w 640"/>
                <a:gd name="T35" fmla="*/ 258 h 652"/>
                <a:gd name="T36" fmla="*/ 555 w 640"/>
                <a:gd name="T37" fmla="*/ 286 h 652"/>
                <a:gd name="T38" fmla="*/ 558 w 640"/>
                <a:gd name="T39" fmla="*/ 56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0" h="652">
                  <a:moveTo>
                    <a:pt x="558" y="560"/>
                  </a:moveTo>
                  <a:cubicBezTo>
                    <a:pt x="505" y="622"/>
                    <a:pt x="453" y="645"/>
                    <a:pt x="433" y="652"/>
                  </a:cubicBezTo>
                  <a:cubicBezTo>
                    <a:pt x="409" y="647"/>
                    <a:pt x="348" y="612"/>
                    <a:pt x="312" y="584"/>
                  </a:cubicBezTo>
                  <a:cubicBezTo>
                    <a:pt x="310" y="576"/>
                    <a:pt x="318" y="564"/>
                    <a:pt x="325" y="564"/>
                  </a:cubicBezTo>
                  <a:cubicBezTo>
                    <a:pt x="372" y="585"/>
                    <a:pt x="470" y="617"/>
                    <a:pt x="543" y="531"/>
                  </a:cubicBezTo>
                  <a:cubicBezTo>
                    <a:pt x="596" y="469"/>
                    <a:pt x="581" y="404"/>
                    <a:pt x="537" y="366"/>
                  </a:cubicBezTo>
                  <a:cubicBezTo>
                    <a:pt x="504" y="338"/>
                    <a:pt x="462" y="314"/>
                    <a:pt x="382" y="339"/>
                  </a:cubicBezTo>
                  <a:cubicBezTo>
                    <a:pt x="276" y="370"/>
                    <a:pt x="276" y="370"/>
                    <a:pt x="276" y="370"/>
                  </a:cubicBezTo>
                  <a:cubicBezTo>
                    <a:pt x="220" y="386"/>
                    <a:pt x="142" y="393"/>
                    <a:pt x="81" y="342"/>
                  </a:cubicBezTo>
                  <a:cubicBezTo>
                    <a:pt x="11" y="282"/>
                    <a:pt x="0" y="179"/>
                    <a:pt x="82" y="83"/>
                  </a:cubicBezTo>
                  <a:cubicBezTo>
                    <a:pt x="102" y="60"/>
                    <a:pt x="128" y="37"/>
                    <a:pt x="150" y="22"/>
                  </a:cubicBezTo>
                  <a:cubicBezTo>
                    <a:pt x="160" y="15"/>
                    <a:pt x="171" y="6"/>
                    <a:pt x="177" y="0"/>
                  </a:cubicBezTo>
                  <a:cubicBezTo>
                    <a:pt x="200" y="9"/>
                    <a:pt x="247" y="37"/>
                    <a:pt x="278" y="64"/>
                  </a:cubicBezTo>
                  <a:cubicBezTo>
                    <a:pt x="280" y="70"/>
                    <a:pt x="272" y="84"/>
                    <a:pt x="265" y="84"/>
                  </a:cubicBezTo>
                  <a:cubicBezTo>
                    <a:pt x="221" y="63"/>
                    <a:pt x="156" y="43"/>
                    <a:pt x="95" y="114"/>
                  </a:cubicBezTo>
                  <a:cubicBezTo>
                    <a:pt x="34" y="186"/>
                    <a:pt x="69" y="242"/>
                    <a:pt x="103" y="271"/>
                  </a:cubicBezTo>
                  <a:cubicBezTo>
                    <a:pt x="146" y="308"/>
                    <a:pt x="206" y="298"/>
                    <a:pt x="247" y="286"/>
                  </a:cubicBezTo>
                  <a:cubicBezTo>
                    <a:pt x="334" y="258"/>
                    <a:pt x="334" y="258"/>
                    <a:pt x="334" y="258"/>
                  </a:cubicBezTo>
                  <a:cubicBezTo>
                    <a:pt x="403" y="236"/>
                    <a:pt x="485" y="226"/>
                    <a:pt x="555" y="286"/>
                  </a:cubicBezTo>
                  <a:cubicBezTo>
                    <a:pt x="636" y="355"/>
                    <a:pt x="640" y="464"/>
                    <a:pt x="558" y="5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33" name="Freeform 248"/>
            <p:cNvSpPr>
              <a:spLocks/>
            </p:cNvSpPr>
            <p:nvPr/>
          </p:nvSpPr>
          <p:spPr bwMode="auto">
            <a:xfrm>
              <a:off x="7008" y="156"/>
              <a:ext cx="87" cy="95"/>
            </a:xfrm>
            <a:custGeom>
              <a:avLst/>
              <a:gdLst>
                <a:gd name="T0" fmla="*/ 142 w 676"/>
                <a:gd name="T1" fmla="*/ 449 h 740"/>
                <a:gd name="T2" fmla="*/ 31 w 676"/>
                <a:gd name="T3" fmla="*/ 437 h 740"/>
                <a:gd name="T4" fmla="*/ 17 w 676"/>
                <a:gd name="T5" fmla="*/ 446 h 740"/>
                <a:gd name="T6" fmla="*/ 3 w 676"/>
                <a:gd name="T7" fmla="*/ 426 h 740"/>
                <a:gd name="T8" fmla="*/ 83 w 676"/>
                <a:gd name="T9" fmla="*/ 365 h 740"/>
                <a:gd name="T10" fmla="*/ 172 w 676"/>
                <a:gd name="T11" fmla="*/ 289 h 740"/>
                <a:gd name="T12" fmla="*/ 189 w 676"/>
                <a:gd name="T13" fmla="*/ 306 h 740"/>
                <a:gd name="T14" fmla="*/ 179 w 676"/>
                <a:gd name="T15" fmla="*/ 317 h 740"/>
                <a:gd name="T16" fmla="*/ 155 w 676"/>
                <a:gd name="T17" fmla="*/ 360 h 740"/>
                <a:gd name="T18" fmla="*/ 278 w 676"/>
                <a:gd name="T19" fmla="*/ 435 h 740"/>
                <a:gd name="T20" fmla="*/ 596 w 676"/>
                <a:gd name="T21" fmla="*/ 608 h 740"/>
                <a:gd name="T22" fmla="*/ 533 w 676"/>
                <a:gd name="T23" fmla="*/ 382 h 740"/>
                <a:gd name="T24" fmla="*/ 466 w 676"/>
                <a:gd name="T25" fmla="*/ 156 h 740"/>
                <a:gd name="T26" fmla="*/ 449 w 676"/>
                <a:gd name="T27" fmla="*/ 122 h 740"/>
                <a:gd name="T28" fmla="*/ 403 w 676"/>
                <a:gd name="T29" fmla="*/ 135 h 740"/>
                <a:gd name="T30" fmla="*/ 389 w 676"/>
                <a:gd name="T31" fmla="*/ 144 h 740"/>
                <a:gd name="T32" fmla="*/ 375 w 676"/>
                <a:gd name="T33" fmla="*/ 124 h 740"/>
                <a:gd name="T34" fmla="*/ 455 w 676"/>
                <a:gd name="T35" fmla="*/ 63 h 740"/>
                <a:gd name="T36" fmla="*/ 526 w 676"/>
                <a:gd name="T37" fmla="*/ 1 h 740"/>
                <a:gd name="T38" fmla="*/ 543 w 676"/>
                <a:gd name="T39" fmla="*/ 19 h 740"/>
                <a:gd name="T40" fmla="*/ 522 w 676"/>
                <a:gd name="T41" fmla="*/ 39 h 740"/>
                <a:gd name="T42" fmla="*/ 504 w 676"/>
                <a:gd name="T43" fmla="*/ 97 h 740"/>
                <a:gd name="T44" fmla="*/ 560 w 676"/>
                <a:gd name="T45" fmla="*/ 339 h 740"/>
                <a:gd name="T46" fmla="*/ 595 w 676"/>
                <a:gd name="T47" fmla="*/ 464 h 740"/>
                <a:gd name="T48" fmla="*/ 676 w 676"/>
                <a:gd name="T49" fmla="*/ 724 h 740"/>
                <a:gd name="T50" fmla="*/ 669 w 676"/>
                <a:gd name="T51" fmla="*/ 733 h 740"/>
                <a:gd name="T52" fmla="*/ 656 w 676"/>
                <a:gd name="T53" fmla="*/ 740 h 740"/>
                <a:gd name="T54" fmla="*/ 540 w 676"/>
                <a:gd name="T55" fmla="*/ 668 h 740"/>
                <a:gd name="T56" fmla="*/ 142 w 676"/>
                <a:gd name="T57" fmla="*/ 44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6" h="740">
                  <a:moveTo>
                    <a:pt x="142" y="449"/>
                  </a:moveTo>
                  <a:cubicBezTo>
                    <a:pt x="91" y="421"/>
                    <a:pt x="67" y="414"/>
                    <a:pt x="31" y="437"/>
                  </a:cubicBezTo>
                  <a:cubicBezTo>
                    <a:pt x="17" y="446"/>
                    <a:pt x="17" y="446"/>
                    <a:pt x="17" y="446"/>
                  </a:cubicBezTo>
                  <a:cubicBezTo>
                    <a:pt x="8" y="446"/>
                    <a:pt x="0" y="435"/>
                    <a:pt x="3" y="426"/>
                  </a:cubicBezTo>
                  <a:cubicBezTo>
                    <a:pt x="26" y="410"/>
                    <a:pt x="51" y="391"/>
                    <a:pt x="83" y="365"/>
                  </a:cubicBezTo>
                  <a:cubicBezTo>
                    <a:pt x="116" y="338"/>
                    <a:pt x="142" y="316"/>
                    <a:pt x="172" y="289"/>
                  </a:cubicBezTo>
                  <a:cubicBezTo>
                    <a:pt x="180" y="287"/>
                    <a:pt x="191" y="297"/>
                    <a:pt x="189" y="306"/>
                  </a:cubicBezTo>
                  <a:cubicBezTo>
                    <a:pt x="179" y="317"/>
                    <a:pt x="179" y="317"/>
                    <a:pt x="179" y="317"/>
                  </a:cubicBezTo>
                  <a:cubicBezTo>
                    <a:pt x="153" y="344"/>
                    <a:pt x="151" y="353"/>
                    <a:pt x="155" y="360"/>
                  </a:cubicBezTo>
                  <a:cubicBezTo>
                    <a:pt x="163" y="366"/>
                    <a:pt x="209" y="397"/>
                    <a:pt x="278" y="435"/>
                  </a:cubicBezTo>
                  <a:cubicBezTo>
                    <a:pt x="384" y="494"/>
                    <a:pt x="489" y="553"/>
                    <a:pt x="596" y="608"/>
                  </a:cubicBezTo>
                  <a:cubicBezTo>
                    <a:pt x="579" y="539"/>
                    <a:pt x="549" y="435"/>
                    <a:pt x="533" y="382"/>
                  </a:cubicBezTo>
                  <a:cubicBezTo>
                    <a:pt x="514" y="312"/>
                    <a:pt x="480" y="199"/>
                    <a:pt x="466" y="156"/>
                  </a:cubicBezTo>
                  <a:cubicBezTo>
                    <a:pt x="459" y="136"/>
                    <a:pt x="453" y="127"/>
                    <a:pt x="449" y="122"/>
                  </a:cubicBezTo>
                  <a:cubicBezTo>
                    <a:pt x="445" y="116"/>
                    <a:pt x="432" y="116"/>
                    <a:pt x="403" y="135"/>
                  </a:cubicBezTo>
                  <a:cubicBezTo>
                    <a:pt x="389" y="144"/>
                    <a:pt x="389" y="144"/>
                    <a:pt x="389" y="144"/>
                  </a:cubicBezTo>
                  <a:cubicBezTo>
                    <a:pt x="380" y="144"/>
                    <a:pt x="372" y="131"/>
                    <a:pt x="375" y="124"/>
                  </a:cubicBezTo>
                  <a:cubicBezTo>
                    <a:pt x="397" y="109"/>
                    <a:pt x="427" y="86"/>
                    <a:pt x="455" y="63"/>
                  </a:cubicBezTo>
                  <a:cubicBezTo>
                    <a:pt x="480" y="43"/>
                    <a:pt x="503" y="23"/>
                    <a:pt x="526" y="1"/>
                  </a:cubicBezTo>
                  <a:cubicBezTo>
                    <a:pt x="534" y="0"/>
                    <a:pt x="544" y="12"/>
                    <a:pt x="543" y="19"/>
                  </a:cubicBezTo>
                  <a:cubicBezTo>
                    <a:pt x="522" y="39"/>
                    <a:pt x="522" y="39"/>
                    <a:pt x="522" y="39"/>
                  </a:cubicBezTo>
                  <a:cubicBezTo>
                    <a:pt x="505" y="55"/>
                    <a:pt x="501" y="73"/>
                    <a:pt x="504" y="97"/>
                  </a:cubicBezTo>
                  <a:cubicBezTo>
                    <a:pt x="512" y="149"/>
                    <a:pt x="532" y="234"/>
                    <a:pt x="560" y="339"/>
                  </a:cubicBezTo>
                  <a:cubicBezTo>
                    <a:pt x="595" y="464"/>
                    <a:pt x="595" y="464"/>
                    <a:pt x="595" y="464"/>
                  </a:cubicBezTo>
                  <a:cubicBezTo>
                    <a:pt x="621" y="558"/>
                    <a:pt x="656" y="674"/>
                    <a:pt x="676" y="724"/>
                  </a:cubicBezTo>
                  <a:cubicBezTo>
                    <a:pt x="675" y="728"/>
                    <a:pt x="672" y="731"/>
                    <a:pt x="669" y="733"/>
                  </a:cubicBezTo>
                  <a:cubicBezTo>
                    <a:pt x="666" y="736"/>
                    <a:pt x="661" y="739"/>
                    <a:pt x="656" y="740"/>
                  </a:cubicBezTo>
                  <a:cubicBezTo>
                    <a:pt x="622" y="715"/>
                    <a:pt x="580" y="689"/>
                    <a:pt x="540" y="668"/>
                  </a:cubicBezTo>
                  <a:lnTo>
                    <a:pt x="142" y="4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34" name="Freeform 249"/>
            <p:cNvSpPr>
              <a:spLocks/>
            </p:cNvSpPr>
            <p:nvPr/>
          </p:nvSpPr>
          <p:spPr bwMode="auto">
            <a:xfrm>
              <a:off x="7084" y="134"/>
              <a:ext cx="68" cy="92"/>
            </a:xfrm>
            <a:custGeom>
              <a:avLst/>
              <a:gdLst>
                <a:gd name="T0" fmla="*/ 374 w 532"/>
                <a:gd name="T1" fmla="*/ 512 h 716"/>
                <a:gd name="T2" fmla="*/ 487 w 532"/>
                <a:gd name="T3" fmla="*/ 589 h 716"/>
                <a:gd name="T4" fmla="*/ 512 w 532"/>
                <a:gd name="T5" fmla="*/ 579 h 716"/>
                <a:gd name="T6" fmla="*/ 522 w 532"/>
                <a:gd name="T7" fmla="*/ 601 h 716"/>
                <a:gd name="T8" fmla="*/ 409 w 532"/>
                <a:gd name="T9" fmla="*/ 658 h 716"/>
                <a:gd name="T10" fmla="*/ 305 w 532"/>
                <a:gd name="T11" fmla="*/ 716 h 716"/>
                <a:gd name="T12" fmla="*/ 292 w 532"/>
                <a:gd name="T13" fmla="*/ 695 h 716"/>
                <a:gd name="T14" fmla="*/ 309 w 532"/>
                <a:gd name="T15" fmla="*/ 683 h 716"/>
                <a:gd name="T16" fmla="*/ 304 w 532"/>
                <a:gd name="T17" fmla="*/ 549 h 716"/>
                <a:gd name="T18" fmla="*/ 136 w 532"/>
                <a:gd name="T19" fmla="*/ 233 h 716"/>
                <a:gd name="T20" fmla="*/ 47 w 532"/>
                <a:gd name="T21" fmla="*/ 162 h 716"/>
                <a:gd name="T22" fmla="*/ 14 w 532"/>
                <a:gd name="T23" fmla="*/ 175 h 716"/>
                <a:gd name="T24" fmla="*/ 5 w 532"/>
                <a:gd name="T25" fmla="*/ 153 h 716"/>
                <a:gd name="T26" fmla="*/ 171 w 532"/>
                <a:gd name="T27" fmla="*/ 56 h 716"/>
                <a:gd name="T28" fmla="*/ 354 w 532"/>
                <a:gd name="T29" fmla="*/ 3 h 716"/>
                <a:gd name="T30" fmla="*/ 491 w 532"/>
                <a:gd name="T31" fmla="*/ 95 h 716"/>
                <a:gd name="T32" fmla="*/ 477 w 532"/>
                <a:gd name="T33" fmla="*/ 277 h 716"/>
                <a:gd name="T34" fmla="*/ 372 w 532"/>
                <a:gd name="T35" fmla="*/ 365 h 716"/>
                <a:gd name="T36" fmla="*/ 362 w 532"/>
                <a:gd name="T37" fmla="*/ 349 h 716"/>
                <a:gd name="T38" fmla="*/ 412 w 532"/>
                <a:gd name="T39" fmla="*/ 138 h 716"/>
                <a:gd name="T40" fmla="*/ 201 w 532"/>
                <a:gd name="T41" fmla="*/ 74 h 716"/>
                <a:gd name="T42" fmla="*/ 171 w 532"/>
                <a:gd name="T43" fmla="*/ 129 h 716"/>
                <a:gd name="T44" fmla="*/ 374 w 532"/>
                <a:gd name="T45" fmla="*/ 51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16">
                  <a:moveTo>
                    <a:pt x="374" y="512"/>
                  </a:moveTo>
                  <a:cubicBezTo>
                    <a:pt x="422" y="602"/>
                    <a:pt x="429" y="612"/>
                    <a:pt x="487" y="589"/>
                  </a:cubicBezTo>
                  <a:cubicBezTo>
                    <a:pt x="512" y="579"/>
                    <a:pt x="512" y="579"/>
                    <a:pt x="512" y="579"/>
                  </a:cubicBezTo>
                  <a:cubicBezTo>
                    <a:pt x="519" y="581"/>
                    <a:pt x="525" y="596"/>
                    <a:pt x="522" y="601"/>
                  </a:cubicBezTo>
                  <a:cubicBezTo>
                    <a:pt x="472" y="626"/>
                    <a:pt x="443" y="640"/>
                    <a:pt x="409" y="658"/>
                  </a:cubicBezTo>
                  <a:cubicBezTo>
                    <a:pt x="373" y="677"/>
                    <a:pt x="342" y="694"/>
                    <a:pt x="305" y="716"/>
                  </a:cubicBezTo>
                  <a:cubicBezTo>
                    <a:pt x="299" y="716"/>
                    <a:pt x="290" y="703"/>
                    <a:pt x="292" y="695"/>
                  </a:cubicBezTo>
                  <a:cubicBezTo>
                    <a:pt x="309" y="683"/>
                    <a:pt x="309" y="683"/>
                    <a:pt x="309" y="683"/>
                  </a:cubicBezTo>
                  <a:cubicBezTo>
                    <a:pt x="355" y="650"/>
                    <a:pt x="351" y="639"/>
                    <a:pt x="304" y="549"/>
                  </a:cubicBezTo>
                  <a:cubicBezTo>
                    <a:pt x="136" y="233"/>
                    <a:pt x="136" y="233"/>
                    <a:pt x="136" y="233"/>
                  </a:cubicBezTo>
                  <a:cubicBezTo>
                    <a:pt x="97" y="160"/>
                    <a:pt x="87" y="145"/>
                    <a:pt x="47" y="162"/>
                  </a:cubicBezTo>
                  <a:cubicBezTo>
                    <a:pt x="14" y="175"/>
                    <a:pt x="14" y="175"/>
                    <a:pt x="14" y="175"/>
                  </a:cubicBezTo>
                  <a:cubicBezTo>
                    <a:pt x="6" y="173"/>
                    <a:pt x="0" y="160"/>
                    <a:pt x="5" y="153"/>
                  </a:cubicBezTo>
                  <a:cubicBezTo>
                    <a:pt x="47" y="123"/>
                    <a:pt x="100" y="94"/>
                    <a:pt x="171" y="56"/>
                  </a:cubicBezTo>
                  <a:cubicBezTo>
                    <a:pt x="242" y="18"/>
                    <a:pt x="300" y="0"/>
                    <a:pt x="354" y="3"/>
                  </a:cubicBezTo>
                  <a:cubicBezTo>
                    <a:pt x="406" y="7"/>
                    <a:pt x="459" y="36"/>
                    <a:pt x="491" y="95"/>
                  </a:cubicBezTo>
                  <a:cubicBezTo>
                    <a:pt x="532" y="174"/>
                    <a:pt x="504" y="240"/>
                    <a:pt x="477" y="277"/>
                  </a:cubicBezTo>
                  <a:cubicBezTo>
                    <a:pt x="449" y="315"/>
                    <a:pt x="407" y="347"/>
                    <a:pt x="372" y="365"/>
                  </a:cubicBezTo>
                  <a:cubicBezTo>
                    <a:pt x="365" y="366"/>
                    <a:pt x="358" y="353"/>
                    <a:pt x="362" y="349"/>
                  </a:cubicBezTo>
                  <a:cubicBezTo>
                    <a:pt x="446" y="283"/>
                    <a:pt x="452" y="213"/>
                    <a:pt x="412" y="138"/>
                  </a:cubicBezTo>
                  <a:cubicBezTo>
                    <a:pt x="368" y="55"/>
                    <a:pt x="291" y="27"/>
                    <a:pt x="201" y="74"/>
                  </a:cubicBezTo>
                  <a:cubicBezTo>
                    <a:pt x="156" y="98"/>
                    <a:pt x="157" y="102"/>
                    <a:pt x="171" y="129"/>
                  </a:cubicBezTo>
                  <a:lnTo>
                    <a:pt x="374" y="5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35" name="Freeform 250"/>
            <p:cNvSpPr>
              <a:spLocks/>
            </p:cNvSpPr>
            <p:nvPr/>
          </p:nvSpPr>
          <p:spPr bwMode="auto">
            <a:xfrm>
              <a:off x="7150" y="103"/>
              <a:ext cx="82" cy="96"/>
            </a:xfrm>
            <a:custGeom>
              <a:avLst/>
              <a:gdLst>
                <a:gd name="T0" fmla="*/ 119 w 645"/>
                <a:gd name="T1" fmla="*/ 248 h 750"/>
                <a:gd name="T2" fmla="*/ 26 w 645"/>
                <a:gd name="T3" fmla="*/ 150 h 750"/>
                <a:gd name="T4" fmla="*/ 10 w 645"/>
                <a:gd name="T5" fmla="*/ 153 h 750"/>
                <a:gd name="T6" fmla="*/ 5 w 645"/>
                <a:gd name="T7" fmla="*/ 129 h 750"/>
                <a:gd name="T8" fmla="*/ 115 w 645"/>
                <a:gd name="T9" fmla="*/ 97 h 750"/>
                <a:gd name="T10" fmla="*/ 289 w 645"/>
                <a:gd name="T11" fmla="*/ 42 h 750"/>
                <a:gd name="T12" fmla="*/ 413 w 645"/>
                <a:gd name="T13" fmla="*/ 0 h 750"/>
                <a:gd name="T14" fmla="*/ 467 w 645"/>
                <a:gd name="T15" fmla="*/ 118 h 750"/>
                <a:gd name="T16" fmla="*/ 444 w 645"/>
                <a:gd name="T17" fmla="*/ 127 h 750"/>
                <a:gd name="T18" fmla="*/ 346 w 645"/>
                <a:gd name="T19" fmla="*/ 62 h 750"/>
                <a:gd name="T20" fmla="*/ 254 w 645"/>
                <a:gd name="T21" fmla="*/ 84 h 750"/>
                <a:gd name="T22" fmla="*/ 188 w 645"/>
                <a:gd name="T23" fmla="*/ 105 h 750"/>
                <a:gd name="T24" fmla="*/ 172 w 645"/>
                <a:gd name="T25" fmla="*/ 151 h 750"/>
                <a:gd name="T26" fmla="*/ 230 w 645"/>
                <a:gd name="T27" fmla="*/ 336 h 750"/>
                <a:gd name="T28" fmla="*/ 269 w 645"/>
                <a:gd name="T29" fmla="*/ 353 h 750"/>
                <a:gd name="T30" fmla="*/ 323 w 645"/>
                <a:gd name="T31" fmla="*/ 336 h 750"/>
                <a:gd name="T32" fmla="*/ 400 w 645"/>
                <a:gd name="T33" fmla="*/ 305 h 750"/>
                <a:gd name="T34" fmla="*/ 412 w 645"/>
                <a:gd name="T35" fmla="*/ 266 h 750"/>
                <a:gd name="T36" fmla="*/ 407 w 645"/>
                <a:gd name="T37" fmla="*/ 225 h 750"/>
                <a:gd name="T38" fmla="*/ 431 w 645"/>
                <a:gd name="T39" fmla="*/ 219 h 750"/>
                <a:gd name="T40" fmla="*/ 457 w 645"/>
                <a:gd name="T41" fmla="*/ 313 h 750"/>
                <a:gd name="T42" fmla="*/ 489 w 645"/>
                <a:gd name="T43" fmla="*/ 401 h 750"/>
                <a:gd name="T44" fmla="*/ 465 w 645"/>
                <a:gd name="T45" fmla="*/ 410 h 750"/>
                <a:gd name="T46" fmla="*/ 445 w 645"/>
                <a:gd name="T47" fmla="*/ 376 h 750"/>
                <a:gd name="T48" fmla="*/ 406 w 645"/>
                <a:gd name="T49" fmla="*/ 350 h 750"/>
                <a:gd name="T50" fmla="*/ 333 w 645"/>
                <a:gd name="T51" fmla="*/ 368 h 750"/>
                <a:gd name="T52" fmla="*/ 279 w 645"/>
                <a:gd name="T53" fmla="*/ 385 h 750"/>
                <a:gd name="T54" fmla="*/ 257 w 645"/>
                <a:gd name="T55" fmla="*/ 420 h 750"/>
                <a:gd name="T56" fmla="*/ 298 w 645"/>
                <a:gd name="T57" fmla="*/ 550 h 750"/>
                <a:gd name="T58" fmla="*/ 346 w 645"/>
                <a:gd name="T59" fmla="*/ 641 h 750"/>
                <a:gd name="T60" fmla="*/ 465 w 645"/>
                <a:gd name="T61" fmla="*/ 626 h 750"/>
                <a:gd name="T62" fmla="*/ 579 w 645"/>
                <a:gd name="T63" fmla="*/ 575 h 750"/>
                <a:gd name="T64" fmla="*/ 616 w 645"/>
                <a:gd name="T65" fmla="*/ 465 h 750"/>
                <a:gd name="T66" fmla="*/ 641 w 645"/>
                <a:gd name="T67" fmla="*/ 464 h 750"/>
                <a:gd name="T68" fmla="*/ 640 w 645"/>
                <a:gd name="T69" fmla="*/ 606 h 750"/>
                <a:gd name="T70" fmla="*/ 391 w 645"/>
                <a:gd name="T71" fmla="*/ 681 h 750"/>
                <a:gd name="T72" fmla="*/ 308 w 645"/>
                <a:gd name="T73" fmla="*/ 708 h 750"/>
                <a:gd name="T74" fmla="*/ 183 w 645"/>
                <a:gd name="T75" fmla="*/ 750 h 750"/>
                <a:gd name="T76" fmla="*/ 174 w 645"/>
                <a:gd name="T77" fmla="*/ 728 h 750"/>
                <a:gd name="T78" fmla="*/ 203 w 645"/>
                <a:gd name="T79" fmla="*/ 715 h 750"/>
                <a:gd name="T80" fmla="*/ 224 w 645"/>
                <a:gd name="T81" fmla="*/ 581 h 750"/>
                <a:gd name="T82" fmla="*/ 119 w 645"/>
                <a:gd name="T83" fmla="*/ 24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5" h="750">
                  <a:moveTo>
                    <a:pt x="119" y="248"/>
                  </a:moveTo>
                  <a:cubicBezTo>
                    <a:pt x="89" y="152"/>
                    <a:pt x="82" y="139"/>
                    <a:pt x="26" y="150"/>
                  </a:cubicBezTo>
                  <a:cubicBezTo>
                    <a:pt x="10" y="153"/>
                    <a:pt x="10" y="153"/>
                    <a:pt x="10" y="153"/>
                  </a:cubicBezTo>
                  <a:cubicBezTo>
                    <a:pt x="4" y="151"/>
                    <a:pt x="0" y="133"/>
                    <a:pt x="5" y="129"/>
                  </a:cubicBezTo>
                  <a:cubicBezTo>
                    <a:pt x="45" y="118"/>
                    <a:pt x="77" y="109"/>
                    <a:pt x="115" y="97"/>
                  </a:cubicBezTo>
                  <a:cubicBezTo>
                    <a:pt x="289" y="42"/>
                    <a:pt x="289" y="42"/>
                    <a:pt x="289" y="42"/>
                  </a:cubicBezTo>
                  <a:cubicBezTo>
                    <a:pt x="348" y="23"/>
                    <a:pt x="403" y="6"/>
                    <a:pt x="413" y="0"/>
                  </a:cubicBezTo>
                  <a:cubicBezTo>
                    <a:pt x="423" y="14"/>
                    <a:pt x="450" y="79"/>
                    <a:pt x="467" y="118"/>
                  </a:cubicBezTo>
                  <a:cubicBezTo>
                    <a:pt x="465" y="125"/>
                    <a:pt x="450" y="131"/>
                    <a:pt x="444" y="127"/>
                  </a:cubicBezTo>
                  <a:cubicBezTo>
                    <a:pt x="417" y="88"/>
                    <a:pt x="398" y="58"/>
                    <a:pt x="346" y="62"/>
                  </a:cubicBezTo>
                  <a:cubicBezTo>
                    <a:pt x="325" y="63"/>
                    <a:pt x="295" y="72"/>
                    <a:pt x="254" y="84"/>
                  </a:cubicBezTo>
                  <a:cubicBezTo>
                    <a:pt x="188" y="105"/>
                    <a:pt x="188" y="105"/>
                    <a:pt x="188" y="105"/>
                  </a:cubicBezTo>
                  <a:cubicBezTo>
                    <a:pt x="160" y="114"/>
                    <a:pt x="161" y="116"/>
                    <a:pt x="172" y="151"/>
                  </a:cubicBezTo>
                  <a:cubicBezTo>
                    <a:pt x="230" y="336"/>
                    <a:pt x="230" y="336"/>
                    <a:pt x="230" y="336"/>
                  </a:cubicBezTo>
                  <a:cubicBezTo>
                    <a:pt x="238" y="362"/>
                    <a:pt x="241" y="361"/>
                    <a:pt x="269" y="353"/>
                  </a:cubicBezTo>
                  <a:cubicBezTo>
                    <a:pt x="323" y="336"/>
                    <a:pt x="323" y="336"/>
                    <a:pt x="323" y="336"/>
                  </a:cubicBezTo>
                  <a:cubicBezTo>
                    <a:pt x="362" y="323"/>
                    <a:pt x="390" y="312"/>
                    <a:pt x="400" y="305"/>
                  </a:cubicBezTo>
                  <a:cubicBezTo>
                    <a:pt x="409" y="298"/>
                    <a:pt x="414" y="290"/>
                    <a:pt x="412" y="266"/>
                  </a:cubicBezTo>
                  <a:cubicBezTo>
                    <a:pt x="407" y="225"/>
                    <a:pt x="407" y="225"/>
                    <a:pt x="407" y="225"/>
                  </a:cubicBezTo>
                  <a:cubicBezTo>
                    <a:pt x="410" y="218"/>
                    <a:pt x="426" y="213"/>
                    <a:pt x="431" y="219"/>
                  </a:cubicBezTo>
                  <a:cubicBezTo>
                    <a:pt x="438" y="241"/>
                    <a:pt x="446" y="278"/>
                    <a:pt x="457" y="313"/>
                  </a:cubicBezTo>
                  <a:cubicBezTo>
                    <a:pt x="468" y="347"/>
                    <a:pt x="482" y="381"/>
                    <a:pt x="489" y="401"/>
                  </a:cubicBezTo>
                  <a:cubicBezTo>
                    <a:pt x="487" y="409"/>
                    <a:pt x="471" y="414"/>
                    <a:pt x="465" y="410"/>
                  </a:cubicBezTo>
                  <a:cubicBezTo>
                    <a:pt x="445" y="376"/>
                    <a:pt x="445" y="376"/>
                    <a:pt x="445" y="376"/>
                  </a:cubicBezTo>
                  <a:cubicBezTo>
                    <a:pt x="436" y="361"/>
                    <a:pt x="426" y="349"/>
                    <a:pt x="406" y="350"/>
                  </a:cubicBezTo>
                  <a:cubicBezTo>
                    <a:pt x="391" y="350"/>
                    <a:pt x="369" y="356"/>
                    <a:pt x="333" y="368"/>
                  </a:cubicBezTo>
                  <a:cubicBezTo>
                    <a:pt x="279" y="385"/>
                    <a:pt x="279" y="385"/>
                    <a:pt x="279" y="385"/>
                  </a:cubicBezTo>
                  <a:cubicBezTo>
                    <a:pt x="251" y="394"/>
                    <a:pt x="249" y="395"/>
                    <a:pt x="257" y="420"/>
                  </a:cubicBezTo>
                  <a:cubicBezTo>
                    <a:pt x="298" y="550"/>
                    <a:pt x="298" y="550"/>
                    <a:pt x="298" y="550"/>
                  </a:cubicBezTo>
                  <a:cubicBezTo>
                    <a:pt x="313" y="599"/>
                    <a:pt x="326" y="630"/>
                    <a:pt x="346" y="641"/>
                  </a:cubicBezTo>
                  <a:cubicBezTo>
                    <a:pt x="360" y="648"/>
                    <a:pt x="383" y="652"/>
                    <a:pt x="465" y="626"/>
                  </a:cubicBezTo>
                  <a:cubicBezTo>
                    <a:pt x="536" y="604"/>
                    <a:pt x="561" y="592"/>
                    <a:pt x="579" y="575"/>
                  </a:cubicBezTo>
                  <a:cubicBezTo>
                    <a:pt x="592" y="561"/>
                    <a:pt x="607" y="520"/>
                    <a:pt x="616" y="465"/>
                  </a:cubicBezTo>
                  <a:cubicBezTo>
                    <a:pt x="621" y="458"/>
                    <a:pt x="635" y="457"/>
                    <a:pt x="641" y="464"/>
                  </a:cubicBezTo>
                  <a:cubicBezTo>
                    <a:pt x="645" y="498"/>
                    <a:pt x="644" y="577"/>
                    <a:pt x="640" y="606"/>
                  </a:cubicBezTo>
                  <a:cubicBezTo>
                    <a:pt x="556" y="630"/>
                    <a:pt x="474" y="655"/>
                    <a:pt x="391" y="681"/>
                  </a:cubicBezTo>
                  <a:cubicBezTo>
                    <a:pt x="308" y="708"/>
                    <a:pt x="308" y="708"/>
                    <a:pt x="308" y="708"/>
                  </a:cubicBezTo>
                  <a:cubicBezTo>
                    <a:pt x="268" y="720"/>
                    <a:pt x="237" y="731"/>
                    <a:pt x="183" y="750"/>
                  </a:cubicBezTo>
                  <a:cubicBezTo>
                    <a:pt x="177" y="749"/>
                    <a:pt x="170" y="735"/>
                    <a:pt x="174" y="728"/>
                  </a:cubicBezTo>
                  <a:cubicBezTo>
                    <a:pt x="203" y="715"/>
                    <a:pt x="203" y="715"/>
                    <a:pt x="203" y="715"/>
                  </a:cubicBezTo>
                  <a:cubicBezTo>
                    <a:pt x="255" y="694"/>
                    <a:pt x="255" y="678"/>
                    <a:pt x="224" y="581"/>
                  </a:cubicBezTo>
                  <a:lnTo>
                    <a:pt x="119" y="2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36" name="Freeform 251"/>
            <p:cNvSpPr>
              <a:spLocks noEditPoints="1"/>
            </p:cNvSpPr>
            <p:nvPr/>
          </p:nvSpPr>
          <p:spPr bwMode="auto">
            <a:xfrm>
              <a:off x="7225" y="93"/>
              <a:ext cx="88" cy="86"/>
            </a:xfrm>
            <a:custGeom>
              <a:avLst/>
              <a:gdLst>
                <a:gd name="T0" fmla="*/ 95 w 683"/>
                <a:gd name="T1" fmla="*/ 172 h 675"/>
                <a:gd name="T2" fmla="*/ 40 w 683"/>
                <a:gd name="T3" fmla="*/ 64 h 675"/>
                <a:gd name="T4" fmla="*/ 9 w 683"/>
                <a:gd name="T5" fmla="*/ 64 h 675"/>
                <a:gd name="T6" fmla="*/ 7 w 683"/>
                <a:gd name="T7" fmla="*/ 40 h 675"/>
                <a:gd name="T8" fmla="*/ 221 w 683"/>
                <a:gd name="T9" fmla="*/ 8 h 675"/>
                <a:gd name="T10" fmla="*/ 385 w 683"/>
                <a:gd name="T11" fmla="*/ 19 h 675"/>
                <a:gd name="T12" fmla="*/ 480 w 683"/>
                <a:gd name="T13" fmla="*/ 146 h 675"/>
                <a:gd name="T14" fmla="*/ 378 w 683"/>
                <a:gd name="T15" fmla="*/ 320 h 675"/>
                <a:gd name="T16" fmla="*/ 385 w 683"/>
                <a:gd name="T17" fmla="*/ 343 h 675"/>
                <a:gd name="T18" fmla="*/ 607 w 683"/>
                <a:gd name="T19" fmla="*/ 578 h 675"/>
                <a:gd name="T20" fmla="*/ 677 w 683"/>
                <a:gd name="T21" fmla="*/ 598 h 675"/>
                <a:gd name="T22" fmla="*/ 679 w 683"/>
                <a:gd name="T23" fmla="*/ 611 h 675"/>
                <a:gd name="T24" fmla="*/ 637 w 683"/>
                <a:gd name="T25" fmla="*/ 620 h 675"/>
                <a:gd name="T26" fmla="*/ 424 w 683"/>
                <a:gd name="T27" fmla="*/ 521 h 675"/>
                <a:gd name="T28" fmla="*/ 313 w 683"/>
                <a:gd name="T29" fmla="*/ 386 h 675"/>
                <a:gd name="T30" fmla="*/ 242 w 683"/>
                <a:gd name="T31" fmla="*/ 362 h 675"/>
                <a:gd name="T32" fmla="*/ 199 w 683"/>
                <a:gd name="T33" fmla="*/ 388 h 675"/>
                <a:gd name="T34" fmla="*/ 212 w 683"/>
                <a:gd name="T35" fmla="*/ 510 h 675"/>
                <a:gd name="T36" fmla="*/ 283 w 683"/>
                <a:gd name="T37" fmla="*/ 624 h 675"/>
                <a:gd name="T38" fmla="*/ 303 w 683"/>
                <a:gd name="T39" fmla="*/ 625 h 675"/>
                <a:gd name="T40" fmla="*/ 304 w 683"/>
                <a:gd name="T41" fmla="*/ 649 h 675"/>
                <a:gd name="T42" fmla="*/ 189 w 683"/>
                <a:gd name="T43" fmla="*/ 659 h 675"/>
                <a:gd name="T44" fmla="*/ 69 w 683"/>
                <a:gd name="T45" fmla="*/ 675 h 675"/>
                <a:gd name="T46" fmla="*/ 64 w 683"/>
                <a:gd name="T47" fmla="*/ 651 h 675"/>
                <a:gd name="T48" fmla="*/ 88 w 683"/>
                <a:gd name="T49" fmla="*/ 645 h 675"/>
                <a:gd name="T50" fmla="*/ 133 w 683"/>
                <a:gd name="T51" fmla="*/ 519 h 675"/>
                <a:gd name="T52" fmla="*/ 95 w 683"/>
                <a:gd name="T53" fmla="*/ 172 h 675"/>
                <a:gd name="T54" fmla="*/ 189 w 683"/>
                <a:gd name="T55" fmla="*/ 302 h 675"/>
                <a:gd name="T56" fmla="*/ 195 w 683"/>
                <a:gd name="T57" fmla="*/ 333 h 675"/>
                <a:gd name="T58" fmla="*/ 262 w 683"/>
                <a:gd name="T59" fmla="*/ 331 h 675"/>
                <a:gd name="T60" fmla="*/ 359 w 683"/>
                <a:gd name="T61" fmla="*/ 295 h 675"/>
                <a:gd name="T62" fmla="*/ 394 w 683"/>
                <a:gd name="T63" fmla="*/ 170 h 675"/>
                <a:gd name="T64" fmla="*/ 223 w 683"/>
                <a:gd name="T65" fmla="*/ 38 h 675"/>
                <a:gd name="T66" fmla="*/ 164 w 683"/>
                <a:gd name="T67" fmla="*/ 76 h 675"/>
                <a:gd name="T68" fmla="*/ 189 w 683"/>
                <a:gd name="T69" fmla="*/ 30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3" h="675">
                  <a:moveTo>
                    <a:pt x="95" y="172"/>
                  </a:moveTo>
                  <a:cubicBezTo>
                    <a:pt x="85" y="81"/>
                    <a:pt x="80" y="65"/>
                    <a:pt x="40" y="64"/>
                  </a:cubicBezTo>
                  <a:cubicBezTo>
                    <a:pt x="9" y="64"/>
                    <a:pt x="9" y="64"/>
                    <a:pt x="9" y="64"/>
                  </a:cubicBezTo>
                  <a:cubicBezTo>
                    <a:pt x="1" y="60"/>
                    <a:pt x="0" y="44"/>
                    <a:pt x="7" y="40"/>
                  </a:cubicBezTo>
                  <a:cubicBezTo>
                    <a:pt x="61" y="29"/>
                    <a:pt x="127" y="18"/>
                    <a:pt x="221" y="8"/>
                  </a:cubicBezTo>
                  <a:cubicBezTo>
                    <a:pt x="281" y="2"/>
                    <a:pt x="339" y="0"/>
                    <a:pt x="385" y="19"/>
                  </a:cubicBezTo>
                  <a:cubicBezTo>
                    <a:pt x="434" y="39"/>
                    <a:pt x="473" y="78"/>
                    <a:pt x="480" y="146"/>
                  </a:cubicBezTo>
                  <a:cubicBezTo>
                    <a:pt x="490" y="237"/>
                    <a:pt x="424" y="295"/>
                    <a:pt x="378" y="320"/>
                  </a:cubicBezTo>
                  <a:cubicBezTo>
                    <a:pt x="373" y="326"/>
                    <a:pt x="379" y="335"/>
                    <a:pt x="385" y="343"/>
                  </a:cubicBezTo>
                  <a:cubicBezTo>
                    <a:pt x="476" y="459"/>
                    <a:pt x="535" y="530"/>
                    <a:pt x="607" y="578"/>
                  </a:cubicBezTo>
                  <a:cubicBezTo>
                    <a:pt x="625" y="590"/>
                    <a:pt x="650" y="598"/>
                    <a:pt x="677" y="598"/>
                  </a:cubicBezTo>
                  <a:cubicBezTo>
                    <a:pt x="682" y="599"/>
                    <a:pt x="683" y="607"/>
                    <a:pt x="679" y="611"/>
                  </a:cubicBezTo>
                  <a:cubicBezTo>
                    <a:pt x="671" y="615"/>
                    <a:pt x="655" y="618"/>
                    <a:pt x="637" y="620"/>
                  </a:cubicBezTo>
                  <a:cubicBezTo>
                    <a:pt x="555" y="629"/>
                    <a:pt x="503" y="611"/>
                    <a:pt x="424" y="521"/>
                  </a:cubicBezTo>
                  <a:cubicBezTo>
                    <a:pt x="395" y="488"/>
                    <a:pt x="348" y="426"/>
                    <a:pt x="313" y="386"/>
                  </a:cubicBezTo>
                  <a:cubicBezTo>
                    <a:pt x="297" y="366"/>
                    <a:pt x="280" y="358"/>
                    <a:pt x="242" y="362"/>
                  </a:cubicBezTo>
                  <a:cubicBezTo>
                    <a:pt x="198" y="367"/>
                    <a:pt x="196" y="368"/>
                    <a:pt x="199" y="388"/>
                  </a:cubicBezTo>
                  <a:cubicBezTo>
                    <a:pt x="212" y="510"/>
                    <a:pt x="212" y="510"/>
                    <a:pt x="212" y="510"/>
                  </a:cubicBezTo>
                  <a:cubicBezTo>
                    <a:pt x="223" y="611"/>
                    <a:pt x="226" y="622"/>
                    <a:pt x="283" y="624"/>
                  </a:cubicBezTo>
                  <a:cubicBezTo>
                    <a:pt x="303" y="625"/>
                    <a:pt x="303" y="625"/>
                    <a:pt x="303" y="625"/>
                  </a:cubicBezTo>
                  <a:cubicBezTo>
                    <a:pt x="310" y="629"/>
                    <a:pt x="310" y="646"/>
                    <a:pt x="304" y="649"/>
                  </a:cubicBezTo>
                  <a:cubicBezTo>
                    <a:pt x="261" y="652"/>
                    <a:pt x="228" y="655"/>
                    <a:pt x="189" y="659"/>
                  </a:cubicBezTo>
                  <a:cubicBezTo>
                    <a:pt x="149" y="663"/>
                    <a:pt x="114" y="668"/>
                    <a:pt x="69" y="675"/>
                  </a:cubicBezTo>
                  <a:cubicBezTo>
                    <a:pt x="63" y="673"/>
                    <a:pt x="59" y="658"/>
                    <a:pt x="64" y="651"/>
                  </a:cubicBezTo>
                  <a:cubicBezTo>
                    <a:pt x="88" y="645"/>
                    <a:pt x="88" y="645"/>
                    <a:pt x="88" y="645"/>
                  </a:cubicBezTo>
                  <a:cubicBezTo>
                    <a:pt x="143" y="633"/>
                    <a:pt x="144" y="620"/>
                    <a:pt x="133" y="519"/>
                  </a:cubicBezTo>
                  <a:lnTo>
                    <a:pt x="95" y="172"/>
                  </a:lnTo>
                  <a:close/>
                  <a:moveTo>
                    <a:pt x="189" y="302"/>
                  </a:moveTo>
                  <a:cubicBezTo>
                    <a:pt x="191" y="319"/>
                    <a:pt x="192" y="330"/>
                    <a:pt x="195" y="333"/>
                  </a:cubicBezTo>
                  <a:cubicBezTo>
                    <a:pt x="199" y="336"/>
                    <a:pt x="213" y="336"/>
                    <a:pt x="262" y="331"/>
                  </a:cubicBezTo>
                  <a:cubicBezTo>
                    <a:pt x="297" y="327"/>
                    <a:pt x="334" y="319"/>
                    <a:pt x="359" y="295"/>
                  </a:cubicBezTo>
                  <a:cubicBezTo>
                    <a:pt x="383" y="272"/>
                    <a:pt x="401" y="235"/>
                    <a:pt x="394" y="170"/>
                  </a:cubicBezTo>
                  <a:cubicBezTo>
                    <a:pt x="386" y="94"/>
                    <a:pt x="331" y="26"/>
                    <a:pt x="223" y="38"/>
                  </a:cubicBezTo>
                  <a:cubicBezTo>
                    <a:pt x="164" y="45"/>
                    <a:pt x="161" y="49"/>
                    <a:pt x="164" y="76"/>
                  </a:cubicBezTo>
                  <a:lnTo>
                    <a:pt x="189" y="3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37" name="Freeform 252"/>
            <p:cNvSpPr>
              <a:spLocks/>
            </p:cNvSpPr>
            <p:nvPr/>
          </p:nvSpPr>
          <p:spPr bwMode="auto">
            <a:xfrm>
              <a:off x="7305" y="91"/>
              <a:ext cx="36" cy="84"/>
            </a:xfrm>
            <a:custGeom>
              <a:avLst/>
              <a:gdLst>
                <a:gd name="T0" fmla="*/ 111 w 286"/>
                <a:gd name="T1" fmla="*/ 153 h 656"/>
                <a:gd name="T2" fmla="*/ 58 w 286"/>
                <a:gd name="T3" fmla="*/ 27 h 656"/>
                <a:gd name="T4" fmla="*/ 34 w 286"/>
                <a:gd name="T5" fmla="*/ 24 h 656"/>
                <a:gd name="T6" fmla="*/ 37 w 286"/>
                <a:gd name="T7" fmla="*/ 0 h 656"/>
                <a:gd name="T8" fmla="*/ 159 w 286"/>
                <a:gd name="T9" fmla="*/ 8 h 656"/>
                <a:gd name="T10" fmla="*/ 279 w 286"/>
                <a:gd name="T11" fmla="*/ 11 h 656"/>
                <a:gd name="T12" fmla="*/ 280 w 286"/>
                <a:gd name="T13" fmla="*/ 35 h 656"/>
                <a:gd name="T14" fmla="*/ 256 w 286"/>
                <a:gd name="T15" fmla="*/ 36 h 656"/>
                <a:gd name="T16" fmla="*/ 191 w 286"/>
                <a:gd name="T17" fmla="*/ 157 h 656"/>
                <a:gd name="T18" fmla="*/ 175 w 286"/>
                <a:gd name="T19" fmla="*/ 502 h 656"/>
                <a:gd name="T20" fmla="*/ 229 w 286"/>
                <a:gd name="T21" fmla="*/ 628 h 656"/>
                <a:gd name="T22" fmla="*/ 253 w 286"/>
                <a:gd name="T23" fmla="*/ 632 h 656"/>
                <a:gd name="T24" fmla="*/ 250 w 286"/>
                <a:gd name="T25" fmla="*/ 656 h 656"/>
                <a:gd name="T26" fmla="*/ 130 w 286"/>
                <a:gd name="T27" fmla="*/ 648 h 656"/>
                <a:gd name="T28" fmla="*/ 7 w 286"/>
                <a:gd name="T29" fmla="*/ 645 h 656"/>
                <a:gd name="T30" fmla="*/ 6 w 286"/>
                <a:gd name="T31" fmla="*/ 621 h 656"/>
                <a:gd name="T32" fmla="*/ 31 w 286"/>
                <a:gd name="T33" fmla="*/ 619 h 656"/>
                <a:gd name="T34" fmla="*/ 96 w 286"/>
                <a:gd name="T35" fmla="*/ 498 h 656"/>
                <a:gd name="T36" fmla="*/ 111 w 286"/>
                <a:gd name="T37" fmla="*/ 1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656">
                  <a:moveTo>
                    <a:pt x="111" y="153"/>
                  </a:moveTo>
                  <a:cubicBezTo>
                    <a:pt x="116" y="51"/>
                    <a:pt x="115" y="34"/>
                    <a:pt x="58" y="27"/>
                  </a:cubicBezTo>
                  <a:cubicBezTo>
                    <a:pt x="34" y="24"/>
                    <a:pt x="34" y="24"/>
                    <a:pt x="34" y="24"/>
                  </a:cubicBezTo>
                  <a:cubicBezTo>
                    <a:pt x="28" y="20"/>
                    <a:pt x="31" y="2"/>
                    <a:pt x="37" y="0"/>
                  </a:cubicBezTo>
                  <a:cubicBezTo>
                    <a:pt x="85" y="4"/>
                    <a:pt x="118" y="6"/>
                    <a:pt x="159" y="8"/>
                  </a:cubicBezTo>
                  <a:cubicBezTo>
                    <a:pt x="198" y="10"/>
                    <a:pt x="231" y="10"/>
                    <a:pt x="279" y="11"/>
                  </a:cubicBezTo>
                  <a:cubicBezTo>
                    <a:pt x="285" y="14"/>
                    <a:pt x="286" y="31"/>
                    <a:pt x="280" y="35"/>
                  </a:cubicBezTo>
                  <a:cubicBezTo>
                    <a:pt x="256" y="36"/>
                    <a:pt x="256" y="36"/>
                    <a:pt x="256" y="36"/>
                  </a:cubicBezTo>
                  <a:cubicBezTo>
                    <a:pt x="198" y="38"/>
                    <a:pt x="196" y="54"/>
                    <a:pt x="191" y="157"/>
                  </a:cubicBezTo>
                  <a:cubicBezTo>
                    <a:pt x="175" y="502"/>
                    <a:pt x="175" y="502"/>
                    <a:pt x="175" y="502"/>
                  </a:cubicBezTo>
                  <a:cubicBezTo>
                    <a:pt x="170" y="605"/>
                    <a:pt x="172" y="618"/>
                    <a:pt x="229" y="628"/>
                  </a:cubicBezTo>
                  <a:cubicBezTo>
                    <a:pt x="253" y="632"/>
                    <a:pt x="253" y="632"/>
                    <a:pt x="253" y="632"/>
                  </a:cubicBezTo>
                  <a:cubicBezTo>
                    <a:pt x="258" y="636"/>
                    <a:pt x="256" y="653"/>
                    <a:pt x="250" y="656"/>
                  </a:cubicBezTo>
                  <a:cubicBezTo>
                    <a:pt x="201" y="652"/>
                    <a:pt x="168" y="649"/>
                    <a:pt x="130" y="648"/>
                  </a:cubicBezTo>
                  <a:cubicBezTo>
                    <a:pt x="89" y="646"/>
                    <a:pt x="56" y="645"/>
                    <a:pt x="7" y="645"/>
                  </a:cubicBezTo>
                  <a:cubicBezTo>
                    <a:pt x="2" y="642"/>
                    <a:pt x="0" y="626"/>
                    <a:pt x="6" y="621"/>
                  </a:cubicBezTo>
                  <a:cubicBezTo>
                    <a:pt x="31" y="619"/>
                    <a:pt x="31" y="619"/>
                    <a:pt x="31" y="619"/>
                  </a:cubicBezTo>
                  <a:cubicBezTo>
                    <a:pt x="88" y="615"/>
                    <a:pt x="91" y="601"/>
                    <a:pt x="96" y="498"/>
                  </a:cubicBezTo>
                  <a:lnTo>
                    <a:pt x="111" y="1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38" name="Freeform 253"/>
            <p:cNvSpPr>
              <a:spLocks noEditPoints="1"/>
            </p:cNvSpPr>
            <p:nvPr/>
          </p:nvSpPr>
          <p:spPr bwMode="auto">
            <a:xfrm>
              <a:off x="7343" y="95"/>
              <a:ext cx="95" cy="94"/>
            </a:xfrm>
            <a:custGeom>
              <a:avLst/>
              <a:gdLst>
                <a:gd name="T0" fmla="*/ 39 w 744"/>
                <a:gd name="T1" fmla="*/ 301 h 741"/>
                <a:gd name="T2" fmla="*/ 452 w 744"/>
                <a:gd name="T3" fmla="*/ 45 h 741"/>
                <a:gd name="T4" fmla="*/ 706 w 744"/>
                <a:gd name="T5" fmla="*/ 445 h 741"/>
                <a:gd name="T6" fmla="*/ 302 w 744"/>
                <a:gd name="T7" fmla="*/ 699 h 741"/>
                <a:gd name="T8" fmla="*/ 39 w 744"/>
                <a:gd name="T9" fmla="*/ 301 h 741"/>
                <a:gd name="T10" fmla="*/ 605 w 744"/>
                <a:gd name="T11" fmla="*/ 452 h 741"/>
                <a:gd name="T12" fmla="*/ 430 w 744"/>
                <a:gd name="T13" fmla="*/ 70 h 741"/>
                <a:gd name="T14" fmla="*/ 141 w 744"/>
                <a:gd name="T15" fmla="*/ 293 h 741"/>
                <a:gd name="T16" fmla="*/ 321 w 744"/>
                <a:gd name="T17" fmla="*/ 673 h 741"/>
                <a:gd name="T18" fmla="*/ 605 w 744"/>
                <a:gd name="T19" fmla="*/ 45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1">
                  <a:moveTo>
                    <a:pt x="39" y="301"/>
                  </a:moveTo>
                  <a:cubicBezTo>
                    <a:pt x="83" y="112"/>
                    <a:pt x="258" y="0"/>
                    <a:pt x="452" y="45"/>
                  </a:cubicBezTo>
                  <a:cubicBezTo>
                    <a:pt x="671" y="95"/>
                    <a:pt x="744" y="278"/>
                    <a:pt x="706" y="445"/>
                  </a:cubicBezTo>
                  <a:cubicBezTo>
                    <a:pt x="662" y="635"/>
                    <a:pt x="485" y="741"/>
                    <a:pt x="302" y="699"/>
                  </a:cubicBezTo>
                  <a:cubicBezTo>
                    <a:pt x="92" y="651"/>
                    <a:pt x="0" y="471"/>
                    <a:pt x="39" y="301"/>
                  </a:cubicBezTo>
                  <a:close/>
                  <a:moveTo>
                    <a:pt x="605" y="452"/>
                  </a:moveTo>
                  <a:cubicBezTo>
                    <a:pt x="641" y="296"/>
                    <a:pt x="610" y="112"/>
                    <a:pt x="430" y="70"/>
                  </a:cubicBezTo>
                  <a:cubicBezTo>
                    <a:pt x="331" y="48"/>
                    <a:pt x="188" y="86"/>
                    <a:pt x="141" y="293"/>
                  </a:cubicBezTo>
                  <a:cubicBezTo>
                    <a:pt x="108" y="432"/>
                    <a:pt x="135" y="630"/>
                    <a:pt x="321" y="673"/>
                  </a:cubicBezTo>
                  <a:cubicBezTo>
                    <a:pt x="435" y="699"/>
                    <a:pt x="562" y="638"/>
                    <a:pt x="605" y="4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39" name="Freeform 254"/>
            <p:cNvSpPr>
              <a:spLocks noEditPoints="1"/>
            </p:cNvSpPr>
            <p:nvPr/>
          </p:nvSpPr>
          <p:spPr bwMode="auto">
            <a:xfrm>
              <a:off x="7423" y="120"/>
              <a:ext cx="85" cy="108"/>
            </a:xfrm>
            <a:custGeom>
              <a:avLst/>
              <a:gdLst>
                <a:gd name="T0" fmla="*/ 296 w 665"/>
                <a:gd name="T1" fmla="*/ 160 h 844"/>
                <a:gd name="T2" fmla="*/ 308 w 665"/>
                <a:gd name="T3" fmla="*/ 39 h 844"/>
                <a:gd name="T4" fmla="*/ 282 w 665"/>
                <a:gd name="T5" fmla="*/ 22 h 844"/>
                <a:gd name="T6" fmla="*/ 294 w 665"/>
                <a:gd name="T7" fmla="*/ 0 h 844"/>
                <a:gd name="T8" fmla="*/ 491 w 665"/>
                <a:gd name="T9" fmla="*/ 90 h 844"/>
                <a:gd name="T10" fmla="*/ 623 w 665"/>
                <a:gd name="T11" fmla="*/ 188 h 844"/>
                <a:gd name="T12" fmla="*/ 635 w 665"/>
                <a:gd name="T13" fmla="*/ 345 h 844"/>
                <a:gd name="T14" fmla="*/ 455 w 665"/>
                <a:gd name="T15" fmla="*/ 436 h 844"/>
                <a:gd name="T16" fmla="*/ 449 w 665"/>
                <a:gd name="T17" fmla="*/ 459 h 844"/>
                <a:gd name="T18" fmla="*/ 509 w 665"/>
                <a:gd name="T19" fmla="*/ 777 h 844"/>
                <a:gd name="T20" fmla="*/ 557 w 665"/>
                <a:gd name="T21" fmla="*/ 831 h 844"/>
                <a:gd name="T22" fmla="*/ 552 w 665"/>
                <a:gd name="T23" fmla="*/ 844 h 844"/>
                <a:gd name="T24" fmla="*/ 512 w 665"/>
                <a:gd name="T25" fmla="*/ 829 h 844"/>
                <a:gd name="T26" fmla="*/ 386 w 665"/>
                <a:gd name="T27" fmla="*/ 631 h 844"/>
                <a:gd name="T28" fmla="*/ 365 w 665"/>
                <a:gd name="T29" fmla="*/ 457 h 844"/>
                <a:gd name="T30" fmla="*/ 317 w 665"/>
                <a:gd name="T31" fmla="*/ 399 h 844"/>
                <a:gd name="T32" fmla="*/ 267 w 665"/>
                <a:gd name="T33" fmla="*/ 398 h 844"/>
                <a:gd name="T34" fmla="*/ 213 w 665"/>
                <a:gd name="T35" fmla="*/ 507 h 844"/>
                <a:gd name="T36" fmla="*/ 211 w 665"/>
                <a:gd name="T37" fmla="*/ 642 h 844"/>
                <a:gd name="T38" fmla="*/ 228 w 665"/>
                <a:gd name="T39" fmla="*/ 653 h 844"/>
                <a:gd name="T40" fmla="*/ 216 w 665"/>
                <a:gd name="T41" fmla="*/ 674 h 844"/>
                <a:gd name="T42" fmla="*/ 114 w 665"/>
                <a:gd name="T43" fmla="*/ 620 h 844"/>
                <a:gd name="T44" fmla="*/ 3 w 665"/>
                <a:gd name="T45" fmla="*/ 569 h 844"/>
                <a:gd name="T46" fmla="*/ 13 w 665"/>
                <a:gd name="T47" fmla="*/ 547 h 844"/>
                <a:gd name="T48" fmla="*/ 36 w 665"/>
                <a:gd name="T49" fmla="*/ 555 h 844"/>
                <a:gd name="T50" fmla="*/ 142 w 665"/>
                <a:gd name="T51" fmla="*/ 472 h 844"/>
                <a:gd name="T52" fmla="*/ 296 w 665"/>
                <a:gd name="T53" fmla="*/ 160 h 844"/>
                <a:gd name="T54" fmla="*/ 306 w 665"/>
                <a:gd name="T55" fmla="*/ 319 h 844"/>
                <a:gd name="T56" fmla="*/ 294 w 665"/>
                <a:gd name="T57" fmla="*/ 349 h 844"/>
                <a:gd name="T58" fmla="*/ 352 w 665"/>
                <a:gd name="T59" fmla="*/ 383 h 844"/>
                <a:gd name="T60" fmla="*/ 453 w 665"/>
                <a:gd name="T61" fmla="*/ 405 h 844"/>
                <a:gd name="T62" fmla="*/ 550 w 665"/>
                <a:gd name="T63" fmla="*/ 319 h 844"/>
                <a:gd name="T64" fmla="*/ 477 w 665"/>
                <a:gd name="T65" fmla="*/ 116 h 844"/>
                <a:gd name="T66" fmla="*/ 406 w 665"/>
                <a:gd name="T67" fmla="*/ 116 h 844"/>
                <a:gd name="T68" fmla="*/ 306 w 665"/>
                <a:gd name="T69" fmla="*/ 31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5" h="844">
                  <a:moveTo>
                    <a:pt x="296" y="160"/>
                  </a:moveTo>
                  <a:cubicBezTo>
                    <a:pt x="337" y="77"/>
                    <a:pt x="342" y="61"/>
                    <a:pt x="308" y="39"/>
                  </a:cubicBezTo>
                  <a:cubicBezTo>
                    <a:pt x="282" y="22"/>
                    <a:pt x="282" y="22"/>
                    <a:pt x="282" y="22"/>
                  </a:cubicBezTo>
                  <a:cubicBezTo>
                    <a:pt x="278" y="15"/>
                    <a:pt x="285" y="1"/>
                    <a:pt x="294" y="0"/>
                  </a:cubicBezTo>
                  <a:cubicBezTo>
                    <a:pt x="344" y="20"/>
                    <a:pt x="406" y="47"/>
                    <a:pt x="491" y="90"/>
                  </a:cubicBezTo>
                  <a:cubicBezTo>
                    <a:pt x="545" y="116"/>
                    <a:pt x="594" y="146"/>
                    <a:pt x="623" y="188"/>
                  </a:cubicBezTo>
                  <a:cubicBezTo>
                    <a:pt x="654" y="230"/>
                    <a:pt x="665" y="284"/>
                    <a:pt x="635" y="345"/>
                  </a:cubicBezTo>
                  <a:cubicBezTo>
                    <a:pt x="594" y="428"/>
                    <a:pt x="507" y="441"/>
                    <a:pt x="455" y="436"/>
                  </a:cubicBezTo>
                  <a:cubicBezTo>
                    <a:pt x="448" y="439"/>
                    <a:pt x="448" y="450"/>
                    <a:pt x="449" y="459"/>
                  </a:cubicBezTo>
                  <a:cubicBezTo>
                    <a:pt x="463" y="606"/>
                    <a:pt x="475" y="698"/>
                    <a:pt x="509" y="777"/>
                  </a:cubicBezTo>
                  <a:cubicBezTo>
                    <a:pt x="517" y="798"/>
                    <a:pt x="534" y="818"/>
                    <a:pt x="557" y="831"/>
                  </a:cubicBezTo>
                  <a:cubicBezTo>
                    <a:pt x="561" y="835"/>
                    <a:pt x="558" y="843"/>
                    <a:pt x="552" y="844"/>
                  </a:cubicBezTo>
                  <a:cubicBezTo>
                    <a:pt x="543" y="843"/>
                    <a:pt x="528" y="837"/>
                    <a:pt x="512" y="829"/>
                  </a:cubicBezTo>
                  <a:cubicBezTo>
                    <a:pt x="438" y="793"/>
                    <a:pt x="404" y="749"/>
                    <a:pt x="386" y="631"/>
                  </a:cubicBezTo>
                  <a:cubicBezTo>
                    <a:pt x="379" y="587"/>
                    <a:pt x="373" y="510"/>
                    <a:pt x="365" y="457"/>
                  </a:cubicBezTo>
                  <a:cubicBezTo>
                    <a:pt x="362" y="431"/>
                    <a:pt x="352" y="416"/>
                    <a:pt x="317" y="399"/>
                  </a:cubicBezTo>
                  <a:cubicBezTo>
                    <a:pt x="278" y="379"/>
                    <a:pt x="276" y="379"/>
                    <a:pt x="267" y="398"/>
                  </a:cubicBezTo>
                  <a:cubicBezTo>
                    <a:pt x="213" y="507"/>
                    <a:pt x="213" y="507"/>
                    <a:pt x="213" y="507"/>
                  </a:cubicBezTo>
                  <a:cubicBezTo>
                    <a:pt x="168" y="598"/>
                    <a:pt x="164" y="610"/>
                    <a:pt x="211" y="642"/>
                  </a:cubicBezTo>
                  <a:cubicBezTo>
                    <a:pt x="228" y="653"/>
                    <a:pt x="228" y="653"/>
                    <a:pt x="228" y="653"/>
                  </a:cubicBezTo>
                  <a:cubicBezTo>
                    <a:pt x="231" y="660"/>
                    <a:pt x="222" y="674"/>
                    <a:pt x="216" y="674"/>
                  </a:cubicBezTo>
                  <a:cubicBezTo>
                    <a:pt x="178" y="653"/>
                    <a:pt x="148" y="638"/>
                    <a:pt x="114" y="620"/>
                  </a:cubicBezTo>
                  <a:cubicBezTo>
                    <a:pt x="77" y="602"/>
                    <a:pt x="45" y="588"/>
                    <a:pt x="3" y="569"/>
                  </a:cubicBezTo>
                  <a:cubicBezTo>
                    <a:pt x="0" y="564"/>
                    <a:pt x="4" y="550"/>
                    <a:pt x="13" y="547"/>
                  </a:cubicBezTo>
                  <a:cubicBezTo>
                    <a:pt x="36" y="555"/>
                    <a:pt x="36" y="555"/>
                    <a:pt x="36" y="555"/>
                  </a:cubicBezTo>
                  <a:cubicBezTo>
                    <a:pt x="89" y="574"/>
                    <a:pt x="96" y="563"/>
                    <a:pt x="142" y="472"/>
                  </a:cubicBezTo>
                  <a:lnTo>
                    <a:pt x="296" y="160"/>
                  </a:lnTo>
                  <a:close/>
                  <a:moveTo>
                    <a:pt x="306" y="319"/>
                  </a:moveTo>
                  <a:cubicBezTo>
                    <a:pt x="298" y="335"/>
                    <a:pt x="293" y="345"/>
                    <a:pt x="294" y="349"/>
                  </a:cubicBezTo>
                  <a:cubicBezTo>
                    <a:pt x="295" y="353"/>
                    <a:pt x="308" y="362"/>
                    <a:pt x="352" y="383"/>
                  </a:cubicBezTo>
                  <a:cubicBezTo>
                    <a:pt x="383" y="399"/>
                    <a:pt x="418" y="412"/>
                    <a:pt x="453" y="405"/>
                  </a:cubicBezTo>
                  <a:cubicBezTo>
                    <a:pt x="485" y="398"/>
                    <a:pt x="520" y="378"/>
                    <a:pt x="550" y="319"/>
                  </a:cubicBezTo>
                  <a:cubicBezTo>
                    <a:pt x="584" y="250"/>
                    <a:pt x="573" y="164"/>
                    <a:pt x="477" y="116"/>
                  </a:cubicBezTo>
                  <a:cubicBezTo>
                    <a:pt x="423" y="89"/>
                    <a:pt x="418" y="92"/>
                    <a:pt x="406" y="116"/>
                  </a:cubicBezTo>
                  <a:lnTo>
                    <a:pt x="306" y="3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40" name="Freeform 255"/>
            <p:cNvSpPr>
              <a:spLocks/>
            </p:cNvSpPr>
            <p:nvPr/>
          </p:nvSpPr>
          <p:spPr bwMode="auto">
            <a:xfrm>
              <a:off x="7485" y="160"/>
              <a:ext cx="96" cy="101"/>
            </a:xfrm>
            <a:custGeom>
              <a:avLst/>
              <a:gdLst>
                <a:gd name="T0" fmla="*/ 378 w 750"/>
                <a:gd name="T1" fmla="*/ 163 h 795"/>
                <a:gd name="T2" fmla="*/ 405 w 750"/>
                <a:gd name="T3" fmla="*/ 30 h 795"/>
                <a:gd name="T4" fmla="*/ 394 w 750"/>
                <a:gd name="T5" fmla="*/ 19 h 795"/>
                <a:gd name="T6" fmla="*/ 411 w 750"/>
                <a:gd name="T7" fmla="*/ 1 h 795"/>
                <a:gd name="T8" fmla="*/ 500 w 750"/>
                <a:gd name="T9" fmla="*/ 73 h 795"/>
                <a:gd name="T10" fmla="*/ 644 w 750"/>
                <a:gd name="T11" fmla="*/ 185 h 795"/>
                <a:gd name="T12" fmla="*/ 750 w 750"/>
                <a:gd name="T13" fmla="*/ 262 h 795"/>
                <a:gd name="T14" fmla="*/ 684 w 750"/>
                <a:gd name="T15" fmla="*/ 374 h 795"/>
                <a:gd name="T16" fmla="*/ 663 w 750"/>
                <a:gd name="T17" fmla="*/ 361 h 795"/>
                <a:gd name="T18" fmla="*/ 661 w 750"/>
                <a:gd name="T19" fmla="*/ 243 h 795"/>
                <a:gd name="T20" fmla="*/ 590 w 750"/>
                <a:gd name="T21" fmla="*/ 181 h 795"/>
                <a:gd name="T22" fmla="*/ 535 w 750"/>
                <a:gd name="T23" fmla="*/ 138 h 795"/>
                <a:gd name="T24" fmla="*/ 488 w 750"/>
                <a:gd name="T25" fmla="*/ 151 h 795"/>
                <a:gd name="T26" fmla="*/ 369 w 750"/>
                <a:gd name="T27" fmla="*/ 305 h 795"/>
                <a:gd name="T28" fmla="*/ 378 w 750"/>
                <a:gd name="T29" fmla="*/ 346 h 795"/>
                <a:gd name="T30" fmla="*/ 423 w 750"/>
                <a:gd name="T31" fmla="*/ 380 h 795"/>
                <a:gd name="T32" fmla="*/ 492 w 750"/>
                <a:gd name="T33" fmla="*/ 426 h 795"/>
                <a:gd name="T34" fmla="*/ 531 w 750"/>
                <a:gd name="T35" fmla="*/ 413 h 795"/>
                <a:gd name="T36" fmla="*/ 561 w 750"/>
                <a:gd name="T37" fmla="*/ 386 h 795"/>
                <a:gd name="T38" fmla="*/ 581 w 750"/>
                <a:gd name="T39" fmla="*/ 402 h 795"/>
                <a:gd name="T40" fmla="*/ 518 w 750"/>
                <a:gd name="T41" fmla="*/ 478 h 795"/>
                <a:gd name="T42" fmla="*/ 464 w 750"/>
                <a:gd name="T43" fmla="*/ 554 h 795"/>
                <a:gd name="T44" fmla="*/ 444 w 750"/>
                <a:gd name="T45" fmla="*/ 539 h 795"/>
                <a:gd name="T46" fmla="*/ 460 w 750"/>
                <a:gd name="T47" fmla="*/ 504 h 795"/>
                <a:gd name="T48" fmla="*/ 458 w 750"/>
                <a:gd name="T49" fmla="*/ 456 h 795"/>
                <a:gd name="T50" fmla="*/ 402 w 750"/>
                <a:gd name="T51" fmla="*/ 407 h 795"/>
                <a:gd name="T52" fmla="*/ 358 w 750"/>
                <a:gd name="T53" fmla="*/ 373 h 795"/>
                <a:gd name="T54" fmla="*/ 316 w 750"/>
                <a:gd name="T55" fmla="*/ 374 h 795"/>
                <a:gd name="T56" fmla="*/ 233 w 750"/>
                <a:gd name="T57" fmla="*/ 482 h 795"/>
                <a:gd name="T58" fmla="*/ 186 w 750"/>
                <a:gd name="T59" fmla="*/ 574 h 795"/>
                <a:gd name="T60" fmla="*/ 266 w 750"/>
                <a:gd name="T61" fmla="*/ 663 h 795"/>
                <a:gd name="T62" fmla="*/ 373 w 750"/>
                <a:gd name="T63" fmla="*/ 727 h 795"/>
                <a:gd name="T64" fmla="*/ 485 w 750"/>
                <a:gd name="T65" fmla="*/ 694 h 795"/>
                <a:gd name="T66" fmla="*/ 500 w 750"/>
                <a:gd name="T67" fmla="*/ 715 h 795"/>
                <a:gd name="T68" fmla="*/ 383 w 750"/>
                <a:gd name="T69" fmla="*/ 795 h 795"/>
                <a:gd name="T70" fmla="*/ 179 w 750"/>
                <a:gd name="T71" fmla="*/ 634 h 795"/>
                <a:gd name="T72" fmla="*/ 109 w 750"/>
                <a:gd name="T73" fmla="*/ 581 h 795"/>
                <a:gd name="T74" fmla="*/ 3 w 750"/>
                <a:gd name="T75" fmla="*/ 503 h 795"/>
                <a:gd name="T76" fmla="*/ 16 w 750"/>
                <a:gd name="T77" fmla="*/ 482 h 795"/>
                <a:gd name="T78" fmla="*/ 43 w 750"/>
                <a:gd name="T79" fmla="*/ 499 h 795"/>
                <a:gd name="T80" fmla="*/ 165 w 750"/>
                <a:gd name="T81" fmla="*/ 440 h 795"/>
                <a:gd name="T82" fmla="*/ 378 w 750"/>
                <a:gd name="T83" fmla="*/ 16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795">
                  <a:moveTo>
                    <a:pt x="378" y="163"/>
                  </a:moveTo>
                  <a:cubicBezTo>
                    <a:pt x="440" y="83"/>
                    <a:pt x="447" y="70"/>
                    <a:pt x="405" y="30"/>
                  </a:cubicBezTo>
                  <a:cubicBezTo>
                    <a:pt x="394" y="19"/>
                    <a:pt x="394" y="19"/>
                    <a:pt x="394" y="19"/>
                  </a:cubicBezTo>
                  <a:cubicBezTo>
                    <a:pt x="392" y="13"/>
                    <a:pt x="404" y="0"/>
                    <a:pt x="411" y="1"/>
                  </a:cubicBezTo>
                  <a:cubicBezTo>
                    <a:pt x="442" y="28"/>
                    <a:pt x="468" y="49"/>
                    <a:pt x="500" y="73"/>
                  </a:cubicBezTo>
                  <a:cubicBezTo>
                    <a:pt x="644" y="185"/>
                    <a:pt x="644" y="185"/>
                    <a:pt x="644" y="185"/>
                  </a:cubicBezTo>
                  <a:cubicBezTo>
                    <a:pt x="694" y="222"/>
                    <a:pt x="739" y="257"/>
                    <a:pt x="750" y="262"/>
                  </a:cubicBezTo>
                  <a:cubicBezTo>
                    <a:pt x="744" y="279"/>
                    <a:pt x="707" y="338"/>
                    <a:pt x="684" y="374"/>
                  </a:cubicBezTo>
                  <a:cubicBezTo>
                    <a:pt x="677" y="376"/>
                    <a:pt x="664" y="368"/>
                    <a:pt x="663" y="361"/>
                  </a:cubicBezTo>
                  <a:cubicBezTo>
                    <a:pt x="680" y="316"/>
                    <a:pt x="693" y="283"/>
                    <a:pt x="661" y="243"/>
                  </a:cubicBezTo>
                  <a:cubicBezTo>
                    <a:pt x="648" y="226"/>
                    <a:pt x="624" y="206"/>
                    <a:pt x="590" y="181"/>
                  </a:cubicBezTo>
                  <a:cubicBezTo>
                    <a:pt x="535" y="138"/>
                    <a:pt x="535" y="138"/>
                    <a:pt x="535" y="138"/>
                  </a:cubicBezTo>
                  <a:cubicBezTo>
                    <a:pt x="511" y="120"/>
                    <a:pt x="510" y="122"/>
                    <a:pt x="488" y="151"/>
                  </a:cubicBezTo>
                  <a:cubicBezTo>
                    <a:pt x="369" y="305"/>
                    <a:pt x="369" y="305"/>
                    <a:pt x="369" y="305"/>
                  </a:cubicBezTo>
                  <a:cubicBezTo>
                    <a:pt x="353" y="326"/>
                    <a:pt x="355" y="328"/>
                    <a:pt x="378" y="346"/>
                  </a:cubicBezTo>
                  <a:cubicBezTo>
                    <a:pt x="423" y="380"/>
                    <a:pt x="423" y="380"/>
                    <a:pt x="423" y="380"/>
                  </a:cubicBezTo>
                  <a:cubicBezTo>
                    <a:pt x="455" y="405"/>
                    <a:pt x="480" y="422"/>
                    <a:pt x="492" y="426"/>
                  </a:cubicBezTo>
                  <a:cubicBezTo>
                    <a:pt x="504" y="430"/>
                    <a:pt x="512" y="429"/>
                    <a:pt x="531" y="413"/>
                  </a:cubicBezTo>
                  <a:cubicBezTo>
                    <a:pt x="561" y="386"/>
                    <a:pt x="561" y="386"/>
                    <a:pt x="561" y="386"/>
                  </a:cubicBezTo>
                  <a:cubicBezTo>
                    <a:pt x="569" y="385"/>
                    <a:pt x="582" y="395"/>
                    <a:pt x="581" y="402"/>
                  </a:cubicBezTo>
                  <a:cubicBezTo>
                    <a:pt x="567" y="421"/>
                    <a:pt x="541" y="449"/>
                    <a:pt x="518" y="478"/>
                  </a:cubicBezTo>
                  <a:cubicBezTo>
                    <a:pt x="497" y="505"/>
                    <a:pt x="477" y="537"/>
                    <a:pt x="464" y="554"/>
                  </a:cubicBezTo>
                  <a:cubicBezTo>
                    <a:pt x="457" y="557"/>
                    <a:pt x="444" y="547"/>
                    <a:pt x="444" y="539"/>
                  </a:cubicBezTo>
                  <a:cubicBezTo>
                    <a:pt x="460" y="504"/>
                    <a:pt x="460" y="504"/>
                    <a:pt x="460" y="504"/>
                  </a:cubicBezTo>
                  <a:cubicBezTo>
                    <a:pt x="467" y="488"/>
                    <a:pt x="471" y="472"/>
                    <a:pt x="458" y="456"/>
                  </a:cubicBezTo>
                  <a:cubicBezTo>
                    <a:pt x="450" y="445"/>
                    <a:pt x="432" y="430"/>
                    <a:pt x="402" y="407"/>
                  </a:cubicBezTo>
                  <a:cubicBezTo>
                    <a:pt x="358" y="373"/>
                    <a:pt x="358" y="373"/>
                    <a:pt x="358" y="373"/>
                  </a:cubicBezTo>
                  <a:cubicBezTo>
                    <a:pt x="335" y="355"/>
                    <a:pt x="332" y="354"/>
                    <a:pt x="316" y="374"/>
                  </a:cubicBezTo>
                  <a:cubicBezTo>
                    <a:pt x="233" y="482"/>
                    <a:pt x="233" y="482"/>
                    <a:pt x="233" y="482"/>
                  </a:cubicBezTo>
                  <a:cubicBezTo>
                    <a:pt x="202" y="523"/>
                    <a:pt x="184" y="551"/>
                    <a:pt x="186" y="574"/>
                  </a:cubicBezTo>
                  <a:cubicBezTo>
                    <a:pt x="188" y="590"/>
                    <a:pt x="198" y="611"/>
                    <a:pt x="266" y="663"/>
                  </a:cubicBezTo>
                  <a:cubicBezTo>
                    <a:pt x="325" y="708"/>
                    <a:pt x="349" y="723"/>
                    <a:pt x="373" y="727"/>
                  </a:cubicBezTo>
                  <a:cubicBezTo>
                    <a:pt x="393" y="730"/>
                    <a:pt x="434" y="719"/>
                    <a:pt x="485" y="694"/>
                  </a:cubicBezTo>
                  <a:cubicBezTo>
                    <a:pt x="493" y="695"/>
                    <a:pt x="502" y="705"/>
                    <a:pt x="500" y="715"/>
                  </a:cubicBezTo>
                  <a:cubicBezTo>
                    <a:pt x="474" y="737"/>
                    <a:pt x="409" y="782"/>
                    <a:pt x="383" y="795"/>
                  </a:cubicBezTo>
                  <a:cubicBezTo>
                    <a:pt x="315" y="740"/>
                    <a:pt x="247" y="687"/>
                    <a:pt x="179" y="634"/>
                  </a:cubicBezTo>
                  <a:cubicBezTo>
                    <a:pt x="109" y="581"/>
                    <a:pt x="109" y="581"/>
                    <a:pt x="109" y="581"/>
                  </a:cubicBezTo>
                  <a:cubicBezTo>
                    <a:pt x="76" y="555"/>
                    <a:pt x="50" y="536"/>
                    <a:pt x="3" y="503"/>
                  </a:cubicBezTo>
                  <a:cubicBezTo>
                    <a:pt x="0" y="497"/>
                    <a:pt x="8" y="483"/>
                    <a:pt x="16" y="482"/>
                  </a:cubicBezTo>
                  <a:cubicBezTo>
                    <a:pt x="43" y="499"/>
                    <a:pt x="43" y="499"/>
                    <a:pt x="43" y="499"/>
                  </a:cubicBezTo>
                  <a:cubicBezTo>
                    <a:pt x="90" y="529"/>
                    <a:pt x="103" y="521"/>
                    <a:pt x="165" y="440"/>
                  </a:cubicBezTo>
                  <a:lnTo>
                    <a:pt x="378"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41" name="Freeform 256"/>
            <p:cNvSpPr>
              <a:spLocks noEditPoints="1"/>
            </p:cNvSpPr>
            <p:nvPr/>
          </p:nvSpPr>
          <p:spPr bwMode="auto">
            <a:xfrm>
              <a:off x="7574" y="261"/>
              <a:ext cx="101" cy="102"/>
            </a:xfrm>
            <a:custGeom>
              <a:avLst/>
              <a:gdLst>
                <a:gd name="T0" fmla="*/ 485 w 796"/>
                <a:gd name="T1" fmla="*/ 125 h 792"/>
                <a:gd name="T2" fmla="*/ 543 w 796"/>
                <a:gd name="T3" fmla="*/ 38 h 792"/>
                <a:gd name="T4" fmla="*/ 534 w 796"/>
                <a:gd name="T5" fmla="*/ 18 h 792"/>
                <a:gd name="T6" fmla="*/ 556 w 796"/>
                <a:gd name="T7" fmla="*/ 6 h 792"/>
                <a:gd name="T8" fmla="*/ 687 w 796"/>
                <a:gd name="T9" fmla="*/ 212 h 792"/>
                <a:gd name="T10" fmla="*/ 770 w 796"/>
                <a:gd name="T11" fmla="*/ 410 h 792"/>
                <a:gd name="T12" fmla="*/ 625 w 796"/>
                <a:gd name="T13" fmla="*/ 726 h 792"/>
                <a:gd name="T14" fmla="*/ 290 w 796"/>
                <a:gd name="T15" fmla="*/ 727 h 792"/>
                <a:gd name="T16" fmla="*/ 139 w 796"/>
                <a:gd name="T17" fmla="*/ 564 h 792"/>
                <a:gd name="T18" fmla="*/ 65 w 796"/>
                <a:gd name="T19" fmla="*/ 424 h 792"/>
                <a:gd name="T20" fmla="*/ 0 w 796"/>
                <a:gd name="T21" fmla="*/ 321 h 792"/>
                <a:gd name="T22" fmla="*/ 20 w 796"/>
                <a:gd name="T23" fmla="*/ 307 h 792"/>
                <a:gd name="T24" fmla="*/ 34 w 796"/>
                <a:gd name="T25" fmla="*/ 325 h 792"/>
                <a:gd name="T26" fmla="*/ 168 w 796"/>
                <a:gd name="T27" fmla="*/ 313 h 792"/>
                <a:gd name="T28" fmla="*/ 485 w 796"/>
                <a:gd name="T29" fmla="*/ 125 h 792"/>
                <a:gd name="T30" fmla="*/ 228 w 796"/>
                <a:gd name="T31" fmla="*/ 370 h 792"/>
                <a:gd name="T32" fmla="*/ 147 w 796"/>
                <a:gd name="T33" fmla="*/ 441 h 792"/>
                <a:gd name="T34" fmla="*/ 174 w 796"/>
                <a:gd name="T35" fmla="*/ 564 h 792"/>
                <a:gd name="T36" fmla="*/ 574 w 796"/>
                <a:gd name="T37" fmla="*/ 643 h 792"/>
                <a:gd name="T38" fmla="*/ 665 w 796"/>
                <a:gd name="T39" fmla="*/ 234 h 792"/>
                <a:gd name="T40" fmla="*/ 604 w 796"/>
                <a:gd name="T41" fmla="*/ 158 h 792"/>
                <a:gd name="T42" fmla="*/ 536 w 796"/>
                <a:gd name="T43" fmla="*/ 187 h 792"/>
                <a:gd name="T44" fmla="*/ 228 w 796"/>
                <a:gd name="T45" fmla="*/ 37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 h="792">
                  <a:moveTo>
                    <a:pt x="485" y="125"/>
                  </a:moveTo>
                  <a:cubicBezTo>
                    <a:pt x="543" y="90"/>
                    <a:pt x="558" y="76"/>
                    <a:pt x="543" y="38"/>
                  </a:cubicBezTo>
                  <a:cubicBezTo>
                    <a:pt x="534" y="18"/>
                    <a:pt x="534" y="18"/>
                    <a:pt x="534" y="18"/>
                  </a:cubicBezTo>
                  <a:cubicBezTo>
                    <a:pt x="535" y="9"/>
                    <a:pt x="547" y="0"/>
                    <a:pt x="556" y="6"/>
                  </a:cubicBezTo>
                  <a:cubicBezTo>
                    <a:pt x="602" y="75"/>
                    <a:pt x="644" y="141"/>
                    <a:pt x="687" y="212"/>
                  </a:cubicBezTo>
                  <a:cubicBezTo>
                    <a:pt x="728" y="282"/>
                    <a:pt x="758" y="344"/>
                    <a:pt x="770" y="410"/>
                  </a:cubicBezTo>
                  <a:cubicBezTo>
                    <a:pt x="796" y="547"/>
                    <a:pt x="735" y="660"/>
                    <a:pt x="625" y="726"/>
                  </a:cubicBezTo>
                  <a:cubicBezTo>
                    <a:pt x="519" y="789"/>
                    <a:pt x="398" y="792"/>
                    <a:pt x="290" y="727"/>
                  </a:cubicBezTo>
                  <a:cubicBezTo>
                    <a:pt x="228" y="690"/>
                    <a:pt x="177" y="628"/>
                    <a:pt x="139" y="564"/>
                  </a:cubicBezTo>
                  <a:cubicBezTo>
                    <a:pt x="107" y="511"/>
                    <a:pt x="82" y="453"/>
                    <a:pt x="65" y="424"/>
                  </a:cubicBezTo>
                  <a:cubicBezTo>
                    <a:pt x="44" y="389"/>
                    <a:pt x="25" y="360"/>
                    <a:pt x="0" y="321"/>
                  </a:cubicBezTo>
                  <a:cubicBezTo>
                    <a:pt x="0" y="315"/>
                    <a:pt x="12" y="305"/>
                    <a:pt x="20" y="307"/>
                  </a:cubicBezTo>
                  <a:cubicBezTo>
                    <a:pt x="34" y="325"/>
                    <a:pt x="34" y="325"/>
                    <a:pt x="34" y="325"/>
                  </a:cubicBezTo>
                  <a:cubicBezTo>
                    <a:pt x="70" y="369"/>
                    <a:pt x="81" y="365"/>
                    <a:pt x="168" y="313"/>
                  </a:cubicBezTo>
                  <a:lnTo>
                    <a:pt x="485" y="125"/>
                  </a:lnTo>
                  <a:close/>
                  <a:moveTo>
                    <a:pt x="228" y="370"/>
                  </a:moveTo>
                  <a:cubicBezTo>
                    <a:pt x="184" y="396"/>
                    <a:pt x="158" y="415"/>
                    <a:pt x="147" y="441"/>
                  </a:cubicBezTo>
                  <a:cubicBezTo>
                    <a:pt x="132" y="474"/>
                    <a:pt x="142" y="511"/>
                    <a:pt x="174" y="564"/>
                  </a:cubicBezTo>
                  <a:cubicBezTo>
                    <a:pt x="270" y="726"/>
                    <a:pt x="419" y="735"/>
                    <a:pt x="574" y="643"/>
                  </a:cubicBezTo>
                  <a:cubicBezTo>
                    <a:pt x="666" y="589"/>
                    <a:pt x="794" y="452"/>
                    <a:pt x="665" y="234"/>
                  </a:cubicBezTo>
                  <a:cubicBezTo>
                    <a:pt x="635" y="185"/>
                    <a:pt x="613" y="162"/>
                    <a:pt x="604" y="158"/>
                  </a:cubicBezTo>
                  <a:cubicBezTo>
                    <a:pt x="595" y="154"/>
                    <a:pt x="573" y="165"/>
                    <a:pt x="536" y="187"/>
                  </a:cubicBezTo>
                  <a:lnTo>
                    <a:pt x="228" y="3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42" name="Freeform 257"/>
            <p:cNvSpPr>
              <a:spLocks/>
            </p:cNvSpPr>
            <p:nvPr/>
          </p:nvSpPr>
          <p:spPr bwMode="auto">
            <a:xfrm>
              <a:off x="7616" y="348"/>
              <a:ext cx="88" cy="60"/>
            </a:xfrm>
            <a:custGeom>
              <a:avLst/>
              <a:gdLst>
                <a:gd name="T0" fmla="*/ 493 w 691"/>
                <a:gd name="T1" fmla="*/ 134 h 463"/>
                <a:gd name="T2" fmla="*/ 589 w 691"/>
                <a:gd name="T3" fmla="*/ 35 h 463"/>
                <a:gd name="T4" fmla="*/ 582 w 691"/>
                <a:gd name="T5" fmla="*/ 11 h 463"/>
                <a:gd name="T6" fmla="*/ 605 w 691"/>
                <a:gd name="T7" fmla="*/ 4 h 463"/>
                <a:gd name="T8" fmla="*/ 645 w 691"/>
                <a:gd name="T9" fmla="*/ 120 h 463"/>
                <a:gd name="T10" fmla="*/ 691 w 691"/>
                <a:gd name="T11" fmla="*/ 232 h 463"/>
                <a:gd name="T12" fmla="*/ 668 w 691"/>
                <a:gd name="T13" fmla="*/ 242 h 463"/>
                <a:gd name="T14" fmla="*/ 658 w 691"/>
                <a:gd name="T15" fmla="*/ 220 h 463"/>
                <a:gd name="T16" fmla="*/ 521 w 691"/>
                <a:gd name="T17" fmla="*/ 208 h 463"/>
                <a:gd name="T18" fmla="*/ 198 w 691"/>
                <a:gd name="T19" fmla="*/ 329 h 463"/>
                <a:gd name="T20" fmla="*/ 103 w 691"/>
                <a:gd name="T21" fmla="*/ 428 h 463"/>
                <a:gd name="T22" fmla="*/ 109 w 691"/>
                <a:gd name="T23" fmla="*/ 452 h 463"/>
                <a:gd name="T24" fmla="*/ 85 w 691"/>
                <a:gd name="T25" fmla="*/ 458 h 463"/>
                <a:gd name="T26" fmla="*/ 46 w 691"/>
                <a:gd name="T27" fmla="*/ 345 h 463"/>
                <a:gd name="T28" fmla="*/ 0 w 691"/>
                <a:gd name="T29" fmla="*/ 231 h 463"/>
                <a:gd name="T30" fmla="*/ 22 w 691"/>
                <a:gd name="T31" fmla="*/ 221 h 463"/>
                <a:gd name="T32" fmla="*/ 34 w 691"/>
                <a:gd name="T33" fmla="*/ 243 h 463"/>
                <a:gd name="T34" fmla="*/ 170 w 691"/>
                <a:gd name="T35" fmla="*/ 255 h 463"/>
                <a:gd name="T36" fmla="*/ 493 w 691"/>
                <a:gd name="T37"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1" h="463">
                  <a:moveTo>
                    <a:pt x="493" y="134"/>
                  </a:moveTo>
                  <a:cubicBezTo>
                    <a:pt x="589" y="98"/>
                    <a:pt x="604" y="90"/>
                    <a:pt x="589" y="35"/>
                  </a:cubicBezTo>
                  <a:cubicBezTo>
                    <a:pt x="582" y="11"/>
                    <a:pt x="582" y="11"/>
                    <a:pt x="582" y="11"/>
                  </a:cubicBezTo>
                  <a:cubicBezTo>
                    <a:pt x="583" y="4"/>
                    <a:pt x="601" y="0"/>
                    <a:pt x="605" y="4"/>
                  </a:cubicBezTo>
                  <a:cubicBezTo>
                    <a:pt x="621" y="51"/>
                    <a:pt x="631" y="82"/>
                    <a:pt x="645" y="120"/>
                  </a:cubicBezTo>
                  <a:cubicBezTo>
                    <a:pt x="659" y="156"/>
                    <a:pt x="672" y="187"/>
                    <a:pt x="691" y="232"/>
                  </a:cubicBezTo>
                  <a:cubicBezTo>
                    <a:pt x="690" y="238"/>
                    <a:pt x="674" y="246"/>
                    <a:pt x="668" y="242"/>
                  </a:cubicBezTo>
                  <a:cubicBezTo>
                    <a:pt x="658" y="220"/>
                    <a:pt x="658" y="220"/>
                    <a:pt x="658" y="220"/>
                  </a:cubicBezTo>
                  <a:cubicBezTo>
                    <a:pt x="633" y="168"/>
                    <a:pt x="617" y="172"/>
                    <a:pt x="521" y="208"/>
                  </a:cubicBezTo>
                  <a:cubicBezTo>
                    <a:pt x="198" y="329"/>
                    <a:pt x="198" y="329"/>
                    <a:pt x="198" y="329"/>
                  </a:cubicBezTo>
                  <a:cubicBezTo>
                    <a:pt x="101" y="365"/>
                    <a:pt x="89" y="372"/>
                    <a:pt x="103" y="428"/>
                  </a:cubicBezTo>
                  <a:cubicBezTo>
                    <a:pt x="109" y="452"/>
                    <a:pt x="109" y="452"/>
                    <a:pt x="109" y="452"/>
                  </a:cubicBezTo>
                  <a:cubicBezTo>
                    <a:pt x="107" y="459"/>
                    <a:pt x="90" y="463"/>
                    <a:pt x="85" y="458"/>
                  </a:cubicBezTo>
                  <a:cubicBezTo>
                    <a:pt x="70" y="412"/>
                    <a:pt x="60" y="381"/>
                    <a:pt x="46" y="345"/>
                  </a:cubicBezTo>
                  <a:cubicBezTo>
                    <a:pt x="32" y="306"/>
                    <a:pt x="19" y="276"/>
                    <a:pt x="0" y="231"/>
                  </a:cubicBezTo>
                  <a:cubicBezTo>
                    <a:pt x="1" y="225"/>
                    <a:pt x="15" y="217"/>
                    <a:pt x="22" y="221"/>
                  </a:cubicBezTo>
                  <a:cubicBezTo>
                    <a:pt x="34" y="243"/>
                    <a:pt x="34" y="243"/>
                    <a:pt x="34" y="243"/>
                  </a:cubicBezTo>
                  <a:cubicBezTo>
                    <a:pt x="60" y="294"/>
                    <a:pt x="74" y="291"/>
                    <a:pt x="170" y="255"/>
                  </a:cubicBezTo>
                  <a:lnTo>
                    <a:pt x="493"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43" name="Freeform 258"/>
            <p:cNvSpPr>
              <a:spLocks/>
            </p:cNvSpPr>
            <p:nvPr/>
          </p:nvSpPr>
          <p:spPr bwMode="auto">
            <a:xfrm>
              <a:off x="7639" y="460"/>
              <a:ext cx="87" cy="50"/>
            </a:xfrm>
            <a:custGeom>
              <a:avLst/>
              <a:gdLst>
                <a:gd name="T0" fmla="*/ 6 w 682"/>
                <a:gd name="T1" fmla="*/ 189 h 391"/>
                <a:gd name="T2" fmla="*/ 31 w 682"/>
                <a:gd name="T3" fmla="*/ 36 h 391"/>
                <a:gd name="T4" fmla="*/ 165 w 682"/>
                <a:gd name="T5" fmla="*/ 0 h 391"/>
                <a:gd name="T6" fmla="*/ 170 w 682"/>
                <a:gd name="T7" fmla="*/ 23 h 391"/>
                <a:gd name="T8" fmla="*/ 37 w 682"/>
                <a:gd name="T9" fmla="*/ 200 h 391"/>
                <a:gd name="T10" fmla="*/ 157 w 682"/>
                <a:gd name="T11" fmla="*/ 313 h 391"/>
                <a:gd name="T12" fmla="*/ 287 w 682"/>
                <a:gd name="T13" fmla="*/ 225 h 391"/>
                <a:gd name="T14" fmla="*/ 340 w 682"/>
                <a:gd name="T15" fmla="*/ 128 h 391"/>
                <a:gd name="T16" fmla="*/ 499 w 682"/>
                <a:gd name="T17" fmla="*/ 12 h 391"/>
                <a:gd name="T18" fmla="*/ 680 w 682"/>
                <a:gd name="T19" fmla="*/ 198 h 391"/>
                <a:gd name="T20" fmla="*/ 673 w 682"/>
                <a:gd name="T21" fmla="*/ 289 h 391"/>
                <a:gd name="T22" fmla="*/ 670 w 682"/>
                <a:gd name="T23" fmla="*/ 324 h 391"/>
                <a:gd name="T24" fmla="*/ 553 w 682"/>
                <a:gd name="T25" fmla="*/ 349 h 391"/>
                <a:gd name="T26" fmla="*/ 548 w 682"/>
                <a:gd name="T27" fmla="*/ 325 h 391"/>
                <a:gd name="T28" fmla="*/ 649 w 682"/>
                <a:gd name="T29" fmla="*/ 186 h 391"/>
                <a:gd name="T30" fmla="*/ 533 w 682"/>
                <a:gd name="T31" fmla="*/ 78 h 391"/>
                <a:gd name="T32" fmla="*/ 420 w 682"/>
                <a:gd name="T33" fmla="*/ 169 h 391"/>
                <a:gd name="T34" fmla="*/ 377 w 682"/>
                <a:gd name="T35" fmla="*/ 249 h 391"/>
                <a:gd name="T36" fmla="*/ 199 w 682"/>
                <a:gd name="T37" fmla="*/ 383 h 391"/>
                <a:gd name="T38" fmla="*/ 6 w 682"/>
                <a:gd name="T39" fmla="*/ 18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 h="391">
                  <a:moveTo>
                    <a:pt x="6" y="189"/>
                  </a:moveTo>
                  <a:cubicBezTo>
                    <a:pt x="0" y="108"/>
                    <a:pt x="22" y="55"/>
                    <a:pt x="31" y="36"/>
                  </a:cubicBezTo>
                  <a:cubicBezTo>
                    <a:pt x="52" y="23"/>
                    <a:pt x="120" y="6"/>
                    <a:pt x="165" y="0"/>
                  </a:cubicBezTo>
                  <a:cubicBezTo>
                    <a:pt x="172" y="5"/>
                    <a:pt x="175" y="19"/>
                    <a:pt x="170" y="23"/>
                  </a:cubicBezTo>
                  <a:cubicBezTo>
                    <a:pt x="121" y="41"/>
                    <a:pt x="29" y="88"/>
                    <a:pt x="37" y="200"/>
                  </a:cubicBezTo>
                  <a:cubicBezTo>
                    <a:pt x="43" y="281"/>
                    <a:pt x="98" y="317"/>
                    <a:pt x="157" y="313"/>
                  </a:cubicBezTo>
                  <a:cubicBezTo>
                    <a:pt x="199" y="310"/>
                    <a:pt x="246" y="298"/>
                    <a:pt x="287" y="225"/>
                  </a:cubicBezTo>
                  <a:cubicBezTo>
                    <a:pt x="340" y="128"/>
                    <a:pt x="340" y="128"/>
                    <a:pt x="340" y="128"/>
                  </a:cubicBezTo>
                  <a:cubicBezTo>
                    <a:pt x="369" y="78"/>
                    <a:pt x="420" y="18"/>
                    <a:pt x="499" y="12"/>
                  </a:cubicBezTo>
                  <a:cubicBezTo>
                    <a:pt x="592" y="6"/>
                    <a:pt x="671" y="73"/>
                    <a:pt x="680" y="198"/>
                  </a:cubicBezTo>
                  <a:cubicBezTo>
                    <a:pt x="682" y="228"/>
                    <a:pt x="679" y="264"/>
                    <a:pt x="673" y="289"/>
                  </a:cubicBezTo>
                  <a:cubicBezTo>
                    <a:pt x="671" y="302"/>
                    <a:pt x="669" y="316"/>
                    <a:pt x="670" y="324"/>
                  </a:cubicBezTo>
                  <a:cubicBezTo>
                    <a:pt x="647" y="334"/>
                    <a:pt x="593" y="346"/>
                    <a:pt x="553" y="349"/>
                  </a:cubicBezTo>
                  <a:cubicBezTo>
                    <a:pt x="547" y="346"/>
                    <a:pt x="543" y="330"/>
                    <a:pt x="548" y="325"/>
                  </a:cubicBezTo>
                  <a:cubicBezTo>
                    <a:pt x="594" y="309"/>
                    <a:pt x="655" y="279"/>
                    <a:pt x="649" y="186"/>
                  </a:cubicBezTo>
                  <a:cubicBezTo>
                    <a:pt x="642" y="91"/>
                    <a:pt x="578" y="75"/>
                    <a:pt x="533" y="78"/>
                  </a:cubicBezTo>
                  <a:cubicBezTo>
                    <a:pt x="477" y="82"/>
                    <a:pt x="441" y="131"/>
                    <a:pt x="420" y="169"/>
                  </a:cubicBezTo>
                  <a:cubicBezTo>
                    <a:pt x="377" y="249"/>
                    <a:pt x="377" y="249"/>
                    <a:pt x="377" y="249"/>
                  </a:cubicBezTo>
                  <a:cubicBezTo>
                    <a:pt x="343" y="313"/>
                    <a:pt x="291" y="377"/>
                    <a:pt x="199" y="383"/>
                  </a:cubicBezTo>
                  <a:cubicBezTo>
                    <a:pt x="93" y="391"/>
                    <a:pt x="15" y="315"/>
                    <a:pt x="6" y="1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44" name="Freeform 259"/>
            <p:cNvSpPr>
              <a:spLocks noEditPoints="1"/>
            </p:cNvSpPr>
            <p:nvPr/>
          </p:nvSpPr>
          <p:spPr bwMode="auto">
            <a:xfrm>
              <a:off x="7635" y="509"/>
              <a:ext cx="88" cy="83"/>
            </a:xfrm>
            <a:custGeom>
              <a:avLst/>
              <a:gdLst>
                <a:gd name="T0" fmla="*/ 253 w 689"/>
                <a:gd name="T1" fmla="*/ 444 h 649"/>
                <a:gd name="T2" fmla="*/ 281 w 689"/>
                <a:gd name="T3" fmla="*/ 407 h 649"/>
                <a:gd name="T4" fmla="*/ 299 w 689"/>
                <a:gd name="T5" fmla="*/ 262 h 649"/>
                <a:gd name="T6" fmla="*/ 280 w 689"/>
                <a:gd name="T7" fmla="*/ 222 h 649"/>
                <a:gd name="T8" fmla="*/ 183 w 689"/>
                <a:gd name="T9" fmla="*/ 176 h 649"/>
                <a:gd name="T10" fmla="*/ 105 w 689"/>
                <a:gd name="T11" fmla="*/ 146 h 649"/>
                <a:gd name="T12" fmla="*/ 83 w 689"/>
                <a:gd name="T13" fmla="*/ 171 h 649"/>
                <a:gd name="T14" fmla="*/ 76 w 689"/>
                <a:gd name="T15" fmla="*/ 203 h 649"/>
                <a:gd name="T16" fmla="*/ 52 w 689"/>
                <a:gd name="T17" fmla="*/ 198 h 649"/>
                <a:gd name="T18" fmla="*/ 67 w 689"/>
                <a:gd name="T19" fmla="*/ 98 h 649"/>
                <a:gd name="T20" fmla="*/ 75 w 689"/>
                <a:gd name="T21" fmla="*/ 5 h 649"/>
                <a:gd name="T22" fmla="*/ 99 w 689"/>
                <a:gd name="T23" fmla="*/ 6 h 649"/>
                <a:gd name="T24" fmla="*/ 98 w 689"/>
                <a:gd name="T25" fmla="*/ 38 h 649"/>
                <a:gd name="T26" fmla="*/ 139 w 689"/>
                <a:gd name="T27" fmla="*/ 102 h 649"/>
                <a:gd name="T28" fmla="*/ 344 w 689"/>
                <a:gd name="T29" fmla="*/ 212 h 649"/>
                <a:gd name="T30" fmla="*/ 592 w 689"/>
                <a:gd name="T31" fmla="*/ 341 h 649"/>
                <a:gd name="T32" fmla="*/ 658 w 689"/>
                <a:gd name="T33" fmla="*/ 366 h 649"/>
                <a:gd name="T34" fmla="*/ 689 w 689"/>
                <a:gd name="T35" fmla="*/ 420 h 649"/>
                <a:gd name="T36" fmla="*/ 679 w 689"/>
                <a:gd name="T37" fmla="*/ 434 h 649"/>
                <a:gd name="T38" fmla="*/ 545 w 689"/>
                <a:gd name="T39" fmla="*/ 461 h 649"/>
                <a:gd name="T40" fmla="*/ 142 w 689"/>
                <a:gd name="T41" fmla="*/ 547 h 649"/>
                <a:gd name="T42" fmla="*/ 30 w 689"/>
                <a:gd name="T43" fmla="*/ 617 h 649"/>
                <a:gd name="T44" fmla="*/ 24 w 689"/>
                <a:gd name="T45" fmla="*/ 642 h 649"/>
                <a:gd name="T46" fmla="*/ 0 w 689"/>
                <a:gd name="T47" fmla="*/ 640 h 649"/>
                <a:gd name="T48" fmla="*/ 17 w 689"/>
                <a:gd name="T49" fmla="*/ 523 h 649"/>
                <a:gd name="T50" fmla="*/ 27 w 689"/>
                <a:gd name="T51" fmla="*/ 412 h 649"/>
                <a:gd name="T52" fmla="*/ 51 w 689"/>
                <a:gd name="T53" fmla="*/ 413 h 649"/>
                <a:gd name="T54" fmla="*/ 51 w 689"/>
                <a:gd name="T55" fmla="*/ 441 h 649"/>
                <a:gd name="T56" fmla="*/ 64 w 689"/>
                <a:gd name="T57" fmla="*/ 477 h 649"/>
                <a:gd name="T58" fmla="*/ 117 w 689"/>
                <a:gd name="T59" fmla="*/ 471 h 649"/>
                <a:gd name="T60" fmla="*/ 253 w 689"/>
                <a:gd name="T61" fmla="*/ 444 h 649"/>
                <a:gd name="T62" fmla="*/ 361 w 689"/>
                <a:gd name="T63" fmla="*/ 263 h 649"/>
                <a:gd name="T64" fmla="*/ 335 w 689"/>
                <a:gd name="T65" fmla="*/ 281 h 649"/>
                <a:gd name="T66" fmla="*/ 321 w 689"/>
                <a:gd name="T67" fmla="*/ 399 h 649"/>
                <a:gd name="T68" fmla="*/ 349 w 689"/>
                <a:gd name="T69" fmla="*/ 424 h 649"/>
                <a:gd name="T70" fmla="*/ 512 w 689"/>
                <a:gd name="T71" fmla="*/ 390 h 649"/>
                <a:gd name="T72" fmla="*/ 575 w 689"/>
                <a:gd name="T73" fmla="*/ 375 h 649"/>
                <a:gd name="T74" fmla="*/ 576 w 689"/>
                <a:gd name="T75" fmla="*/ 373 h 649"/>
                <a:gd name="T76" fmla="*/ 521 w 689"/>
                <a:gd name="T77" fmla="*/ 343 h 649"/>
                <a:gd name="T78" fmla="*/ 361 w 689"/>
                <a:gd name="T79" fmla="*/ 26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9" h="649">
                  <a:moveTo>
                    <a:pt x="253" y="444"/>
                  </a:moveTo>
                  <a:cubicBezTo>
                    <a:pt x="275" y="439"/>
                    <a:pt x="278" y="436"/>
                    <a:pt x="281" y="407"/>
                  </a:cubicBezTo>
                  <a:cubicBezTo>
                    <a:pt x="299" y="262"/>
                    <a:pt x="299" y="262"/>
                    <a:pt x="299" y="262"/>
                  </a:cubicBezTo>
                  <a:cubicBezTo>
                    <a:pt x="301" y="237"/>
                    <a:pt x="299" y="231"/>
                    <a:pt x="280" y="222"/>
                  </a:cubicBezTo>
                  <a:cubicBezTo>
                    <a:pt x="183" y="176"/>
                    <a:pt x="183" y="176"/>
                    <a:pt x="183" y="176"/>
                  </a:cubicBezTo>
                  <a:cubicBezTo>
                    <a:pt x="141" y="157"/>
                    <a:pt x="116" y="147"/>
                    <a:pt x="105" y="146"/>
                  </a:cubicBezTo>
                  <a:cubicBezTo>
                    <a:pt x="93" y="144"/>
                    <a:pt x="87" y="149"/>
                    <a:pt x="83" y="171"/>
                  </a:cubicBezTo>
                  <a:cubicBezTo>
                    <a:pt x="76" y="203"/>
                    <a:pt x="76" y="203"/>
                    <a:pt x="76" y="203"/>
                  </a:cubicBezTo>
                  <a:cubicBezTo>
                    <a:pt x="70" y="209"/>
                    <a:pt x="55" y="207"/>
                    <a:pt x="52" y="198"/>
                  </a:cubicBezTo>
                  <a:cubicBezTo>
                    <a:pt x="57" y="173"/>
                    <a:pt x="61" y="143"/>
                    <a:pt x="67" y="98"/>
                  </a:cubicBezTo>
                  <a:cubicBezTo>
                    <a:pt x="71" y="66"/>
                    <a:pt x="73" y="32"/>
                    <a:pt x="75" y="5"/>
                  </a:cubicBezTo>
                  <a:cubicBezTo>
                    <a:pt x="79" y="0"/>
                    <a:pt x="95" y="0"/>
                    <a:pt x="99" y="6"/>
                  </a:cubicBezTo>
                  <a:cubicBezTo>
                    <a:pt x="98" y="38"/>
                    <a:pt x="98" y="38"/>
                    <a:pt x="98" y="38"/>
                  </a:cubicBezTo>
                  <a:cubicBezTo>
                    <a:pt x="98" y="62"/>
                    <a:pt x="106" y="84"/>
                    <a:pt x="139" y="102"/>
                  </a:cubicBezTo>
                  <a:cubicBezTo>
                    <a:pt x="181" y="125"/>
                    <a:pt x="240" y="159"/>
                    <a:pt x="344" y="212"/>
                  </a:cubicBezTo>
                  <a:cubicBezTo>
                    <a:pt x="592" y="341"/>
                    <a:pt x="592" y="341"/>
                    <a:pt x="592" y="341"/>
                  </a:cubicBezTo>
                  <a:cubicBezTo>
                    <a:pt x="625" y="359"/>
                    <a:pt x="643" y="367"/>
                    <a:pt x="658" y="366"/>
                  </a:cubicBezTo>
                  <a:cubicBezTo>
                    <a:pt x="662" y="390"/>
                    <a:pt x="678" y="408"/>
                    <a:pt x="689" y="420"/>
                  </a:cubicBezTo>
                  <a:cubicBezTo>
                    <a:pt x="688" y="426"/>
                    <a:pt x="686" y="432"/>
                    <a:pt x="679" y="434"/>
                  </a:cubicBezTo>
                  <a:cubicBezTo>
                    <a:pt x="635" y="441"/>
                    <a:pt x="589" y="451"/>
                    <a:pt x="545" y="461"/>
                  </a:cubicBezTo>
                  <a:cubicBezTo>
                    <a:pt x="142" y="547"/>
                    <a:pt x="142" y="547"/>
                    <a:pt x="142" y="547"/>
                  </a:cubicBezTo>
                  <a:cubicBezTo>
                    <a:pt x="56" y="565"/>
                    <a:pt x="40" y="576"/>
                    <a:pt x="30" y="617"/>
                  </a:cubicBezTo>
                  <a:cubicBezTo>
                    <a:pt x="24" y="642"/>
                    <a:pt x="24" y="642"/>
                    <a:pt x="24" y="642"/>
                  </a:cubicBezTo>
                  <a:cubicBezTo>
                    <a:pt x="18" y="649"/>
                    <a:pt x="3" y="645"/>
                    <a:pt x="0" y="640"/>
                  </a:cubicBezTo>
                  <a:cubicBezTo>
                    <a:pt x="7" y="600"/>
                    <a:pt x="11" y="567"/>
                    <a:pt x="17" y="523"/>
                  </a:cubicBezTo>
                  <a:cubicBezTo>
                    <a:pt x="22" y="477"/>
                    <a:pt x="25" y="440"/>
                    <a:pt x="27" y="412"/>
                  </a:cubicBezTo>
                  <a:cubicBezTo>
                    <a:pt x="32" y="405"/>
                    <a:pt x="47" y="406"/>
                    <a:pt x="51" y="413"/>
                  </a:cubicBezTo>
                  <a:cubicBezTo>
                    <a:pt x="51" y="441"/>
                    <a:pt x="51" y="441"/>
                    <a:pt x="51" y="441"/>
                  </a:cubicBezTo>
                  <a:cubicBezTo>
                    <a:pt x="50" y="462"/>
                    <a:pt x="55" y="476"/>
                    <a:pt x="64" y="477"/>
                  </a:cubicBezTo>
                  <a:cubicBezTo>
                    <a:pt x="75" y="478"/>
                    <a:pt x="93" y="476"/>
                    <a:pt x="117" y="471"/>
                  </a:cubicBezTo>
                  <a:lnTo>
                    <a:pt x="253" y="444"/>
                  </a:lnTo>
                  <a:close/>
                  <a:moveTo>
                    <a:pt x="361" y="263"/>
                  </a:moveTo>
                  <a:cubicBezTo>
                    <a:pt x="340" y="253"/>
                    <a:pt x="339" y="253"/>
                    <a:pt x="335" y="281"/>
                  </a:cubicBezTo>
                  <a:cubicBezTo>
                    <a:pt x="321" y="399"/>
                    <a:pt x="321" y="399"/>
                    <a:pt x="321" y="399"/>
                  </a:cubicBezTo>
                  <a:cubicBezTo>
                    <a:pt x="318" y="427"/>
                    <a:pt x="322" y="429"/>
                    <a:pt x="349" y="424"/>
                  </a:cubicBezTo>
                  <a:cubicBezTo>
                    <a:pt x="512" y="390"/>
                    <a:pt x="512" y="390"/>
                    <a:pt x="512" y="390"/>
                  </a:cubicBezTo>
                  <a:cubicBezTo>
                    <a:pt x="536" y="385"/>
                    <a:pt x="563" y="380"/>
                    <a:pt x="575" y="375"/>
                  </a:cubicBezTo>
                  <a:cubicBezTo>
                    <a:pt x="576" y="373"/>
                    <a:pt x="576" y="373"/>
                    <a:pt x="576" y="373"/>
                  </a:cubicBezTo>
                  <a:cubicBezTo>
                    <a:pt x="571" y="370"/>
                    <a:pt x="549" y="358"/>
                    <a:pt x="521" y="343"/>
                  </a:cubicBezTo>
                  <a:lnTo>
                    <a:pt x="361" y="2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45" name="Freeform 260"/>
            <p:cNvSpPr>
              <a:spLocks/>
            </p:cNvSpPr>
            <p:nvPr/>
          </p:nvSpPr>
          <p:spPr bwMode="auto">
            <a:xfrm>
              <a:off x="7608" y="588"/>
              <a:ext cx="106" cy="112"/>
            </a:xfrm>
            <a:custGeom>
              <a:avLst/>
              <a:gdLst>
                <a:gd name="T0" fmla="*/ 167 w 832"/>
                <a:gd name="T1" fmla="*/ 628 h 877"/>
                <a:gd name="T2" fmla="*/ 7 w 832"/>
                <a:gd name="T3" fmla="*/ 572 h 877"/>
                <a:gd name="T4" fmla="*/ 4 w 832"/>
                <a:gd name="T5" fmla="*/ 551 h 877"/>
                <a:gd name="T6" fmla="*/ 184 w 832"/>
                <a:gd name="T7" fmla="*/ 486 h 877"/>
                <a:gd name="T8" fmla="*/ 503 w 832"/>
                <a:gd name="T9" fmla="*/ 364 h 877"/>
                <a:gd name="T10" fmla="*/ 665 w 832"/>
                <a:gd name="T11" fmla="*/ 305 h 877"/>
                <a:gd name="T12" fmla="*/ 666 w 832"/>
                <a:gd name="T13" fmla="*/ 303 h 877"/>
                <a:gd name="T14" fmla="*/ 608 w 832"/>
                <a:gd name="T15" fmla="*/ 276 h 877"/>
                <a:gd name="T16" fmla="*/ 410 w 832"/>
                <a:gd name="T17" fmla="*/ 202 h 877"/>
                <a:gd name="T18" fmla="*/ 216 w 832"/>
                <a:gd name="T19" fmla="*/ 148 h 877"/>
                <a:gd name="T20" fmla="*/ 182 w 832"/>
                <a:gd name="T21" fmla="*/ 188 h 877"/>
                <a:gd name="T22" fmla="*/ 168 w 832"/>
                <a:gd name="T23" fmla="*/ 215 h 877"/>
                <a:gd name="T24" fmla="*/ 146 w 832"/>
                <a:gd name="T25" fmla="*/ 205 h 877"/>
                <a:gd name="T26" fmla="*/ 189 w 832"/>
                <a:gd name="T27" fmla="*/ 100 h 877"/>
                <a:gd name="T28" fmla="*/ 221 w 832"/>
                <a:gd name="T29" fmla="*/ 4 h 877"/>
                <a:gd name="T30" fmla="*/ 245 w 832"/>
                <a:gd name="T31" fmla="*/ 11 h 877"/>
                <a:gd name="T32" fmla="*/ 238 w 832"/>
                <a:gd name="T33" fmla="*/ 36 h 877"/>
                <a:gd name="T34" fmla="*/ 242 w 832"/>
                <a:gd name="T35" fmla="*/ 83 h 877"/>
                <a:gd name="T36" fmla="*/ 424 w 832"/>
                <a:gd name="T37" fmla="*/ 165 h 877"/>
                <a:gd name="T38" fmla="*/ 687 w 832"/>
                <a:gd name="T39" fmla="*/ 263 h 877"/>
                <a:gd name="T40" fmla="*/ 760 w 832"/>
                <a:gd name="T41" fmla="*/ 268 h 877"/>
                <a:gd name="T42" fmla="*/ 803 w 832"/>
                <a:gd name="T43" fmla="*/ 220 h 877"/>
                <a:gd name="T44" fmla="*/ 810 w 832"/>
                <a:gd name="T45" fmla="*/ 205 h 877"/>
                <a:gd name="T46" fmla="*/ 832 w 832"/>
                <a:gd name="T47" fmla="*/ 215 h 877"/>
                <a:gd name="T48" fmla="*/ 791 w 832"/>
                <a:gd name="T49" fmla="*/ 317 h 877"/>
                <a:gd name="T50" fmla="*/ 778 w 832"/>
                <a:gd name="T51" fmla="*/ 360 h 877"/>
                <a:gd name="T52" fmla="*/ 520 w 832"/>
                <a:gd name="T53" fmla="*/ 440 h 877"/>
                <a:gd name="T54" fmla="*/ 388 w 832"/>
                <a:gd name="T55" fmla="*/ 491 h 877"/>
                <a:gd name="T56" fmla="*/ 168 w 832"/>
                <a:gd name="T57" fmla="*/ 580 h 877"/>
                <a:gd name="T58" fmla="*/ 167 w 832"/>
                <a:gd name="T59" fmla="*/ 582 h 877"/>
                <a:gd name="T60" fmla="*/ 204 w 832"/>
                <a:gd name="T61" fmla="*/ 599 h 877"/>
                <a:gd name="T62" fmla="*/ 398 w 832"/>
                <a:gd name="T63" fmla="*/ 672 h 877"/>
                <a:gd name="T64" fmla="*/ 593 w 832"/>
                <a:gd name="T65" fmla="*/ 724 h 877"/>
                <a:gd name="T66" fmla="*/ 632 w 832"/>
                <a:gd name="T67" fmla="*/ 675 h 877"/>
                <a:gd name="T68" fmla="*/ 640 w 832"/>
                <a:gd name="T69" fmla="*/ 660 h 877"/>
                <a:gd name="T70" fmla="*/ 662 w 832"/>
                <a:gd name="T71" fmla="*/ 670 h 877"/>
                <a:gd name="T72" fmla="*/ 619 w 832"/>
                <a:gd name="T73" fmla="*/ 777 h 877"/>
                <a:gd name="T74" fmla="*/ 587 w 832"/>
                <a:gd name="T75" fmla="*/ 871 h 877"/>
                <a:gd name="T76" fmla="*/ 563 w 832"/>
                <a:gd name="T77" fmla="*/ 865 h 877"/>
                <a:gd name="T78" fmla="*/ 566 w 832"/>
                <a:gd name="T79" fmla="*/ 851 h 877"/>
                <a:gd name="T80" fmla="*/ 566 w 832"/>
                <a:gd name="T81" fmla="*/ 793 h 877"/>
                <a:gd name="T82" fmla="*/ 384 w 832"/>
                <a:gd name="T83" fmla="*/ 710 h 877"/>
                <a:gd name="T84" fmla="*/ 167 w 832"/>
                <a:gd name="T85" fmla="*/ 62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2" h="877">
                  <a:moveTo>
                    <a:pt x="167" y="628"/>
                  </a:moveTo>
                  <a:cubicBezTo>
                    <a:pt x="140" y="618"/>
                    <a:pt x="32" y="578"/>
                    <a:pt x="7" y="572"/>
                  </a:cubicBezTo>
                  <a:cubicBezTo>
                    <a:pt x="2" y="568"/>
                    <a:pt x="0" y="561"/>
                    <a:pt x="4" y="551"/>
                  </a:cubicBezTo>
                  <a:cubicBezTo>
                    <a:pt x="23" y="545"/>
                    <a:pt x="65" y="531"/>
                    <a:pt x="184" y="486"/>
                  </a:cubicBezTo>
                  <a:cubicBezTo>
                    <a:pt x="503" y="364"/>
                    <a:pt x="503" y="364"/>
                    <a:pt x="503" y="364"/>
                  </a:cubicBezTo>
                  <a:cubicBezTo>
                    <a:pt x="541" y="350"/>
                    <a:pt x="638" y="316"/>
                    <a:pt x="665" y="305"/>
                  </a:cubicBezTo>
                  <a:cubicBezTo>
                    <a:pt x="666" y="303"/>
                    <a:pt x="666" y="303"/>
                    <a:pt x="666" y="303"/>
                  </a:cubicBezTo>
                  <a:cubicBezTo>
                    <a:pt x="656" y="295"/>
                    <a:pt x="636" y="287"/>
                    <a:pt x="608" y="276"/>
                  </a:cubicBezTo>
                  <a:cubicBezTo>
                    <a:pt x="410" y="202"/>
                    <a:pt x="410" y="202"/>
                    <a:pt x="410" y="202"/>
                  </a:cubicBezTo>
                  <a:cubicBezTo>
                    <a:pt x="368" y="186"/>
                    <a:pt x="249" y="144"/>
                    <a:pt x="216" y="148"/>
                  </a:cubicBezTo>
                  <a:cubicBezTo>
                    <a:pt x="204" y="151"/>
                    <a:pt x="192" y="166"/>
                    <a:pt x="182" y="188"/>
                  </a:cubicBezTo>
                  <a:cubicBezTo>
                    <a:pt x="168" y="215"/>
                    <a:pt x="168" y="215"/>
                    <a:pt x="168" y="215"/>
                  </a:cubicBezTo>
                  <a:cubicBezTo>
                    <a:pt x="159" y="218"/>
                    <a:pt x="148" y="213"/>
                    <a:pt x="146" y="205"/>
                  </a:cubicBezTo>
                  <a:cubicBezTo>
                    <a:pt x="163" y="165"/>
                    <a:pt x="176" y="133"/>
                    <a:pt x="189" y="100"/>
                  </a:cubicBezTo>
                  <a:cubicBezTo>
                    <a:pt x="203" y="61"/>
                    <a:pt x="211" y="37"/>
                    <a:pt x="221" y="4"/>
                  </a:cubicBezTo>
                  <a:cubicBezTo>
                    <a:pt x="228" y="0"/>
                    <a:pt x="241" y="3"/>
                    <a:pt x="245" y="11"/>
                  </a:cubicBezTo>
                  <a:cubicBezTo>
                    <a:pt x="238" y="36"/>
                    <a:pt x="238" y="36"/>
                    <a:pt x="238" y="36"/>
                  </a:cubicBezTo>
                  <a:cubicBezTo>
                    <a:pt x="232" y="58"/>
                    <a:pt x="233" y="75"/>
                    <a:pt x="242" y="83"/>
                  </a:cubicBezTo>
                  <a:cubicBezTo>
                    <a:pt x="270" y="108"/>
                    <a:pt x="381" y="149"/>
                    <a:pt x="424" y="165"/>
                  </a:cubicBezTo>
                  <a:cubicBezTo>
                    <a:pt x="687" y="263"/>
                    <a:pt x="687" y="263"/>
                    <a:pt x="687" y="263"/>
                  </a:cubicBezTo>
                  <a:cubicBezTo>
                    <a:pt x="712" y="273"/>
                    <a:pt x="732" y="279"/>
                    <a:pt x="760" y="268"/>
                  </a:cubicBezTo>
                  <a:cubicBezTo>
                    <a:pt x="777" y="260"/>
                    <a:pt x="792" y="240"/>
                    <a:pt x="803" y="220"/>
                  </a:cubicBezTo>
                  <a:cubicBezTo>
                    <a:pt x="810" y="205"/>
                    <a:pt x="810" y="205"/>
                    <a:pt x="810" y="205"/>
                  </a:cubicBezTo>
                  <a:cubicBezTo>
                    <a:pt x="818" y="201"/>
                    <a:pt x="831" y="206"/>
                    <a:pt x="832" y="215"/>
                  </a:cubicBezTo>
                  <a:cubicBezTo>
                    <a:pt x="816" y="252"/>
                    <a:pt x="797" y="300"/>
                    <a:pt x="791" y="317"/>
                  </a:cubicBezTo>
                  <a:cubicBezTo>
                    <a:pt x="786" y="331"/>
                    <a:pt x="781" y="347"/>
                    <a:pt x="778" y="360"/>
                  </a:cubicBezTo>
                  <a:cubicBezTo>
                    <a:pt x="725" y="360"/>
                    <a:pt x="565" y="424"/>
                    <a:pt x="520" y="440"/>
                  </a:cubicBezTo>
                  <a:cubicBezTo>
                    <a:pt x="388" y="491"/>
                    <a:pt x="388" y="491"/>
                    <a:pt x="388" y="491"/>
                  </a:cubicBezTo>
                  <a:cubicBezTo>
                    <a:pt x="294" y="527"/>
                    <a:pt x="227" y="554"/>
                    <a:pt x="168" y="580"/>
                  </a:cubicBezTo>
                  <a:cubicBezTo>
                    <a:pt x="167" y="582"/>
                    <a:pt x="167" y="582"/>
                    <a:pt x="167" y="582"/>
                  </a:cubicBezTo>
                  <a:cubicBezTo>
                    <a:pt x="170" y="587"/>
                    <a:pt x="185" y="592"/>
                    <a:pt x="204" y="599"/>
                  </a:cubicBezTo>
                  <a:cubicBezTo>
                    <a:pt x="398" y="672"/>
                    <a:pt x="398" y="672"/>
                    <a:pt x="398" y="672"/>
                  </a:cubicBezTo>
                  <a:cubicBezTo>
                    <a:pt x="441" y="688"/>
                    <a:pt x="559" y="732"/>
                    <a:pt x="593" y="724"/>
                  </a:cubicBezTo>
                  <a:cubicBezTo>
                    <a:pt x="603" y="722"/>
                    <a:pt x="614" y="710"/>
                    <a:pt x="632" y="675"/>
                  </a:cubicBezTo>
                  <a:cubicBezTo>
                    <a:pt x="640" y="660"/>
                    <a:pt x="640" y="660"/>
                    <a:pt x="640" y="660"/>
                  </a:cubicBezTo>
                  <a:cubicBezTo>
                    <a:pt x="648" y="656"/>
                    <a:pt x="662" y="662"/>
                    <a:pt x="662" y="670"/>
                  </a:cubicBezTo>
                  <a:cubicBezTo>
                    <a:pt x="644" y="712"/>
                    <a:pt x="632" y="742"/>
                    <a:pt x="619" y="777"/>
                  </a:cubicBezTo>
                  <a:cubicBezTo>
                    <a:pt x="604" y="816"/>
                    <a:pt x="597" y="840"/>
                    <a:pt x="587" y="871"/>
                  </a:cubicBezTo>
                  <a:cubicBezTo>
                    <a:pt x="579" y="877"/>
                    <a:pt x="567" y="872"/>
                    <a:pt x="563" y="865"/>
                  </a:cubicBezTo>
                  <a:cubicBezTo>
                    <a:pt x="566" y="851"/>
                    <a:pt x="566" y="851"/>
                    <a:pt x="566" y="851"/>
                  </a:cubicBezTo>
                  <a:cubicBezTo>
                    <a:pt x="573" y="821"/>
                    <a:pt x="572" y="800"/>
                    <a:pt x="566" y="793"/>
                  </a:cubicBezTo>
                  <a:cubicBezTo>
                    <a:pt x="539" y="766"/>
                    <a:pt x="426" y="725"/>
                    <a:pt x="384" y="710"/>
                  </a:cubicBezTo>
                  <a:lnTo>
                    <a:pt x="167" y="6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46" name="Freeform 261"/>
            <p:cNvSpPr>
              <a:spLocks/>
            </p:cNvSpPr>
            <p:nvPr/>
          </p:nvSpPr>
          <p:spPr bwMode="auto">
            <a:xfrm>
              <a:off x="7585" y="672"/>
              <a:ext cx="87" cy="70"/>
            </a:xfrm>
            <a:custGeom>
              <a:avLst/>
              <a:gdLst>
                <a:gd name="T0" fmla="*/ 508 w 679"/>
                <a:gd name="T1" fmla="*/ 331 h 550"/>
                <a:gd name="T2" fmla="*/ 645 w 679"/>
                <a:gd name="T3" fmla="*/ 345 h 550"/>
                <a:gd name="T4" fmla="*/ 659 w 679"/>
                <a:gd name="T5" fmla="*/ 325 h 550"/>
                <a:gd name="T6" fmla="*/ 679 w 679"/>
                <a:gd name="T7" fmla="*/ 339 h 550"/>
                <a:gd name="T8" fmla="*/ 613 w 679"/>
                <a:gd name="T9" fmla="*/ 442 h 550"/>
                <a:gd name="T10" fmla="*/ 552 w 679"/>
                <a:gd name="T11" fmla="*/ 546 h 550"/>
                <a:gd name="T12" fmla="*/ 531 w 679"/>
                <a:gd name="T13" fmla="*/ 536 h 550"/>
                <a:gd name="T14" fmla="*/ 542 w 679"/>
                <a:gd name="T15" fmla="*/ 514 h 550"/>
                <a:gd name="T16" fmla="*/ 466 w 679"/>
                <a:gd name="T17" fmla="*/ 399 h 550"/>
                <a:gd name="T18" fmla="*/ 172 w 679"/>
                <a:gd name="T19" fmla="*/ 219 h 550"/>
                <a:gd name="T20" fmla="*/ 36 w 679"/>
                <a:gd name="T21" fmla="*/ 205 h 550"/>
                <a:gd name="T22" fmla="*/ 21 w 679"/>
                <a:gd name="T23" fmla="*/ 224 h 550"/>
                <a:gd name="T24" fmla="*/ 1 w 679"/>
                <a:gd name="T25" fmla="*/ 210 h 550"/>
                <a:gd name="T26" fmla="*/ 66 w 679"/>
                <a:gd name="T27" fmla="*/ 109 h 550"/>
                <a:gd name="T28" fmla="*/ 127 w 679"/>
                <a:gd name="T29" fmla="*/ 3 h 550"/>
                <a:gd name="T30" fmla="*/ 149 w 679"/>
                <a:gd name="T31" fmla="*/ 14 h 550"/>
                <a:gd name="T32" fmla="*/ 139 w 679"/>
                <a:gd name="T33" fmla="*/ 36 h 550"/>
                <a:gd name="T34" fmla="*/ 213 w 679"/>
                <a:gd name="T35" fmla="*/ 151 h 550"/>
                <a:gd name="T36" fmla="*/ 508 w 679"/>
                <a:gd name="T37" fmla="*/ 33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9" h="550">
                  <a:moveTo>
                    <a:pt x="508" y="331"/>
                  </a:moveTo>
                  <a:cubicBezTo>
                    <a:pt x="596" y="384"/>
                    <a:pt x="611" y="391"/>
                    <a:pt x="645" y="345"/>
                  </a:cubicBezTo>
                  <a:cubicBezTo>
                    <a:pt x="659" y="325"/>
                    <a:pt x="659" y="325"/>
                    <a:pt x="659" y="325"/>
                  </a:cubicBezTo>
                  <a:cubicBezTo>
                    <a:pt x="666" y="322"/>
                    <a:pt x="679" y="333"/>
                    <a:pt x="679" y="339"/>
                  </a:cubicBezTo>
                  <a:cubicBezTo>
                    <a:pt x="652" y="380"/>
                    <a:pt x="634" y="407"/>
                    <a:pt x="613" y="442"/>
                  </a:cubicBezTo>
                  <a:cubicBezTo>
                    <a:pt x="592" y="475"/>
                    <a:pt x="576" y="504"/>
                    <a:pt x="552" y="546"/>
                  </a:cubicBezTo>
                  <a:cubicBezTo>
                    <a:pt x="547" y="550"/>
                    <a:pt x="531" y="543"/>
                    <a:pt x="531" y="536"/>
                  </a:cubicBezTo>
                  <a:cubicBezTo>
                    <a:pt x="542" y="514"/>
                    <a:pt x="542" y="514"/>
                    <a:pt x="542" y="514"/>
                  </a:cubicBezTo>
                  <a:cubicBezTo>
                    <a:pt x="567" y="462"/>
                    <a:pt x="554" y="452"/>
                    <a:pt x="466" y="399"/>
                  </a:cubicBezTo>
                  <a:cubicBezTo>
                    <a:pt x="172" y="219"/>
                    <a:pt x="172" y="219"/>
                    <a:pt x="172" y="219"/>
                  </a:cubicBezTo>
                  <a:cubicBezTo>
                    <a:pt x="84" y="165"/>
                    <a:pt x="71" y="160"/>
                    <a:pt x="36" y="205"/>
                  </a:cubicBezTo>
                  <a:cubicBezTo>
                    <a:pt x="21" y="224"/>
                    <a:pt x="21" y="224"/>
                    <a:pt x="21" y="224"/>
                  </a:cubicBezTo>
                  <a:cubicBezTo>
                    <a:pt x="14" y="227"/>
                    <a:pt x="0" y="217"/>
                    <a:pt x="1" y="210"/>
                  </a:cubicBezTo>
                  <a:cubicBezTo>
                    <a:pt x="28" y="170"/>
                    <a:pt x="46" y="142"/>
                    <a:pt x="66" y="109"/>
                  </a:cubicBezTo>
                  <a:cubicBezTo>
                    <a:pt x="87" y="74"/>
                    <a:pt x="104" y="46"/>
                    <a:pt x="127" y="3"/>
                  </a:cubicBezTo>
                  <a:cubicBezTo>
                    <a:pt x="133" y="0"/>
                    <a:pt x="147" y="6"/>
                    <a:pt x="149" y="14"/>
                  </a:cubicBezTo>
                  <a:cubicBezTo>
                    <a:pt x="139" y="36"/>
                    <a:pt x="139" y="36"/>
                    <a:pt x="139" y="36"/>
                  </a:cubicBezTo>
                  <a:cubicBezTo>
                    <a:pt x="115" y="89"/>
                    <a:pt x="125" y="97"/>
                    <a:pt x="213" y="151"/>
                  </a:cubicBezTo>
                  <a:lnTo>
                    <a:pt x="508" y="3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47" name="Freeform 262"/>
            <p:cNvSpPr>
              <a:spLocks/>
            </p:cNvSpPr>
            <p:nvPr/>
          </p:nvSpPr>
          <p:spPr bwMode="auto">
            <a:xfrm>
              <a:off x="7549" y="718"/>
              <a:ext cx="99" cy="100"/>
            </a:xfrm>
            <a:custGeom>
              <a:avLst/>
              <a:gdLst>
                <a:gd name="T0" fmla="*/ 171 w 773"/>
                <a:gd name="T1" fmla="*/ 232 h 780"/>
                <a:gd name="T2" fmla="*/ 41 w 773"/>
                <a:gd name="T3" fmla="*/ 196 h 780"/>
                <a:gd name="T4" fmla="*/ 19 w 773"/>
                <a:gd name="T5" fmla="*/ 218 h 780"/>
                <a:gd name="T6" fmla="*/ 2 w 773"/>
                <a:gd name="T7" fmla="*/ 200 h 780"/>
                <a:gd name="T8" fmla="*/ 88 w 773"/>
                <a:gd name="T9" fmla="*/ 106 h 780"/>
                <a:gd name="T10" fmla="*/ 174 w 773"/>
                <a:gd name="T11" fmla="*/ 3 h 780"/>
                <a:gd name="T12" fmla="*/ 192 w 773"/>
                <a:gd name="T13" fmla="*/ 19 h 780"/>
                <a:gd name="T14" fmla="*/ 171 w 773"/>
                <a:gd name="T15" fmla="*/ 47 h 780"/>
                <a:gd name="T16" fmla="*/ 223 w 773"/>
                <a:gd name="T17" fmla="*/ 172 h 780"/>
                <a:gd name="T18" fmla="*/ 550 w 773"/>
                <a:gd name="T19" fmla="*/ 457 h 780"/>
                <a:gd name="T20" fmla="*/ 593 w 773"/>
                <a:gd name="T21" fmla="*/ 455 h 780"/>
                <a:gd name="T22" fmla="*/ 628 w 773"/>
                <a:gd name="T23" fmla="*/ 415 h 780"/>
                <a:gd name="T24" fmla="*/ 688 w 773"/>
                <a:gd name="T25" fmla="*/ 309 h 780"/>
                <a:gd name="T26" fmla="*/ 666 w 773"/>
                <a:gd name="T27" fmla="*/ 232 h 780"/>
                <a:gd name="T28" fmla="*/ 688 w 773"/>
                <a:gd name="T29" fmla="*/ 217 h 780"/>
                <a:gd name="T30" fmla="*/ 773 w 773"/>
                <a:gd name="T31" fmla="*/ 340 h 780"/>
                <a:gd name="T32" fmla="*/ 760 w 773"/>
                <a:gd name="T33" fmla="*/ 354 h 780"/>
                <a:gd name="T34" fmla="*/ 684 w 773"/>
                <a:gd name="T35" fmla="*/ 396 h 780"/>
                <a:gd name="T36" fmla="*/ 426 w 773"/>
                <a:gd name="T37" fmla="*/ 693 h 780"/>
                <a:gd name="T38" fmla="*/ 396 w 773"/>
                <a:gd name="T39" fmla="*/ 768 h 780"/>
                <a:gd name="T40" fmla="*/ 383 w 773"/>
                <a:gd name="T41" fmla="*/ 779 h 780"/>
                <a:gd name="T42" fmla="*/ 281 w 773"/>
                <a:gd name="T43" fmla="*/ 671 h 780"/>
                <a:gd name="T44" fmla="*/ 296 w 773"/>
                <a:gd name="T45" fmla="*/ 651 h 780"/>
                <a:gd name="T46" fmla="*/ 366 w 773"/>
                <a:gd name="T47" fmla="*/ 679 h 780"/>
                <a:gd name="T48" fmla="*/ 458 w 773"/>
                <a:gd name="T49" fmla="*/ 610 h 780"/>
                <a:gd name="T50" fmla="*/ 503 w 773"/>
                <a:gd name="T51" fmla="*/ 558 h 780"/>
                <a:gd name="T52" fmla="*/ 497 w 773"/>
                <a:gd name="T53" fmla="*/ 515 h 780"/>
                <a:gd name="T54" fmla="*/ 171 w 773"/>
                <a:gd name="T55" fmla="*/ 232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3" h="780">
                  <a:moveTo>
                    <a:pt x="171" y="232"/>
                  </a:moveTo>
                  <a:cubicBezTo>
                    <a:pt x="94" y="165"/>
                    <a:pt x="83" y="157"/>
                    <a:pt x="41" y="196"/>
                  </a:cubicBezTo>
                  <a:cubicBezTo>
                    <a:pt x="19" y="218"/>
                    <a:pt x="19" y="218"/>
                    <a:pt x="19" y="218"/>
                  </a:cubicBezTo>
                  <a:cubicBezTo>
                    <a:pt x="12" y="220"/>
                    <a:pt x="0" y="206"/>
                    <a:pt x="2" y="200"/>
                  </a:cubicBezTo>
                  <a:cubicBezTo>
                    <a:pt x="40" y="160"/>
                    <a:pt x="62" y="136"/>
                    <a:pt x="88" y="106"/>
                  </a:cubicBezTo>
                  <a:cubicBezTo>
                    <a:pt x="113" y="77"/>
                    <a:pt x="134" y="51"/>
                    <a:pt x="174" y="3"/>
                  </a:cubicBezTo>
                  <a:cubicBezTo>
                    <a:pt x="180" y="0"/>
                    <a:pt x="193" y="9"/>
                    <a:pt x="192" y="19"/>
                  </a:cubicBezTo>
                  <a:cubicBezTo>
                    <a:pt x="171" y="47"/>
                    <a:pt x="171" y="47"/>
                    <a:pt x="171" y="47"/>
                  </a:cubicBezTo>
                  <a:cubicBezTo>
                    <a:pt x="139" y="92"/>
                    <a:pt x="146" y="105"/>
                    <a:pt x="223" y="172"/>
                  </a:cubicBezTo>
                  <a:cubicBezTo>
                    <a:pt x="550" y="457"/>
                    <a:pt x="550" y="457"/>
                    <a:pt x="550" y="457"/>
                  </a:cubicBezTo>
                  <a:cubicBezTo>
                    <a:pt x="573" y="476"/>
                    <a:pt x="574" y="477"/>
                    <a:pt x="593" y="455"/>
                  </a:cubicBezTo>
                  <a:cubicBezTo>
                    <a:pt x="628" y="415"/>
                    <a:pt x="628" y="415"/>
                    <a:pt x="628" y="415"/>
                  </a:cubicBezTo>
                  <a:cubicBezTo>
                    <a:pt x="655" y="383"/>
                    <a:pt x="689" y="342"/>
                    <a:pt x="688" y="309"/>
                  </a:cubicBezTo>
                  <a:cubicBezTo>
                    <a:pt x="687" y="277"/>
                    <a:pt x="677" y="256"/>
                    <a:pt x="666" y="232"/>
                  </a:cubicBezTo>
                  <a:cubicBezTo>
                    <a:pt x="667" y="222"/>
                    <a:pt x="680" y="215"/>
                    <a:pt x="688" y="217"/>
                  </a:cubicBezTo>
                  <a:cubicBezTo>
                    <a:pt x="710" y="257"/>
                    <a:pt x="748" y="309"/>
                    <a:pt x="773" y="340"/>
                  </a:cubicBezTo>
                  <a:cubicBezTo>
                    <a:pt x="772" y="343"/>
                    <a:pt x="764" y="354"/>
                    <a:pt x="760" y="354"/>
                  </a:cubicBezTo>
                  <a:cubicBezTo>
                    <a:pt x="733" y="338"/>
                    <a:pt x="713" y="363"/>
                    <a:pt x="684" y="396"/>
                  </a:cubicBezTo>
                  <a:cubicBezTo>
                    <a:pt x="426" y="693"/>
                    <a:pt x="426" y="693"/>
                    <a:pt x="426" y="693"/>
                  </a:cubicBezTo>
                  <a:cubicBezTo>
                    <a:pt x="391" y="732"/>
                    <a:pt x="387" y="740"/>
                    <a:pt x="396" y="768"/>
                  </a:cubicBezTo>
                  <a:cubicBezTo>
                    <a:pt x="395" y="773"/>
                    <a:pt x="387" y="780"/>
                    <a:pt x="383" y="779"/>
                  </a:cubicBezTo>
                  <a:cubicBezTo>
                    <a:pt x="360" y="745"/>
                    <a:pt x="305" y="688"/>
                    <a:pt x="281" y="671"/>
                  </a:cubicBezTo>
                  <a:cubicBezTo>
                    <a:pt x="278" y="663"/>
                    <a:pt x="289" y="651"/>
                    <a:pt x="296" y="651"/>
                  </a:cubicBezTo>
                  <a:cubicBezTo>
                    <a:pt x="316" y="665"/>
                    <a:pt x="348" y="683"/>
                    <a:pt x="366" y="679"/>
                  </a:cubicBezTo>
                  <a:cubicBezTo>
                    <a:pt x="393" y="673"/>
                    <a:pt x="423" y="650"/>
                    <a:pt x="458" y="610"/>
                  </a:cubicBezTo>
                  <a:cubicBezTo>
                    <a:pt x="503" y="558"/>
                    <a:pt x="503" y="558"/>
                    <a:pt x="503" y="558"/>
                  </a:cubicBezTo>
                  <a:cubicBezTo>
                    <a:pt x="522" y="536"/>
                    <a:pt x="521" y="536"/>
                    <a:pt x="497" y="515"/>
                  </a:cubicBezTo>
                  <a:lnTo>
                    <a:pt x="171" y="2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sp>
          <p:nvSpPr>
            <p:cNvPr id="48" name="Freeform 263"/>
            <p:cNvSpPr>
              <a:spLocks noEditPoints="1"/>
            </p:cNvSpPr>
            <p:nvPr/>
          </p:nvSpPr>
          <p:spPr bwMode="auto">
            <a:xfrm>
              <a:off x="7473" y="757"/>
              <a:ext cx="111" cy="98"/>
            </a:xfrm>
            <a:custGeom>
              <a:avLst/>
              <a:gdLst>
                <a:gd name="T0" fmla="*/ 317 w 865"/>
                <a:gd name="T1" fmla="*/ 431 h 772"/>
                <a:gd name="T2" fmla="*/ 364 w 865"/>
                <a:gd name="T3" fmla="*/ 426 h 772"/>
                <a:gd name="T4" fmla="*/ 481 w 865"/>
                <a:gd name="T5" fmla="*/ 339 h 772"/>
                <a:gd name="T6" fmla="*/ 497 w 865"/>
                <a:gd name="T7" fmla="*/ 298 h 772"/>
                <a:gd name="T8" fmla="*/ 464 w 865"/>
                <a:gd name="T9" fmla="*/ 196 h 772"/>
                <a:gd name="T10" fmla="*/ 433 w 865"/>
                <a:gd name="T11" fmla="*/ 119 h 772"/>
                <a:gd name="T12" fmla="*/ 399 w 865"/>
                <a:gd name="T13" fmla="*/ 120 h 772"/>
                <a:gd name="T14" fmla="*/ 371 w 865"/>
                <a:gd name="T15" fmla="*/ 137 h 772"/>
                <a:gd name="T16" fmla="*/ 359 w 865"/>
                <a:gd name="T17" fmla="*/ 116 h 772"/>
                <a:gd name="T18" fmla="*/ 441 w 865"/>
                <a:gd name="T19" fmla="*/ 59 h 772"/>
                <a:gd name="T20" fmla="*/ 514 w 865"/>
                <a:gd name="T21" fmla="*/ 1 h 772"/>
                <a:gd name="T22" fmla="*/ 530 w 865"/>
                <a:gd name="T23" fmla="*/ 19 h 772"/>
                <a:gd name="T24" fmla="*/ 506 w 865"/>
                <a:gd name="T25" fmla="*/ 41 h 772"/>
                <a:gd name="T26" fmla="*/ 488 w 865"/>
                <a:gd name="T27" fmla="*/ 113 h 772"/>
                <a:gd name="T28" fmla="*/ 548 w 865"/>
                <a:gd name="T29" fmla="*/ 338 h 772"/>
                <a:gd name="T30" fmla="*/ 625 w 865"/>
                <a:gd name="T31" fmla="*/ 607 h 772"/>
                <a:gd name="T32" fmla="*/ 653 w 865"/>
                <a:gd name="T33" fmla="*/ 672 h 772"/>
                <a:gd name="T34" fmla="*/ 634 w 865"/>
                <a:gd name="T35" fmla="*/ 732 h 772"/>
                <a:gd name="T36" fmla="*/ 617 w 865"/>
                <a:gd name="T37" fmla="*/ 734 h 772"/>
                <a:gd name="T38" fmla="*/ 505 w 865"/>
                <a:gd name="T39" fmla="*/ 655 h 772"/>
                <a:gd name="T40" fmla="*/ 166 w 865"/>
                <a:gd name="T41" fmla="*/ 421 h 772"/>
                <a:gd name="T42" fmla="*/ 39 w 865"/>
                <a:gd name="T43" fmla="*/ 388 h 772"/>
                <a:gd name="T44" fmla="*/ 16 w 865"/>
                <a:gd name="T45" fmla="*/ 401 h 772"/>
                <a:gd name="T46" fmla="*/ 1 w 865"/>
                <a:gd name="T47" fmla="*/ 381 h 772"/>
                <a:gd name="T48" fmla="*/ 98 w 865"/>
                <a:gd name="T49" fmla="*/ 314 h 772"/>
                <a:gd name="T50" fmla="*/ 185 w 865"/>
                <a:gd name="T51" fmla="*/ 245 h 772"/>
                <a:gd name="T52" fmla="*/ 201 w 865"/>
                <a:gd name="T53" fmla="*/ 263 h 772"/>
                <a:gd name="T54" fmla="*/ 181 w 865"/>
                <a:gd name="T55" fmla="*/ 282 h 772"/>
                <a:gd name="T56" fmla="*/ 164 w 865"/>
                <a:gd name="T57" fmla="*/ 316 h 772"/>
                <a:gd name="T58" fmla="*/ 204 w 865"/>
                <a:gd name="T59" fmla="*/ 350 h 772"/>
                <a:gd name="T60" fmla="*/ 317 w 865"/>
                <a:gd name="T61" fmla="*/ 431 h 772"/>
                <a:gd name="T62" fmla="*/ 523 w 865"/>
                <a:gd name="T63" fmla="*/ 386 h 772"/>
                <a:gd name="T64" fmla="*/ 493 w 865"/>
                <a:gd name="T65" fmla="*/ 379 h 772"/>
                <a:gd name="T66" fmla="*/ 397 w 865"/>
                <a:gd name="T67" fmla="*/ 450 h 772"/>
                <a:gd name="T68" fmla="*/ 398 w 865"/>
                <a:gd name="T69" fmla="*/ 487 h 772"/>
                <a:gd name="T70" fmla="*/ 534 w 865"/>
                <a:gd name="T71" fmla="*/ 583 h 772"/>
                <a:gd name="T72" fmla="*/ 589 w 865"/>
                <a:gd name="T73" fmla="*/ 619 h 772"/>
                <a:gd name="T74" fmla="*/ 590 w 865"/>
                <a:gd name="T75" fmla="*/ 617 h 772"/>
                <a:gd name="T76" fmla="*/ 575 w 865"/>
                <a:gd name="T77" fmla="*/ 558 h 772"/>
                <a:gd name="T78" fmla="*/ 523 w 865"/>
                <a:gd name="T79" fmla="*/ 386 h 772"/>
                <a:gd name="T80" fmla="*/ 821 w 865"/>
                <a:gd name="T81" fmla="*/ 707 h 772"/>
                <a:gd name="T82" fmla="*/ 851 w 865"/>
                <a:gd name="T83" fmla="*/ 705 h 772"/>
                <a:gd name="T84" fmla="*/ 863 w 865"/>
                <a:gd name="T85" fmla="*/ 734 h 772"/>
                <a:gd name="T86" fmla="*/ 857 w 865"/>
                <a:gd name="T87" fmla="*/ 766 h 772"/>
                <a:gd name="T88" fmla="*/ 828 w 865"/>
                <a:gd name="T89" fmla="*/ 772 h 772"/>
                <a:gd name="T90" fmla="*/ 638 w 865"/>
                <a:gd name="T91" fmla="*/ 769 h 772"/>
                <a:gd name="T92" fmla="*/ 634 w 865"/>
                <a:gd name="T93" fmla="*/ 750 h 772"/>
                <a:gd name="T94" fmla="*/ 821 w 865"/>
                <a:gd name="T95" fmla="*/ 70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5" h="772">
                  <a:moveTo>
                    <a:pt x="317" y="431"/>
                  </a:moveTo>
                  <a:cubicBezTo>
                    <a:pt x="336" y="444"/>
                    <a:pt x="340" y="444"/>
                    <a:pt x="364" y="426"/>
                  </a:cubicBezTo>
                  <a:cubicBezTo>
                    <a:pt x="481" y="339"/>
                    <a:pt x="481" y="339"/>
                    <a:pt x="481" y="339"/>
                  </a:cubicBezTo>
                  <a:cubicBezTo>
                    <a:pt x="501" y="325"/>
                    <a:pt x="504" y="319"/>
                    <a:pt x="497" y="298"/>
                  </a:cubicBezTo>
                  <a:cubicBezTo>
                    <a:pt x="464" y="196"/>
                    <a:pt x="464" y="196"/>
                    <a:pt x="464" y="196"/>
                  </a:cubicBezTo>
                  <a:cubicBezTo>
                    <a:pt x="450" y="153"/>
                    <a:pt x="439" y="128"/>
                    <a:pt x="433" y="119"/>
                  </a:cubicBezTo>
                  <a:cubicBezTo>
                    <a:pt x="426" y="110"/>
                    <a:pt x="419" y="108"/>
                    <a:pt x="399" y="120"/>
                  </a:cubicBezTo>
                  <a:cubicBezTo>
                    <a:pt x="371" y="137"/>
                    <a:pt x="371" y="137"/>
                    <a:pt x="371" y="137"/>
                  </a:cubicBezTo>
                  <a:cubicBezTo>
                    <a:pt x="363" y="137"/>
                    <a:pt x="354" y="125"/>
                    <a:pt x="359" y="116"/>
                  </a:cubicBezTo>
                  <a:cubicBezTo>
                    <a:pt x="380" y="103"/>
                    <a:pt x="404" y="85"/>
                    <a:pt x="441" y="59"/>
                  </a:cubicBezTo>
                  <a:cubicBezTo>
                    <a:pt x="467" y="40"/>
                    <a:pt x="494" y="17"/>
                    <a:pt x="514" y="1"/>
                  </a:cubicBezTo>
                  <a:cubicBezTo>
                    <a:pt x="521" y="0"/>
                    <a:pt x="532" y="12"/>
                    <a:pt x="530" y="19"/>
                  </a:cubicBezTo>
                  <a:cubicBezTo>
                    <a:pt x="506" y="41"/>
                    <a:pt x="506" y="41"/>
                    <a:pt x="506" y="41"/>
                  </a:cubicBezTo>
                  <a:cubicBezTo>
                    <a:pt x="489" y="56"/>
                    <a:pt x="478" y="77"/>
                    <a:pt x="488" y="113"/>
                  </a:cubicBezTo>
                  <a:cubicBezTo>
                    <a:pt x="500" y="160"/>
                    <a:pt x="516" y="226"/>
                    <a:pt x="548" y="338"/>
                  </a:cubicBezTo>
                  <a:cubicBezTo>
                    <a:pt x="625" y="607"/>
                    <a:pt x="625" y="607"/>
                    <a:pt x="625" y="607"/>
                  </a:cubicBezTo>
                  <a:cubicBezTo>
                    <a:pt x="635" y="644"/>
                    <a:pt x="641" y="662"/>
                    <a:pt x="653" y="672"/>
                  </a:cubicBezTo>
                  <a:cubicBezTo>
                    <a:pt x="638" y="692"/>
                    <a:pt x="635" y="716"/>
                    <a:pt x="634" y="732"/>
                  </a:cubicBezTo>
                  <a:cubicBezTo>
                    <a:pt x="629" y="736"/>
                    <a:pt x="623" y="738"/>
                    <a:pt x="617" y="734"/>
                  </a:cubicBezTo>
                  <a:cubicBezTo>
                    <a:pt x="582" y="707"/>
                    <a:pt x="542" y="680"/>
                    <a:pt x="505" y="655"/>
                  </a:cubicBezTo>
                  <a:cubicBezTo>
                    <a:pt x="166" y="421"/>
                    <a:pt x="166" y="421"/>
                    <a:pt x="166" y="421"/>
                  </a:cubicBezTo>
                  <a:cubicBezTo>
                    <a:pt x="94" y="371"/>
                    <a:pt x="75" y="367"/>
                    <a:pt x="39" y="388"/>
                  </a:cubicBezTo>
                  <a:cubicBezTo>
                    <a:pt x="16" y="401"/>
                    <a:pt x="16" y="401"/>
                    <a:pt x="16" y="401"/>
                  </a:cubicBezTo>
                  <a:cubicBezTo>
                    <a:pt x="8" y="401"/>
                    <a:pt x="0" y="387"/>
                    <a:pt x="1" y="381"/>
                  </a:cubicBezTo>
                  <a:cubicBezTo>
                    <a:pt x="35" y="359"/>
                    <a:pt x="63" y="340"/>
                    <a:pt x="98" y="314"/>
                  </a:cubicBezTo>
                  <a:cubicBezTo>
                    <a:pt x="135" y="286"/>
                    <a:pt x="163" y="262"/>
                    <a:pt x="185" y="245"/>
                  </a:cubicBezTo>
                  <a:cubicBezTo>
                    <a:pt x="194" y="243"/>
                    <a:pt x="204" y="255"/>
                    <a:pt x="201" y="263"/>
                  </a:cubicBezTo>
                  <a:cubicBezTo>
                    <a:pt x="181" y="282"/>
                    <a:pt x="181" y="282"/>
                    <a:pt x="181" y="282"/>
                  </a:cubicBezTo>
                  <a:cubicBezTo>
                    <a:pt x="165" y="296"/>
                    <a:pt x="158" y="309"/>
                    <a:pt x="164" y="316"/>
                  </a:cubicBezTo>
                  <a:cubicBezTo>
                    <a:pt x="170" y="325"/>
                    <a:pt x="184" y="336"/>
                    <a:pt x="204" y="350"/>
                  </a:cubicBezTo>
                  <a:lnTo>
                    <a:pt x="317" y="431"/>
                  </a:lnTo>
                  <a:close/>
                  <a:moveTo>
                    <a:pt x="523" y="386"/>
                  </a:moveTo>
                  <a:cubicBezTo>
                    <a:pt x="516" y="363"/>
                    <a:pt x="515" y="363"/>
                    <a:pt x="493" y="379"/>
                  </a:cubicBezTo>
                  <a:cubicBezTo>
                    <a:pt x="397" y="450"/>
                    <a:pt x="397" y="450"/>
                    <a:pt x="397" y="450"/>
                  </a:cubicBezTo>
                  <a:cubicBezTo>
                    <a:pt x="375" y="467"/>
                    <a:pt x="375" y="471"/>
                    <a:pt x="398" y="487"/>
                  </a:cubicBezTo>
                  <a:cubicBezTo>
                    <a:pt x="534" y="583"/>
                    <a:pt x="534" y="583"/>
                    <a:pt x="534" y="583"/>
                  </a:cubicBezTo>
                  <a:cubicBezTo>
                    <a:pt x="554" y="597"/>
                    <a:pt x="577" y="613"/>
                    <a:pt x="589" y="619"/>
                  </a:cubicBezTo>
                  <a:cubicBezTo>
                    <a:pt x="590" y="617"/>
                    <a:pt x="590" y="617"/>
                    <a:pt x="590" y="617"/>
                  </a:cubicBezTo>
                  <a:cubicBezTo>
                    <a:pt x="590" y="612"/>
                    <a:pt x="583" y="587"/>
                    <a:pt x="575" y="558"/>
                  </a:cubicBezTo>
                  <a:lnTo>
                    <a:pt x="523" y="386"/>
                  </a:lnTo>
                  <a:close/>
                  <a:moveTo>
                    <a:pt x="821" y="707"/>
                  </a:moveTo>
                  <a:cubicBezTo>
                    <a:pt x="835" y="704"/>
                    <a:pt x="844" y="702"/>
                    <a:pt x="851" y="705"/>
                  </a:cubicBezTo>
                  <a:cubicBezTo>
                    <a:pt x="857" y="708"/>
                    <a:pt x="862" y="719"/>
                    <a:pt x="863" y="734"/>
                  </a:cubicBezTo>
                  <a:cubicBezTo>
                    <a:pt x="865" y="748"/>
                    <a:pt x="862" y="762"/>
                    <a:pt x="857" y="766"/>
                  </a:cubicBezTo>
                  <a:cubicBezTo>
                    <a:pt x="851" y="770"/>
                    <a:pt x="842" y="772"/>
                    <a:pt x="828" y="772"/>
                  </a:cubicBezTo>
                  <a:cubicBezTo>
                    <a:pt x="638" y="769"/>
                    <a:pt x="638" y="769"/>
                    <a:pt x="638" y="769"/>
                  </a:cubicBezTo>
                  <a:cubicBezTo>
                    <a:pt x="630" y="764"/>
                    <a:pt x="630" y="756"/>
                    <a:pt x="634" y="750"/>
                  </a:cubicBezTo>
                  <a:lnTo>
                    <a:pt x="821" y="70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solidFill>
                  <a:prstClr val="black"/>
                </a:solidFill>
              </a:endParaRPr>
            </a:p>
          </p:txBody>
        </p:sp>
      </p:grpSp>
      <p:pic>
        <p:nvPicPr>
          <p:cNvPr id="3074"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57068" y="4799308"/>
            <a:ext cx="2451100" cy="186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Content Placeholder 4"/>
          <p:cNvSpPr txBox="1">
            <a:spLocks/>
          </p:cNvSpPr>
          <p:nvPr>
            <p:custDataLst>
              <p:tags r:id="rId1"/>
            </p:custDataLst>
          </p:nvPr>
        </p:nvSpPr>
        <p:spPr>
          <a:xfrm>
            <a:off x="1617006" y="3356992"/>
            <a:ext cx="7174149" cy="214868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it-IT"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it-IT"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it-IT"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it-IT"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9pPr>
          </a:lstStyle>
          <a:p>
            <a:pPr marL="0" indent="0" algn="just">
              <a:lnSpc>
                <a:spcPct val="80000"/>
              </a:lnSpc>
              <a:buNone/>
            </a:pPr>
            <a:r>
              <a:rPr lang="it-IT" sz="2400" dirty="0" smtClean="0">
                <a:solidFill>
                  <a:prstClr val="black"/>
                </a:solidFill>
              </a:rPr>
              <a:t>Concepire un sistema cartaceo di gestione dei dati nel 2016 non solo è irreale, ma può essere visto anche come un mancato adeguamento Articolo 23 della Direttiva 2001/83/EC, e dal D.lgs. 219/06 che impone di adeguarsi  al progresso scientifico. </a:t>
            </a:r>
            <a:endParaRPr lang="it-IT" sz="2400" dirty="0">
              <a:solidFill>
                <a:prstClr val="black"/>
              </a:solidFill>
            </a:endParaRPr>
          </a:p>
        </p:txBody>
      </p:sp>
      <p:pic>
        <p:nvPicPr>
          <p:cNvPr id="50" name="Picture 2" descr="https://www.agenziafarmaco.gov.it/registri/resources/AIFA.gif"/>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t="50000" r="2799"/>
          <a:stretch/>
        </p:blipFill>
        <p:spPr bwMode="auto">
          <a:xfrm>
            <a:off x="0" y="5834191"/>
            <a:ext cx="2799716"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9453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pPr algn="ctr"/>
            <a:r>
              <a:rPr lang="it-IT" dirty="0" smtClean="0"/>
              <a:t>DOCUMENTI UTILI</a:t>
            </a:r>
            <a:endParaRPr lang="it-IT" dirty="0"/>
          </a:p>
        </p:txBody>
      </p:sp>
      <p:sp>
        <p:nvSpPr>
          <p:cNvPr id="5" name="Content Placeholder 4"/>
          <p:cNvSpPr>
            <a:spLocks noGrp="1"/>
          </p:cNvSpPr>
          <p:nvPr>
            <p:ph idx="1"/>
            <p:custDataLst>
              <p:tags r:id="rId3"/>
            </p:custDataLst>
          </p:nvPr>
        </p:nvSpPr>
        <p:spPr/>
        <p:txBody>
          <a:bodyPr>
            <a:normAutofit/>
          </a:bodyPr>
          <a:lstStyle/>
          <a:p>
            <a:r>
              <a:rPr lang="en-US" dirty="0"/>
              <a:t>MHRA GMP Data Integrity Definitions and Guidance </a:t>
            </a:r>
            <a:r>
              <a:rPr lang="en-US" dirty="0" smtClean="0"/>
              <a:t>for </a:t>
            </a:r>
            <a:r>
              <a:rPr lang="en-US" dirty="0"/>
              <a:t>Industry March </a:t>
            </a:r>
            <a:r>
              <a:rPr lang="en-US" dirty="0" smtClean="0"/>
              <a:t>2015</a:t>
            </a:r>
          </a:p>
          <a:p>
            <a:r>
              <a:rPr lang="en-US" dirty="0" smtClean="0"/>
              <a:t>Annex 11 – </a:t>
            </a:r>
            <a:r>
              <a:rPr lang="en-US" dirty="0" err="1" smtClean="0"/>
              <a:t>Eudralex</a:t>
            </a:r>
            <a:r>
              <a:rPr lang="en-US" dirty="0" smtClean="0"/>
              <a:t> Vol. 4</a:t>
            </a:r>
          </a:p>
          <a:p>
            <a:r>
              <a:rPr lang="en-US" dirty="0" smtClean="0"/>
              <a:t>Par. 5.4 GMP Part II </a:t>
            </a:r>
            <a:r>
              <a:rPr lang="en-US" dirty="0"/>
              <a:t>– </a:t>
            </a:r>
            <a:r>
              <a:rPr lang="en-US" dirty="0" err="1"/>
              <a:t>Eudralex</a:t>
            </a:r>
            <a:r>
              <a:rPr lang="en-US" dirty="0"/>
              <a:t> Vol. </a:t>
            </a:r>
            <a:r>
              <a:rPr lang="en-US" dirty="0" smtClean="0"/>
              <a:t>4</a:t>
            </a:r>
          </a:p>
          <a:p>
            <a:r>
              <a:rPr lang="en-US" dirty="0" smtClean="0"/>
              <a:t>Par. 2.3</a:t>
            </a:r>
            <a:r>
              <a:rPr lang="en-US" dirty="0"/>
              <a:t> GMP Part II – </a:t>
            </a:r>
            <a:r>
              <a:rPr lang="en-US" dirty="0" err="1"/>
              <a:t>Eudralex</a:t>
            </a:r>
            <a:r>
              <a:rPr lang="en-US" dirty="0"/>
              <a:t> Vol. </a:t>
            </a:r>
            <a:r>
              <a:rPr lang="en-US" dirty="0" smtClean="0"/>
              <a:t>4</a:t>
            </a:r>
          </a:p>
          <a:p>
            <a:r>
              <a:rPr lang="en-US" b="1" u="sng" dirty="0" smtClean="0"/>
              <a:t>Cap. 6 GMP </a:t>
            </a:r>
            <a:r>
              <a:rPr lang="en-US" b="1" u="sng" dirty="0"/>
              <a:t>Part II – </a:t>
            </a:r>
            <a:r>
              <a:rPr lang="en-US" b="1" u="sng" dirty="0" err="1"/>
              <a:t>Eudralex</a:t>
            </a:r>
            <a:r>
              <a:rPr lang="en-US" b="1" u="sng" dirty="0"/>
              <a:t> Vol. 4</a:t>
            </a:r>
          </a:p>
          <a:p>
            <a:endParaRPr lang="en-US" dirty="0" smtClean="0"/>
          </a:p>
          <a:p>
            <a:endParaRPr lang="en-US" dirty="0"/>
          </a:p>
          <a:p>
            <a:endParaRPr lang="it-IT" dirty="0"/>
          </a:p>
        </p:txBody>
      </p:sp>
      <p:grpSp>
        <p:nvGrpSpPr>
          <p:cNvPr id="4" name="Group 223"/>
          <p:cNvGrpSpPr>
            <a:grpSpLocks/>
          </p:cNvGrpSpPr>
          <p:nvPr/>
        </p:nvGrpSpPr>
        <p:grpSpPr bwMode="auto">
          <a:xfrm>
            <a:off x="79290" y="5661248"/>
            <a:ext cx="1085740" cy="1010527"/>
            <a:chOff x="6881" y="91"/>
            <a:chExt cx="845" cy="835"/>
          </a:xfrm>
        </p:grpSpPr>
        <p:sp>
          <p:nvSpPr>
            <p:cNvPr id="6" name="Freeform 224"/>
            <p:cNvSpPr>
              <a:spLocks/>
            </p:cNvSpPr>
            <p:nvPr/>
          </p:nvSpPr>
          <p:spPr bwMode="auto">
            <a:xfrm>
              <a:off x="7256" y="675"/>
              <a:ext cx="96" cy="251"/>
            </a:xfrm>
            <a:custGeom>
              <a:avLst/>
              <a:gdLst>
                <a:gd name="T0" fmla="*/ 72 w 96"/>
                <a:gd name="T1" fmla="*/ 21 h 251"/>
                <a:gd name="T2" fmla="*/ 72 w 96"/>
                <a:gd name="T3" fmla="*/ 237 h 251"/>
                <a:gd name="T4" fmla="*/ 96 w 96"/>
                <a:gd name="T5" fmla="*/ 237 h 251"/>
                <a:gd name="T6" fmla="*/ 96 w 96"/>
                <a:gd name="T7" fmla="*/ 251 h 251"/>
                <a:gd name="T8" fmla="*/ 0 w 96"/>
                <a:gd name="T9" fmla="*/ 251 h 251"/>
                <a:gd name="T10" fmla="*/ 0 w 96"/>
                <a:gd name="T11" fmla="*/ 237 h 251"/>
                <a:gd name="T12" fmla="*/ 25 w 96"/>
                <a:gd name="T13" fmla="*/ 237 h 251"/>
                <a:gd name="T14" fmla="*/ 25 w 96"/>
                <a:gd name="T15" fmla="*/ 0 h 251"/>
                <a:gd name="T16" fmla="*/ 72 w 96"/>
                <a:gd name="T17" fmla="*/ 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1">
                  <a:moveTo>
                    <a:pt x="72" y="21"/>
                  </a:moveTo>
                  <a:lnTo>
                    <a:pt x="72" y="237"/>
                  </a:lnTo>
                  <a:lnTo>
                    <a:pt x="96" y="237"/>
                  </a:lnTo>
                  <a:lnTo>
                    <a:pt x="96" y="251"/>
                  </a:lnTo>
                  <a:lnTo>
                    <a:pt x="0" y="251"/>
                  </a:lnTo>
                  <a:lnTo>
                    <a:pt x="0" y="237"/>
                  </a:lnTo>
                  <a:lnTo>
                    <a:pt x="25" y="237"/>
                  </a:lnTo>
                  <a:lnTo>
                    <a:pt x="25" y="0"/>
                  </a:lnTo>
                  <a:lnTo>
                    <a:pt x="72"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7" name="Freeform 225"/>
            <p:cNvSpPr>
              <a:spLocks/>
            </p:cNvSpPr>
            <p:nvPr/>
          </p:nvSpPr>
          <p:spPr bwMode="auto">
            <a:xfrm>
              <a:off x="7281" y="539"/>
              <a:ext cx="47" cy="90"/>
            </a:xfrm>
            <a:custGeom>
              <a:avLst/>
              <a:gdLst>
                <a:gd name="T0" fmla="*/ 366 w 366"/>
                <a:gd name="T1" fmla="*/ 703 h 703"/>
                <a:gd name="T2" fmla="*/ 366 w 366"/>
                <a:gd name="T3" fmla="*/ 173 h 703"/>
                <a:gd name="T4" fmla="*/ 0 w 366"/>
                <a:gd name="T5" fmla="*/ 0 h 703"/>
                <a:gd name="T6" fmla="*/ 0 w 366"/>
                <a:gd name="T7" fmla="*/ 530 h 703"/>
                <a:gd name="T8" fmla="*/ 366 w 366"/>
                <a:gd name="T9" fmla="*/ 703 h 703"/>
              </a:gdLst>
              <a:ahLst/>
              <a:cxnLst>
                <a:cxn ang="0">
                  <a:pos x="T0" y="T1"/>
                </a:cxn>
                <a:cxn ang="0">
                  <a:pos x="T2" y="T3"/>
                </a:cxn>
                <a:cxn ang="0">
                  <a:pos x="T4" y="T5"/>
                </a:cxn>
                <a:cxn ang="0">
                  <a:pos x="T6" y="T7"/>
                </a:cxn>
                <a:cxn ang="0">
                  <a:pos x="T8" y="T9"/>
                </a:cxn>
              </a:cxnLst>
              <a:rect l="0" t="0" r="r" b="b"/>
              <a:pathLst>
                <a:path w="366" h="703">
                  <a:moveTo>
                    <a:pt x="366" y="703"/>
                  </a:moveTo>
                  <a:cubicBezTo>
                    <a:pt x="366" y="173"/>
                    <a:pt x="366" y="173"/>
                    <a:pt x="366" y="173"/>
                  </a:cubicBezTo>
                  <a:cubicBezTo>
                    <a:pt x="326" y="153"/>
                    <a:pt x="0" y="0"/>
                    <a:pt x="0" y="0"/>
                  </a:cubicBezTo>
                  <a:cubicBezTo>
                    <a:pt x="0" y="530"/>
                    <a:pt x="0" y="530"/>
                    <a:pt x="0" y="530"/>
                  </a:cubicBezTo>
                  <a:lnTo>
                    <a:pt x="366" y="7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8" name="Freeform 226"/>
            <p:cNvSpPr>
              <a:spLocks/>
            </p:cNvSpPr>
            <p:nvPr/>
          </p:nvSpPr>
          <p:spPr bwMode="auto">
            <a:xfrm>
              <a:off x="7256" y="239"/>
              <a:ext cx="96" cy="255"/>
            </a:xfrm>
            <a:custGeom>
              <a:avLst/>
              <a:gdLst>
                <a:gd name="T0" fmla="*/ 72 w 96"/>
                <a:gd name="T1" fmla="*/ 255 h 255"/>
                <a:gd name="T2" fmla="*/ 72 w 96"/>
                <a:gd name="T3" fmla="*/ 14 h 255"/>
                <a:gd name="T4" fmla="*/ 96 w 96"/>
                <a:gd name="T5" fmla="*/ 14 h 255"/>
                <a:gd name="T6" fmla="*/ 96 w 96"/>
                <a:gd name="T7" fmla="*/ 0 h 255"/>
                <a:gd name="T8" fmla="*/ 0 w 96"/>
                <a:gd name="T9" fmla="*/ 0 h 255"/>
                <a:gd name="T10" fmla="*/ 0 w 96"/>
                <a:gd name="T11" fmla="*/ 14 h 255"/>
                <a:gd name="T12" fmla="*/ 25 w 96"/>
                <a:gd name="T13" fmla="*/ 14 h 255"/>
                <a:gd name="T14" fmla="*/ 25 w 96"/>
                <a:gd name="T15" fmla="*/ 231 h 255"/>
                <a:gd name="T16" fmla="*/ 72 w 9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5">
                  <a:moveTo>
                    <a:pt x="72" y="255"/>
                  </a:moveTo>
                  <a:lnTo>
                    <a:pt x="72" y="14"/>
                  </a:lnTo>
                  <a:lnTo>
                    <a:pt x="96" y="14"/>
                  </a:lnTo>
                  <a:lnTo>
                    <a:pt x="96" y="0"/>
                  </a:lnTo>
                  <a:lnTo>
                    <a:pt x="0" y="0"/>
                  </a:lnTo>
                  <a:lnTo>
                    <a:pt x="0" y="14"/>
                  </a:lnTo>
                  <a:lnTo>
                    <a:pt x="25" y="14"/>
                  </a:lnTo>
                  <a:lnTo>
                    <a:pt x="25" y="231"/>
                  </a:lnTo>
                  <a:lnTo>
                    <a:pt x="72" y="2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9" name="Freeform 227"/>
            <p:cNvSpPr>
              <a:spLocks/>
            </p:cNvSpPr>
            <p:nvPr/>
          </p:nvSpPr>
          <p:spPr bwMode="auto">
            <a:xfrm>
              <a:off x="7337" y="252"/>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0" name="Freeform 228"/>
            <p:cNvSpPr>
              <a:spLocks/>
            </p:cNvSpPr>
            <p:nvPr/>
          </p:nvSpPr>
          <p:spPr bwMode="auto">
            <a:xfrm>
              <a:off x="7210" y="70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1" name="Freeform 229"/>
            <p:cNvSpPr>
              <a:spLocks/>
            </p:cNvSpPr>
            <p:nvPr/>
          </p:nvSpPr>
          <p:spPr bwMode="auto">
            <a:xfrm>
              <a:off x="7210" y="83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2" name="Freeform 230"/>
            <p:cNvSpPr>
              <a:spLocks/>
            </p:cNvSpPr>
            <p:nvPr/>
          </p:nvSpPr>
          <p:spPr bwMode="auto">
            <a:xfrm>
              <a:off x="7337" y="381"/>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3" name="Freeform 231"/>
            <p:cNvSpPr>
              <a:spLocks/>
            </p:cNvSpPr>
            <p:nvPr/>
          </p:nvSpPr>
          <p:spPr bwMode="auto">
            <a:xfrm>
              <a:off x="7201" y="316"/>
              <a:ext cx="74" cy="93"/>
            </a:xfrm>
            <a:custGeom>
              <a:avLst/>
              <a:gdLst>
                <a:gd name="T0" fmla="*/ 558 w 577"/>
                <a:gd name="T1" fmla="*/ 0 h 730"/>
                <a:gd name="T2" fmla="*/ 111 w 577"/>
                <a:gd name="T3" fmla="*/ 327 h 730"/>
                <a:gd name="T4" fmla="*/ 45 w 577"/>
                <a:gd name="T5" fmla="*/ 730 h 730"/>
                <a:gd name="T6" fmla="*/ 401 w 577"/>
                <a:gd name="T7" fmla="*/ 442 h 730"/>
                <a:gd name="T8" fmla="*/ 558 w 577"/>
                <a:gd name="T9" fmla="*/ 369 h 730"/>
                <a:gd name="T10" fmla="*/ 558 w 577"/>
                <a:gd name="T11" fmla="*/ 0 h 730"/>
              </a:gdLst>
              <a:ahLst/>
              <a:cxnLst>
                <a:cxn ang="0">
                  <a:pos x="T0" y="T1"/>
                </a:cxn>
                <a:cxn ang="0">
                  <a:pos x="T2" y="T3"/>
                </a:cxn>
                <a:cxn ang="0">
                  <a:pos x="T4" y="T5"/>
                </a:cxn>
                <a:cxn ang="0">
                  <a:pos x="T6" y="T7"/>
                </a:cxn>
                <a:cxn ang="0">
                  <a:pos x="T8" y="T9"/>
                </a:cxn>
                <a:cxn ang="0">
                  <a:pos x="T10" y="T11"/>
                </a:cxn>
              </a:cxnLst>
              <a:rect l="0" t="0" r="r" b="b"/>
              <a:pathLst>
                <a:path w="577" h="730">
                  <a:moveTo>
                    <a:pt x="558" y="0"/>
                  </a:moveTo>
                  <a:cubicBezTo>
                    <a:pt x="558" y="0"/>
                    <a:pt x="221" y="106"/>
                    <a:pt x="111" y="327"/>
                  </a:cubicBezTo>
                  <a:cubicBezTo>
                    <a:pt x="0" y="547"/>
                    <a:pt x="45" y="730"/>
                    <a:pt x="45" y="730"/>
                  </a:cubicBezTo>
                  <a:cubicBezTo>
                    <a:pt x="45" y="730"/>
                    <a:pt x="224" y="526"/>
                    <a:pt x="401" y="442"/>
                  </a:cubicBezTo>
                  <a:cubicBezTo>
                    <a:pt x="577" y="357"/>
                    <a:pt x="558" y="369"/>
                    <a:pt x="558" y="369"/>
                  </a:cubicBezTo>
                  <a:lnTo>
                    <a:pt x="5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4" name="Freeform 232"/>
            <p:cNvSpPr>
              <a:spLocks/>
            </p:cNvSpPr>
            <p:nvPr/>
          </p:nvSpPr>
          <p:spPr bwMode="auto">
            <a:xfrm>
              <a:off x="7334" y="758"/>
              <a:ext cx="74" cy="94"/>
            </a:xfrm>
            <a:custGeom>
              <a:avLst/>
              <a:gdLst>
                <a:gd name="T0" fmla="*/ 19 w 578"/>
                <a:gd name="T1" fmla="*/ 730 h 730"/>
                <a:gd name="T2" fmla="*/ 467 w 578"/>
                <a:gd name="T3" fmla="*/ 403 h 730"/>
                <a:gd name="T4" fmla="*/ 532 w 578"/>
                <a:gd name="T5" fmla="*/ 0 h 730"/>
                <a:gd name="T6" fmla="*/ 177 w 578"/>
                <a:gd name="T7" fmla="*/ 288 h 730"/>
                <a:gd name="T8" fmla="*/ 19 w 578"/>
                <a:gd name="T9" fmla="*/ 361 h 730"/>
                <a:gd name="T10" fmla="*/ 19 w 578"/>
                <a:gd name="T11" fmla="*/ 730 h 730"/>
              </a:gdLst>
              <a:ahLst/>
              <a:cxnLst>
                <a:cxn ang="0">
                  <a:pos x="T0" y="T1"/>
                </a:cxn>
                <a:cxn ang="0">
                  <a:pos x="T2" y="T3"/>
                </a:cxn>
                <a:cxn ang="0">
                  <a:pos x="T4" y="T5"/>
                </a:cxn>
                <a:cxn ang="0">
                  <a:pos x="T6" y="T7"/>
                </a:cxn>
                <a:cxn ang="0">
                  <a:pos x="T8" y="T9"/>
                </a:cxn>
                <a:cxn ang="0">
                  <a:pos x="T10" y="T11"/>
                </a:cxn>
              </a:cxnLst>
              <a:rect l="0" t="0" r="r" b="b"/>
              <a:pathLst>
                <a:path w="578" h="730">
                  <a:moveTo>
                    <a:pt x="19" y="730"/>
                  </a:moveTo>
                  <a:cubicBezTo>
                    <a:pt x="19" y="730"/>
                    <a:pt x="356" y="623"/>
                    <a:pt x="467" y="403"/>
                  </a:cubicBezTo>
                  <a:cubicBezTo>
                    <a:pt x="578" y="183"/>
                    <a:pt x="532" y="0"/>
                    <a:pt x="532" y="0"/>
                  </a:cubicBezTo>
                  <a:cubicBezTo>
                    <a:pt x="532" y="0"/>
                    <a:pt x="353" y="204"/>
                    <a:pt x="177" y="288"/>
                  </a:cubicBezTo>
                  <a:cubicBezTo>
                    <a:pt x="0" y="373"/>
                    <a:pt x="19" y="361"/>
                    <a:pt x="19" y="361"/>
                  </a:cubicBezTo>
                  <a:lnTo>
                    <a:pt x="19" y="7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5" name="Freeform 233"/>
            <p:cNvSpPr>
              <a:spLocks/>
            </p:cNvSpPr>
            <p:nvPr/>
          </p:nvSpPr>
          <p:spPr bwMode="auto">
            <a:xfrm>
              <a:off x="7256" y="445"/>
              <a:ext cx="17" cy="20"/>
            </a:xfrm>
            <a:custGeom>
              <a:avLst/>
              <a:gdLst>
                <a:gd name="T0" fmla="*/ 17 w 17"/>
                <a:gd name="T1" fmla="*/ 0 h 20"/>
                <a:gd name="T2" fmla="*/ 17 w 17"/>
                <a:gd name="T3" fmla="*/ 20 h 20"/>
                <a:gd name="T4" fmla="*/ 0 w 17"/>
                <a:gd name="T5" fmla="*/ 10 h 20"/>
                <a:gd name="T6" fmla="*/ 17 w 17"/>
                <a:gd name="T7" fmla="*/ 0 h 20"/>
              </a:gdLst>
              <a:ahLst/>
              <a:cxnLst>
                <a:cxn ang="0">
                  <a:pos x="T0" y="T1"/>
                </a:cxn>
                <a:cxn ang="0">
                  <a:pos x="T2" y="T3"/>
                </a:cxn>
                <a:cxn ang="0">
                  <a:pos x="T4" y="T5"/>
                </a:cxn>
                <a:cxn ang="0">
                  <a:pos x="T6" y="T7"/>
                </a:cxn>
              </a:cxnLst>
              <a:rect l="0" t="0" r="r" b="b"/>
              <a:pathLst>
                <a:path w="17" h="20">
                  <a:moveTo>
                    <a:pt x="17" y="0"/>
                  </a:moveTo>
                  <a:lnTo>
                    <a:pt x="17" y="20"/>
                  </a:lnTo>
                  <a:lnTo>
                    <a:pt x="0" y="10"/>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6" name="Freeform 234"/>
            <p:cNvSpPr>
              <a:spLocks/>
            </p:cNvSpPr>
            <p:nvPr/>
          </p:nvSpPr>
          <p:spPr bwMode="auto">
            <a:xfrm>
              <a:off x="7337" y="701"/>
              <a:ext cx="18" cy="19"/>
            </a:xfrm>
            <a:custGeom>
              <a:avLst/>
              <a:gdLst>
                <a:gd name="T0" fmla="*/ 0 w 18"/>
                <a:gd name="T1" fmla="*/ 19 h 19"/>
                <a:gd name="T2" fmla="*/ 0 w 18"/>
                <a:gd name="T3" fmla="*/ 0 h 19"/>
                <a:gd name="T4" fmla="*/ 18 w 18"/>
                <a:gd name="T5" fmla="*/ 9 h 19"/>
                <a:gd name="T6" fmla="*/ 0 w 18"/>
                <a:gd name="T7" fmla="*/ 19 h 19"/>
              </a:gdLst>
              <a:ahLst/>
              <a:cxnLst>
                <a:cxn ang="0">
                  <a:pos x="T0" y="T1"/>
                </a:cxn>
                <a:cxn ang="0">
                  <a:pos x="T2" y="T3"/>
                </a:cxn>
                <a:cxn ang="0">
                  <a:pos x="T4" y="T5"/>
                </a:cxn>
                <a:cxn ang="0">
                  <a:pos x="T6" y="T7"/>
                </a:cxn>
              </a:cxnLst>
              <a:rect l="0" t="0" r="r" b="b"/>
              <a:pathLst>
                <a:path w="18" h="19">
                  <a:moveTo>
                    <a:pt x="0" y="19"/>
                  </a:moveTo>
                  <a:lnTo>
                    <a:pt x="0" y="0"/>
                  </a:lnTo>
                  <a:lnTo>
                    <a:pt x="18" y="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7" name="Freeform 235"/>
            <p:cNvSpPr>
              <a:spLocks/>
            </p:cNvSpPr>
            <p:nvPr/>
          </p:nvSpPr>
          <p:spPr bwMode="auto">
            <a:xfrm>
              <a:off x="7207" y="432"/>
              <a:ext cx="198" cy="174"/>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49"/>
                    <a:pt x="1208" y="1062"/>
                  </a:cubicBezTo>
                  <a:cubicBezTo>
                    <a:pt x="970" y="916"/>
                    <a:pt x="656" y="817"/>
                    <a:pt x="491" y="727"/>
                  </a:cubicBezTo>
                  <a:cubicBezTo>
                    <a:pt x="366" y="658"/>
                    <a:pt x="263" y="595"/>
                    <a:pt x="186" y="521"/>
                  </a:cubicBezTo>
                  <a:cubicBezTo>
                    <a:pt x="57" y="398"/>
                    <a:pt x="0" y="247"/>
                    <a:pt x="18" y="0"/>
                  </a:cubicBezTo>
                  <a:cubicBezTo>
                    <a:pt x="197" y="207"/>
                    <a:pt x="524" y="341"/>
                    <a:pt x="828" y="491"/>
                  </a:cubicBezTo>
                  <a:cubicBezTo>
                    <a:pt x="1193" y="672"/>
                    <a:pt x="1544" y="851"/>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8" name="Freeform 236"/>
            <p:cNvSpPr>
              <a:spLocks/>
            </p:cNvSpPr>
            <p:nvPr/>
          </p:nvSpPr>
          <p:spPr bwMode="auto">
            <a:xfrm>
              <a:off x="7207" y="567"/>
              <a:ext cx="198" cy="173"/>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50"/>
                    <a:pt x="1208" y="1062"/>
                  </a:cubicBezTo>
                  <a:cubicBezTo>
                    <a:pt x="970" y="916"/>
                    <a:pt x="656" y="817"/>
                    <a:pt x="491" y="727"/>
                  </a:cubicBezTo>
                  <a:cubicBezTo>
                    <a:pt x="366" y="658"/>
                    <a:pt x="263" y="595"/>
                    <a:pt x="186" y="521"/>
                  </a:cubicBezTo>
                  <a:cubicBezTo>
                    <a:pt x="57" y="398"/>
                    <a:pt x="0" y="247"/>
                    <a:pt x="18" y="0"/>
                  </a:cubicBezTo>
                  <a:cubicBezTo>
                    <a:pt x="197" y="207"/>
                    <a:pt x="524" y="342"/>
                    <a:pt x="828" y="491"/>
                  </a:cubicBezTo>
                  <a:cubicBezTo>
                    <a:pt x="1193" y="672"/>
                    <a:pt x="1544" y="852"/>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9" name="Freeform 237"/>
            <p:cNvSpPr>
              <a:spLocks/>
            </p:cNvSpPr>
            <p:nvPr/>
          </p:nvSpPr>
          <p:spPr bwMode="auto">
            <a:xfrm>
              <a:off x="7207" y="492"/>
              <a:ext cx="27" cy="46"/>
            </a:xfrm>
            <a:custGeom>
              <a:avLst/>
              <a:gdLst>
                <a:gd name="T0" fmla="*/ 132 w 213"/>
                <a:gd name="T1" fmla="*/ 91 h 362"/>
                <a:gd name="T2" fmla="*/ 52 w 213"/>
                <a:gd name="T3" fmla="*/ 0 h 362"/>
                <a:gd name="T4" fmla="*/ 11 w 213"/>
                <a:gd name="T5" fmla="*/ 158 h 362"/>
                <a:gd name="T6" fmla="*/ 3 w 213"/>
                <a:gd name="T7" fmla="*/ 362 h 362"/>
                <a:gd name="T8" fmla="*/ 114 w 213"/>
                <a:gd name="T9" fmla="*/ 246 h 362"/>
                <a:gd name="T10" fmla="*/ 213 w 213"/>
                <a:gd name="T11" fmla="*/ 161 h 362"/>
                <a:gd name="T12" fmla="*/ 132 w 213"/>
                <a:gd name="T13" fmla="*/ 91 h 362"/>
              </a:gdLst>
              <a:ahLst/>
              <a:cxnLst>
                <a:cxn ang="0">
                  <a:pos x="T0" y="T1"/>
                </a:cxn>
                <a:cxn ang="0">
                  <a:pos x="T2" y="T3"/>
                </a:cxn>
                <a:cxn ang="0">
                  <a:pos x="T4" y="T5"/>
                </a:cxn>
                <a:cxn ang="0">
                  <a:pos x="T6" y="T7"/>
                </a:cxn>
                <a:cxn ang="0">
                  <a:pos x="T8" y="T9"/>
                </a:cxn>
                <a:cxn ang="0">
                  <a:pos x="T10" y="T11"/>
                </a:cxn>
                <a:cxn ang="0">
                  <a:pos x="T12" y="T13"/>
                </a:cxn>
              </a:cxnLst>
              <a:rect l="0" t="0" r="r" b="b"/>
              <a:pathLst>
                <a:path w="213" h="362">
                  <a:moveTo>
                    <a:pt x="132" y="91"/>
                  </a:moveTo>
                  <a:cubicBezTo>
                    <a:pt x="66" y="25"/>
                    <a:pt x="52" y="0"/>
                    <a:pt x="52" y="0"/>
                  </a:cubicBezTo>
                  <a:cubicBezTo>
                    <a:pt x="52" y="0"/>
                    <a:pt x="23" y="72"/>
                    <a:pt x="11" y="158"/>
                  </a:cubicBezTo>
                  <a:cubicBezTo>
                    <a:pt x="0" y="245"/>
                    <a:pt x="3" y="362"/>
                    <a:pt x="3" y="362"/>
                  </a:cubicBezTo>
                  <a:cubicBezTo>
                    <a:pt x="3" y="362"/>
                    <a:pt x="45" y="315"/>
                    <a:pt x="114" y="246"/>
                  </a:cubicBezTo>
                  <a:cubicBezTo>
                    <a:pt x="184" y="176"/>
                    <a:pt x="213" y="161"/>
                    <a:pt x="213" y="161"/>
                  </a:cubicBezTo>
                  <a:cubicBezTo>
                    <a:pt x="213" y="161"/>
                    <a:pt x="198" y="157"/>
                    <a:pt x="132" y="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0" name="Freeform 238"/>
            <p:cNvSpPr>
              <a:spLocks/>
            </p:cNvSpPr>
            <p:nvPr/>
          </p:nvSpPr>
          <p:spPr bwMode="auto">
            <a:xfrm>
              <a:off x="7376" y="627"/>
              <a:ext cx="27" cy="47"/>
            </a:xfrm>
            <a:custGeom>
              <a:avLst/>
              <a:gdLst>
                <a:gd name="T0" fmla="*/ 81 w 214"/>
                <a:gd name="T1" fmla="*/ 270 h 362"/>
                <a:gd name="T2" fmla="*/ 161 w 214"/>
                <a:gd name="T3" fmla="*/ 362 h 362"/>
                <a:gd name="T4" fmla="*/ 201 w 214"/>
                <a:gd name="T5" fmla="*/ 203 h 362"/>
                <a:gd name="T6" fmla="*/ 211 w 214"/>
                <a:gd name="T7" fmla="*/ 0 h 362"/>
                <a:gd name="T8" fmla="*/ 99 w 214"/>
                <a:gd name="T9" fmla="*/ 116 h 362"/>
                <a:gd name="T10" fmla="*/ 0 w 214"/>
                <a:gd name="T11" fmla="*/ 201 h 362"/>
                <a:gd name="T12" fmla="*/ 81 w 214"/>
                <a:gd name="T13" fmla="*/ 270 h 362"/>
              </a:gdLst>
              <a:ahLst/>
              <a:cxnLst>
                <a:cxn ang="0">
                  <a:pos x="T0" y="T1"/>
                </a:cxn>
                <a:cxn ang="0">
                  <a:pos x="T2" y="T3"/>
                </a:cxn>
                <a:cxn ang="0">
                  <a:pos x="T4" y="T5"/>
                </a:cxn>
                <a:cxn ang="0">
                  <a:pos x="T6" y="T7"/>
                </a:cxn>
                <a:cxn ang="0">
                  <a:pos x="T8" y="T9"/>
                </a:cxn>
                <a:cxn ang="0">
                  <a:pos x="T10" y="T11"/>
                </a:cxn>
                <a:cxn ang="0">
                  <a:pos x="T12" y="T13"/>
                </a:cxn>
              </a:cxnLst>
              <a:rect l="0" t="0" r="r" b="b"/>
              <a:pathLst>
                <a:path w="214" h="362">
                  <a:moveTo>
                    <a:pt x="81" y="270"/>
                  </a:moveTo>
                  <a:cubicBezTo>
                    <a:pt x="147" y="336"/>
                    <a:pt x="161" y="362"/>
                    <a:pt x="161" y="362"/>
                  </a:cubicBezTo>
                  <a:cubicBezTo>
                    <a:pt x="161" y="362"/>
                    <a:pt x="190" y="290"/>
                    <a:pt x="201" y="203"/>
                  </a:cubicBezTo>
                  <a:cubicBezTo>
                    <a:pt x="214" y="117"/>
                    <a:pt x="211" y="0"/>
                    <a:pt x="211" y="0"/>
                  </a:cubicBezTo>
                  <a:cubicBezTo>
                    <a:pt x="211" y="0"/>
                    <a:pt x="168" y="47"/>
                    <a:pt x="99" y="116"/>
                  </a:cubicBezTo>
                  <a:cubicBezTo>
                    <a:pt x="29" y="186"/>
                    <a:pt x="0" y="201"/>
                    <a:pt x="0" y="201"/>
                  </a:cubicBezTo>
                  <a:cubicBezTo>
                    <a:pt x="0" y="201"/>
                    <a:pt x="15" y="205"/>
                    <a:pt x="81" y="2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1" name="Freeform 239"/>
            <p:cNvSpPr>
              <a:spLocks/>
            </p:cNvSpPr>
            <p:nvPr/>
          </p:nvSpPr>
          <p:spPr bwMode="auto">
            <a:xfrm>
              <a:off x="7049" y="776"/>
              <a:ext cx="74" cy="85"/>
            </a:xfrm>
            <a:custGeom>
              <a:avLst/>
              <a:gdLst>
                <a:gd name="T0" fmla="*/ 222 w 579"/>
                <a:gd name="T1" fmla="*/ 498 h 669"/>
                <a:gd name="T2" fmla="*/ 197 w 579"/>
                <a:gd name="T3" fmla="*/ 633 h 669"/>
                <a:gd name="T4" fmla="*/ 216 w 579"/>
                <a:gd name="T5" fmla="*/ 649 h 669"/>
                <a:gd name="T6" fmla="*/ 200 w 579"/>
                <a:gd name="T7" fmla="*/ 668 h 669"/>
                <a:gd name="T8" fmla="*/ 103 w 579"/>
                <a:gd name="T9" fmla="*/ 594 h 669"/>
                <a:gd name="T10" fmla="*/ 3 w 579"/>
                <a:gd name="T11" fmla="*/ 527 h 669"/>
                <a:gd name="T12" fmla="*/ 16 w 579"/>
                <a:gd name="T13" fmla="*/ 506 h 669"/>
                <a:gd name="T14" fmla="*/ 36 w 579"/>
                <a:gd name="T15" fmla="*/ 518 h 669"/>
                <a:gd name="T16" fmla="*/ 157 w 579"/>
                <a:gd name="T17" fmla="*/ 452 h 669"/>
                <a:gd name="T18" fmla="*/ 358 w 579"/>
                <a:gd name="T19" fmla="*/ 171 h 669"/>
                <a:gd name="T20" fmla="*/ 381 w 579"/>
                <a:gd name="T21" fmla="*/ 36 h 669"/>
                <a:gd name="T22" fmla="*/ 363 w 579"/>
                <a:gd name="T23" fmla="*/ 20 h 669"/>
                <a:gd name="T24" fmla="*/ 379 w 579"/>
                <a:gd name="T25" fmla="*/ 1 h 669"/>
                <a:gd name="T26" fmla="*/ 475 w 579"/>
                <a:gd name="T27" fmla="*/ 73 h 669"/>
                <a:gd name="T28" fmla="*/ 576 w 579"/>
                <a:gd name="T29" fmla="*/ 142 h 669"/>
                <a:gd name="T30" fmla="*/ 564 w 579"/>
                <a:gd name="T31" fmla="*/ 163 h 669"/>
                <a:gd name="T32" fmla="*/ 542 w 579"/>
                <a:gd name="T33" fmla="*/ 151 h 669"/>
                <a:gd name="T34" fmla="*/ 422 w 579"/>
                <a:gd name="T35" fmla="*/ 217 h 669"/>
                <a:gd name="T36" fmla="*/ 222 w 579"/>
                <a:gd name="T37" fmla="*/ 49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9" h="669">
                  <a:moveTo>
                    <a:pt x="222" y="498"/>
                  </a:moveTo>
                  <a:cubicBezTo>
                    <a:pt x="162" y="582"/>
                    <a:pt x="154" y="596"/>
                    <a:pt x="197" y="633"/>
                  </a:cubicBezTo>
                  <a:cubicBezTo>
                    <a:pt x="216" y="649"/>
                    <a:pt x="216" y="649"/>
                    <a:pt x="216" y="649"/>
                  </a:cubicBezTo>
                  <a:cubicBezTo>
                    <a:pt x="219" y="656"/>
                    <a:pt x="207" y="669"/>
                    <a:pt x="200" y="668"/>
                  </a:cubicBezTo>
                  <a:cubicBezTo>
                    <a:pt x="162" y="638"/>
                    <a:pt x="136" y="618"/>
                    <a:pt x="103" y="594"/>
                  </a:cubicBezTo>
                  <a:cubicBezTo>
                    <a:pt x="71" y="572"/>
                    <a:pt x="44" y="553"/>
                    <a:pt x="3" y="527"/>
                  </a:cubicBezTo>
                  <a:cubicBezTo>
                    <a:pt x="0" y="521"/>
                    <a:pt x="9" y="506"/>
                    <a:pt x="16" y="506"/>
                  </a:cubicBezTo>
                  <a:cubicBezTo>
                    <a:pt x="36" y="518"/>
                    <a:pt x="36" y="518"/>
                    <a:pt x="36" y="518"/>
                  </a:cubicBezTo>
                  <a:cubicBezTo>
                    <a:pt x="86" y="548"/>
                    <a:pt x="97" y="535"/>
                    <a:pt x="157" y="452"/>
                  </a:cubicBezTo>
                  <a:cubicBezTo>
                    <a:pt x="358" y="171"/>
                    <a:pt x="358" y="171"/>
                    <a:pt x="358" y="171"/>
                  </a:cubicBezTo>
                  <a:cubicBezTo>
                    <a:pt x="417" y="87"/>
                    <a:pt x="424" y="75"/>
                    <a:pt x="381" y="36"/>
                  </a:cubicBezTo>
                  <a:cubicBezTo>
                    <a:pt x="363" y="20"/>
                    <a:pt x="363" y="20"/>
                    <a:pt x="363" y="20"/>
                  </a:cubicBezTo>
                  <a:cubicBezTo>
                    <a:pt x="361" y="13"/>
                    <a:pt x="372" y="0"/>
                    <a:pt x="379" y="1"/>
                  </a:cubicBezTo>
                  <a:cubicBezTo>
                    <a:pt x="417" y="31"/>
                    <a:pt x="443" y="51"/>
                    <a:pt x="475" y="73"/>
                  </a:cubicBezTo>
                  <a:cubicBezTo>
                    <a:pt x="508" y="97"/>
                    <a:pt x="535" y="115"/>
                    <a:pt x="576" y="142"/>
                  </a:cubicBezTo>
                  <a:cubicBezTo>
                    <a:pt x="579" y="148"/>
                    <a:pt x="572" y="162"/>
                    <a:pt x="564" y="163"/>
                  </a:cubicBezTo>
                  <a:cubicBezTo>
                    <a:pt x="542" y="151"/>
                    <a:pt x="542" y="151"/>
                    <a:pt x="542" y="151"/>
                  </a:cubicBezTo>
                  <a:cubicBezTo>
                    <a:pt x="492" y="123"/>
                    <a:pt x="482" y="133"/>
                    <a:pt x="422" y="217"/>
                  </a:cubicBezTo>
                  <a:lnTo>
                    <a:pt x="222" y="4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2" name="Freeform 240"/>
            <p:cNvSpPr>
              <a:spLocks/>
            </p:cNvSpPr>
            <p:nvPr/>
          </p:nvSpPr>
          <p:spPr bwMode="auto">
            <a:xfrm>
              <a:off x="7006" y="747"/>
              <a:ext cx="84" cy="80"/>
            </a:xfrm>
            <a:custGeom>
              <a:avLst/>
              <a:gdLst>
                <a:gd name="T0" fmla="*/ 576 w 662"/>
                <a:gd name="T1" fmla="*/ 87 h 627"/>
                <a:gd name="T2" fmla="*/ 662 w 662"/>
                <a:gd name="T3" fmla="*/ 216 h 627"/>
                <a:gd name="T4" fmla="*/ 589 w 662"/>
                <a:gd name="T5" fmla="*/ 334 h 627"/>
                <a:gd name="T6" fmla="*/ 570 w 662"/>
                <a:gd name="T7" fmla="*/ 320 h 627"/>
                <a:gd name="T8" fmla="*/ 546 w 662"/>
                <a:gd name="T9" fmla="*/ 100 h 627"/>
                <a:gd name="T10" fmla="*/ 381 w 662"/>
                <a:gd name="T11" fmla="*/ 100 h 627"/>
                <a:gd name="T12" fmla="*/ 347 w 662"/>
                <a:gd name="T13" fmla="*/ 254 h 627"/>
                <a:gd name="T14" fmla="*/ 374 w 662"/>
                <a:gd name="T15" fmla="*/ 360 h 627"/>
                <a:gd name="T16" fmla="*/ 338 w 662"/>
                <a:gd name="T17" fmla="*/ 554 h 627"/>
                <a:gd name="T18" fmla="*/ 79 w 662"/>
                <a:gd name="T19" fmla="*/ 542 h 627"/>
                <a:gd name="T20" fmla="*/ 21 w 662"/>
                <a:gd name="T21" fmla="*/ 471 h 627"/>
                <a:gd name="T22" fmla="*/ 0 w 662"/>
                <a:gd name="T23" fmla="*/ 444 h 627"/>
                <a:gd name="T24" fmla="*/ 68 w 662"/>
                <a:gd name="T25" fmla="*/ 345 h 627"/>
                <a:gd name="T26" fmla="*/ 88 w 662"/>
                <a:gd name="T27" fmla="*/ 360 h 627"/>
                <a:gd name="T28" fmla="*/ 110 w 662"/>
                <a:gd name="T29" fmla="*/ 530 h 627"/>
                <a:gd name="T30" fmla="*/ 268 w 662"/>
                <a:gd name="T31" fmla="*/ 529 h 627"/>
                <a:gd name="T32" fmla="*/ 288 w 662"/>
                <a:gd name="T33" fmla="*/ 386 h 627"/>
                <a:gd name="T34" fmla="*/ 265 w 662"/>
                <a:gd name="T35" fmla="*/ 297 h 627"/>
                <a:gd name="T36" fmla="*/ 302 w 662"/>
                <a:gd name="T37" fmla="*/ 78 h 627"/>
                <a:gd name="T38" fmla="*/ 576 w 662"/>
                <a:gd name="T39"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2" h="627">
                  <a:moveTo>
                    <a:pt x="576" y="87"/>
                  </a:moveTo>
                  <a:cubicBezTo>
                    <a:pt x="636" y="142"/>
                    <a:pt x="656" y="196"/>
                    <a:pt x="662" y="216"/>
                  </a:cubicBezTo>
                  <a:cubicBezTo>
                    <a:pt x="657" y="240"/>
                    <a:pt x="619" y="299"/>
                    <a:pt x="589" y="334"/>
                  </a:cubicBezTo>
                  <a:cubicBezTo>
                    <a:pt x="581" y="335"/>
                    <a:pt x="569" y="327"/>
                    <a:pt x="570" y="320"/>
                  </a:cubicBezTo>
                  <a:cubicBezTo>
                    <a:pt x="593" y="274"/>
                    <a:pt x="629" y="177"/>
                    <a:pt x="546" y="100"/>
                  </a:cubicBezTo>
                  <a:cubicBezTo>
                    <a:pt x="486" y="45"/>
                    <a:pt x="421" y="57"/>
                    <a:pt x="381" y="100"/>
                  </a:cubicBezTo>
                  <a:cubicBezTo>
                    <a:pt x="352" y="131"/>
                    <a:pt x="326" y="172"/>
                    <a:pt x="347" y="254"/>
                  </a:cubicBezTo>
                  <a:cubicBezTo>
                    <a:pt x="374" y="360"/>
                    <a:pt x="374" y="360"/>
                    <a:pt x="374" y="360"/>
                  </a:cubicBezTo>
                  <a:cubicBezTo>
                    <a:pt x="388" y="417"/>
                    <a:pt x="392" y="496"/>
                    <a:pt x="338" y="554"/>
                  </a:cubicBezTo>
                  <a:cubicBezTo>
                    <a:pt x="275" y="622"/>
                    <a:pt x="171" y="627"/>
                    <a:pt x="79" y="542"/>
                  </a:cubicBezTo>
                  <a:cubicBezTo>
                    <a:pt x="57" y="521"/>
                    <a:pt x="35" y="494"/>
                    <a:pt x="21" y="471"/>
                  </a:cubicBezTo>
                  <a:cubicBezTo>
                    <a:pt x="14" y="460"/>
                    <a:pt x="6" y="449"/>
                    <a:pt x="0" y="444"/>
                  </a:cubicBezTo>
                  <a:cubicBezTo>
                    <a:pt x="10" y="421"/>
                    <a:pt x="40" y="375"/>
                    <a:pt x="68" y="345"/>
                  </a:cubicBezTo>
                  <a:cubicBezTo>
                    <a:pt x="75" y="343"/>
                    <a:pt x="88" y="352"/>
                    <a:pt x="88" y="360"/>
                  </a:cubicBezTo>
                  <a:cubicBezTo>
                    <a:pt x="65" y="402"/>
                    <a:pt x="42" y="466"/>
                    <a:pt x="110" y="530"/>
                  </a:cubicBezTo>
                  <a:cubicBezTo>
                    <a:pt x="180" y="594"/>
                    <a:pt x="238" y="562"/>
                    <a:pt x="268" y="529"/>
                  </a:cubicBezTo>
                  <a:cubicBezTo>
                    <a:pt x="306" y="488"/>
                    <a:pt x="299" y="427"/>
                    <a:pt x="288" y="386"/>
                  </a:cubicBezTo>
                  <a:cubicBezTo>
                    <a:pt x="265" y="297"/>
                    <a:pt x="265" y="297"/>
                    <a:pt x="265" y="297"/>
                  </a:cubicBezTo>
                  <a:cubicBezTo>
                    <a:pt x="245" y="228"/>
                    <a:pt x="240" y="146"/>
                    <a:pt x="302" y="78"/>
                  </a:cubicBezTo>
                  <a:cubicBezTo>
                    <a:pt x="375" y="0"/>
                    <a:pt x="483" y="1"/>
                    <a:pt x="576"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3" name="Freeform 241"/>
            <p:cNvSpPr>
              <a:spLocks/>
            </p:cNvSpPr>
            <p:nvPr/>
          </p:nvSpPr>
          <p:spPr bwMode="auto">
            <a:xfrm>
              <a:off x="6943" y="699"/>
              <a:ext cx="103" cy="93"/>
            </a:xfrm>
            <a:custGeom>
              <a:avLst/>
              <a:gdLst>
                <a:gd name="T0" fmla="*/ 582 w 806"/>
                <a:gd name="T1" fmla="*/ 161 h 727"/>
                <a:gd name="T2" fmla="*/ 644 w 806"/>
                <a:gd name="T3" fmla="*/ 42 h 727"/>
                <a:gd name="T4" fmla="*/ 628 w 806"/>
                <a:gd name="T5" fmla="*/ 15 h 727"/>
                <a:gd name="T6" fmla="*/ 648 w 806"/>
                <a:gd name="T7" fmla="*/ 2 h 727"/>
                <a:gd name="T8" fmla="*/ 722 w 806"/>
                <a:gd name="T9" fmla="*/ 106 h 727"/>
                <a:gd name="T10" fmla="*/ 805 w 806"/>
                <a:gd name="T11" fmla="*/ 212 h 727"/>
                <a:gd name="T12" fmla="*/ 786 w 806"/>
                <a:gd name="T13" fmla="*/ 227 h 727"/>
                <a:gd name="T14" fmla="*/ 763 w 806"/>
                <a:gd name="T15" fmla="*/ 201 h 727"/>
                <a:gd name="T16" fmla="*/ 629 w 806"/>
                <a:gd name="T17" fmla="*/ 225 h 727"/>
                <a:gd name="T18" fmla="*/ 282 w 806"/>
                <a:gd name="T19" fmla="*/ 485 h 727"/>
                <a:gd name="T20" fmla="*/ 275 w 806"/>
                <a:gd name="T21" fmla="*/ 526 h 727"/>
                <a:gd name="T22" fmla="*/ 307 w 806"/>
                <a:gd name="T23" fmla="*/ 569 h 727"/>
                <a:gd name="T24" fmla="*/ 397 w 806"/>
                <a:gd name="T25" fmla="*/ 650 h 727"/>
                <a:gd name="T26" fmla="*/ 477 w 806"/>
                <a:gd name="T27" fmla="*/ 645 h 727"/>
                <a:gd name="T28" fmla="*/ 487 w 806"/>
                <a:gd name="T29" fmla="*/ 670 h 727"/>
                <a:gd name="T30" fmla="*/ 349 w 806"/>
                <a:gd name="T31" fmla="*/ 727 h 727"/>
                <a:gd name="T32" fmla="*/ 338 w 806"/>
                <a:gd name="T33" fmla="*/ 712 h 727"/>
                <a:gd name="T34" fmla="*/ 313 w 806"/>
                <a:gd name="T35" fmla="*/ 628 h 727"/>
                <a:gd name="T36" fmla="*/ 77 w 806"/>
                <a:gd name="T37" fmla="*/ 313 h 727"/>
                <a:gd name="T38" fmla="*/ 10 w 806"/>
                <a:gd name="T39" fmla="*/ 268 h 727"/>
                <a:gd name="T40" fmla="*/ 2 w 806"/>
                <a:gd name="T41" fmla="*/ 253 h 727"/>
                <a:gd name="T42" fmla="*/ 129 w 806"/>
                <a:gd name="T43" fmla="*/ 176 h 727"/>
                <a:gd name="T44" fmla="*/ 146 w 806"/>
                <a:gd name="T45" fmla="*/ 195 h 727"/>
                <a:gd name="T46" fmla="*/ 104 w 806"/>
                <a:gd name="T47" fmla="*/ 257 h 727"/>
                <a:gd name="T48" fmla="*/ 152 w 806"/>
                <a:gd name="T49" fmla="*/ 362 h 727"/>
                <a:gd name="T50" fmla="*/ 193 w 806"/>
                <a:gd name="T51" fmla="*/ 417 h 727"/>
                <a:gd name="T52" fmla="*/ 236 w 806"/>
                <a:gd name="T53" fmla="*/ 420 h 727"/>
                <a:gd name="T54" fmla="*/ 582 w 806"/>
                <a:gd name="T55" fmla="*/ 1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6" h="727">
                  <a:moveTo>
                    <a:pt x="582" y="161"/>
                  </a:moveTo>
                  <a:cubicBezTo>
                    <a:pt x="663" y="100"/>
                    <a:pt x="673" y="91"/>
                    <a:pt x="644" y="42"/>
                  </a:cubicBezTo>
                  <a:cubicBezTo>
                    <a:pt x="628" y="15"/>
                    <a:pt x="628" y="15"/>
                    <a:pt x="628" y="15"/>
                  </a:cubicBezTo>
                  <a:cubicBezTo>
                    <a:pt x="627" y="9"/>
                    <a:pt x="643" y="0"/>
                    <a:pt x="648" y="2"/>
                  </a:cubicBezTo>
                  <a:cubicBezTo>
                    <a:pt x="680" y="48"/>
                    <a:pt x="699" y="75"/>
                    <a:pt x="722" y="106"/>
                  </a:cubicBezTo>
                  <a:cubicBezTo>
                    <a:pt x="746" y="137"/>
                    <a:pt x="766" y="164"/>
                    <a:pt x="805" y="212"/>
                  </a:cubicBezTo>
                  <a:cubicBezTo>
                    <a:pt x="806" y="219"/>
                    <a:pt x="794" y="230"/>
                    <a:pt x="786" y="227"/>
                  </a:cubicBezTo>
                  <a:cubicBezTo>
                    <a:pt x="763" y="201"/>
                    <a:pt x="763" y="201"/>
                    <a:pt x="763" y="201"/>
                  </a:cubicBezTo>
                  <a:cubicBezTo>
                    <a:pt x="726" y="159"/>
                    <a:pt x="711" y="164"/>
                    <a:pt x="629" y="225"/>
                  </a:cubicBezTo>
                  <a:cubicBezTo>
                    <a:pt x="282" y="485"/>
                    <a:pt x="282" y="485"/>
                    <a:pt x="282" y="485"/>
                  </a:cubicBezTo>
                  <a:cubicBezTo>
                    <a:pt x="258" y="503"/>
                    <a:pt x="257" y="503"/>
                    <a:pt x="275" y="526"/>
                  </a:cubicBezTo>
                  <a:cubicBezTo>
                    <a:pt x="307" y="569"/>
                    <a:pt x="307" y="569"/>
                    <a:pt x="307" y="569"/>
                  </a:cubicBezTo>
                  <a:cubicBezTo>
                    <a:pt x="332" y="603"/>
                    <a:pt x="365" y="644"/>
                    <a:pt x="397" y="650"/>
                  </a:cubicBezTo>
                  <a:cubicBezTo>
                    <a:pt x="428" y="656"/>
                    <a:pt x="451" y="651"/>
                    <a:pt x="477" y="645"/>
                  </a:cubicBezTo>
                  <a:cubicBezTo>
                    <a:pt x="487" y="648"/>
                    <a:pt x="491" y="662"/>
                    <a:pt x="487" y="670"/>
                  </a:cubicBezTo>
                  <a:cubicBezTo>
                    <a:pt x="443" y="683"/>
                    <a:pt x="384" y="709"/>
                    <a:pt x="349" y="727"/>
                  </a:cubicBezTo>
                  <a:cubicBezTo>
                    <a:pt x="346" y="725"/>
                    <a:pt x="337" y="716"/>
                    <a:pt x="338" y="712"/>
                  </a:cubicBezTo>
                  <a:cubicBezTo>
                    <a:pt x="359" y="688"/>
                    <a:pt x="339" y="663"/>
                    <a:pt x="313" y="628"/>
                  </a:cubicBezTo>
                  <a:cubicBezTo>
                    <a:pt x="77" y="313"/>
                    <a:pt x="77" y="313"/>
                    <a:pt x="77" y="313"/>
                  </a:cubicBezTo>
                  <a:cubicBezTo>
                    <a:pt x="46" y="271"/>
                    <a:pt x="39" y="265"/>
                    <a:pt x="10" y="268"/>
                  </a:cubicBezTo>
                  <a:cubicBezTo>
                    <a:pt x="6" y="266"/>
                    <a:pt x="0" y="256"/>
                    <a:pt x="2" y="253"/>
                  </a:cubicBezTo>
                  <a:cubicBezTo>
                    <a:pt x="41" y="237"/>
                    <a:pt x="108" y="196"/>
                    <a:pt x="129" y="176"/>
                  </a:cubicBezTo>
                  <a:cubicBezTo>
                    <a:pt x="138" y="175"/>
                    <a:pt x="148" y="188"/>
                    <a:pt x="146" y="195"/>
                  </a:cubicBezTo>
                  <a:cubicBezTo>
                    <a:pt x="128" y="212"/>
                    <a:pt x="103" y="239"/>
                    <a:pt x="104" y="257"/>
                  </a:cubicBezTo>
                  <a:cubicBezTo>
                    <a:pt x="104" y="285"/>
                    <a:pt x="120" y="319"/>
                    <a:pt x="152" y="362"/>
                  </a:cubicBezTo>
                  <a:cubicBezTo>
                    <a:pt x="193" y="417"/>
                    <a:pt x="193" y="417"/>
                    <a:pt x="193" y="417"/>
                  </a:cubicBezTo>
                  <a:cubicBezTo>
                    <a:pt x="210" y="440"/>
                    <a:pt x="210" y="439"/>
                    <a:pt x="236" y="420"/>
                  </a:cubicBezTo>
                  <a:lnTo>
                    <a:pt x="582" y="1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4" name="Freeform 242"/>
            <p:cNvSpPr>
              <a:spLocks/>
            </p:cNvSpPr>
            <p:nvPr/>
          </p:nvSpPr>
          <p:spPr bwMode="auto">
            <a:xfrm>
              <a:off x="6927" y="653"/>
              <a:ext cx="87" cy="67"/>
            </a:xfrm>
            <a:custGeom>
              <a:avLst/>
              <a:gdLst>
                <a:gd name="T0" fmla="*/ 208 w 685"/>
                <a:gd name="T1" fmla="*/ 377 h 523"/>
                <a:gd name="T2" fmla="*/ 126 w 685"/>
                <a:gd name="T3" fmla="*/ 487 h 523"/>
                <a:gd name="T4" fmla="*/ 136 w 685"/>
                <a:gd name="T5" fmla="*/ 510 h 523"/>
                <a:gd name="T6" fmla="*/ 113 w 685"/>
                <a:gd name="T7" fmla="*/ 519 h 523"/>
                <a:gd name="T8" fmla="*/ 59 w 685"/>
                <a:gd name="T9" fmla="*/ 410 h 523"/>
                <a:gd name="T10" fmla="*/ 0 w 685"/>
                <a:gd name="T11" fmla="*/ 305 h 523"/>
                <a:gd name="T12" fmla="*/ 21 w 685"/>
                <a:gd name="T13" fmla="*/ 292 h 523"/>
                <a:gd name="T14" fmla="*/ 34 w 685"/>
                <a:gd name="T15" fmla="*/ 312 h 523"/>
                <a:gd name="T16" fmla="*/ 171 w 685"/>
                <a:gd name="T17" fmla="*/ 307 h 523"/>
                <a:gd name="T18" fmla="*/ 477 w 685"/>
                <a:gd name="T19" fmla="*/ 146 h 523"/>
                <a:gd name="T20" fmla="*/ 558 w 685"/>
                <a:gd name="T21" fmla="*/ 36 h 523"/>
                <a:gd name="T22" fmla="*/ 549 w 685"/>
                <a:gd name="T23" fmla="*/ 13 h 523"/>
                <a:gd name="T24" fmla="*/ 572 w 685"/>
                <a:gd name="T25" fmla="*/ 3 h 523"/>
                <a:gd name="T26" fmla="*/ 625 w 685"/>
                <a:gd name="T27" fmla="*/ 111 h 523"/>
                <a:gd name="T28" fmla="*/ 685 w 685"/>
                <a:gd name="T29" fmla="*/ 218 h 523"/>
                <a:gd name="T30" fmla="*/ 664 w 685"/>
                <a:gd name="T31" fmla="*/ 231 h 523"/>
                <a:gd name="T32" fmla="*/ 650 w 685"/>
                <a:gd name="T33" fmla="*/ 211 h 523"/>
                <a:gd name="T34" fmla="*/ 514 w 685"/>
                <a:gd name="T35" fmla="*/ 216 h 523"/>
                <a:gd name="T36" fmla="*/ 208 w 685"/>
                <a:gd name="T37" fmla="*/ 37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523">
                  <a:moveTo>
                    <a:pt x="208" y="377"/>
                  </a:moveTo>
                  <a:cubicBezTo>
                    <a:pt x="117" y="425"/>
                    <a:pt x="104" y="434"/>
                    <a:pt x="126" y="487"/>
                  </a:cubicBezTo>
                  <a:cubicBezTo>
                    <a:pt x="136" y="510"/>
                    <a:pt x="136" y="510"/>
                    <a:pt x="136" y="510"/>
                  </a:cubicBezTo>
                  <a:cubicBezTo>
                    <a:pt x="135" y="517"/>
                    <a:pt x="119" y="523"/>
                    <a:pt x="113" y="519"/>
                  </a:cubicBezTo>
                  <a:cubicBezTo>
                    <a:pt x="93" y="476"/>
                    <a:pt x="78" y="446"/>
                    <a:pt x="59" y="410"/>
                  </a:cubicBezTo>
                  <a:cubicBezTo>
                    <a:pt x="41" y="376"/>
                    <a:pt x="25" y="347"/>
                    <a:pt x="0" y="305"/>
                  </a:cubicBezTo>
                  <a:cubicBezTo>
                    <a:pt x="0" y="298"/>
                    <a:pt x="15" y="288"/>
                    <a:pt x="21" y="292"/>
                  </a:cubicBezTo>
                  <a:cubicBezTo>
                    <a:pt x="34" y="312"/>
                    <a:pt x="34" y="312"/>
                    <a:pt x="34" y="312"/>
                  </a:cubicBezTo>
                  <a:cubicBezTo>
                    <a:pt x="65" y="361"/>
                    <a:pt x="80" y="355"/>
                    <a:pt x="171" y="307"/>
                  </a:cubicBezTo>
                  <a:cubicBezTo>
                    <a:pt x="477" y="146"/>
                    <a:pt x="477" y="146"/>
                    <a:pt x="477" y="146"/>
                  </a:cubicBezTo>
                  <a:cubicBezTo>
                    <a:pt x="568" y="98"/>
                    <a:pt x="579" y="90"/>
                    <a:pt x="558" y="36"/>
                  </a:cubicBezTo>
                  <a:cubicBezTo>
                    <a:pt x="549" y="13"/>
                    <a:pt x="549" y="13"/>
                    <a:pt x="549" y="13"/>
                  </a:cubicBezTo>
                  <a:cubicBezTo>
                    <a:pt x="550" y="6"/>
                    <a:pt x="566" y="0"/>
                    <a:pt x="572" y="3"/>
                  </a:cubicBezTo>
                  <a:cubicBezTo>
                    <a:pt x="593" y="47"/>
                    <a:pt x="607" y="77"/>
                    <a:pt x="625" y="111"/>
                  </a:cubicBezTo>
                  <a:cubicBezTo>
                    <a:pt x="644" y="147"/>
                    <a:pt x="661" y="176"/>
                    <a:pt x="685" y="218"/>
                  </a:cubicBezTo>
                  <a:cubicBezTo>
                    <a:pt x="685" y="224"/>
                    <a:pt x="672" y="233"/>
                    <a:pt x="664" y="231"/>
                  </a:cubicBezTo>
                  <a:cubicBezTo>
                    <a:pt x="650" y="211"/>
                    <a:pt x="650" y="211"/>
                    <a:pt x="650" y="211"/>
                  </a:cubicBezTo>
                  <a:cubicBezTo>
                    <a:pt x="618" y="163"/>
                    <a:pt x="605" y="168"/>
                    <a:pt x="514" y="216"/>
                  </a:cubicBezTo>
                  <a:lnTo>
                    <a:pt x="208" y="3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5" name="Freeform 243"/>
            <p:cNvSpPr>
              <a:spLocks/>
            </p:cNvSpPr>
            <p:nvPr/>
          </p:nvSpPr>
          <p:spPr bwMode="auto">
            <a:xfrm>
              <a:off x="6892" y="603"/>
              <a:ext cx="100" cy="77"/>
            </a:xfrm>
            <a:custGeom>
              <a:avLst/>
              <a:gdLst>
                <a:gd name="T0" fmla="*/ 583 w 779"/>
                <a:gd name="T1" fmla="*/ 135 h 601"/>
                <a:gd name="T2" fmla="*/ 679 w 779"/>
                <a:gd name="T3" fmla="*/ 41 h 601"/>
                <a:gd name="T4" fmla="*/ 671 w 779"/>
                <a:gd name="T5" fmla="*/ 11 h 601"/>
                <a:gd name="T6" fmla="*/ 695 w 779"/>
                <a:gd name="T7" fmla="*/ 5 h 601"/>
                <a:gd name="T8" fmla="*/ 733 w 779"/>
                <a:gd name="T9" fmla="*/ 126 h 601"/>
                <a:gd name="T10" fmla="*/ 779 w 779"/>
                <a:gd name="T11" fmla="*/ 253 h 601"/>
                <a:gd name="T12" fmla="*/ 756 w 779"/>
                <a:gd name="T13" fmla="*/ 261 h 601"/>
                <a:gd name="T14" fmla="*/ 742 w 779"/>
                <a:gd name="T15" fmla="*/ 229 h 601"/>
                <a:gd name="T16" fmla="*/ 608 w 779"/>
                <a:gd name="T17" fmla="*/ 211 h 601"/>
                <a:gd name="T18" fmla="*/ 197 w 779"/>
                <a:gd name="T19" fmla="*/ 350 h 601"/>
                <a:gd name="T20" fmla="*/ 178 w 779"/>
                <a:gd name="T21" fmla="*/ 388 h 601"/>
                <a:gd name="T22" fmla="*/ 195 w 779"/>
                <a:gd name="T23" fmla="*/ 438 h 601"/>
                <a:gd name="T24" fmla="*/ 256 w 779"/>
                <a:gd name="T25" fmla="*/ 543 h 601"/>
                <a:gd name="T26" fmla="*/ 334 w 779"/>
                <a:gd name="T27" fmla="*/ 563 h 601"/>
                <a:gd name="T28" fmla="*/ 335 w 779"/>
                <a:gd name="T29" fmla="*/ 589 h 601"/>
                <a:gd name="T30" fmla="*/ 187 w 779"/>
                <a:gd name="T31" fmla="*/ 601 h 601"/>
                <a:gd name="T32" fmla="*/ 181 w 779"/>
                <a:gd name="T33" fmla="*/ 584 h 601"/>
                <a:gd name="T34" fmla="*/ 183 w 779"/>
                <a:gd name="T35" fmla="*/ 496 h 601"/>
                <a:gd name="T36" fmla="*/ 56 w 779"/>
                <a:gd name="T37" fmla="*/ 123 h 601"/>
                <a:gd name="T38" fmla="*/ 6 w 779"/>
                <a:gd name="T39" fmla="*/ 61 h 601"/>
                <a:gd name="T40" fmla="*/ 3 w 779"/>
                <a:gd name="T41" fmla="*/ 43 h 601"/>
                <a:gd name="T42" fmla="*/ 147 w 779"/>
                <a:gd name="T43" fmla="*/ 9 h 601"/>
                <a:gd name="T44" fmla="*/ 157 w 779"/>
                <a:gd name="T45" fmla="*/ 33 h 601"/>
                <a:gd name="T46" fmla="*/ 98 w 779"/>
                <a:gd name="T47" fmla="*/ 78 h 601"/>
                <a:gd name="T48" fmla="*/ 111 w 779"/>
                <a:gd name="T49" fmla="*/ 193 h 601"/>
                <a:gd name="T50" fmla="*/ 134 w 779"/>
                <a:gd name="T51" fmla="*/ 258 h 601"/>
                <a:gd name="T52" fmla="*/ 174 w 779"/>
                <a:gd name="T53" fmla="*/ 274 h 601"/>
                <a:gd name="T54" fmla="*/ 583 w 779"/>
                <a:gd name="T55" fmla="*/ 13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9" h="601">
                  <a:moveTo>
                    <a:pt x="583" y="135"/>
                  </a:moveTo>
                  <a:cubicBezTo>
                    <a:pt x="679" y="103"/>
                    <a:pt x="691" y="96"/>
                    <a:pt x="679" y="41"/>
                  </a:cubicBezTo>
                  <a:cubicBezTo>
                    <a:pt x="671" y="11"/>
                    <a:pt x="671" y="11"/>
                    <a:pt x="671" y="11"/>
                  </a:cubicBezTo>
                  <a:cubicBezTo>
                    <a:pt x="673" y="4"/>
                    <a:pt x="690" y="0"/>
                    <a:pt x="695" y="5"/>
                  </a:cubicBezTo>
                  <a:cubicBezTo>
                    <a:pt x="711" y="58"/>
                    <a:pt x="721" y="89"/>
                    <a:pt x="733" y="126"/>
                  </a:cubicBezTo>
                  <a:cubicBezTo>
                    <a:pt x="746" y="163"/>
                    <a:pt x="757" y="195"/>
                    <a:pt x="779" y="253"/>
                  </a:cubicBezTo>
                  <a:cubicBezTo>
                    <a:pt x="778" y="259"/>
                    <a:pt x="763" y="267"/>
                    <a:pt x="756" y="261"/>
                  </a:cubicBezTo>
                  <a:cubicBezTo>
                    <a:pt x="742" y="229"/>
                    <a:pt x="742" y="229"/>
                    <a:pt x="742" y="229"/>
                  </a:cubicBezTo>
                  <a:cubicBezTo>
                    <a:pt x="720" y="178"/>
                    <a:pt x="705" y="178"/>
                    <a:pt x="608" y="211"/>
                  </a:cubicBezTo>
                  <a:cubicBezTo>
                    <a:pt x="197" y="350"/>
                    <a:pt x="197" y="350"/>
                    <a:pt x="197" y="350"/>
                  </a:cubicBezTo>
                  <a:cubicBezTo>
                    <a:pt x="169" y="360"/>
                    <a:pt x="168" y="360"/>
                    <a:pt x="178" y="388"/>
                  </a:cubicBezTo>
                  <a:cubicBezTo>
                    <a:pt x="195" y="438"/>
                    <a:pt x="195" y="438"/>
                    <a:pt x="195" y="438"/>
                  </a:cubicBezTo>
                  <a:cubicBezTo>
                    <a:pt x="208" y="478"/>
                    <a:pt x="227" y="528"/>
                    <a:pt x="256" y="543"/>
                  </a:cubicBezTo>
                  <a:cubicBezTo>
                    <a:pt x="284" y="559"/>
                    <a:pt x="307" y="561"/>
                    <a:pt x="334" y="563"/>
                  </a:cubicBezTo>
                  <a:cubicBezTo>
                    <a:pt x="342" y="569"/>
                    <a:pt x="341" y="583"/>
                    <a:pt x="335" y="589"/>
                  </a:cubicBezTo>
                  <a:cubicBezTo>
                    <a:pt x="289" y="589"/>
                    <a:pt x="225" y="595"/>
                    <a:pt x="187" y="601"/>
                  </a:cubicBezTo>
                  <a:cubicBezTo>
                    <a:pt x="184" y="599"/>
                    <a:pt x="179" y="587"/>
                    <a:pt x="181" y="584"/>
                  </a:cubicBezTo>
                  <a:cubicBezTo>
                    <a:pt x="208" y="568"/>
                    <a:pt x="197" y="538"/>
                    <a:pt x="183" y="496"/>
                  </a:cubicBezTo>
                  <a:cubicBezTo>
                    <a:pt x="56" y="123"/>
                    <a:pt x="56" y="123"/>
                    <a:pt x="56" y="123"/>
                  </a:cubicBezTo>
                  <a:cubicBezTo>
                    <a:pt x="39" y="74"/>
                    <a:pt x="35" y="66"/>
                    <a:pt x="6" y="61"/>
                  </a:cubicBezTo>
                  <a:cubicBezTo>
                    <a:pt x="3" y="57"/>
                    <a:pt x="0" y="46"/>
                    <a:pt x="3" y="43"/>
                  </a:cubicBezTo>
                  <a:cubicBezTo>
                    <a:pt x="44" y="40"/>
                    <a:pt x="121" y="22"/>
                    <a:pt x="147" y="9"/>
                  </a:cubicBezTo>
                  <a:cubicBezTo>
                    <a:pt x="156" y="11"/>
                    <a:pt x="161" y="26"/>
                    <a:pt x="157" y="33"/>
                  </a:cubicBezTo>
                  <a:cubicBezTo>
                    <a:pt x="135" y="43"/>
                    <a:pt x="104" y="61"/>
                    <a:pt x="98" y="78"/>
                  </a:cubicBezTo>
                  <a:cubicBezTo>
                    <a:pt x="90" y="105"/>
                    <a:pt x="94" y="142"/>
                    <a:pt x="111" y="193"/>
                  </a:cubicBezTo>
                  <a:cubicBezTo>
                    <a:pt x="134" y="258"/>
                    <a:pt x="134" y="258"/>
                    <a:pt x="134" y="258"/>
                  </a:cubicBezTo>
                  <a:cubicBezTo>
                    <a:pt x="143" y="286"/>
                    <a:pt x="143" y="284"/>
                    <a:pt x="174" y="274"/>
                  </a:cubicBezTo>
                  <a:lnTo>
                    <a:pt x="583" y="1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6" name="Freeform 244"/>
            <p:cNvSpPr>
              <a:spLocks/>
            </p:cNvSpPr>
            <p:nvPr/>
          </p:nvSpPr>
          <p:spPr bwMode="auto">
            <a:xfrm>
              <a:off x="6884" y="512"/>
              <a:ext cx="88" cy="88"/>
            </a:xfrm>
            <a:custGeom>
              <a:avLst/>
              <a:gdLst>
                <a:gd name="T0" fmla="*/ 170 w 694"/>
                <a:gd name="T1" fmla="*/ 573 h 686"/>
                <a:gd name="T2" fmla="*/ 100 w 694"/>
                <a:gd name="T3" fmla="*/ 660 h 686"/>
                <a:gd name="T4" fmla="*/ 100 w 694"/>
                <a:gd name="T5" fmla="*/ 678 h 686"/>
                <a:gd name="T6" fmla="*/ 75 w 694"/>
                <a:gd name="T7" fmla="*/ 679 h 686"/>
                <a:gd name="T8" fmla="*/ 67 w 694"/>
                <a:gd name="T9" fmla="*/ 578 h 686"/>
                <a:gd name="T10" fmla="*/ 51 w 694"/>
                <a:gd name="T11" fmla="*/ 462 h 686"/>
                <a:gd name="T12" fmla="*/ 75 w 694"/>
                <a:gd name="T13" fmla="*/ 457 h 686"/>
                <a:gd name="T14" fmla="*/ 79 w 694"/>
                <a:gd name="T15" fmla="*/ 471 h 686"/>
                <a:gd name="T16" fmla="*/ 102 w 694"/>
                <a:gd name="T17" fmla="*/ 515 h 686"/>
                <a:gd name="T18" fmla="*/ 231 w 694"/>
                <a:gd name="T19" fmla="*/ 451 h 686"/>
                <a:gd name="T20" fmla="*/ 549 w 694"/>
                <a:gd name="T21" fmla="*/ 277 h 686"/>
                <a:gd name="T22" fmla="*/ 324 w 694"/>
                <a:gd name="T23" fmla="*/ 208 h 686"/>
                <a:gd name="T24" fmla="*/ 98 w 694"/>
                <a:gd name="T25" fmla="*/ 143 h 686"/>
                <a:gd name="T26" fmla="*/ 60 w 694"/>
                <a:gd name="T27" fmla="*/ 139 h 686"/>
                <a:gd name="T28" fmla="*/ 46 w 694"/>
                <a:gd name="T29" fmla="*/ 184 h 686"/>
                <a:gd name="T30" fmla="*/ 46 w 694"/>
                <a:gd name="T31" fmla="*/ 202 h 686"/>
                <a:gd name="T32" fmla="*/ 22 w 694"/>
                <a:gd name="T33" fmla="*/ 202 h 686"/>
                <a:gd name="T34" fmla="*/ 13 w 694"/>
                <a:gd name="T35" fmla="*/ 102 h 686"/>
                <a:gd name="T36" fmla="*/ 0 w 694"/>
                <a:gd name="T37" fmla="*/ 8 h 686"/>
                <a:gd name="T38" fmla="*/ 24 w 694"/>
                <a:gd name="T39" fmla="*/ 4 h 686"/>
                <a:gd name="T40" fmla="*/ 29 w 694"/>
                <a:gd name="T41" fmla="*/ 33 h 686"/>
                <a:gd name="T42" fmla="*/ 68 w 694"/>
                <a:gd name="T43" fmla="*/ 79 h 686"/>
                <a:gd name="T44" fmla="*/ 302 w 694"/>
                <a:gd name="T45" fmla="*/ 162 h 686"/>
                <a:gd name="T46" fmla="*/ 427 w 694"/>
                <a:gd name="T47" fmla="*/ 201 h 686"/>
                <a:gd name="T48" fmla="*/ 690 w 694"/>
                <a:gd name="T49" fmla="*/ 273 h 686"/>
                <a:gd name="T50" fmla="*/ 694 w 694"/>
                <a:gd name="T51" fmla="*/ 283 h 686"/>
                <a:gd name="T52" fmla="*/ 692 w 694"/>
                <a:gd name="T53" fmla="*/ 298 h 686"/>
                <a:gd name="T54" fmla="*/ 569 w 694"/>
                <a:gd name="T55" fmla="*/ 357 h 686"/>
                <a:gd name="T56" fmla="*/ 170 w 694"/>
                <a:gd name="T57" fmla="*/ 57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4" h="686">
                  <a:moveTo>
                    <a:pt x="170" y="573"/>
                  </a:moveTo>
                  <a:cubicBezTo>
                    <a:pt x="119" y="602"/>
                    <a:pt x="100" y="618"/>
                    <a:pt x="100" y="660"/>
                  </a:cubicBezTo>
                  <a:cubicBezTo>
                    <a:pt x="100" y="678"/>
                    <a:pt x="100" y="678"/>
                    <a:pt x="100" y="678"/>
                  </a:cubicBezTo>
                  <a:cubicBezTo>
                    <a:pt x="95" y="685"/>
                    <a:pt x="81" y="686"/>
                    <a:pt x="75" y="679"/>
                  </a:cubicBezTo>
                  <a:cubicBezTo>
                    <a:pt x="74" y="651"/>
                    <a:pt x="72" y="620"/>
                    <a:pt x="67" y="578"/>
                  </a:cubicBezTo>
                  <a:cubicBezTo>
                    <a:pt x="62" y="536"/>
                    <a:pt x="57" y="502"/>
                    <a:pt x="51" y="462"/>
                  </a:cubicBezTo>
                  <a:cubicBezTo>
                    <a:pt x="54" y="455"/>
                    <a:pt x="68" y="451"/>
                    <a:pt x="75" y="457"/>
                  </a:cubicBezTo>
                  <a:cubicBezTo>
                    <a:pt x="79" y="471"/>
                    <a:pt x="79" y="471"/>
                    <a:pt x="79" y="471"/>
                  </a:cubicBezTo>
                  <a:cubicBezTo>
                    <a:pt x="87" y="507"/>
                    <a:pt x="94" y="515"/>
                    <a:pt x="102" y="515"/>
                  </a:cubicBezTo>
                  <a:cubicBezTo>
                    <a:pt x="111" y="512"/>
                    <a:pt x="162" y="489"/>
                    <a:pt x="231" y="451"/>
                  </a:cubicBezTo>
                  <a:cubicBezTo>
                    <a:pt x="338" y="394"/>
                    <a:pt x="444" y="337"/>
                    <a:pt x="549" y="277"/>
                  </a:cubicBezTo>
                  <a:cubicBezTo>
                    <a:pt x="482" y="254"/>
                    <a:pt x="378" y="224"/>
                    <a:pt x="324" y="208"/>
                  </a:cubicBezTo>
                  <a:cubicBezTo>
                    <a:pt x="255" y="187"/>
                    <a:pt x="141" y="155"/>
                    <a:pt x="98" y="143"/>
                  </a:cubicBezTo>
                  <a:cubicBezTo>
                    <a:pt x="77" y="137"/>
                    <a:pt x="66" y="138"/>
                    <a:pt x="60" y="139"/>
                  </a:cubicBezTo>
                  <a:cubicBezTo>
                    <a:pt x="53" y="139"/>
                    <a:pt x="46" y="150"/>
                    <a:pt x="46" y="184"/>
                  </a:cubicBezTo>
                  <a:cubicBezTo>
                    <a:pt x="46" y="202"/>
                    <a:pt x="46" y="202"/>
                    <a:pt x="46" y="202"/>
                  </a:cubicBezTo>
                  <a:cubicBezTo>
                    <a:pt x="41" y="209"/>
                    <a:pt x="26" y="209"/>
                    <a:pt x="22" y="202"/>
                  </a:cubicBezTo>
                  <a:cubicBezTo>
                    <a:pt x="21" y="175"/>
                    <a:pt x="18" y="138"/>
                    <a:pt x="13" y="102"/>
                  </a:cubicBezTo>
                  <a:cubicBezTo>
                    <a:pt x="10" y="70"/>
                    <a:pt x="6" y="40"/>
                    <a:pt x="0" y="8"/>
                  </a:cubicBezTo>
                  <a:cubicBezTo>
                    <a:pt x="3" y="1"/>
                    <a:pt x="19" y="0"/>
                    <a:pt x="24" y="4"/>
                  </a:cubicBezTo>
                  <a:cubicBezTo>
                    <a:pt x="29" y="33"/>
                    <a:pt x="29" y="33"/>
                    <a:pt x="29" y="33"/>
                  </a:cubicBezTo>
                  <a:cubicBezTo>
                    <a:pt x="34" y="56"/>
                    <a:pt x="47" y="69"/>
                    <a:pt x="68" y="79"/>
                  </a:cubicBezTo>
                  <a:cubicBezTo>
                    <a:pt x="117" y="101"/>
                    <a:pt x="199" y="130"/>
                    <a:pt x="302" y="162"/>
                  </a:cubicBezTo>
                  <a:cubicBezTo>
                    <a:pt x="427" y="201"/>
                    <a:pt x="427" y="201"/>
                    <a:pt x="427" y="201"/>
                  </a:cubicBezTo>
                  <a:cubicBezTo>
                    <a:pt x="520" y="229"/>
                    <a:pt x="637" y="262"/>
                    <a:pt x="690" y="273"/>
                  </a:cubicBezTo>
                  <a:cubicBezTo>
                    <a:pt x="692" y="275"/>
                    <a:pt x="693" y="279"/>
                    <a:pt x="694" y="283"/>
                  </a:cubicBezTo>
                  <a:cubicBezTo>
                    <a:pt x="694" y="288"/>
                    <a:pt x="694" y="293"/>
                    <a:pt x="692" y="298"/>
                  </a:cubicBezTo>
                  <a:cubicBezTo>
                    <a:pt x="653" y="313"/>
                    <a:pt x="608" y="335"/>
                    <a:pt x="569" y="357"/>
                  </a:cubicBezTo>
                  <a:lnTo>
                    <a:pt x="170" y="5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7" name="Freeform 245"/>
            <p:cNvSpPr>
              <a:spLocks/>
            </p:cNvSpPr>
            <p:nvPr/>
          </p:nvSpPr>
          <p:spPr bwMode="auto">
            <a:xfrm>
              <a:off x="6881" y="428"/>
              <a:ext cx="91" cy="81"/>
            </a:xfrm>
            <a:custGeom>
              <a:avLst/>
              <a:gdLst>
                <a:gd name="T0" fmla="*/ 555 w 711"/>
                <a:gd name="T1" fmla="*/ 324 h 634"/>
                <a:gd name="T2" fmla="*/ 681 w 711"/>
                <a:gd name="T3" fmla="*/ 278 h 634"/>
                <a:gd name="T4" fmla="*/ 687 w 711"/>
                <a:gd name="T5" fmla="*/ 248 h 634"/>
                <a:gd name="T6" fmla="*/ 711 w 711"/>
                <a:gd name="T7" fmla="*/ 252 h 634"/>
                <a:gd name="T8" fmla="*/ 696 w 711"/>
                <a:gd name="T9" fmla="*/ 378 h 634"/>
                <a:gd name="T10" fmla="*/ 685 w 711"/>
                <a:gd name="T11" fmla="*/ 513 h 634"/>
                <a:gd name="T12" fmla="*/ 661 w 711"/>
                <a:gd name="T13" fmla="*/ 510 h 634"/>
                <a:gd name="T14" fmla="*/ 662 w 711"/>
                <a:gd name="T15" fmla="*/ 475 h 634"/>
                <a:gd name="T16" fmla="*/ 547 w 711"/>
                <a:gd name="T17" fmla="*/ 403 h 634"/>
                <a:gd name="T18" fmla="*/ 116 w 711"/>
                <a:gd name="T19" fmla="*/ 360 h 634"/>
                <a:gd name="T20" fmla="*/ 82 w 711"/>
                <a:gd name="T21" fmla="*/ 386 h 634"/>
                <a:gd name="T22" fmla="*/ 76 w 711"/>
                <a:gd name="T23" fmla="*/ 439 h 634"/>
                <a:gd name="T24" fmla="*/ 88 w 711"/>
                <a:gd name="T25" fmla="*/ 560 h 634"/>
                <a:gd name="T26" fmla="*/ 151 w 711"/>
                <a:gd name="T27" fmla="*/ 610 h 634"/>
                <a:gd name="T28" fmla="*/ 141 w 711"/>
                <a:gd name="T29" fmla="*/ 634 h 634"/>
                <a:gd name="T30" fmla="*/ 1 w 711"/>
                <a:gd name="T31" fmla="*/ 583 h 634"/>
                <a:gd name="T32" fmla="*/ 3 w 711"/>
                <a:gd name="T33" fmla="*/ 565 h 634"/>
                <a:gd name="T34" fmla="*/ 41 w 711"/>
                <a:gd name="T35" fmla="*/ 486 h 634"/>
                <a:gd name="T36" fmla="*/ 81 w 711"/>
                <a:gd name="T37" fmla="*/ 95 h 634"/>
                <a:gd name="T38" fmla="*/ 61 w 711"/>
                <a:gd name="T39" fmla="*/ 17 h 634"/>
                <a:gd name="T40" fmla="*/ 66 w 711"/>
                <a:gd name="T41" fmla="*/ 0 h 634"/>
                <a:gd name="T42" fmla="*/ 211 w 711"/>
                <a:gd name="T43" fmla="*/ 29 h 634"/>
                <a:gd name="T44" fmla="*/ 211 w 711"/>
                <a:gd name="T45" fmla="*/ 54 h 634"/>
                <a:gd name="T46" fmla="*/ 138 w 711"/>
                <a:gd name="T47" fmla="*/ 71 h 634"/>
                <a:gd name="T48" fmla="*/ 102 w 711"/>
                <a:gd name="T49" fmla="*/ 181 h 634"/>
                <a:gd name="T50" fmla="*/ 95 w 711"/>
                <a:gd name="T51" fmla="*/ 249 h 634"/>
                <a:gd name="T52" fmla="*/ 125 w 711"/>
                <a:gd name="T53" fmla="*/ 281 h 634"/>
                <a:gd name="T54" fmla="*/ 555 w 711"/>
                <a:gd name="T55" fmla="*/ 3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1" h="634">
                  <a:moveTo>
                    <a:pt x="555" y="324"/>
                  </a:moveTo>
                  <a:cubicBezTo>
                    <a:pt x="656" y="334"/>
                    <a:pt x="670" y="334"/>
                    <a:pt x="681" y="278"/>
                  </a:cubicBezTo>
                  <a:cubicBezTo>
                    <a:pt x="687" y="248"/>
                    <a:pt x="687" y="248"/>
                    <a:pt x="687" y="248"/>
                  </a:cubicBezTo>
                  <a:cubicBezTo>
                    <a:pt x="692" y="242"/>
                    <a:pt x="709" y="246"/>
                    <a:pt x="711" y="252"/>
                  </a:cubicBezTo>
                  <a:cubicBezTo>
                    <a:pt x="704" y="307"/>
                    <a:pt x="700" y="340"/>
                    <a:pt x="696" y="378"/>
                  </a:cubicBezTo>
                  <a:cubicBezTo>
                    <a:pt x="692" y="417"/>
                    <a:pt x="689" y="451"/>
                    <a:pt x="685" y="513"/>
                  </a:cubicBezTo>
                  <a:cubicBezTo>
                    <a:pt x="682" y="518"/>
                    <a:pt x="665" y="519"/>
                    <a:pt x="661" y="510"/>
                  </a:cubicBezTo>
                  <a:cubicBezTo>
                    <a:pt x="662" y="475"/>
                    <a:pt x="662" y="475"/>
                    <a:pt x="662" y="475"/>
                  </a:cubicBezTo>
                  <a:cubicBezTo>
                    <a:pt x="662" y="420"/>
                    <a:pt x="648" y="413"/>
                    <a:pt x="547" y="403"/>
                  </a:cubicBezTo>
                  <a:cubicBezTo>
                    <a:pt x="116" y="360"/>
                    <a:pt x="116" y="360"/>
                    <a:pt x="116" y="360"/>
                  </a:cubicBezTo>
                  <a:cubicBezTo>
                    <a:pt x="86" y="357"/>
                    <a:pt x="85" y="357"/>
                    <a:pt x="82" y="386"/>
                  </a:cubicBezTo>
                  <a:cubicBezTo>
                    <a:pt x="76" y="439"/>
                    <a:pt x="76" y="439"/>
                    <a:pt x="76" y="439"/>
                  </a:cubicBezTo>
                  <a:cubicBezTo>
                    <a:pt x="72" y="480"/>
                    <a:pt x="69" y="533"/>
                    <a:pt x="88" y="560"/>
                  </a:cubicBezTo>
                  <a:cubicBezTo>
                    <a:pt x="107" y="585"/>
                    <a:pt x="128" y="597"/>
                    <a:pt x="151" y="610"/>
                  </a:cubicBezTo>
                  <a:cubicBezTo>
                    <a:pt x="156" y="618"/>
                    <a:pt x="150" y="631"/>
                    <a:pt x="141" y="634"/>
                  </a:cubicBezTo>
                  <a:cubicBezTo>
                    <a:pt x="100" y="615"/>
                    <a:pt x="39" y="594"/>
                    <a:pt x="1" y="583"/>
                  </a:cubicBezTo>
                  <a:cubicBezTo>
                    <a:pt x="0" y="580"/>
                    <a:pt x="0" y="567"/>
                    <a:pt x="3" y="565"/>
                  </a:cubicBezTo>
                  <a:cubicBezTo>
                    <a:pt x="35" y="562"/>
                    <a:pt x="37" y="530"/>
                    <a:pt x="41" y="486"/>
                  </a:cubicBezTo>
                  <a:cubicBezTo>
                    <a:pt x="81" y="95"/>
                    <a:pt x="81" y="95"/>
                    <a:pt x="81" y="95"/>
                  </a:cubicBezTo>
                  <a:cubicBezTo>
                    <a:pt x="86" y="43"/>
                    <a:pt x="85" y="34"/>
                    <a:pt x="61" y="17"/>
                  </a:cubicBezTo>
                  <a:cubicBezTo>
                    <a:pt x="60" y="12"/>
                    <a:pt x="62" y="1"/>
                    <a:pt x="66" y="0"/>
                  </a:cubicBezTo>
                  <a:cubicBezTo>
                    <a:pt x="105" y="14"/>
                    <a:pt x="182" y="29"/>
                    <a:pt x="211" y="29"/>
                  </a:cubicBezTo>
                  <a:cubicBezTo>
                    <a:pt x="219" y="33"/>
                    <a:pt x="217" y="50"/>
                    <a:pt x="211" y="54"/>
                  </a:cubicBezTo>
                  <a:cubicBezTo>
                    <a:pt x="186" y="55"/>
                    <a:pt x="150" y="58"/>
                    <a:pt x="138" y="71"/>
                  </a:cubicBezTo>
                  <a:cubicBezTo>
                    <a:pt x="119" y="92"/>
                    <a:pt x="108" y="128"/>
                    <a:pt x="102" y="181"/>
                  </a:cubicBezTo>
                  <a:cubicBezTo>
                    <a:pt x="95" y="249"/>
                    <a:pt x="95" y="249"/>
                    <a:pt x="95" y="249"/>
                  </a:cubicBezTo>
                  <a:cubicBezTo>
                    <a:pt x="93" y="278"/>
                    <a:pt x="94" y="278"/>
                    <a:pt x="125" y="281"/>
                  </a:cubicBezTo>
                  <a:lnTo>
                    <a:pt x="55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8" name="Freeform 246"/>
            <p:cNvSpPr>
              <a:spLocks noEditPoints="1"/>
            </p:cNvSpPr>
            <p:nvPr/>
          </p:nvSpPr>
          <p:spPr bwMode="auto">
            <a:xfrm>
              <a:off x="6900" y="337"/>
              <a:ext cx="97" cy="97"/>
            </a:xfrm>
            <a:custGeom>
              <a:avLst/>
              <a:gdLst>
                <a:gd name="T0" fmla="*/ 275 w 762"/>
                <a:gd name="T1" fmla="*/ 704 h 762"/>
                <a:gd name="T2" fmla="*/ 66 w 762"/>
                <a:gd name="T3" fmla="*/ 264 h 762"/>
                <a:gd name="T4" fmla="*/ 492 w 762"/>
                <a:gd name="T5" fmla="*/ 57 h 762"/>
                <a:gd name="T6" fmla="*/ 699 w 762"/>
                <a:gd name="T7" fmla="*/ 487 h 762"/>
                <a:gd name="T8" fmla="*/ 275 w 762"/>
                <a:gd name="T9" fmla="*/ 704 h 762"/>
                <a:gd name="T10" fmla="*/ 488 w 762"/>
                <a:gd name="T11" fmla="*/ 158 h 762"/>
                <a:gd name="T12" fmla="*/ 89 w 762"/>
                <a:gd name="T13" fmla="*/ 290 h 762"/>
                <a:gd name="T14" fmla="*/ 278 w 762"/>
                <a:gd name="T15" fmla="*/ 602 h 762"/>
                <a:gd name="T16" fmla="*/ 675 w 762"/>
                <a:gd name="T17" fmla="*/ 465 h 762"/>
                <a:gd name="T18" fmla="*/ 488 w 762"/>
                <a:gd name="T19" fmla="*/ 15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275" y="704"/>
                  </a:moveTo>
                  <a:cubicBezTo>
                    <a:pt x="92" y="640"/>
                    <a:pt x="0" y="453"/>
                    <a:pt x="66" y="264"/>
                  </a:cubicBezTo>
                  <a:cubicBezTo>
                    <a:pt x="140" y="53"/>
                    <a:pt x="331" y="0"/>
                    <a:pt x="492" y="57"/>
                  </a:cubicBezTo>
                  <a:cubicBezTo>
                    <a:pt x="676" y="122"/>
                    <a:pt x="762" y="310"/>
                    <a:pt x="699" y="487"/>
                  </a:cubicBezTo>
                  <a:cubicBezTo>
                    <a:pt x="628" y="690"/>
                    <a:pt x="440" y="762"/>
                    <a:pt x="275" y="704"/>
                  </a:cubicBezTo>
                  <a:close/>
                  <a:moveTo>
                    <a:pt x="488" y="158"/>
                  </a:moveTo>
                  <a:cubicBezTo>
                    <a:pt x="337" y="105"/>
                    <a:pt x="151" y="115"/>
                    <a:pt x="89" y="290"/>
                  </a:cubicBezTo>
                  <a:cubicBezTo>
                    <a:pt x="56" y="385"/>
                    <a:pt x="77" y="532"/>
                    <a:pt x="278" y="602"/>
                  </a:cubicBezTo>
                  <a:cubicBezTo>
                    <a:pt x="413" y="650"/>
                    <a:pt x="612" y="645"/>
                    <a:pt x="675" y="465"/>
                  </a:cubicBezTo>
                  <a:cubicBezTo>
                    <a:pt x="714" y="355"/>
                    <a:pt x="668" y="222"/>
                    <a:pt x="488"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9" name="Freeform 247"/>
            <p:cNvSpPr>
              <a:spLocks/>
            </p:cNvSpPr>
            <p:nvPr/>
          </p:nvSpPr>
          <p:spPr bwMode="auto">
            <a:xfrm>
              <a:off x="6977" y="224"/>
              <a:ext cx="82" cy="83"/>
            </a:xfrm>
            <a:custGeom>
              <a:avLst/>
              <a:gdLst>
                <a:gd name="T0" fmla="*/ 558 w 640"/>
                <a:gd name="T1" fmla="*/ 560 h 652"/>
                <a:gd name="T2" fmla="*/ 433 w 640"/>
                <a:gd name="T3" fmla="*/ 652 h 652"/>
                <a:gd name="T4" fmla="*/ 312 w 640"/>
                <a:gd name="T5" fmla="*/ 584 h 652"/>
                <a:gd name="T6" fmla="*/ 325 w 640"/>
                <a:gd name="T7" fmla="*/ 564 h 652"/>
                <a:gd name="T8" fmla="*/ 543 w 640"/>
                <a:gd name="T9" fmla="*/ 531 h 652"/>
                <a:gd name="T10" fmla="*/ 537 w 640"/>
                <a:gd name="T11" fmla="*/ 366 h 652"/>
                <a:gd name="T12" fmla="*/ 382 w 640"/>
                <a:gd name="T13" fmla="*/ 339 h 652"/>
                <a:gd name="T14" fmla="*/ 276 w 640"/>
                <a:gd name="T15" fmla="*/ 370 h 652"/>
                <a:gd name="T16" fmla="*/ 81 w 640"/>
                <a:gd name="T17" fmla="*/ 342 h 652"/>
                <a:gd name="T18" fmla="*/ 82 w 640"/>
                <a:gd name="T19" fmla="*/ 83 h 652"/>
                <a:gd name="T20" fmla="*/ 150 w 640"/>
                <a:gd name="T21" fmla="*/ 22 h 652"/>
                <a:gd name="T22" fmla="*/ 177 w 640"/>
                <a:gd name="T23" fmla="*/ 0 h 652"/>
                <a:gd name="T24" fmla="*/ 278 w 640"/>
                <a:gd name="T25" fmla="*/ 64 h 652"/>
                <a:gd name="T26" fmla="*/ 265 w 640"/>
                <a:gd name="T27" fmla="*/ 84 h 652"/>
                <a:gd name="T28" fmla="*/ 95 w 640"/>
                <a:gd name="T29" fmla="*/ 114 h 652"/>
                <a:gd name="T30" fmla="*/ 103 w 640"/>
                <a:gd name="T31" fmla="*/ 271 h 652"/>
                <a:gd name="T32" fmla="*/ 247 w 640"/>
                <a:gd name="T33" fmla="*/ 286 h 652"/>
                <a:gd name="T34" fmla="*/ 334 w 640"/>
                <a:gd name="T35" fmla="*/ 258 h 652"/>
                <a:gd name="T36" fmla="*/ 555 w 640"/>
                <a:gd name="T37" fmla="*/ 286 h 652"/>
                <a:gd name="T38" fmla="*/ 558 w 640"/>
                <a:gd name="T39" fmla="*/ 56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0" h="652">
                  <a:moveTo>
                    <a:pt x="558" y="560"/>
                  </a:moveTo>
                  <a:cubicBezTo>
                    <a:pt x="505" y="622"/>
                    <a:pt x="453" y="645"/>
                    <a:pt x="433" y="652"/>
                  </a:cubicBezTo>
                  <a:cubicBezTo>
                    <a:pt x="409" y="647"/>
                    <a:pt x="348" y="612"/>
                    <a:pt x="312" y="584"/>
                  </a:cubicBezTo>
                  <a:cubicBezTo>
                    <a:pt x="310" y="576"/>
                    <a:pt x="318" y="564"/>
                    <a:pt x="325" y="564"/>
                  </a:cubicBezTo>
                  <a:cubicBezTo>
                    <a:pt x="372" y="585"/>
                    <a:pt x="470" y="617"/>
                    <a:pt x="543" y="531"/>
                  </a:cubicBezTo>
                  <a:cubicBezTo>
                    <a:pt x="596" y="469"/>
                    <a:pt x="581" y="404"/>
                    <a:pt x="537" y="366"/>
                  </a:cubicBezTo>
                  <a:cubicBezTo>
                    <a:pt x="504" y="338"/>
                    <a:pt x="462" y="314"/>
                    <a:pt x="382" y="339"/>
                  </a:cubicBezTo>
                  <a:cubicBezTo>
                    <a:pt x="276" y="370"/>
                    <a:pt x="276" y="370"/>
                    <a:pt x="276" y="370"/>
                  </a:cubicBezTo>
                  <a:cubicBezTo>
                    <a:pt x="220" y="386"/>
                    <a:pt x="142" y="393"/>
                    <a:pt x="81" y="342"/>
                  </a:cubicBezTo>
                  <a:cubicBezTo>
                    <a:pt x="11" y="282"/>
                    <a:pt x="0" y="179"/>
                    <a:pt x="82" y="83"/>
                  </a:cubicBezTo>
                  <a:cubicBezTo>
                    <a:pt x="102" y="60"/>
                    <a:pt x="128" y="37"/>
                    <a:pt x="150" y="22"/>
                  </a:cubicBezTo>
                  <a:cubicBezTo>
                    <a:pt x="160" y="15"/>
                    <a:pt x="171" y="6"/>
                    <a:pt x="177" y="0"/>
                  </a:cubicBezTo>
                  <a:cubicBezTo>
                    <a:pt x="200" y="9"/>
                    <a:pt x="247" y="37"/>
                    <a:pt x="278" y="64"/>
                  </a:cubicBezTo>
                  <a:cubicBezTo>
                    <a:pt x="280" y="70"/>
                    <a:pt x="272" y="84"/>
                    <a:pt x="265" y="84"/>
                  </a:cubicBezTo>
                  <a:cubicBezTo>
                    <a:pt x="221" y="63"/>
                    <a:pt x="156" y="43"/>
                    <a:pt x="95" y="114"/>
                  </a:cubicBezTo>
                  <a:cubicBezTo>
                    <a:pt x="34" y="186"/>
                    <a:pt x="69" y="242"/>
                    <a:pt x="103" y="271"/>
                  </a:cubicBezTo>
                  <a:cubicBezTo>
                    <a:pt x="146" y="308"/>
                    <a:pt x="206" y="298"/>
                    <a:pt x="247" y="286"/>
                  </a:cubicBezTo>
                  <a:cubicBezTo>
                    <a:pt x="334" y="258"/>
                    <a:pt x="334" y="258"/>
                    <a:pt x="334" y="258"/>
                  </a:cubicBezTo>
                  <a:cubicBezTo>
                    <a:pt x="403" y="236"/>
                    <a:pt x="485" y="226"/>
                    <a:pt x="555" y="286"/>
                  </a:cubicBezTo>
                  <a:cubicBezTo>
                    <a:pt x="636" y="355"/>
                    <a:pt x="640" y="464"/>
                    <a:pt x="558" y="5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0" name="Freeform 248"/>
            <p:cNvSpPr>
              <a:spLocks/>
            </p:cNvSpPr>
            <p:nvPr/>
          </p:nvSpPr>
          <p:spPr bwMode="auto">
            <a:xfrm>
              <a:off x="7008" y="156"/>
              <a:ext cx="87" cy="95"/>
            </a:xfrm>
            <a:custGeom>
              <a:avLst/>
              <a:gdLst>
                <a:gd name="T0" fmla="*/ 142 w 676"/>
                <a:gd name="T1" fmla="*/ 449 h 740"/>
                <a:gd name="T2" fmla="*/ 31 w 676"/>
                <a:gd name="T3" fmla="*/ 437 h 740"/>
                <a:gd name="T4" fmla="*/ 17 w 676"/>
                <a:gd name="T5" fmla="*/ 446 h 740"/>
                <a:gd name="T6" fmla="*/ 3 w 676"/>
                <a:gd name="T7" fmla="*/ 426 h 740"/>
                <a:gd name="T8" fmla="*/ 83 w 676"/>
                <a:gd name="T9" fmla="*/ 365 h 740"/>
                <a:gd name="T10" fmla="*/ 172 w 676"/>
                <a:gd name="T11" fmla="*/ 289 h 740"/>
                <a:gd name="T12" fmla="*/ 189 w 676"/>
                <a:gd name="T13" fmla="*/ 306 h 740"/>
                <a:gd name="T14" fmla="*/ 179 w 676"/>
                <a:gd name="T15" fmla="*/ 317 h 740"/>
                <a:gd name="T16" fmla="*/ 155 w 676"/>
                <a:gd name="T17" fmla="*/ 360 h 740"/>
                <a:gd name="T18" fmla="*/ 278 w 676"/>
                <a:gd name="T19" fmla="*/ 435 h 740"/>
                <a:gd name="T20" fmla="*/ 596 w 676"/>
                <a:gd name="T21" fmla="*/ 608 h 740"/>
                <a:gd name="T22" fmla="*/ 533 w 676"/>
                <a:gd name="T23" fmla="*/ 382 h 740"/>
                <a:gd name="T24" fmla="*/ 466 w 676"/>
                <a:gd name="T25" fmla="*/ 156 h 740"/>
                <a:gd name="T26" fmla="*/ 449 w 676"/>
                <a:gd name="T27" fmla="*/ 122 h 740"/>
                <a:gd name="T28" fmla="*/ 403 w 676"/>
                <a:gd name="T29" fmla="*/ 135 h 740"/>
                <a:gd name="T30" fmla="*/ 389 w 676"/>
                <a:gd name="T31" fmla="*/ 144 h 740"/>
                <a:gd name="T32" fmla="*/ 375 w 676"/>
                <a:gd name="T33" fmla="*/ 124 h 740"/>
                <a:gd name="T34" fmla="*/ 455 w 676"/>
                <a:gd name="T35" fmla="*/ 63 h 740"/>
                <a:gd name="T36" fmla="*/ 526 w 676"/>
                <a:gd name="T37" fmla="*/ 1 h 740"/>
                <a:gd name="T38" fmla="*/ 543 w 676"/>
                <a:gd name="T39" fmla="*/ 19 h 740"/>
                <a:gd name="T40" fmla="*/ 522 w 676"/>
                <a:gd name="T41" fmla="*/ 39 h 740"/>
                <a:gd name="T42" fmla="*/ 504 w 676"/>
                <a:gd name="T43" fmla="*/ 97 h 740"/>
                <a:gd name="T44" fmla="*/ 560 w 676"/>
                <a:gd name="T45" fmla="*/ 339 h 740"/>
                <a:gd name="T46" fmla="*/ 595 w 676"/>
                <a:gd name="T47" fmla="*/ 464 h 740"/>
                <a:gd name="T48" fmla="*/ 676 w 676"/>
                <a:gd name="T49" fmla="*/ 724 h 740"/>
                <a:gd name="T50" fmla="*/ 669 w 676"/>
                <a:gd name="T51" fmla="*/ 733 h 740"/>
                <a:gd name="T52" fmla="*/ 656 w 676"/>
                <a:gd name="T53" fmla="*/ 740 h 740"/>
                <a:gd name="T54" fmla="*/ 540 w 676"/>
                <a:gd name="T55" fmla="*/ 668 h 740"/>
                <a:gd name="T56" fmla="*/ 142 w 676"/>
                <a:gd name="T57" fmla="*/ 44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6" h="740">
                  <a:moveTo>
                    <a:pt x="142" y="449"/>
                  </a:moveTo>
                  <a:cubicBezTo>
                    <a:pt x="91" y="421"/>
                    <a:pt x="67" y="414"/>
                    <a:pt x="31" y="437"/>
                  </a:cubicBezTo>
                  <a:cubicBezTo>
                    <a:pt x="17" y="446"/>
                    <a:pt x="17" y="446"/>
                    <a:pt x="17" y="446"/>
                  </a:cubicBezTo>
                  <a:cubicBezTo>
                    <a:pt x="8" y="446"/>
                    <a:pt x="0" y="435"/>
                    <a:pt x="3" y="426"/>
                  </a:cubicBezTo>
                  <a:cubicBezTo>
                    <a:pt x="26" y="410"/>
                    <a:pt x="51" y="391"/>
                    <a:pt x="83" y="365"/>
                  </a:cubicBezTo>
                  <a:cubicBezTo>
                    <a:pt x="116" y="338"/>
                    <a:pt x="142" y="316"/>
                    <a:pt x="172" y="289"/>
                  </a:cubicBezTo>
                  <a:cubicBezTo>
                    <a:pt x="180" y="287"/>
                    <a:pt x="191" y="297"/>
                    <a:pt x="189" y="306"/>
                  </a:cubicBezTo>
                  <a:cubicBezTo>
                    <a:pt x="179" y="317"/>
                    <a:pt x="179" y="317"/>
                    <a:pt x="179" y="317"/>
                  </a:cubicBezTo>
                  <a:cubicBezTo>
                    <a:pt x="153" y="344"/>
                    <a:pt x="151" y="353"/>
                    <a:pt x="155" y="360"/>
                  </a:cubicBezTo>
                  <a:cubicBezTo>
                    <a:pt x="163" y="366"/>
                    <a:pt x="209" y="397"/>
                    <a:pt x="278" y="435"/>
                  </a:cubicBezTo>
                  <a:cubicBezTo>
                    <a:pt x="384" y="494"/>
                    <a:pt x="489" y="553"/>
                    <a:pt x="596" y="608"/>
                  </a:cubicBezTo>
                  <a:cubicBezTo>
                    <a:pt x="579" y="539"/>
                    <a:pt x="549" y="435"/>
                    <a:pt x="533" y="382"/>
                  </a:cubicBezTo>
                  <a:cubicBezTo>
                    <a:pt x="514" y="312"/>
                    <a:pt x="480" y="199"/>
                    <a:pt x="466" y="156"/>
                  </a:cubicBezTo>
                  <a:cubicBezTo>
                    <a:pt x="459" y="136"/>
                    <a:pt x="453" y="127"/>
                    <a:pt x="449" y="122"/>
                  </a:cubicBezTo>
                  <a:cubicBezTo>
                    <a:pt x="445" y="116"/>
                    <a:pt x="432" y="116"/>
                    <a:pt x="403" y="135"/>
                  </a:cubicBezTo>
                  <a:cubicBezTo>
                    <a:pt x="389" y="144"/>
                    <a:pt x="389" y="144"/>
                    <a:pt x="389" y="144"/>
                  </a:cubicBezTo>
                  <a:cubicBezTo>
                    <a:pt x="380" y="144"/>
                    <a:pt x="372" y="131"/>
                    <a:pt x="375" y="124"/>
                  </a:cubicBezTo>
                  <a:cubicBezTo>
                    <a:pt x="397" y="109"/>
                    <a:pt x="427" y="86"/>
                    <a:pt x="455" y="63"/>
                  </a:cubicBezTo>
                  <a:cubicBezTo>
                    <a:pt x="480" y="43"/>
                    <a:pt x="503" y="23"/>
                    <a:pt x="526" y="1"/>
                  </a:cubicBezTo>
                  <a:cubicBezTo>
                    <a:pt x="534" y="0"/>
                    <a:pt x="544" y="12"/>
                    <a:pt x="543" y="19"/>
                  </a:cubicBezTo>
                  <a:cubicBezTo>
                    <a:pt x="522" y="39"/>
                    <a:pt x="522" y="39"/>
                    <a:pt x="522" y="39"/>
                  </a:cubicBezTo>
                  <a:cubicBezTo>
                    <a:pt x="505" y="55"/>
                    <a:pt x="501" y="73"/>
                    <a:pt x="504" y="97"/>
                  </a:cubicBezTo>
                  <a:cubicBezTo>
                    <a:pt x="512" y="149"/>
                    <a:pt x="532" y="234"/>
                    <a:pt x="560" y="339"/>
                  </a:cubicBezTo>
                  <a:cubicBezTo>
                    <a:pt x="595" y="464"/>
                    <a:pt x="595" y="464"/>
                    <a:pt x="595" y="464"/>
                  </a:cubicBezTo>
                  <a:cubicBezTo>
                    <a:pt x="621" y="558"/>
                    <a:pt x="656" y="674"/>
                    <a:pt x="676" y="724"/>
                  </a:cubicBezTo>
                  <a:cubicBezTo>
                    <a:pt x="675" y="728"/>
                    <a:pt x="672" y="731"/>
                    <a:pt x="669" y="733"/>
                  </a:cubicBezTo>
                  <a:cubicBezTo>
                    <a:pt x="666" y="736"/>
                    <a:pt x="661" y="739"/>
                    <a:pt x="656" y="740"/>
                  </a:cubicBezTo>
                  <a:cubicBezTo>
                    <a:pt x="622" y="715"/>
                    <a:pt x="580" y="689"/>
                    <a:pt x="540" y="668"/>
                  </a:cubicBezTo>
                  <a:lnTo>
                    <a:pt x="142" y="4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1" name="Freeform 249"/>
            <p:cNvSpPr>
              <a:spLocks/>
            </p:cNvSpPr>
            <p:nvPr/>
          </p:nvSpPr>
          <p:spPr bwMode="auto">
            <a:xfrm>
              <a:off x="7084" y="134"/>
              <a:ext cx="68" cy="92"/>
            </a:xfrm>
            <a:custGeom>
              <a:avLst/>
              <a:gdLst>
                <a:gd name="T0" fmla="*/ 374 w 532"/>
                <a:gd name="T1" fmla="*/ 512 h 716"/>
                <a:gd name="T2" fmla="*/ 487 w 532"/>
                <a:gd name="T3" fmla="*/ 589 h 716"/>
                <a:gd name="T4" fmla="*/ 512 w 532"/>
                <a:gd name="T5" fmla="*/ 579 h 716"/>
                <a:gd name="T6" fmla="*/ 522 w 532"/>
                <a:gd name="T7" fmla="*/ 601 h 716"/>
                <a:gd name="T8" fmla="*/ 409 w 532"/>
                <a:gd name="T9" fmla="*/ 658 h 716"/>
                <a:gd name="T10" fmla="*/ 305 w 532"/>
                <a:gd name="T11" fmla="*/ 716 h 716"/>
                <a:gd name="T12" fmla="*/ 292 w 532"/>
                <a:gd name="T13" fmla="*/ 695 h 716"/>
                <a:gd name="T14" fmla="*/ 309 w 532"/>
                <a:gd name="T15" fmla="*/ 683 h 716"/>
                <a:gd name="T16" fmla="*/ 304 w 532"/>
                <a:gd name="T17" fmla="*/ 549 h 716"/>
                <a:gd name="T18" fmla="*/ 136 w 532"/>
                <a:gd name="T19" fmla="*/ 233 h 716"/>
                <a:gd name="T20" fmla="*/ 47 w 532"/>
                <a:gd name="T21" fmla="*/ 162 h 716"/>
                <a:gd name="T22" fmla="*/ 14 w 532"/>
                <a:gd name="T23" fmla="*/ 175 h 716"/>
                <a:gd name="T24" fmla="*/ 5 w 532"/>
                <a:gd name="T25" fmla="*/ 153 h 716"/>
                <a:gd name="T26" fmla="*/ 171 w 532"/>
                <a:gd name="T27" fmla="*/ 56 h 716"/>
                <a:gd name="T28" fmla="*/ 354 w 532"/>
                <a:gd name="T29" fmla="*/ 3 h 716"/>
                <a:gd name="T30" fmla="*/ 491 w 532"/>
                <a:gd name="T31" fmla="*/ 95 h 716"/>
                <a:gd name="T32" fmla="*/ 477 w 532"/>
                <a:gd name="T33" fmla="*/ 277 h 716"/>
                <a:gd name="T34" fmla="*/ 372 w 532"/>
                <a:gd name="T35" fmla="*/ 365 h 716"/>
                <a:gd name="T36" fmla="*/ 362 w 532"/>
                <a:gd name="T37" fmla="*/ 349 h 716"/>
                <a:gd name="T38" fmla="*/ 412 w 532"/>
                <a:gd name="T39" fmla="*/ 138 h 716"/>
                <a:gd name="T40" fmla="*/ 201 w 532"/>
                <a:gd name="T41" fmla="*/ 74 h 716"/>
                <a:gd name="T42" fmla="*/ 171 w 532"/>
                <a:gd name="T43" fmla="*/ 129 h 716"/>
                <a:gd name="T44" fmla="*/ 374 w 532"/>
                <a:gd name="T45" fmla="*/ 51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16">
                  <a:moveTo>
                    <a:pt x="374" y="512"/>
                  </a:moveTo>
                  <a:cubicBezTo>
                    <a:pt x="422" y="602"/>
                    <a:pt x="429" y="612"/>
                    <a:pt x="487" y="589"/>
                  </a:cubicBezTo>
                  <a:cubicBezTo>
                    <a:pt x="512" y="579"/>
                    <a:pt x="512" y="579"/>
                    <a:pt x="512" y="579"/>
                  </a:cubicBezTo>
                  <a:cubicBezTo>
                    <a:pt x="519" y="581"/>
                    <a:pt x="525" y="596"/>
                    <a:pt x="522" y="601"/>
                  </a:cubicBezTo>
                  <a:cubicBezTo>
                    <a:pt x="472" y="626"/>
                    <a:pt x="443" y="640"/>
                    <a:pt x="409" y="658"/>
                  </a:cubicBezTo>
                  <a:cubicBezTo>
                    <a:pt x="373" y="677"/>
                    <a:pt x="342" y="694"/>
                    <a:pt x="305" y="716"/>
                  </a:cubicBezTo>
                  <a:cubicBezTo>
                    <a:pt x="299" y="716"/>
                    <a:pt x="290" y="703"/>
                    <a:pt x="292" y="695"/>
                  </a:cubicBezTo>
                  <a:cubicBezTo>
                    <a:pt x="309" y="683"/>
                    <a:pt x="309" y="683"/>
                    <a:pt x="309" y="683"/>
                  </a:cubicBezTo>
                  <a:cubicBezTo>
                    <a:pt x="355" y="650"/>
                    <a:pt x="351" y="639"/>
                    <a:pt x="304" y="549"/>
                  </a:cubicBezTo>
                  <a:cubicBezTo>
                    <a:pt x="136" y="233"/>
                    <a:pt x="136" y="233"/>
                    <a:pt x="136" y="233"/>
                  </a:cubicBezTo>
                  <a:cubicBezTo>
                    <a:pt x="97" y="160"/>
                    <a:pt x="87" y="145"/>
                    <a:pt x="47" y="162"/>
                  </a:cubicBezTo>
                  <a:cubicBezTo>
                    <a:pt x="14" y="175"/>
                    <a:pt x="14" y="175"/>
                    <a:pt x="14" y="175"/>
                  </a:cubicBezTo>
                  <a:cubicBezTo>
                    <a:pt x="6" y="173"/>
                    <a:pt x="0" y="160"/>
                    <a:pt x="5" y="153"/>
                  </a:cubicBezTo>
                  <a:cubicBezTo>
                    <a:pt x="47" y="123"/>
                    <a:pt x="100" y="94"/>
                    <a:pt x="171" y="56"/>
                  </a:cubicBezTo>
                  <a:cubicBezTo>
                    <a:pt x="242" y="18"/>
                    <a:pt x="300" y="0"/>
                    <a:pt x="354" y="3"/>
                  </a:cubicBezTo>
                  <a:cubicBezTo>
                    <a:pt x="406" y="7"/>
                    <a:pt x="459" y="36"/>
                    <a:pt x="491" y="95"/>
                  </a:cubicBezTo>
                  <a:cubicBezTo>
                    <a:pt x="532" y="174"/>
                    <a:pt x="504" y="240"/>
                    <a:pt x="477" y="277"/>
                  </a:cubicBezTo>
                  <a:cubicBezTo>
                    <a:pt x="449" y="315"/>
                    <a:pt x="407" y="347"/>
                    <a:pt x="372" y="365"/>
                  </a:cubicBezTo>
                  <a:cubicBezTo>
                    <a:pt x="365" y="366"/>
                    <a:pt x="358" y="353"/>
                    <a:pt x="362" y="349"/>
                  </a:cubicBezTo>
                  <a:cubicBezTo>
                    <a:pt x="446" y="283"/>
                    <a:pt x="452" y="213"/>
                    <a:pt x="412" y="138"/>
                  </a:cubicBezTo>
                  <a:cubicBezTo>
                    <a:pt x="368" y="55"/>
                    <a:pt x="291" y="27"/>
                    <a:pt x="201" y="74"/>
                  </a:cubicBezTo>
                  <a:cubicBezTo>
                    <a:pt x="156" y="98"/>
                    <a:pt x="157" y="102"/>
                    <a:pt x="171" y="129"/>
                  </a:cubicBezTo>
                  <a:lnTo>
                    <a:pt x="374" y="5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2" name="Freeform 250"/>
            <p:cNvSpPr>
              <a:spLocks/>
            </p:cNvSpPr>
            <p:nvPr/>
          </p:nvSpPr>
          <p:spPr bwMode="auto">
            <a:xfrm>
              <a:off x="7150" y="103"/>
              <a:ext cx="82" cy="96"/>
            </a:xfrm>
            <a:custGeom>
              <a:avLst/>
              <a:gdLst>
                <a:gd name="T0" fmla="*/ 119 w 645"/>
                <a:gd name="T1" fmla="*/ 248 h 750"/>
                <a:gd name="T2" fmla="*/ 26 w 645"/>
                <a:gd name="T3" fmla="*/ 150 h 750"/>
                <a:gd name="T4" fmla="*/ 10 w 645"/>
                <a:gd name="T5" fmla="*/ 153 h 750"/>
                <a:gd name="T6" fmla="*/ 5 w 645"/>
                <a:gd name="T7" fmla="*/ 129 h 750"/>
                <a:gd name="T8" fmla="*/ 115 w 645"/>
                <a:gd name="T9" fmla="*/ 97 h 750"/>
                <a:gd name="T10" fmla="*/ 289 w 645"/>
                <a:gd name="T11" fmla="*/ 42 h 750"/>
                <a:gd name="T12" fmla="*/ 413 w 645"/>
                <a:gd name="T13" fmla="*/ 0 h 750"/>
                <a:gd name="T14" fmla="*/ 467 w 645"/>
                <a:gd name="T15" fmla="*/ 118 h 750"/>
                <a:gd name="T16" fmla="*/ 444 w 645"/>
                <a:gd name="T17" fmla="*/ 127 h 750"/>
                <a:gd name="T18" fmla="*/ 346 w 645"/>
                <a:gd name="T19" fmla="*/ 62 h 750"/>
                <a:gd name="T20" fmla="*/ 254 w 645"/>
                <a:gd name="T21" fmla="*/ 84 h 750"/>
                <a:gd name="T22" fmla="*/ 188 w 645"/>
                <a:gd name="T23" fmla="*/ 105 h 750"/>
                <a:gd name="T24" fmla="*/ 172 w 645"/>
                <a:gd name="T25" fmla="*/ 151 h 750"/>
                <a:gd name="T26" fmla="*/ 230 w 645"/>
                <a:gd name="T27" fmla="*/ 336 h 750"/>
                <a:gd name="T28" fmla="*/ 269 w 645"/>
                <a:gd name="T29" fmla="*/ 353 h 750"/>
                <a:gd name="T30" fmla="*/ 323 w 645"/>
                <a:gd name="T31" fmla="*/ 336 h 750"/>
                <a:gd name="T32" fmla="*/ 400 w 645"/>
                <a:gd name="T33" fmla="*/ 305 h 750"/>
                <a:gd name="T34" fmla="*/ 412 w 645"/>
                <a:gd name="T35" fmla="*/ 266 h 750"/>
                <a:gd name="T36" fmla="*/ 407 w 645"/>
                <a:gd name="T37" fmla="*/ 225 h 750"/>
                <a:gd name="T38" fmla="*/ 431 w 645"/>
                <a:gd name="T39" fmla="*/ 219 h 750"/>
                <a:gd name="T40" fmla="*/ 457 w 645"/>
                <a:gd name="T41" fmla="*/ 313 h 750"/>
                <a:gd name="T42" fmla="*/ 489 w 645"/>
                <a:gd name="T43" fmla="*/ 401 h 750"/>
                <a:gd name="T44" fmla="*/ 465 w 645"/>
                <a:gd name="T45" fmla="*/ 410 h 750"/>
                <a:gd name="T46" fmla="*/ 445 w 645"/>
                <a:gd name="T47" fmla="*/ 376 h 750"/>
                <a:gd name="T48" fmla="*/ 406 w 645"/>
                <a:gd name="T49" fmla="*/ 350 h 750"/>
                <a:gd name="T50" fmla="*/ 333 w 645"/>
                <a:gd name="T51" fmla="*/ 368 h 750"/>
                <a:gd name="T52" fmla="*/ 279 w 645"/>
                <a:gd name="T53" fmla="*/ 385 h 750"/>
                <a:gd name="T54" fmla="*/ 257 w 645"/>
                <a:gd name="T55" fmla="*/ 420 h 750"/>
                <a:gd name="T56" fmla="*/ 298 w 645"/>
                <a:gd name="T57" fmla="*/ 550 h 750"/>
                <a:gd name="T58" fmla="*/ 346 w 645"/>
                <a:gd name="T59" fmla="*/ 641 h 750"/>
                <a:gd name="T60" fmla="*/ 465 w 645"/>
                <a:gd name="T61" fmla="*/ 626 h 750"/>
                <a:gd name="T62" fmla="*/ 579 w 645"/>
                <a:gd name="T63" fmla="*/ 575 h 750"/>
                <a:gd name="T64" fmla="*/ 616 w 645"/>
                <a:gd name="T65" fmla="*/ 465 h 750"/>
                <a:gd name="T66" fmla="*/ 641 w 645"/>
                <a:gd name="T67" fmla="*/ 464 h 750"/>
                <a:gd name="T68" fmla="*/ 640 w 645"/>
                <a:gd name="T69" fmla="*/ 606 h 750"/>
                <a:gd name="T70" fmla="*/ 391 w 645"/>
                <a:gd name="T71" fmla="*/ 681 h 750"/>
                <a:gd name="T72" fmla="*/ 308 w 645"/>
                <a:gd name="T73" fmla="*/ 708 h 750"/>
                <a:gd name="T74" fmla="*/ 183 w 645"/>
                <a:gd name="T75" fmla="*/ 750 h 750"/>
                <a:gd name="T76" fmla="*/ 174 w 645"/>
                <a:gd name="T77" fmla="*/ 728 h 750"/>
                <a:gd name="T78" fmla="*/ 203 w 645"/>
                <a:gd name="T79" fmla="*/ 715 h 750"/>
                <a:gd name="T80" fmla="*/ 224 w 645"/>
                <a:gd name="T81" fmla="*/ 581 h 750"/>
                <a:gd name="T82" fmla="*/ 119 w 645"/>
                <a:gd name="T83" fmla="*/ 24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5" h="750">
                  <a:moveTo>
                    <a:pt x="119" y="248"/>
                  </a:moveTo>
                  <a:cubicBezTo>
                    <a:pt x="89" y="152"/>
                    <a:pt x="82" y="139"/>
                    <a:pt x="26" y="150"/>
                  </a:cubicBezTo>
                  <a:cubicBezTo>
                    <a:pt x="10" y="153"/>
                    <a:pt x="10" y="153"/>
                    <a:pt x="10" y="153"/>
                  </a:cubicBezTo>
                  <a:cubicBezTo>
                    <a:pt x="4" y="151"/>
                    <a:pt x="0" y="133"/>
                    <a:pt x="5" y="129"/>
                  </a:cubicBezTo>
                  <a:cubicBezTo>
                    <a:pt x="45" y="118"/>
                    <a:pt x="77" y="109"/>
                    <a:pt x="115" y="97"/>
                  </a:cubicBezTo>
                  <a:cubicBezTo>
                    <a:pt x="289" y="42"/>
                    <a:pt x="289" y="42"/>
                    <a:pt x="289" y="42"/>
                  </a:cubicBezTo>
                  <a:cubicBezTo>
                    <a:pt x="348" y="23"/>
                    <a:pt x="403" y="6"/>
                    <a:pt x="413" y="0"/>
                  </a:cubicBezTo>
                  <a:cubicBezTo>
                    <a:pt x="423" y="14"/>
                    <a:pt x="450" y="79"/>
                    <a:pt x="467" y="118"/>
                  </a:cubicBezTo>
                  <a:cubicBezTo>
                    <a:pt x="465" y="125"/>
                    <a:pt x="450" y="131"/>
                    <a:pt x="444" y="127"/>
                  </a:cubicBezTo>
                  <a:cubicBezTo>
                    <a:pt x="417" y="88"/>
                    <a:pt x="398" y="58"/>
                    <a:pt x="346" y="62"/>
                  </a:cubicBezTo>
                  <a:cubicBezTo>
                    <a:pt x="325" y="63"/>
                    <a:pt x="295" y="72"/>
                    <a:pt x="254" y="84"/>
                  </a:cubicBezTo>
                  <a:cubicBezTo>
                    <a:pt x="188" y="105"/>
                    <a:pt x="188" y="105"/>
                    <a:pt x="188" y="105"/>
                  </a:cubicBezTo>
                  <a:cubicBezTo>
                    <a:pt x="160" y="114"/>
                    <a:pt x="161" y="116"/>
                    <a:pt x="172" y="151"/>
                  </a:cubicBezTo>
                  <a:cubicBezTo>
                    <a:pt x="230" y="336"/>
                    <a:pt x="230" y="336"/>
                    <a:pt x="230" y="336"/>
                  </a:cubicBezTo>
                  <a:cubicBezTo>
                    <a:pt x="238" y="362"/>
                    <a:pt x="241" y="361"/>
                    <a:pt x="269" y="353"/>
                  </a:cubicBezTo>
                  <a:cubicBezTo>
                    <a:pt x="323" y="336"/>
                    <a:pt x="323" y="336"/>
                    <a:pt x="323" y="336"/>
                  </a:cubicBezTo>
                  <a:cubicBezTo>
                    <a:pt x="362" y="323"/>
                    <a:pt x="390" y="312"/>
                    <a:pt x="400" y="305"/>
                  </a:cubicBezTo>
                  <a:cubicBezTo>
                    <a:pt x="409" y="298"/>
                    <a:pt x="414" y="290"/>
                    <a:pt x="412" y="266"/>
                  </a:cubicBezTo>
                  <a:cubicBezTo>
                    <a:pt x="407" y="225"/>
                    <a:pt x="407" y="225"/>
                    <a:pt x="407" y="225"/>
                  </a:cubicBezTo>
                  <a:cubicBezTo>
                    <a:pt x="410" y="218"/>
                    <a:pt x="426" y="213"/>
                    <a:pt x="431" y="219"/>
                  </a:cubicBezTo>
                  <a:cubicBezTo>
                    <a:pt x="438" y="241"/>
                    <a:pt x="446" y="278"/>
                    <a:pt x="457" y="313"/>
                  </a:cubicBezTo>
                  <a:cubicBezTo>
                    <a:pt x="468" y="347"/>
                    <a:pt x="482" y="381"/>
                    <a:pt x="489" y="401"/>
                  </a:cubicBezTo>
                  <a:cubicBezTo>
                    <a:pt x="487" y="409"/>
                    <a:pt x="471" y="414"/>
                    <a:pt x="465" y="410"/>
                  </a:cubicBezTo>
                  <a:cubicBezTo>
                    <a:pt x="445" y="376"/>
                    <a:pt x="445" y="376"/>
                    <a:pt x="445" y="376"/>
                  </a:cubicBezTo>
                  <a:cubicBezTo>
                    <a:pt x="436" y="361"/>
                    <a:pt x="426" y="349"/>
                    <a:pt x="406" y="350"/>
                  </a:cubicBezTo>
                  <a:cubicBezTo>
                    <a:pt x="391" y="350"/>
                    <a:pt x="369" y="356"/>
                    <a:pt x="333" y="368"/>
                  </a:cubicBezTo>
                  <a:cubicBezTo>
                    <a:pt x="279" y="385"/>
                    <a:pt x="279" y="385"/>
                    <a:pt x="279" y="385"/>
                  </a:cubicBezTo>
                  <a:cubicBezTo>
                    <a:pt x="251" y="394"/>
                    <a:pt x="249" y="395"/>
                    <a:pt x="257" y="420"/>
                  </a:cubicBezTo>
                  <a:cubicBezTo>
                    <a:pt x="298" y="550"/>
                    <a:pt x="298" y="550"/>
                    <a:pt x="298" y="550"/>
                  </a:cubicBezTo>
                  <a:cubicBezTo>
                    <a:pt x="313" y="599"/>
                    <a:pt x="326" y="630"/>
                    <a:pt x="346" y="641"/>
                  </a:cubicBezTo>
                  <a:cubicBezTo>
                    <a:pt x="360" y="648"/>
                    <a:pt x="383" y="652"/>
                    <a:pt x="465" y="626"/>
                  </a:cubicBezTo>
                  <a:cubicBezTo>
                    <a:pt x="536" y="604"/>
                    <a:pt x="561" y="592"/>
                    <a:pt x="579" y="575"/>
                  </a:cubicBezTo>
                  <a:cubicBezTo>
                    <a:pt x="592" y="561"/>
                    <a:pt x="607" y="520"/>
                    <a:pt x="616" y="465"/>
                  </a:cubicBezTo>
                  <a:cubicBezTo>
                    <a:pt x="621" y="458"/>
                    <a:pt x="635" y="457"/>
                    <a:pt x="641" y="464"/>
                  </a:cubicBezTo>
                  <a:cubicBezTo>
                    <a:pt x="645" y="498"/>
                    <a:pt x="644" y="577"/>
                    <a:pt x="640" y="606"/>
                  </a:cubicBezTo>
                  <a:cubicBezTo>
                    <a:pt x="556" y="630"/>
                    <a:pt x="474" y="655"/>
                    <a:pt x="391" y="681"/>
                  </a:cubicBezTo>
                  <a:cubicBezTo>
                    <a:pt x="308" y="708"/>
                    <a:pt x="308" y="708"/>
                    <a:pt x="308" y="708"/>
                  </a:cubicBezTo>
                  <a:cubicBezTo>
                    <a:pt x="268" y="720"/>
                    <a:pt x="237" y="731"/>
                    <a:pt x="183" y="750"/>
                  </a:cubicBezTo>
                  <a:cubicBezTo>
                    <a:pt x="177" y="749"/>
                    <a:pt x="170" y="735"/>
                    <a:pt x="174" y="728"/>
                  </a:cubicBezTo>
                  <a:cubicBezTo>
                    <a:pt x="203" y="715"/>
                    <a:pt x="203" y="715"/>
                    <a:pt x="203" y="715"/>
                  </a:cubicBezTo>
                  <a:cubicBezTo>
                    <a:pt x="255" y="694"/>
                    <a:pt x="255" y="678"/>
                    <a:pt x="224" y="581"/>
                  </a:cubicBezTo>
                  <a:lnTo>
                    <a:pt x="119" y="2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3" name="Freeform 251"/>
            <p:cNvSpPr>
              <a:spLocks noEditPoints="1"/>
            </p:cNvSpPr>
            <p:nvPr/>
          </p:nvSpPr>
          <p:spPr bwMode="auto">
            <a:xfrm>
              <a:off x="7225" y="93"/>
              <a:ext cx="88" cy="86"/>
            </a:xfrm>
            <a:custGeom>
              <a:avLst/>
              <a:gdLst>
                <a:gd name="T0" fmla="*/ 95 w 683"/>
                <a:gd name="T1" fmla="*/ 172 h 675"/>
                <a:gd name="T2" fmla="*/ 40 w 683"/>
                <a:gd name="T3" fmla="*/ 64 h 675"/>
                <a:gd name="T4" fmla="*/ 9 w 683"/>
                <a:gd name="T5" fmla="*/ 64 h 675"/>
                <a:gd name="T6" fmla="*/ 7 w 683"/>
                <a:gd name="T7" fmla="*/ 40 h 675"/>
                <a:gd name="T8" fmla="*/ 221 w 683"/>
                <a:gd name="T9" fmla="*/ 8 h 675"/>
                <a:gd name="T10" fmla="*/ 385 w 683"/>
                <a:gd name="T11" fmla="*/ 19 h 675"/>
                <a:gd name="T12" fmla="*/ 480 w 683"/>
                <a:gd name="T13" fmla="*/ 146 h 675"/>
                <a:gd name="T14" fmla="*/ 378 w 683"/>
                <a:gd name="T15" fmla="*/ 320 h 675"/>
                <a:gd name="T16" fmla="*/ 385 w 683"/>
                <a:gd name="T17" fmla="*/ 343 h 675"/>
                <a:gd name="T18" fmla="*/ 607 w 683"/>
                <a:gd name="T19" fmla="*/ 578 h 675"/>
                <a:gd name="T20" fmla="*/ 677 w 683"/>
                <a:gd name="T21" fmla="*/ 598 h 675"/>
                <a:gd name="T22" fmla="*/ 679 w 683"/>
                <a:gd name="T23" fmla="*/ 611 h 675"/>
                <a:gd name="T24" fmla="*/ 637 w 683"/>
                <a:gd name="T25" fmla="*/ 620 h 675"/>
                <a:gd name="T26" fmla="*/ 424 w 683"/>
                <a:gd name="T27" fmla="*/ 521 h 675"/>
                <a:gd name="T28" fmla="*/ 313 w 683"/>
                <a:gd name="T29" fmla="*/ 386 h 675"/>
                <a:gd name="T30" fmla="*/ 242 w 683"/>
                <a:gd name="T31" fmla="*/ 362 h 675"/>
                <a:gd name="T32" fmla="*/ 199 w 683"/>
                <a:gd name="T33" fmla="*/ 388 h 675"/>
                <a:gd name="T34" fmla="*/ 212 w 683"/>
                <a:gd name="T35" fmla="*/ 510 h 675"/>
                <a:gd name="T36" fmla="*/ 283 w 683"/>
                <a:gd name="T37" fmla="*/ 624 h 675"/>
                <a:gd name="T38" fmla="*/ 303 w 683"/>
                <a:gd name="T39" fmla="*/ 625 h 675"/>
                <a:gd name="T40" fmla="*/ 304 w 683"/>
                <a:gd name="T41" fmla="*/ 649 h 675"/>
                <a:gd name="T42" fmla="*/ 189 w 683"/>
                <a:gd name="T43" fmla="*/ 659 h 675"/>
                <a:gd name="T44" fmla="*/ 69 w 683"/>
                <a:gd name="T45" fmla="*/ 675 h 675"/>
                <a:gd name="T46" fmla="*/ 64 w 683"/>
                <a:gd name="T47" fmla="*/ 651 h 675"/>
                <a:gd name="T48" fmla="*/ 88 w 683"/>
                <a:gd name="T49" fmla="*/ 645 h 675"/>
                <a:gd name="T50" fmla="*/ 133 w 683"/>
                <a:gd name="T51" fmla="*/ 519 h 675"/>
                <a:gd name="T52" fmla="*/ 95 w 683"/>
                <a:gd name="T53" fmla="*/ 172 h 675"/>
                <a:gd name="T54" fmla="*/ 189 w 683"/>
                <a:gd name="T55" fmla="*/ 302 h 675"/>
                <a:gd name="T56" fmla="*/ 195 w 683"/>
                <a:gd name="T57" fmla="*/ 333 h 675"/>
                <a:gd name="T58" fmla="*/ 262 w 683"/>
                <a:gd name="T59" fmla="*/ 331 h 675"/>
                <a:gd name="T60" fmla="*/ 359 w 683"/>
                <a:gd name="T61" fmla="*/ 295 h 675"/>
                <a:gd name="T62" fmla="*/ 394 w 683"/>
                <a:gd name="T63" fmla="*/ 170 h 675"/>
                <a:gd name="T64" fmla="*/ 223 w 683"/>
                <a:gd name="T65" fmla="*/ 38 h 675"/>
                <a:gd name="T66" fmla="*/ 164 w 683"/>
                <a:gd name="T67" fmla="*/ 76 h 675"/>
                <a:gd name="T68" fmla="*/ 189 w 683"/>
                <a:gd name="T69" fmla="*/ 30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3" h="675">
                  <a:moveTo>
                    <a:pt x="95" y="172"/>
                  </a:moveTo>
                  <a:cubicBezTo>
                    <a:pt x="85" y="81"/>
                    <a:pt x="80" y="65"/>
                    <a:pt x="40" y="64"/>
                  </a:cubicBezTo>
                  <a:cubicBezTo>
                    <a:pt x="9" y="64"/>
                    <a:pt x="9" y="64"/>
                    <a:pt x="9" y="64"/>
                  </a:cubicBezTo>
                  <a:cubicBezTo>
                    <a:pt x="1" y="60"/>
                    <a:pt x="0" y="44"/>
                    <a:pt x="7" y="40"/>
                  </a:cubicBezTo>
                  <a:cubicBezTo>
                    <a:pt x="61" y="29"/>
                    <a:pt x="127" y="18"/>
                    <a:pt x="221" y="8"/>
                  </a:cubicBezTo>
                  <a:cubicBezTo>
                    <a:pt x="281" y="2"/>
                    <a:pt x="339" y="0"/>
                    <a:pt x="385" y="19"/>
                  </a:cubicBezTo>
                  <a:cubicBezTo>
                    <a:pt x="434" y="39"/>
                    <a:pt x="473" y="78"/>
                    <a:pt x="480" y="146"/>
                  </a:cubicBezTo>
                  <a:cubicBezTo>
                    <a:pt x="490" y="237"/>
                    <a:pt x="424" y="295"/>
                    <a:pt x="378" y="320"/>
                  </a:cubicBezTo>
                  <a:cubicBezTo>
                    <a:pt x="373" y="326"/>
                    <a:pt x="379" y="335"/>
                    <a:pt x="385" y="343"/>
                  </a:cubicBezTo>
                  <a:cubicBezTo>
                    <a:pt x="476" y="459"/>
                    <a:pt x="535" y="530"/>
                    <a:pt x="607" y="578"/>
                  </a:cubicBezTo>
                  <a:cubicBezTo>
                    <a:pt x="625" y="590"/>
                    <a:pt x="650" y="598"/>
                    <a:pt x="677" y="598"/>
                  </a:cubicBezTo>
                  <a:cubicBezTo>
                    <a:pt x="682" y="599"/>
                    <a:pt x="683" y="607"/>
                    <a:pt x="679" y="611"/>
                  </a:cubicBezTo>
                  <a:cubicBezTo>
                    <a:pt x="671" y="615"/>
                    <a:pt x="655" y="618"/>
                    <a:pt x="637" y="620"/>
                  </a:cubicBezTo>
                  <a:cubicBezTo>
                    <a:pt x="555" y="629"/>
                    <a:pt x="503" y="611"/>
                    <a:pt x="424" y="521"/>
                  </a:cubicBezTo>
                  <a:cubicBezTo>
                    <a:pt x="395" y="488"/>
                    <a:pt x="348" y="426"/>
                    <a:pt x="313" y="386"/>
                  </a:cubicBezTo>
                  <a:cubicBezTo>
                    <a:pt x="297" y="366"/>
                    <a:pt x="280" y="358"/>
                    <a:pt x="242" y="362"/>
                  </a:cubicBezTo>
                  <a:cubicBezTo>
                    <a:pt x="198" y="367"/>
                    <a:pt x="196" y="368"/>
                    <a:pt x="199" y="388"/>
                  </a:cubicBezTo>
                  <a:cubicBezTo>
                    <a:pt x="212" y="510"/>
                    <a:pt x="212" y="510"/>
                    <a:pt x="212" y="510"/>
                  </a:cubicBezTo>
                  <a:cubicBezTo>
                    <a:pt x="223" y="611"/>
                    <a:pt x="226" y="622"/>
                    <a:pt x="283" y="624"/>
                  </a:cubicBezTo>
                  <a:cubicBezTo>
                    <a:pt x="303" y="625"/>
                    <a:pt x="303" y="625"/>
                    <a:pt x="303" y="625"/>
                  </a:cubicBezTo>
                  <a:cubicBezTo>
                    <a:pt x="310" y="629"/>
                    <a:pt x="310" y="646"/>
                    <a:pt x="304" y="649"/>
                  </a:cubicBezTo>
                  <a:cubicBezTo>
                    <a:pt x="261" y="652"/>
                    <a:pt x="228" y="655"/>
                    <a:pt x="189" y="659"/>
                  </a:cubicBezTo>
                  <a:cubicBezTo>
                    <a:pt x="149" y="663"/>
                    <a:pt x="114" y="668"/>
                    <a:pt x="69" y="675"/>
                  </a:cubicBezTo>
                  <a:cubicBezTo>
                    <a:pt x="63" y="673"/>
                    <a:pt x="59" y="658"/>
                    <a:pt x="64" y="651"/>
                  </a:cubicBezTo>
                  <a:cubicBezTo>
                    <a:pt x="88" y="645"/>
                    <a:pt x="88" y="645"/>
                    <a:pt x="88" y="645"/>
                  </a:cubicBezTo>
                  <a:cubicBezTo>
                    <a:pt x="143" y="633"/>
                    <a:pt x="144" y="620"/>
                    <a:pt x="133" y="519"/>
                  </a:cubicBezTo>
                  <a:lnTo>
                    <a:pt x="95" y="172"/>
                  </a:lnTo>
                  <a:close/>
                  <a:moveTo>
                    <a:pt x="189" y="302"/>
                  </a:moveTo>
                  <a:cubicBezTo>
                    <a:pt x="191" y="319"/>
                    <a:pt x="192" y="330"/>
                    <a:pt x="195" y="333"/>
                  </a:cubicBezTo>
                  <a:cubicBezTo>
                    <a:pt x="199" y="336"/>
                    <a:pt x="213" y="336"/>
                    <a:pt x="262" y="331"/>
                  </a:cubicBezTo>
                  <a:cubicBezTo>
                    <a:pt x="297" y="327"/>
                    <a:pt x="334" y="319"/>
                    <a:pt x="359" y="295"/>
                  </a:cubicBezTo>
                  <a:cubicBezTo>
                    <a:pt x="383" y="272"/>
                    <a:pt x="401" y="235"/>
                    <a:pt x="394" y="170"/>
                  </a:cubicBezTo>
                  <a:cubicBezTo>
                    <a:pt x="386" y="94"/>
                    <a:pt x="331" y="26"/>
                    <a:pt x="223" y="38"/>
                  </a:cubicBezTo>
                  <a:cubicBezTo>
                    <a:pt x="164" y="45"/>
                    <a:pt x="161" y="49"/>
                    <a:pt x="164" y="76"/>
                  </a:cubicBezTo>
                  <a:lnTo>
                    <a:pt x="189" y="3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4" name="Freeform 252"/>
            <p:cNvSpPr>
              <a:spLocks/>
            </p:cNvSpPr>
            <p:nvPr/>
          </p:nvSpPr>
          <p:spPr bwMode="auto">
            <a:xfrm>
              <a:off x="7305" y="91"/>
              <a:ext cx="36" cy="84"/>
            </a:xfrm>
            <a:custGeom>
              <a:avLst/>
              <a:gdLst>
                <a:gd name="T0" fmla="*/ 111 w 286"/>
                <a:gd name="T1" fmla="*/ 153 h 656"/>
                <a:gd name="T2" fmla="*/ 58 w 286"/>
                <a:gd name="T3" fmla="*/ 27 h 656"/>
                <a:gd name="T4" fmla="*/ 34 w 286"/>
                <a:gd name="T5" fmla="*/ 24 h 656"/>
                <a:gd name="T6" fmla="*/ 37 w 286"/>
                <a:gd name="T7" fmla="*/ 0 h 656"/>
                <a:gd name="T8" fmla="*/ 159 w 286"/>
                <a:gd name="T9" fmla="*/ 8 h 656"/>
                <a:gd name="T10" fmla="*/ 279 w 286"/>
                <a:gd name="T11" fmla="*/ 11 h 656"/>
                <a:gd name="T12" fmla="*/ 280 w 286"/>
                <a:gd name="T13" fmla="*/ 35 h 656"/>
                <a:gd name="T14" fmla="*/ 256 w 286"/>
                <a:gd name="T15" fmla="*/ 36 h 656"/>
                <a:gd name="T16" fmla="*/ 191 w 286"/>
                <a:gd name="T17" fmla="*/ 157 h 656"/>
                <a:gd name="T18" fmla="*/ 175 w 286"/>
                <a:gd name="T19" fmla="*/ 502 h 656"/>
                <a:gd name="T20" fmla="*/ 229 w 286"/>
                <a:gd name="T21" fmla="*/ 628 h 656"/>
                <a:gd name="T22" fmla="*/ 253 w 286"/>
                <a:gd name="T23" fmla="*/ 632 h 656"/>
                <a:gd name="T24" fmla="*/ 250 w 286"/>
                <a:gd name="T25" fmla="*/ 656 h 656"/>
                <a:gd name="T26" fmla="*/ 130 w 286"/>
                <a:gd name="T27" fmla="*/ 648 h 656"/>
                <a:gd name="T28" fmla="*/ 7 w 286"/>
                <a:gd name="T29" fmla="*/ 645 h 656"/>
                <a:gd name="T30" fmla="*/ 6 w 286"/>
                <a:gd name="T31" fmla="*/ 621 h 656"/>
                <a:gd name="T32" fmla="*/ 31 w 286"/>
                <a:gd name="T33" fmla="*/ 619 h 656"/>
                <a:gd name="T34" fmla="*/ 96 w 286"/>
                <a:gd name="T35" fmla="*/ 498 h 656"/>
                <a:gd name="T36" fmla="*/ 111 w 286"/>
                <a:gd name="T37" fmla="*/ 1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656">
                  <a:moveTo>
                    <a:pt x="111" y="153"/>
                  </a:moveTo>
                  <a:cubicBezTo>
                    <a:pt x="116" y="51"/>
                    <a:pt x="115" y="34"/>
                    <a:pt x="58" y="27"/>
                  </a:cubicBezTo>
                  <a:cubicBezTo>
                    <a:pt x="34" y="24"/>
                    <a:pt x="34" y="24"/>
                    <a:pt x="34" y="24"/>
                  </a:cubicBezTo>
                  <a:cubicBezTo>
                    <a:pt x="28" y="20"/>
                    <a:pt x="31" y="2"/>
                    <a:pt x="37" y="0"/>
                  </a:cubicBezTo>
                  <a:cubicBezTo>
                    <a:pt x="85" y="4"/>
                    <a:pt x="118" y="6"/>
                    <a:pt x="159" y="8"/>
                  </a:cubicBezTo>
                  <a:cubicBezTo>
                    <a:pt x="198" y="10"/>
                    <a:pt x="231" y="10"/>
                    <a:pt x="279" y="11"/>
                  </a:cubicBezTo>
                  <a:cubicBezTo>
                    <a:pt x="285" y="14"/>
                    <a:pt x="286" y="31"/>
                    <a:pt x="280" y="35"/>
                  </a:cubicBezTo>
                  <a:cubicBezTo>
                    <a:pt x="256" y="36"/>
                    <a:pt x="256" y="36"/>
                    <a:pt x="256" y="36"/>
                  </a:cubicBezTo>
                  <a:cubicBezTo>
                    <a:pt x="198" y="38"/>
                    <a:pt x="196" y="54"/>
                    <a:pt x="191" y="157"/>
                  </a:cubicBezTo>
                  <a:cubicBezTo>
                    <a:pt x="175" y="502"/>
                    <a:pt x="175" y="502"/>
                    <a:pt x="175" y="502"/>
                  </a:cubicBezTo>
                  <a:cubicBezTo>
                    <a:pt x="170" y="605"/>
                    <a:pt x="172" y="618"/>
                    <a:pt x="229" y="628"/>
                  </a:cubicBezTo>
                  <a:cubicBezTo>
                    <a:pt x="253" y="632"/>
                    <a:pt x="253" y="632"/>
                    <a:pt x="253" y="632"/>
                  </a:cubicBezTo>
                  <a:cubicBezTo>
                    <a:pt x="258" y="636"/>
                    <a:pt x="256" y="653"/>
                    <a:pt x="250" y="656"/>
                  </a:cubicBezTo>
                  <a:cubicBezTo>
                    <a:pt x="201" y="652"/>
                    <a:pt x="168" y="649"/>
                    <a:pt x="130" y="648"/>
                  </a:cubicBezTo>
                  <a:cubicBezTo>
                    <a:pt x="89" y="646"/>
                    <a:pt x="56" y="645"/>
                    <a:pt x="7" y="645"/>
                  </a:cubicBezTo>
                  <a:cubicBezTo>
                    <a:pt x="2" y="642"/>
                    <a:pt x="0" y="626"/>
                    <a:pt x="6" y="621"/>
                  </a:cubicBezTo>
                  <a:cubicBezTo>
                    <a:pt x="31" y="619"/>
                    <a:pt x="31" y="619"/>
                    <a:pt x="31" y="619"/>
                  </a:cubicBezTo>
                  <a:cubicBezTo>
                    <a:pt x="88" y="615"/>
                    <a:pt x="91" y="601"/>
                    <a:pt x="96" y="498"/>
                  </a:cubicBezTo>
                  <a:lnTo>
                    <a:pt x="111" y="1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5" name="Freeform 253"/>
            <p:cNvSpPr>
              <a:spLocks noEditPoints="1"/>
            </p:cNvSpPr>
            <p:nvPr/>
          </p:nvSpPr>
          <p:spPr bwMode="auto">
            <a:xfrm>
              <a:off x="7343" y="95"/>
              <a:ext cx="95" cy="94"/>
            </a:xfrm>
            <a:custGeom>
              <a:avLst/>
              <a:gdLst>
                <a:gd name="T0" fmla="*/ 39 w 744"/>
                <a:gd name="T1" fmla="*/ 301 h 741"/>
                <a:gd name="T2" fmla="*/ 452 w 744"/>
                <a:gd name="T3" fmla="*/ 45 h 741"/>
                <a:gd name="T4" fmla="*/ 706 w 744"/>
                <a:gd name="T5" fmla="*/ 445 h 741"/>
                <a:gd name="T6" fmla="*/ 302 w 744"/>
                <a:gd name="T7" fmla="*/ 699 h 741"/>
                <a:gd name="T8" fmla="*/ 39 w 744"/>
                <a:gd name="T9" fmla="*/ 301 h 741"/>
                <a:gd name="T10" fmla="*/ 605 w 744"/>
                <a:gd name="T11" fmla="*/ 452 h 741"/>
                <a:gd name="T12" fmla="*/ 430 w 744"/>
                <a:gd name="T13" fmla="*/ 70 h 741"/>
                <a:gd name="T14" fmla="*/ 141 w 744"/>
                <a:gd name="T15" fmla="*/ 293 h 741"/>
                <a:gd name="T16" fmla="*/ 321 w 744"/>
                <a:gd name="T17" fmla="*/ 673 h 741"/>
                <a:gd name="T18" fmla="*/ 605 w 744"/>
                <a:gd name="T19" fmla="*/ 45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1">
                  <a:moveTo>
                    <a:pt x="39" y="301"/>
                  </a:moveTo>
                  <a:cubicBezTo>
                    <a:pt x="83" y="112"/>
                    <a:pt x="258" y="0"/>
                    <a:pt x="452" y="45"/>
                  </a:cubicBezTo>
                  <a:cubicBezTo>
                    <a:pt x="671" y="95"/>
                    <a:pt x="744" y="278"/>
                    <a:pt x="706" y="445"/>
                  </a:cubicBezTo>
                  <a:cubicBezTo>
                    <a:pt x="662" y="635"/>
                    <a:pt x="485" y="741"/>
                    <a:pt x="302" y="699"/>
                  </a:cubicBezTo>
                  <a:cubicBezTo>
                    <a:pt x="92" y="651"/>
                    <a:pt x="0" y="471"/>
                    <a:pt x="39" y="301"/>
                  </a:cubicBezTo>
                  <a:close/>
                  <a:moveTo>
                    <a:pt x="605" y="452"/>
                  </a:moveTo>
                  <a:cubicBezTo>
                    <a:pt x="641" y="296"/>
                    <a:pt x="610" y="112"/>
                    <a:pt x="430" y="70"/>
                  </a:cubicBezTo>
                  <a:cubicBezTo>
                    <a:pt x="331" y="48"/>
                    <a:pt x="188" y="86"/>
                    <a:pt x="141" y="293"/>
                  </a:cubicBezTo>
                  <a:cubicBezTo>
                    <a:pt x="108" y="432"/>
                    <a:pt x="135" y="630"/>
                    <a:pt x="321" y="673"/>
                  </a:cubicBezTo>
                  <a:cubicBezTo>
                    <a:pt x="435" y="699"/>
                    <a:pt x="562" y="638"/>
                    <a:pt x="605" y="4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6" name="Freeform 254"/>
            <p:cNvSpPr>
              <a:spLocks noEditPoints="1"/>
            </p:cNvSpPr>
            <p:nvPr/>
          </p:nvSpPr>
          <p:spPr bwMode="auto">
            <a:xfrm>
              <a:off x="7423" y="120"/>
              <a:ext cx="85" cy="108"/>
            </a:xfrm>
            <a:custGeom>
              <a:avLst/>
              <a:gdLst>
                <a:gd name="T0" fmla="*/ 296 w 665"/>
                <a:gd name="T1" fmla="*/ 160 h 844"/>
                <a:gd name="T2" fmla="*/ 308 w 665"/>
                <a:gd name="T3" fmla="*/ 39 h 844"/>
                <a:gd name="T4" fmla="*/ 282 w 665"/>
                <a:gd name="T5" fmla="*/ 22 h 844"/>
                <a:gd name="T6" fmla="*/ 294 w 665"/>
                <a:gd name="T7" fmla="*/ 0 h 844"/>
                <a:gd name="T8" fmla="*/ 491 w 665"/>
                <a:gd name="T9" fmla="*/ 90 h 844"/>
                <a:gd name="T10" fmla="*/ 623 w 665"/>
                <a:gd name="T11" fmla="*/ 188 h 844"/>
                <a:gd name="T12" fmla="*/ 635 w 665"/>
                <a:gd name="T13" fmla="*/ 345 h 844"/>
                <a:gd name="T14" fmla="*/ 455 w 665"/>
                <a:gd name="T15" fmla="*/ 436 h 844"/>
                <a:gd name="T16" fmla="*/ 449 w 665"/>
                <a:gd name="T17" fmla="*/ 459 h 844"/>
                <a:gd name="T18" fmla="*/ 509 w 665"/>
                <a:gd name="T19" fmla="*/ 777 h 844"/>
                <a:gd name="T20" fmla="*/ 557 w 665"/>
                <a:gd name="T21" fmla="*/ 831 h 844"/>
                <a:gd name="T22" fmla="*/ 552 w 665"/>
                <a:gd name="T23" fmla="*/ 844 h 844"/>
                <a:gd name="T24" fmla="*/ 512 w 665"/>
                <a:gd name="T25" fmla="*/ 829 h 844"/>
                <a:gd name="T26" fmla="*/ 386 w 665"/>
                <a:gd name="T27" fmla="*/ 631 h 844"/>
                <a:gd name="T28" fmla="*/ 365 w 665"/>
                <a:gd name="T29" fmla="*/ 457 h 844"/>
                <a:gd name="T30" fmla="*/ 317 w 665"/>
                <a:gd name="T31" fmla="*/ 399 h 844"/>
                <a:gd name="T32" fmla="*/ 267 w 665"/>
                <a:gd name="T33" fmla="*/ 398 h 844"/>
                <a:gd name="T34" fmla="*/ 213 w 665"/>
                <a:gd name="T35" fmla="*/ 507 h 844"/>
                <a:gd name="T36" fmla="*/ 211 w 665"/>
                <a:gd name="T37" fmla="*/ 642 h 844"/>
                <a:gd name="T38" fmla="*/ 228 w 665"/>
                <a:gd name="T39" fmla="*/ 653 h 844"/>
                <a:gd name="T40" fmla="*/ 216 w 665"/>
                <a:gd name="T41" fmla="*/ 674 h 844"/>
                <a:gd name="T42" fmla="*/ 114 w 665"/>
                <a:gd name="T43" fmla="*/ 620 h 844"/>
                <a:gd name="T44" fmla="*/ 3 w 665"/>
                <a:gd name="T45" fmla="*/ 569 h 844"/>
                <a:gd name="T46" fmla="*/ 13 w 665"/>
                <a:gd name="T47" fmla="*/ 547 h 844"/>
                <a:gd name="T48" fmla="*/ 36 w 665"/>
                <a:gd name="T49" fmla="*/ 555 h 844"/>
                <a:gd name="T50" fmla="*/ 142 w 665"/>
                <a:gd name="T51" fmla="*/ 472 h 844"/>
                <a:gd name="T52" fmla="*/ 296 w 665"/>
                <a:gd name="T53" fmla="*/ 160 h 844"/>
                <a:gd name="T54" fmla="*/ 306 w 665"/>
                <a:gd name="T55" fmla="*/ 319 h 844"/>
                <a:gd name="T56" fmla="*/ 294 w 665"/>
                <a:gd name="T57" fmla="*/ 349 h 844"/>
                <a:gd name="T58" fmla="*/ 352 w 665"/>
                <a:gd name="T59" fmla="*/ 383 h 844"/>
                <a:gd name="T60" fmla="*/ 453 w 665"/>
                <a:gd name="T61" fmla="*/ 405 h 844"/>
                <a:gd name="T62" fmla="*/ 550 w 665"/>
                <a:gd name="T63" fmla="*/ 319 h 844"/>
                <a:gd name="T64" fmla="*/ 477 w 665"/>
                <a:gd name="T65" fmla="*/ 116 h 844"/>
                <a:gd name="T66" fmla="*/ 406 w 665"/>
                <a:gd name="T67" fmla="*/ 116 h 844"/>
                <a:gd name="T68" fmla="*/ 306 w 665"/>
                <a:gd name="T69" fmla="*/ 31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5" h="844">
                  <a:moveTo>
                    <a:pt x="296" y="160"/>
                  </a:moveTo>
                  <a:cubicBezTo>
                    <a:pt x="337" y="77"/>
                    <a:pt x="342" y="61"/>
                    <a:pt x="308" y="39"/>
                  </a:cubicBezTo>
                  <a:cubicBezTo>
                    <a:pt x="282" y="22"/>
                    <a:pt x="282" y="22"/>
                    <a:pt x="282" y="22"/>
                  </a:cubicBezTo>
                  <a:cubicBezTo>
                    <a:pt x="278" y="15"/>
                    <a:pt x="285" y="1"/>
                    <a:pt x="294" y="0"/>
                  </a:cubicBezTo>
                  <a:cubicBezTo>
                    <a:pt x="344" y="20"/>
                    <a:pt x="406" y="47"/>
                    <a:pt x="491" y="90"/>
                  </a:cubicBezTo>
                  <a:cubicBezTo>
                    <a:pt x="545" y="116"/>
                    <a:pt x="594" y="146"/>
                    <a:pt x="623" y="188"/>
                  </a:cubicBezTo>
                  <a:cubicBezTo>
                    <a:pt x="654" y="230"/>
                    <a:pt x="665" y="284"/>
                    <a:pt x="635" y="345"/>
                  </a:cubicBezTo>
                  <a:cubicBezTo>
                    <a:pt x="594" y="428"/>
                    <a:pt x="507" y="441"/>
                    <a:pt x="455" y="436"/>
                  </a:cubicBezTo>
                  <a:cubicBezTo>
                    <a:pt x="448" y="439"/>
                    <a:pt x="448" y="450"/>
                    <a:pt x="449" y="459"/>
                  </a:cubicBezTo>
                  <a:cubicBezTo>
                    <a:pt x="463" y="606"/>
                    <a:pt x="475" y="698"/>
                    <a:pt x="509" y="777"/>
                  </a:cubicBezTo>
                  <a:cubicBezTo>
                    <a:pt x="517" y="798"/>
                    <a:pt x="534" y="818"/>
                    <a:pt x="557" y="831"/>
                  </a:cubicBezTo>
                  <a:cubicBezTo>
                    <a:pt x="561" y="835"/>
                    <a:pt x="558" y="843"/>
                    <a:pt x="552" y="844"/>
                  </a:cubicBezTo>
                  <a:cubicBezTo>
                    <a:pt x="543" y="843"/>
                    <a:pt x="528" y="837"/>
                    <a:pt x="512" y="829"/>
                  </a:cubicBezTo>
                  <a:cubicBezTo>
                    <a:pt x="438" y="793"/>
                    <a:pt x="404" y="749"/>
                    <a:pt x="386" y="631"/>
                  </a:cubicBezTo>
                  <a:cubicBezTo>
                    <a:pt x="379" y="587"/>
                    <a:pt x="373" y="510"/>
                    <a:pt x="365" y="457"/>
                  </a:cubicBezTo>
                  <a:cubicBezTo>
                    <a:pt x="362" y="431"/>
                    <a:pt x="352" y="416"/>
                    <a:pt x="317" y="399"/>
                  </a:cubicBezTo>
                  <a:cubicBezTo>
                    <a:pt x="278" y="379"/>
                    <a:pt x="276" y="379"/>
                    <a:pt x="267" y="398"/>
                  </a:cubicBezTo>
                  <a:cubicBezTo>
                    <a:pt x="213" y="507"/>
                    <a:pt x="213" y="507"/>
                    <a:pt x="213" y="507"/>
                  </a:cubicBezTo>
                  <a:cubicBezTo>
                    <a:pt x="168" y="598"/>
                    <a:pt x="164" y="610"/>
                    <a:pt x="211" y="642"/>
                  </a:cubicBezTo>
                  <a:cubicBezTo>
                    <a:pt x="228" y="653"/>
                    <a:pt x="228" y="653"/>
                    <a:pt x="228" y="653"/>
                  </a:cubicBezTo>
                  <a:cubicBezTo>
                    <a:pt x="231" y="660"/>
                    <a:pt x="222" y="674"/>
                    <a:pt x="216" y="674"/>
                  </a:cubicBezTo>
                  <a:cubicBezTo>
                    <a:pt x="178" y="653"/>
                    <a:pt x="148" y="638"/>
                    <a:pt x="114" y="620"/>
                  </a:cubicBezTo>
                  <a:cubicBezTo>
                    <a:pt x="77" y="602"/>
                    <a:pt x="45" y="588"/>
                    <a:pt x="3" y="569"/>
                  </a:cubicBezTo>
                  <a:cubicBezTo>
                    <a:pt x="0" y="564"/>
                    <a:pt x="4" y="550"/>
                    <a:pt x="13" y="547"/>
                  </a:cubicBezTo>
                  <a:cubicBezTo>
                    <a:pt x="36" y="555"/>
                    <a:pt x="36" y="555"/>
                    <a:pt x="36" y="555"/>
                  </a:cubicBezTo>
                  <a:cubicBezTo>
                    <a:pt x="89" y="574"/>
                    <a:pt x="96" y="563"/>
                    <a:pt x="142" y="472"/>
                  </a:cubicBezTo>
                  <a:lnTo>
                    <a:pt x="296" y="160"/>
                  </a:lnTo>
                  <a:close/>
                  <a:moveTo>
                    <a:pt x="306" y="319"/>
                  </a:moveTo>
                  <a:cubicBezTo>
                    <a:pt x="298" y="335"/>
                    <a:pt x="293" y="345"/>
                    <a:pt x="294" y="349"/>
                  </a:cubicBezTo>
                  <a:cubicBezTo>
                    <a:pt x="295" y="353"/>
                    <a:pt x="308" y="362"/>
                    <a:pt x="352" y="383"/>
                  </a:cubicBezTo>
                  <a:cubicBezTo>
                    <a:pt x="383" y="399"/>
                    <a:pt x="418" y="412"/>
                    <a:pt x="453" y="405"/>
                  </a:cubicBezTo>
                  <a:cubicBezTo>
                    <a:pt x="485" y="398"/>
                    <a:pt x="520" y="378"/>
                    <a:pt x="550" y="319"/>
                  </a:cubicBezTo>
                  <a:cubicBezTo>
                    <a:pt x="584" y="250"/>
                    <a:pt x="573" y="164"/>
                    <a:pt x="477" y="116"/>
                  </a:cubicBezTo>
                  <a:cubicBezTo>
                    <a:pt x="423" y="89"/>
                    <a:pt x="418" y="92"/>
                    <a:pt x="406" y="116"/>
                  </a:cubicBezTo>
                  <a:lnTo>
                    <a:pt x="306" y="3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7" name="Freeform 255"/>
            <p:cNvSpPr>
              <a:spLocks/>
            </p:cNvSpPr>
            <p:nvPr/>
          </p:nvSpPr>
          <p:spPr bwMode="auto">
            <a:xfrm>
              <a:off x="7485" y="160"/>
              <a:ext cx="96" cy="101"/>
            </a:xfrm>
            <a:custGeom>
              <a:avLst/>
              <a:gdLst>
                <a:gd name="T0" fmla="*/ 378 w 750"/>
                <a:gd name="T1" fmla="*/ 163 h 795"/>
                <a:gd name="T2" fmla="*/ 405 w 750"/>
                <a:gd name="T3" fmla="*/ 30 h 795"/>
                <a:gd name="T4" fmla="*/ 394 w 750"/>
                <a:gd name="T5" fmla="*/ 19 h 795"/>
                <a:gd name="T6" fmla="*/ 411 w 750"/>
                <a:gd name="T7" fmla="*/ 1 h 795"/>
                <a:gd name="T8" fmla="*/ 500 w 750"/>
                <a:gd name="T9" fmla="*/ 73 h 795"/>
                <a:gd name="T10" fmla="*/ 644 w 750"/>
                <a:gd name="T11" fmla="*/ 185 h 795"/>
                <a:gd name="T12" fmla="*/ 750 w 750"/>
                <a:gd name="T13" fmla="*/ 262 h 795"/>
                <a:gd name="T14" fmla="*/ 684 w 750"/>
                <a:gd name="T15" fmla="*/ 374 h 795"/>
                <a:gd name="T16" fmla="*/ 663 w 750"/>
                <a:gd name="T17" fmla="*/ 361 h 795"/>
                <a:gd name="T18" fmla="*/ 661 w 750"/>
                <a:gd name="T19" fmla="*/ 243 h 795"/>
                <a:gd name="T20" fmla="*/ 590 w 750"/>
                <a:gd name="T21" fmla="*/ 181 h 795"/>
                <a:gd name="T22" fmla="*/ 535 w 750"/>
                <a:gd name="T23" fmla="*/ 138 h 795"/>
                <a:gd name="T24" fmla="*/ 488 w 750"/>
                <a:gd name="T25" fmla="*/ 151 h 795"/>
                <a:gd name="T26" fmla="*/ 369 w 750"/>
                <a:gd name="T27" fmla="*/ 305 h 795"/>
                <a:gd name="T28" fmla="*/ 378 w 750"/>
                <a:gd name="T29" fmla="*/ 346 h 795"/>
                <a:gd name="T30" fmla="*/ 423 w 750"/>
                <a:gd name="T31" fmla="*/ 380 h 795"/>
                <a:gd name="T32" fmla="*/ 492 w 750"/>
                <a:gd name="T33" fmla="*/ 426 h 795"/>
                <a:gd name="T34" fmla="*/ 531 w 750"/>
                <a:gd name="T35" fmla="*/ 413 h 795"/>
                <a:gd name="T36" fmla="*/ 561 w 750"/>
                <a:gd name="T37" fmla="*/ 386 h 795"/>
                <a:gd name="T38" fmla="*/ 581 w 750"/>
                <a:gd name="T39" fmla="*/ 402 h 795"/>
                <a:gd name="T40" fmla="*/ 518 w 750"/>
                <a:gd name="T41" fmla="*/ 478 h 795"/>
                <a:gd name="T42" fmla="*/ 464 w 750"/>
                <a:gd name="T43" fmla="*/ 554 h 795"/>
                <a:gd name="T44" fmla="*/ 444 w 750"/>
                <a:gd name="T45" fmla="*/ 539 h 795"/>
                <a:gd name="T46" fmla="*/ 460 w 750"/>
                <a:gd name="T47" fmla="*/ 504 h 795"/>
                <a:gd name="T48" fmla="*/ 458 w 750"/>
                <a:gd name="T49" fmla="*/ 456 h 795"/>
                <a:gd name="T50" fmla="*/ 402 w 750"/>
                <a:gd name="T51" fmla="*/ 407 h 795"/>
                <a:gd name="T52" fmla="*/ 358 w 750"/>
                <a:gd name="T53" fmla="*/ 373 h 795"/>
                <a:gd name="T54" fmla="*/ 316 w 750"/>
                <a:gd name="T55" fmla="*/ 374 h 795"/>
                <a:gd name="T56" fmla="*/ 233 w 750"/>
                <a:gd name="T57" fmla="*/ 482 h 795"/>
                <a:gd name="T58" fmla="*/ 186 w 750"/>
                <a:gd name="T59" fmla="*/ 574 h 795"/>
                <a:gd name="T60" fmla="*/ 266 w 750"/>
                <a:gd name="T61" fmla="*/ 663 h 795"/>
                <a:gd name="T62" fmla="*/ 373 w 750"/>
                <a:gd name="T63" fmla="*/ 727 h 795"/>
                <a:gd name="T64" fmla="*/ 485 w 750"/>
                <a:gd name="T65" fmla="*/ 694 h 795"/>
                <a:gd name="T66" fmla="*/ 500 w 750"/>
                <a:gd name="T67" fmla="*/ 715 h 795"/>
                <a:gd name="T68" fmla="*/ 383 w 750"/>
                <a:gd name="T69" fmla="*/ 795 h 795"/>
                <a:gd name="T70" fmla="*/ 179 w 750"/>
                <a:gd name="T71" fmla="*/ 634 h 795"/>
                <a:gd name="T72" fmla="*/ 109 w 750"/>
                <a:gd name="T73" fmla="*/ 581 h 795"/>
                <a:gd name="T74" fmla="*/ 3 w 750"/>
                <a:gd name="T75" fmla="*/ 503 h 795"/>
                <a:gd name="T76" fmla="*/ 16 w 750"/>
                <a:gd name="T77" fmla="*/ 482 h 795"/>
                <a:gd name="T78" fmla="*/ 43 w 750"/>
                <a:gd name="T79" fmla="*/ 499 h 795"/>
                <a:gd name="T80" fmla="*/ 165 w 750"/>
                <a:gd name="T81" fmla="*/ 440 h 795"/>
                <a:gd name="T82" fmla="*/ 378 w 750"/>
                <a:gd name="T83" fmla="*/ 16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795">
                  <a:moveTo>
                    <a:pt x="378" y="163"/>
                  </a:moveTo>
                  <a:cubicBezTo>
                    <a:pt x="440" y="83"/>
                    <a:pt x="447" y="70"/>
                    <a:pt x="405" y="30"/>
                  </a:cubicBezTo>
                  <a:cubicBezTo>
                    <a:pt x="394" y="19"/>
                    <a:pt x="394" y="19"/>
                    <a:pt x="394" y="19"/>
                  </a:cubicBezTo>
                  <a:cubicBezTo>
                    <a:pt x="392" y="13"/>
                    <a:pt x="404" y="0"/>
                    <a:pt x="411" y="1"/>
                  </a:cubicBezTo>
                  <a:cubicBezTo>
                    <a:pt x="442" y="28"/>
                    <a:pt x="468" y="49"/>
                    <a:pt x="500" y="73"/>
                  </a:cubicBezTo>
                  <a:cubicBezTo>
                    <a:pt x="644" y="185"/>
                    <a:pt x="644" y="185"/>
                    <a:pt x="644" y="185"/>
                  </a:cubicBezTo>
                  <a:cubicBezTo>
                    <a:pt x="694" y="222"/>
                    <a:pt x="739" y="257"/>
                    <a:pt x="750" y="262"/>
                  </a:cubicBezTo>
                  <a:cubicBezTo>
                    <a:pt x="744" y="279"/>
                    <a:pt x="707" y="338"/>
                    <a:pt x="684" y="374"/>
                  </a:cubicBezTo>
                  <a:cubicBezTo>
                    <a:pt x="677" y="376"/>
                    <a:pt x="664" y="368"/>
                    <a:pt x="663" y="361"/>
                  </a:cubicBezTo>
                  <a:cubicBezTo>
                    <a:pt x="680" y="316"/>
                    <a:pt x="693" y="283"/>
                    <a:pt x="661" y="243"/>
                  </a:cubicBezTo>
                  <a:cubicBezTo>
                    <a:pt x="648" y="226"/>
                    <a:pt x="624" y="206"/>
                    <a:pt x="590" y="181"/>
                  </a:cubicBezTo>
                  <a:cubicBezTo>
                    <a:pt x="535" y="138"/>
                    <a:pt x="535" y="138"/>
                    <a:pt x="535" y="138"/>
                  </a:cubicBezTo>
                  <a:cubicBezTo>
                    <a:pt x="511" y="120"/>
                    <a:pt x="510" y="122"/>
                    <a:pt x="488" y="151"/>
                  </a:cubicBezTo>
                  <a:cubicBezTo>
                    <a:pt x="369" y="305"/>
                    <a:pt x="369" y="305"/>
                    <a:pt x="369" y="305"/>
                  </a:cubicBezTo>
                  <a:cubicBezTo>
                    <a:pt x="353" y="326"/>
                    <a:pt x="355" y="328"/>
                    <a:pt x="378" y="346"/>
                  </a:cubicBezTo>
                  <a:cubicBezTo>
                    <a:pt x="423" y="380"/>
                    <a:pt x="423" y="380"/>
                    <a:pt x="423" y="380"/>
                  </a:cubicBezTo>
                  <a:cubicBezTo>
                    <a:pt x="455" y="405"/>
                    <a:pt x="480" y="422"/>
                    <a:pt x="492" y="426"/>
                  </a:cubicBezTo>
                  <a:cubicBezTo>
                    <a:pt x="504" y="430"/>
                    <a:pt x="512" y="429"/>
                    <a:pt x="531" y="413"/>
                  </a:cubicBezTo>
                  <a:cubicBezTo>
                    <a:pt x="561" y="386"/>
                    <a:pt x="561" y="386"/>
                    <a:pt x="561" y="386"/>
                  </a:cubicBezTo>
                  <a:cubicBezTo>
                    <a:pt x="569" y="385"/>
                    <a:pt x="582" y="395"/>
                    <a:pt x="581" y="402"/>
                  </a:cubicBezTo>
                  <a:cubicBezTo>
                    <a:pt x="567" y="421"/>
                    <a:pt x="541" y="449"/>
                    <a:pt x="518" y="478"/>
                  </a:cubicBezTo>
                  <a:cubicBezTo>
                    <a:pt x="497" y="505"/>
                    <a:pt x="477" y="537"/>
                    <a:pt x="464" y="554"/>
                  </a:cubicBezTo>
                  <a:cubicBezTo>
                    <a:pt x="457" y="557"/>
                    <a:pt x="444" y="547"/>
                    <a:pt x="444" y="539"/>
                  </a:cubicBezTo>
                  <a:cubicBezTo>
                    <a:pt x="460" y="504"/>
                    <a:pt x="460" y="504"/>
                    <a:pt x="460" y="504"/>
                  </a:cubicBezTo>
                  <a:cubicBezTo>
                    <a:pt x="467" y="488"/>
                    <a:pt x="471" y="472"/>
                    <a:pt x="458" y="456"/>
                  </a:cubicBezTo>
                  <a:cubicBezTo>
                    <a:pt x="450" y="445"/>
                    <a:pt x="432" y="430"/>
                    <a:pt x="402" y="407"/>
                  </a:cubicBezTo>
                  <a:cubicBezTo>
                    <a:pt x="358" y="373"/>
                    <a:pt x="358" y="373"/>
                    <a:pt x="358" y="373"/>
                  </a:cubicBezTo>
                  <a:cubicBezTo>
                    <a:pt x="335" y="355"/>
                    <a:pt x="332" y="354"/>
                    <a:pt x="316" y="374"/>
                  </a:cubicBezTo>
                  <a:cubicBezTo>
                    <a:pt x="233" y="482"/>
                    <a:pt x="233" y="482"/>
                    <a:pt x="233" y="482"/>
                  </a:cubicBezTo>
                  <a:cubicBezTo>
                    <a:pt x="202" y="523"/>
                    <a:pt x="184" y="551"/>
                    <a:pt x="186" y="574"/>
                  </a:cubicBezTo>
                  <a:cubicBezTo>
                    <a:pt x="188" y="590"/>
                    <a:pt x="198" y="611"/>
                    <a:pt x="266" y="663"/>
                  </a:cubicBezTo>
                  <a:cubicBezTo>
                    <a:pt x="325" y="708"/>
                    <a:pt x="349" y="723"/>
                    <a:pt x="373" y="727"/>
                  </a:cubicBezTo>
                  <a:cubicBezTo>
                    <a:pt x="393" y="730"/>
                    <a:pt x="434" y="719"/>
                    <a:pt x="485" y="694"/>
                  </a:cubicBezTo>
                  <a:cubicBezTo>
                    <a:pt x="493" y="695"/>
                    <a:pt x="502" y="705"/>
                    <a:pt x="500" y="715"/>
                  </a:cubicBezTo>
                  <a:cubicBezTo>
                    <a:pt x="474" y="737"/>
                    <a:pt x="409" y="782"/>
                    <a:pt x="383" y="795"/>
                  </a:cubicBezTo>
                  <a:cubicBezTo>
                    <a:pt x="315" y="740"/>
                    <a:pt x="247" y="687"/>
                    <a:pt x="179" y="634"/>
                  </a:cubicBezTo>
                  <a:cubicBezTo>
                    <a:pt x="109" y="581"/>
                    <a:pt x="109" y="581"/>
                    <a:pt x="109" y="581"/>
                  </a:cubicBezTo>
                  <a:cubicBezTo>
                    <a:pt x="76" y="555"/>
                    <a:pt x="50" y="536"/>
                    <a:pt x="3" y="503"/>
                  </a:cubicBezTo>
                  <a:cubicBezTo>
                    <a:pt x="0" y="497"/>
                    <a:pt x="8" y="483"/>
                    <a:pt x="16" y="482"/>
                  </a:cubicBezTo>
                  <a:cubicBezTo>
                    <a:pt x="43" y="499"/>
                    <a:pt x="43" y="499"/>
                    <a:pt x="43" y="499"/>
                  </a:cubicBezTo>
                  <a:cubicBezTo>
                    <a:pt x="90" y="529"/>
                    <a:pt x="103" y="521"/>
                    <a:pt x="165" y="440"/>
                  </a:cubicBezTo>
                  <a:lnTo>
                    <a:pt x="378"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8" name="Freeform 256"/>
            <p:cNvSpPr>
              <a:spLocks noEditPoints="1"/>
            </p:cNvSpPr>
            <p:nvPr/>
          </p:nvSpPr>
          <p:spPr bwMode="auto">
            <a:xfrm>
              <a:off x="7574" y="261"/>
              <a:ext cx="101" cy="102"/>
            </a:xfrm>
            <a:custGeom>
              <a:avLst/>
              <a:gdLst>
                <a:gd name="T0" fmla="*/ 485 w 796"/>
                <a:gd name="T1" fmla="*/ 125 h 792"/>
                <a:gd name="T2" fmla="*/ 543 w 796"/>
                <a:gd name="T3" fmla="*/ 38 h 792"/>
                <a:gd name="T4" fmla="*/ 534 w 796"/>
                <a:gd name="T5" fmla="*/ 18 h 792"/>
                <a:gd name="T6" fmla="*/ 556 w 796"/>
                <a:gd name="T7" fmla="*/ 6 h 792"/>
                <a:gd name="T8" fmla="*/ 687 w 796"/>
                <a:gd name="T9" fmla="*/ 212 h 792"/>
                <a:gd name="T10" fmla="*/ 770 w 796"/>
                <a:gd name="T11" fmla="*/ 410 h 792"/>
                <a:gd name="T12" fmla="*/ 625 w 796"/>
                <a:gd name="T13" fmla="*/ 726 h 792"/>
                <a:gd name="T14" fmla="*/ 290 w 796"/>
                <a:gd name="T15" fmla="*/ 727 h 792"/>
                <a:gd name="T16" fmla="*/ 139 w 796"/>
                <a:gd name="T17" fmla="*/ 564 h 792"/>
                <a:gd name="T18" fmla="*/ 65 w 796"/>
                <a:gd name="T19" fmla="*/ 424 h 792"/>
                <a:gd name="T20" fmla="*/ 0 w 796"/>
                <a:gd name="T21" fmla="*/ 321 h 792"/>
                <a:gd name="T22" fmla="*/ 20 w 796"/>
                <a:gd name="T23" fmla="*/ 307 h 792"/>
                <a:gd name="T24" fmla="*/ 34 w 796"/>
                <a:gd name="T25" fmla="*/ 325 h 792"/>
                <a:gd name="T26" fmla="*/ 168 w 796"/>
                <a:gd name="T27" fmla="*/ 313 h 792"/>
                <a:gd name="T28" fmla="*/ 485 w 796"/>
                <a:gd name="T29" fmla="*/ 125 h 792"/>
                <a:gd name="T30" fmla="*/ 228 w 796"/>
                <a:gd name="T31" fmla="*/ 370 h 792"/>
                <a:gd name="T32" fmla="*/ 147 w 796"/>
                <a:gd name="T33" fmla="*/ 441 h 792"/>
                <a:gd name="T34" fmla="*/ 174 w 796"/>
                <a:gd name="T35" fmla="*/ 564 h 792"/>
                <a:gd name="T36" fmla="*/ 574 w 796"/>
                <a:gd name="T37" fmla="*/ 643 h 792"/>
                <a:gd name="T38" fmla="*/ 665 w 796"/>
                <a:gd name="T39" fmla="*/ 234 h 792"/>
                <a:gd name="T40" fmla="*/ 604 w 796"/>
                <a:gd name="T41" fmla="*/ 158 h 792"/>
                <a:gd name="T42" fmla="*/ 536 w 796"/>
                <a:gd name="T43" fmla="*/ 187 h 792"/>
                <a:gd name="T44" fmla="*/ 228 w 796"/>
                <a:gd name="T45" fmla="*/ 37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 h="792">
                  <a:moveTo>
                    <a:pt x="485" y="125"/>
                  </a:moveTo>
                  <a:cubicBezTo>
                    <a:pt x="543" y="90"/>
                    <a:pt x="558" y="76"/>
                    <a:pt x="543" y="38"/>
                  </a:cubicBezTo>
                  <a:cubicBezTo>
                    <a:pt x="534" y="18"/>
                    <a:pt x="534" y="18"/>
                    <a:pt x="534" y="18"/>
                  </a:cubicBezTo>
                  <a:cubicBezTo>
                    <a:pt x="535" y="9"/>
                    <a:pt x="547" y="0"/>
                    <a:pt x="556" y="6"/>
                  </a:cubicBezTo>
                  <a:cubicBezTo>
                    <a:pt x="602" y="75"/>
                    <a:pt x="644" y="141"/>
                    <a:pt x="687" y="212"/>
                  </a:cubicBezTo>
                  <a:cubicBezTo>
                    <a:pt x="728" y="282"/>
                    <a:pt x="758" y="344"/>
                    <a:pt x="770" y="410"/>
                  </a:cubicBezTo>
                  <a:cubicBezTo>
                    <a:pt x="796" y="547"/>
                    <a:pt x="735" y="660"/>
                    <a:pt x="625" y="726"/>
                  </a:cubicBezTo>
                  <a:cubicBezTo>
                    <a:pt x="519" y="789"/>
                    <a:pt x="398" y="792"/>
                    <a:pt x="290" y="727"/>
                  </a:cubicBezTo>
                  <a:cubicBezTo>
                    <a:pt x="228" y="690"/>
                    <a:pt x="177" y="628"/>
                    <a:pt x="139" y="564"/>
                  </a:cubicBezTo>
                  <a:cubicBezTo>
                    <a:pt x="107" y="511"/>
                    <a:pt x="82" y="453"/>
                    <a:pt x="65" y="424"/>
                  </a:cubicBezTo>
                  <a:cubicBezTo>
                    <a:pt x="44" y="389"/>
                    <a:pt x="25" y="360"/>
                    <a:pt x="0" y="321"/>
                  </a:cubicBezTo>
                  <a:cubicBezTo>
                    <a:pt x="0" y="315"/>
                    <a:pt x="12" y="305"/>
                    <a:pt x="20" y="307"/>
                  </a:cubicBezTo>
                  <a:cubicBezTo>
                    <a:pt x="34" y="325"/>
                    <a:pt x="34" y="325"/>
                    <a:pt x="34" y="325"/>
                  </a:cubicBezTo>
                  <a:cubicBezTo>
                    <a:pt x="70" y="369"/>
                    <a:pt x="81" y="365"/>
                    <a:pt x="168" y="313"/>
                  </a:cubicBezTo>
                  <a:lnTo>
                    <a:pt x="485" y="125"/>
                  </a:lnTo>
                  <a:close/>
                  <a:moveTo>
                    <a:pt x="228" y="370"/>
                  </a:moveTo>
                  <a:cubicBezTo>
                    <a:pt x="184" y="396"/>
                    <a:pt x="158" y="415"/>
                    <a:pt x="147" y="441"/>
                  </a:cubicBezTo>
                  <a:cubicBezTo>
                    <a:pt x="132" y="474"/>
                    <a:pt x="142" y="511"/>
                    <a:pt x="174" y="564"/>
                  </a:cubicBezTo>
                  <a:cubicBezTo>
                    <a:pt x="270" y="726"/>
                    <a:pt x="419" y="735"/>
                    <a:pt x="574" y="643"/>
                  </a:cubicBezTo>
                  <a:cubicBezTo>
                    <a:pt x="666" y="589"/>
                    <a:pt x="794" y="452"/>
                    <a:pt x="665" y="234"/>
                  </a:cubicBezTo>
                  <a:cubicBezTo>
                    <a:pt x="635" y="185"/>
                    <a:pt x="613" y="162"/>
                    <a:pt x="604" y="158"/>
                  </a:cubicBezTo>
                  <a:cubicBezTo>
                    <a:pt x="595" y="154"/>
                    <a:pt x="573" y="165"/>
                    <a:pt x="536" y="187"/>
                  </a:cubicBezTo>
                  <a:lnTo>
                    <a:pt x="228" y="3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9" name="Freeform 257"/>
            <p:cNvSpPr>
              <a:spLocks/>
            </p:cNvSpPr>
            <p:nvPr/>
          </p:nvSpPr>
          <p:spPr bwMode="auto">
            <a:xfrm>
              <a:off x="7616" y="348"/>
              <a:ext cx="88" cy="60"/>
            </a:xfrm>
            <a:custGeom>
              <a:avLst/>
              <a:gdLst>
                <a:gd name="T0" fmla="*/ 493 w 691"/>
                <a:gd name="T1" fmla="*/ 134 h 463"/>
                <a:gd name="T2" fmla="*/ 589 w 691"/>
                <a:gd name="T3" fmla="*/ 35 h 463"/>
                <a:gd name="T4" fmla="*/ 582 w 691"/>
                <a:gd name="T5" fmla="*/ 11 h 463"/>
                <a:gd name="T6" fmla="*/ 605 w 691"/>
                <a:gd name="T7" fmla="*/ 4 h 463"/>
                <a:gd name="T8" fmla="*/ 645 w 691"/>
                <a:gd name="T9" fmla="*/ 120 h 463"/>
                <a:gd name="T10" fmla="*/ 691 w 691"/>
                <a:gd name="T11" fmla="*/ 232 h 463"/>
                <a:gd name="T12" fmla="*/ 668 w 691"/>
                <a:gd name="T13" fmla="*/ 242 h 463"/>
                <a:gd name="T14" fmla="*/ 658 w 691"/>
                <a:gd name="T15" fmla="*/ 220 h 463"/>
                <a:gd name="T16" fmla="*/ 521 w 691"/>
                <a:gd name="T17" fmla="*/ 208 h 463"/>
                <a:gd name="T18" fmla="*/ 198 w 691"/>
                <a:gd name="T19" fmla="*/ 329 h 463"/>
                <a:gd name="T20" fmla="*/ 103 w 691"/>
                <a:gd name="T21" fmla="*/ 428 h 463"/>
                <a:gd name="T22" fmla="*/ 109 w 691"/>
                <a:gd name="T23" fmla="*/ 452 h 463"/>
                <a:gd name="T24" fmla="*/ 85 w 691"/>
                <a:gd name="T25" fmla="*/ 458 h 463"/>
                <a:gd name="T26" fmla="*/ 46 w 691"/>
                <a:gd name="T27" fmla="*/ 345 h 463"/>
                <a:gd name="T28" fmla="*/ 0 w 691"/>
                <a:gd name="T29" fmla="*/ 231 h 463"/>
                <a:gd name="T30" fmla="*/ 22 w 691"/>
                <a:gd name="T31" fmla="*/ 221 h 463"/>
                <a:gd name="T32" fmla="*/ 34 w 691"/>
                <a:gd name="T33" fmla="*/ 243 h 463"/>
                <a:gd name="T34" fmla="*/ 170 w 691"/>
                <a:gd name="T35" fmla="*/ 255 h 463"/>
                <a:gd name="T36" fmla="*/ 493 w 691"/>
                <a:gd name="T37"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1" h="463">
                  <a:moveTo>
                    <a:pt x="493" y="134"/>
                  </a:moveTo>
                  <a:cubicBezTo>
                    <a:pt x="589" y="98"/>
                    <a:pt x="604" y="90"/>
                    <a:pt x="589" y="35"/>
                  </a:cubicBezTo>
                  <a:cubicBezTo>
                    <a:pt x="582" y="11"/>
                    <a:pt x="582" y="11"/>
                    <a:pt x="582" y="11"/>
                  </a:cubicBezTo>
                  <a:cubicBezTo>
                    <a:pt x="583" y="4"/>
                    <a:pt x="601" y="0"/>
                    <a:pt x="605" y="4"/>
                  </a:cubicBezTo>
                  <a:cubicBezTo>
                    <a:pt x="621" y="51"/>
                    <a:pt x="631" y="82"/>
                    <a:pt x="645" y="120"/>
                  </a:cubicBezTo>
                  <a:cubicBezTo>
                    <a:pt x="659" y="156"/>
                    <a:pt x="672" y="187"/>
                    <a:pt x="691" y="232"/>
                  </a:cubicBezTo>
                  <a:cubicBezTo>
                    <a:pt x="690" y="238"/>
                    <a:pt x="674" y="246"/>
                    <a:pt x="668" y="242"/>
                  </a:cubicBezTo>
                  <a:cubicBezTo>
                    <a:pt x="658" y="220"/>
                    <a:pt x="658" y="220"/>
                    <a:pt x="658" y="220"/>
                  </a:cubicBezTo>
                  <a:cubicBezTo>
                    <a:pt x="633" y="168"/>
                    <a:pt x="617" y="172"/>
                    <a:pt x="521" y="208"/>
                  </a:cubicBezTo>
                  <a:cubicBezTo>
                    <a:pt x="198" y="329"/>
                    <a:pt x="198" y="329"/>
                    <a:pt x="198" y="329"/>
                  </a:cubicBezTo>
                  <a:cubicBezTo>
                    <a:pt x="101" y="365"/>
                    <a:pt x="89" y="372"/>
                    <a:pt x="103" y="428"/>
                  </a:cubicBezTo>
                  <a:cubicBezTo>
                    <a:pt x="109" y="452"/>
                    <a:pt x="109" y="452"/>
                    <a:pt x="109" y="452"/>
                  </a:cubicBezTo>
                  <a:cubicBezTo>
                    <a:pt x="107" y="459"/>
                    <a:pt x="90" y="463"/>
                    <a:pt x="85" y="458"/>
                  </a:cubicBezTo>
                  <a:cubicBezTo>
                    <a:pt x="70" y="412"/>
                    <a:pt x="60" y="381"/>
                    <a:pt x="46" y="345"/>
                  </a:cubicBezTo>
                  <a:cubicBezTo>
                    <a:pt x="32" y="306"/>
                    <a:pt x="19" y="276"/>
                    <a:pt x="0" y="231"/>
                  </a:cubicBezTo>
                  <a:cubicBezTo>
                    <a:pt x="1" y="225"/>
                    <a:pt x="15" y="217"/>
                    <a:pt x="22" y="221"/>
                  </a:cubicBezTo>
                  <a:cubicBezTo>
                    <a:pt x="34" y="243"/>
                    <a:pt x="34" y="243"/>
                    <a:pt x="34" y="243"/>
                  </a:cubicBezTo>
                  <a:cubicBezTo>
                    <a:pt x="60" y="294"/>
                    <a:pt x="74" y="291"/>
                    <a:pt x="170" y="255"/>
                  </a:cubicBezTo>
                  <a:lnTo>
                    <a:pt x="493"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0" name="Freeform 258"/>
            <p:cNvSpPr>
              <a:spLocks/>
            </p:cNvSpPr>
            <p:nvPr/>
          </p:nvSpPr>
          <p:spPr bwMode="auto">
            <a:xfrm>
              <a:off x="7639" y="460"/>
              <a:ext cx="87" cy="50"/>
            </a:xfrm>
            <a:custGeom>
              <a:avLst/>
              <a:gdLst>
                <a:gd name="T0" fmla="*/ 6 w 682"/>
                <a:gd name="T1" fmla="*/ 189 h 391"/>
                <a:gd name="T2" fmla="*/ 31 w 682"/>
                <a:gd name="T3" fmla="*/ 36 h 391"/>
                <a:gd name="T4" fmla="*/ 165 w 682"/>
                <a:gd name="T5" fmla="*/ 0 h 391"/>
                <a:gd name="T6" fmla="*/ 170 w 682"/>
                <a:gd name="T7" fmla="*/ 23 h 391"/>
                <a:gd name="T8" fmla="*/ 37 w 682"/>
                <a:gd name="T9" fmla="*/ 200 h 391"/>
                <a:gd name="T10" fmla="*/ 157 w 682"/>
                <a:gd name="T11" fmla="*/ 313 h 391"/>
                <a:gd name="T12" fmla="*/ 287 w 682"/>
                <a:gd name="T13" fmla="*/ 225 h 391"/>
                <a:gd name="T14" fmla="*/ 340 w 682"/>
                <a:gd name="T15" fmla="*/ 128 h 391"/>
                <a:gd name="T16" fmla="*/ 499 w 682"/>
                <a:gd name="T17" fmla="*/ 12 h 391"/>
                <a:gd name="T18" fmla="*/ 680 w 682"/>
                <a:gd name="T19" fmla="*/ 198 h 391"/>
                <a:gd name="T20" fmla="*/ 673 w 682"/>
                <a:gd name="T21" fmla="*/ 289 h 391"/>
                <a:gd name="T22" fmla="*/ 670 w 682"/>
                <a:gd name="T23" fmla="*/ 324 h 391"/>
                <a:gd name="T24" fmla="*/ 553 w 682"/>
                <a:gd name="T25" fmla="*/ 349 h 391"/>
                <a:gd name="T26" fmla="*/ 548 w 682"/>
                <a:gd name="T27" fmla="*/ 325 h 391"/>
                <a:gd name="T28" fmla="*/ 649 w 682"/>
                <a:gd name="T29" fmla="*/ 186 h 391"/>
                <a:gd name="T30" fmla="*/ 533 w 682"/>
                <a:gd name="T31" fmla="*/ 78 h 391"/>
                <a:gd name="T32" fmla="*/ 420 w 682"/>
                <a:gd name="T33" fmla="*/ 169 h 391"/>
                <a:gd name="T34" fmla="*/ 377 w 682"/>
                <a:gd name="T35" fmla="*/ 249 h 391"/>
                <a:gd name="T36" fmla="*/ 199 w 682"/>
                <a:gd name="T37" fmla="*/ 383 h 391"/>
                <a:gd name="T38" fmla="*/ 6 w 682"/>
                <a:gd name="T39" fmla="*/ 18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 h="391">
                  <a:moveTo>
                    <a:pt x="6" y="189"/>
                  </a:moveTo>
                  <a:cubicBezTo>
                    <a:pt x="0" y="108"/>
                    <a:pt x="22" y="55"/>
                    <a:pt x="31" y="36"/>
                  </a:cubicBezTo>
                  <a:cubicBezTo>
                    <a:pt x="52" y="23"/>
                    <a:pt x="120" y="6"/>
                    <a:pt x="165" y="0"/>
                  </a:cubicBezTo>
                  <a:cubicBezTo>
                    <a:pt x="172" y="5"/>
                    <a:pt x="175" y="19"/>
                    <a:pt x="170" y="23"/>
                  </a:cubicBezTo>
                  <a:cubicBezTo>
                    <a:pt x="121" y="41"/>
                    <a:pt x="29" y="88"/>
                    <a:pt x="37" y="200"/>
                  </a:cubicBezTo>
                  <a:cubicBezTo>
                    <a:pt x="43" y="281"/>
                    <a:pt x="98" y="317"/>
                    <a:pt x="157" y="313"/>
                  </a:cubicBezTo>
                  <a:cubicBezTo>
                    <a:pt x="199" y="310"/>
                    <a:pt x="246" y="298"/>
                    <a:pt x="287" y="225"/>
                  </a:cubicBezTo>
                  <a:cubicBezTo>
                    <a:pt x="340" y="128"/>
                    <a:pt x="340" y="128"/>
                    <a:pt x="340" y="128"/>
                  </a:cubicBezTo>
                  <a:cubicBezTo>
                    <a:pt x="369" y="78"/>
                    <a:pt x="420" y="18"/>
                    <a:pt x="499" y="12"/>
                  </a:cubicBezTo>
                  <a:cubicBezTo>
                    <a:pt x="592" y="6"/>
                    <a:pt x="671" y="73"/>
                    <a:pt x="680" y="198"/>
                  </a:cubicBezTo>
                  <a:cubicBezTo>
                    <a:pt x="682" y="228"/>
                    <a:pt x="679" y="264"/>
                    <a:pt x="673" y="289"/>
                  </a:cubicBezTo>
                  <a:cubicBezTo>
                    <a:pt x="671" y="302"/>
                    <a:pt x="669" y="316"/>
                    <a:pt x="670" y="324"/>
                  </a:cubicBezTo>
                  <a:cubicBezTo>
                    <a:pt x="647" y="334"/>
                    <a:pt x="593" y="346"/>
                    <a:pt x="553" y="349"/>
                  </a:cubicBezTo>
                  <a:cubicBezTo>
                    <a:pt x="547" y="346"/>
                    <a:pt x="543" y="330"/>
                    <a:pt x="548" y="325"/>
                  </a:cubicBezTo>
                  <a:cubicBezTo>
                    <a:pt x="594" y="309"/>
                    <a:pt x="655" y="279"/>
                    <a:pt x="649" y="186"/>
                  </a:cubicBezTo>
                  <a:cubicBezTo>
                    <a:pt x="642" y="91"/>
                    <a:pt x="578" y="75"/>
                    <a:pt x="533" y="78"/>
                  </a:cubicBezTo>
                  <a:cubicBezTo>
                    <a:pt x="477" y="82"/>
                    <a:pt x="441" y="131"/>
                    <a:pt x="420" y="169"/>
                  </a:cubicBezTo>
                  <a:cubicBezTo>
                    <a:pt x="377" y="249"/>
                    <a:pt x="377" y="249"/>
                    <a:pt x="377" y="249"/>
                  </a:cubicBezTo>
                  <a:cubicBezTo>
                    <a:pt x="343" y="313"/>
                    <a:pt x="291" y="377"/>
                    <a:pt x="199" y="383"/>
                  </a:cubicBezTo>
                  <a:cubicBezTo>
                    <a:pt x="93" y="391"/>
                    <a:pt x="15" y="315"/>
                    <a:pt x="6" y="1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1" name="Freeform 259"/>
            <p:cNvSpPr>
              <a:spLocks noEditPoints="1"/>
            </p:cNvSpPr>
            <p:nvPr/>
          </p:nvSpPr>
          <p:spPr bwMode="auto">
            <a:xfrm>
              <a:off x="7635" y="509"/>
              <a:ext cx="88" cy="83"/>
            </a:xfrm>
            <a:custGeom>
              <a:avLst/>
              <a:gdLst>
                <a:gd name="T0" fmla="*/ 253 w 689"/>
                <a:gd name="T1" fmla="*/ 444 h 649"/>
                <a:gd name="T2" fmla="*/ 281 w 689"/>
                <a:gd name="T3" fmla="*/ 407 h 649"/>
                <a:gd name="T4" fmla="*/ 299 w 689"/>
                <a:gd name="T5" fmla="*/ 262 h 649"/>
                <a:gd name="T6" fmla="*/ 280 w 689"/>
                <a:gd name="T7" fmla="*/ 222 h 649"/>
                <a:gd name="T8" fmla="*/ 183 w 689"/>
                <a:gd name="T9" fmla="*/ 176 h 649"/>
                <a:gd name="T10" fmla="*/ 105 w 689"/>
                <a:gd name="T11" fmla="*/ 146 h 649"/>
                <a:gd name="T12" fmla="*/ 83 w 689"/>
                <a:gd name="T13" fmla="*/ 171 h 649"/>
                <a:gd name="T14" fmla="*/ 76 w 689"/>
                <a:gd name="T15" fmla="*/ 203 h 649"/>
                <a:gd name="T16" fmla="*/ 52 w 689"/>
                <a:gd name="T17" fmla="*/ 198 h 649"/>
                <a:gd name="T18" fmla="*/ 67 w 689"/>
                <a:gd name="T19" fmla="*/ 98 h 649"/>
                <a:gd name="T20" fmla="*/ 75 w 689"/>
                <a:gd name="T21" fmla="*/ 5 h 649"/>
                <a:gd name="T22" fmla="*/ 99 w 689"/>
                <a:gd name="T23" fmla="*/ 6 h 649"/>
                <a:gd name="T24" fmla="*/ 98 w 689"/>
                <a:gd name="T25" fmla="*/ 38 h 649"/>
                <a:gd name="T26" fmla="*/ 139 w 689"/>
                <a:gd name="T27" fmla="*/ 102 h 649"/>
                <a:gd name="T28" fmla="*/ 344 w 689"/>
                <a:gd name="T29" fmla="*/ 212 h 649"/>
                <a:gd name="T30" fmla="*/ 592 w 689"/>
                <a:gd name="T31" fmla="*/ 341 h 649"/>
                <a:gd name="T32" fmla="*/ 658 w 689"/>
                <a:gd name="T33" fmla="*/ 366 h 649"/>
                <a:gd name="T34" fmla="*/ 689 w 689"/>
                <a:gd name="T35" fmla="*/ 420 h 649"/>
                <a:gd name="T36" fmla="*/ 679 w 689"/>
                <a:gd name="T37" fmla="*/ 434 h 649"/>
                <a:gd name="T38" fmla="*/ 545 w 689"/>
                <a:gd name="T39" fmla="*/ 461 h 649"/>
                <a:gd name="T40" fmla="*/ 142 w 689"/>
                <a:gd name="T41" fmla="*/ 547 h 649"/>
                <a:gd name="T42" fmla="*/ 30 w 689"/>
                <a:gd name="T43" fmla="*/ 617 h 649"/>
                <a:gd name="T44" fmla="*/ 24 w 689"/>
                <a:gd name="T45" fmla="*/ 642 h 649"/>
                <a:gd name="T46" fmla="*/ 0 w 689"/>
                <a:gd name="T47" fmla="*/ 640 h 649"/>
                <a:gd name="T48" fmla="*/ 17 w 689"/>
                <a:gd name="T49" fmla="*/ 523 h 649"/>
                <a:gd name="T50" fmla="*/ 27 w 689"/>
                <a:gd name="T51" fmla="*/ 412 h 649"/>
                <a:gd name="T52" fmla="*/ 51 w 689"/>
                <a:gd name="T53" fmla="*/ 413 h 649"/>
                <a:gd name="T54" fmla="*/ 51 w 689"/>
                <a:gd name="T55" fmla="*/ 441 h 649"/>
                <a:gd name="T56" fmla="*/ 64 w 689"/>
                <a:gd name="T57" fmla="*/ 477 h 649"/>
                <a:gd name="T58" fmla="*/ 117 w 689"/>
                <a:gd name="T59" fmla="*/ 471 h 649"/>
                <a:gd name="T60" fmla="*/ 253 w 689"/>
                <a:gd name="T61" fmla="*/ 444 h 649"/>
                <a:gd name="T62" fmla="*/ 361 w 689"/>
                <a:gd name="T63" fmla="*/ 263 h 649"/>
                <a:gd name="T64" fmla="*/ 335 w 689"/>
                <a:gd name="T65" fmla="*/ 281 h 649"/>
                <a:gd name="T66" fmla="*/ 321 w 689"/>
                <a:gd name="T67" fmla="*/ 399 h 649"/>
                <a:gd name="T68" fmla="*/ 349 w 689"/>
                <a:gd name="T69" fmla="*/ 424 h 649"/>
                <a:gd name="T70" fmla="*/ 512 w 689"/>
                <a:gd name="T71" fmla="*/ 390 h 649"/>
                <a:gd name="T72" fmla="*/ 575 w 689"/>
                <a:gd name="T73" fmla="*/ 375 h 649"/>
                <a:gd name="T74" fmla="*/ 576 w 689"/>
                <a:gd name="T75" fmla="*/ 373 h 649"/>
                <a:gd name="T76" fmla="*/ 521 w 689"/>
                <a:gd name="T77" fmla="*/ 343 h 649"/>
                <a:gd name="T78" fmla="*/ 361 w 689"/>
                <a:gd name="T79" fmla="*/ 26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9" h="649">
                  <a:moveTo>
                    <a:pt x="253" y="444"/>
                  </a:moveTo>
                  <a:cubicBezTo>
                    <a:pt x="275" y="439"/>
                    <a:pt x="278" y="436"/>
                    <a:pt x="281" y="407"/>
                  </a:cubicBezTo>
                  <a:cubicBezTo>
                    <a:pt x="299" y="262"/>
                    <a:pt x="299" y="262"/>
                    <a:pt x="299" y="262"/>
                  </a:cubicBezTo>
                  <a:cubicBezTo>
                    <a:pt x="301" y="237"/>
                    <a:pt x="299" y="231"/>
                    <a:pt x="280" y="222"/>
                  </a:cubicBezTo>
                  <a:cubicBezTo>
                    <a:pt x="183" y="176"/>
                    <a:pt x="183" y="176"/>
                    <a:pt x="183" y="176"/>
                  </a:cubicBezTo>
                  <a:cubicBezTo>
                    <a:pt x="141" y="157"/>
                    <a:pt x="116" y="147"/>
                    <a:pt x="105" y="146"/>
                  </a:cubicBezTo>
                  <a:cubicBezTo>
                    <a:pt x="93" y="144"/>
                    <a:pt x="87" y="149"/>
                    <a:pt x="83" y="171"/>
                  </a:cubicBezTo>
                  <a:cubicBezTo>
                    <a:pt x="76" y="203"/>
                    <a:pt x="76" y="203"/>
                    <a:pt x="76" y="203"/>
                  </a:cubicBezTo>
                  <a:cubicBezTo>
                    <a:pt x="70" y="209"/>
                    <a:pt x="55" y="207"/>
                    <a:pt x="52" y="198"/>
                  </a:cubicBezTo>
                  <a:cubicBezTo>
                    <a:pt x="57" y="173"/>
                    <a:pt x="61" y="143"/>
                    <a:pt x="67" y="98"/>
                  </a:cubicBezTo>
                  <a:cubicBezTo>
                    <a:pt x="71" y="66"/>
                    <a:pt x="73" y="32"/>
                    <a:pt x="75" y="5"/>
                  </a:cubicBezTo>
                  <a:cubicBezTo>
                    <a:pt x="79" y="0"/>
                    <a:pt x="95" y="0"/>
                    <a:pt x="99" y="6"/>
                  </a:cubicBezTo>
                  <a:cubicBezTo>
                    <a:pt x="98" y="38"/>
                    <a:pt x="98" y="38"/>
                    <a:pt x="98" y="38"/>
                  </a:cubicBezTo>
                  <a:cubicBezTo>
                    <a:pt x="98" y="62"/>
                    <a:pt x="106" y="84"/>
                    <a:pt x="139" y="102"/>
                  </a:cubicBezTo>
                  <a:cubicBezTo>
                    <a:pt x="181" y="125"/>
                    <a:pt x="240" y="159"/>
                    <a:pt x="344" y="212"/>
                  </a:cubicBezTo>
                  <a:cubicBezTo>
                    <a:pt x="592" y="341"/>
                    <a:pt x="592" y="341"/>
                    <a:pt x="592" y="341"/>
                  </a:cubicBezTo>
                  <a:cubicBezTo>
                    <a:pt x="625" y="359"/>
                    <a:pt x="643" y="367"/>
                    <a:pt x="658" y="366"/>
                  </a:cubicBezTo>
                  <a:cubicBezTo>
                    <a:pt x="662" y="390"/>
                    <a:pt x="678" y="408"/>
                    <a:pt x="689" y="420"/>
                  </a:cubicBezTo>
                  <a:cubicBezTo>
                    <a:pt x="688" y="426"/>
                    <a:pt x="686" y="432"/>
                    <a:pt x="679" y="434"/>
                  </a:cubicBezTo>
                  <a:cubicBezTo>
                    <a:pt x="635" y="441"/>
                    <a:pt x="589" y="451"/>
                    <a:pt x="545" y="461"/>
                  </a:cubicBezTo>
                  <a:cubicBezTo>
                    <a:pt x="142" y="547"/>
                    <a:pt x="142" y="547"/>
                    <a:pt x="142" y="547"/>
                  </a:cubicBezTo>
                  <a:cubicBezTo>
                    <a:pt x="56" y="565"/>
                    <a:pt x="40" y="576"/>
                    <a:pt x="30" y="617"/>
                  </a:cubicBezTo>
                  <a:cubicBezTo>
                    <a:pt x="24" y="642"/>
                    <a:pt x="24" y="642"/>
                    <a:pt x="24" y="642"/>
                  </a:cubicBezTo>
                  <a:cubicBezTo>
                    <a:pt x="18" y="649"/>
                    <a:pt x="3" y="645"/>
                    <a:pt x="0" y="640"/>
                  </a:cubicBezTo>
                  <a:cubicBezTo>
                    <a:pt x="7" y="600"/>
                    <a:pt x="11" y="567"/>
                    <a:pt x="17" y="523"/>
                  </a:cubicBezTo>
                  <a:cubicBezTo>
                    <a:pt x="22" y="477"/>
                    <a:pt x="25" y="440"/>
                    <a:pt x="27" y="412"/>
                  </a:cubicBezTo>
                  <a:cubicBezTo>
                    <a:pt x="32" y="405"/>
                    <a:pt x="47" y="406"/>
                    <a:pt x="51" y="413"/>
                  </a:cubicBezTo>
                  <a:cubicBezTo>
                    <a:pt x="51" y="441"/>
                    <a:pt x="51" y="441"/>
                    <a:pt x="51" y="441"/>
                  </a:cubicBezTo>
                  <a:cubicBezTo>
                    <a:pt x="50" y="462"/>
                    <a:pt x="55" y="476"/>
                    <a:pt x="64" y="477"/>
                  </a:cubicBezTo>
                  <a:cubicBezTo>
                    <a:pt x="75" y="478"/>
                    <a:pt x="93" y="476"/>
                    <a:pt x="117" y="471"/>
                  </a:cubicBezTo>
                  <a:lnTo>
                    <a:pt x="253" y="444"/>
                  </a:lnTo>
                  <a:close/>
                  <a:moveTo>
                    <a:pt x="361" y="263"/>
                  </a:moveTo>
                  <a:cubicBezTo>
                    <a:pt x="340" y="253"/>
                    <a:pt x="339" y="253"/>
                    <a:pt x="335" y="281"/>
                  </a:cubicBezTo>
                  <a:cubicBezTo>
                    <a:pt x="321" y="399"/>
                    <a:pt x="321" y="399"/>
                    <a:pt x="321" y="399"/>
                  </a:cubicBezTo>
                  <a:cubicBezTo>
                    <a:pt x="318" y="427"/>
                    <a:pt x="322" y="429"/>
                    <a:pt x="349" y="424"/>
                  </a:cubicBezTo>
                  <a:cubicBezTo>
                    <a:pt x="512" y="390"/>
                    <a:pt x="512" y="390"/>
                    <a:pt x="512" y="390"/>
                  </a:cubicBezTo>
                  <a:cubicBezTo>
                    <a:pt x="536" y="385"/>
                    <a:pt x="563" y="380"/>
                    <a:pt x="575" y="375"/>
                  </a:cubicBezTo>
                  <a:cubicBezTo>
                    <a:pt x="576" y="373"/>
                    <a:pt x="576" y="373"/>
                    <a:pt x="576" y="373"/>
                  </a:cubicBezTo>
                  <a:cubicBezTo>
                    <a:pt x="571" y="370"/>
                    <a:pt x="549" y="358"/>
                    <a:pt x="521" y="343"/>
                  </a:cubicBezTo>
                  <a:lnTo>
                    <a:pt x="361" y="2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2" name="Freeform 260"/>
            <p:cNvSpPr>
              <a:spLocks/>
            </p:cNvSpPr>
            <p:nvPr/>
          </p:nvSpPr>
          <p:spPr bwMode="auto">
            <a:xfrm>
              <a:off x="7608" y="588"/>
              <a:ext cx="106" cy="112"/>
            </a:xfrm>
            <a:custGeom>
              <a:avLst/>
              <a:gdLst>
                <a:gd name="T0" fmla="*/ 167 w 832"/>
                <a:gd name="T1" fmla="*/ 628 h 877"/>
                <a:gd name="T2" fmla="*/ 7 w 832"/>
                <a:gd name="T3" fmla="*/ 572 h 877"/>
                <a:gd name="T4" fmla="*/ 4 w 832"/>
                <a:gd name="T5" fmla="*/ 551 h 877"/>
                <a:gd name="T6" fmla="*/ 184 w 832"/>
                <a:gd name="T7" fmla="*/ 486 h 877"/>
                <a:gd name="T8" fmla="*/ 503 w 832"/>
                <a:gd name="T9" fmla="*/ 364 h 877"/>
                <a:gd name="T10" fmla="*/ 665 w 832"/>
                <a:gd name="T11" fmla="*/ 305 h 877"/>
                <a:gd name="T12" fmla="*/ 666 w 832"/>
                <a:gd name="T13" fmla="*/ 303 h 877"/>
                <a:gd name="T14" fmla="*/ 608 w 832"/>
                <a:gd name="T15" fmla="*/ 276 h 877"/>
                <a:gd name="T16" fmla="*/ 410 w 832"/>
                <a:gd name="T17" fmla="*/ 202 h 877"/>
                <a:gd name="T18" fmla="*/ 216 w 832"/>
                <a:gd name="T19" fmla="*/ 148 h 877"/>
                <a:gd name="T20" fmla="*/ 182 w 832"/>
                <a:gd name="T21" fmla="*/ 188 h 877"/>
                <a:gd name="T22" fmla="*/ 168 w 832"/>
                <a:gd name="T23" fmla="*/ 215 h 877"/>
                <a:gd name="T24" fmla="*/ 146 w 832"/>
                <a:gd name="T25" fmla="*/ 205 h 877"/>
                <a:gd name="T26" fmla="*/ 189 w 832"/>
                <a:gd name="T27" fmla="*/ 100 h 877"/>
                <a:gd name="T28" fmla="*/ 221 w 832"/>
                <a:gd name="T29" fmla="*/ 4 h 877"/>
                <a:gd name="T30" fmla="*/ 245 w 832"/>
                <a:gd name="T31" fmla="*/ 11 h 877"/>
                <a:gd name="T32" fmla="*/ 238 w 832"/>
                <a:gd name="T33" fmla="*/ 36 h 877"/>
                <a:gd name="T34" fmla="*/ 242 w 832"/>
                <a:gd name="T35" fmla="*/ 83 h 877"/>
                <a:gd name="T36" fmla="*/ 424 w 832"/>
                <a:gd name="T37" fmla="*/ 165 h 877"/>
                <a:gd name="T38" fmla="*/ 687 w 832"/>
                <a:gd name="T39" fmla="*/ 263 h 877"/>
                <a:gd name="T40" fmla="*/ 760 w 832"/>
                <a:gd name="T41" fmla="*/ 268 h 877"/>
                <a:gd name="T42" fmla="*/ 803 w 832"/>
                <a:gd name="T43" fmla="*/ 220 h 877"/>
                <a:gd name="T44" fmla="*/ 810 w 832"/>
                <a:gd name="T45" fmla="*/ 205 h 877"/>
                <a:gd name="T46" fmla="*/ 832 w 832"/>
                <a:gd name="T47" fmla="*/ 215 h 877"/>
                <a:gd name="T48" fmla="*/ 791 w 832"/>
                <a:gd name="T49" fmla="*/ 317 h 877"/>
                <a:gd name="T50" fmla="*/ 778 w 832"/>
                <a:gd name="T51" fmla="*/ 360 h 877"/>
                <a:gd name="T52" fmla="*/ 520 w 832"/>
                <a:gd name="T53" fmla="*/ 440 h 877"/>
                <a:gd name="T54" fmla="*/ 388 w 832"/>
                <a:gd name="T55" fmla="*/ 491 h 877"/>
                <a:gd name="T56" fmla="*/ 168 w 832"/>
                <a:gd name="T57" fmla="*/ 580 h 877"/>
                <a:gd name="T58" fmla="*/ 167 w 832"/>
                <a:gd name="T59" fmla="*/ 582 h 877"/>
                <a:gd name="T60" fmla="*/ 204 w 832"/>
                <a:gd name="T61" fmla="*/ 599 h 877"/>
                <a:gd name="T62" fmla="*/ 398 w 832"/>
                <a:gd name="T63" fmla="*/ 672 h 877"/>
                <a:gd name="T64" fmla="*/ 593 w 832"/>
                <a:gd name="T65" fmla="*/ 724 h 877"/>
                <a:gd name="T66" fmla="*/ 632 w 832"/>
                <a:gd name="T67" fmla="*/ 675 h 877"/>
                <a:gd name="T68" fmla="*/ 640 w 832"/>
                <a:gd name="T69" fmla="*/ 660 h 877"/>
                <a:gd name="T70" fmla="*/ 662 w 832"/>
                <a:gd name="T71" fmla="*/ 670 h 877"/>
                <a:gd name="T72" fmla="*/ 619 w 832"/>
                <a:gd name="T73" fmla="*/ 777 h 877"/>
                <a:gd name="T74" fmla="*/ 587 w 832"/>
                <a:gd name="T75" fmla="*/ 871 h 877"/>
                <a:gd name="T76" fmla="*/ 563 w 832"/>
                <a:gd name="T77" fmla="*/ 865 h 877"/>
                <a:gd name="T78" fmla="*/ 566 w 832"/>
                <a:gd name="T79" fmla="*/ 851 h 877"/>
                <a:gd name="T80" fmla="*/ 566 w 832"/>
                <a:gd name="T81" fmla="*/ 793 h 877"/>
                <a:gd name="T82" fmla="*/ 384 w 832"/>
                <a:gd name="T83" fmla="*/ 710 h 877"/>
                <a:gd name="T84" fmla="*/ 167 w 832"/>
                <a:gd name="T85" fmla="*/ 62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2" h="877">
                  <a:moveTo>
                    <a:pt x="167" y="628"/>
                  </a:moveTo>
                  <a:cubicBezTo>
                    <a:pt x="140" y="618"/>
                    <a:pt x="32" y="578"/>
                    <a:pt x="7" y="572"/>
                  </a:cubicBezTo>
                  <a:cubicBezTo>
                    <a:pt x="2" y="568"/>
                    <a:pt x="0" y="561"/>
                    <a:pt x="4" y="551"/>
                  </a:cubicBezTo>
                  <a:cubicBezTo>
                    <a:pt x="23" y="545"/>
                    <a:pt x="65" y="531"/>
                    <a:pt x="184" y="486"/>
                  </a:cubicBezTo>
                  <a:cubicBezTo>
                    <a:pt x="503" y="364"/>
                    <a:pt x="503" y="364"/>
                    <a:pt x="503" y="364"/>
                  </a:cubicBezTo>
                  <a:cubicBezTo>
                    <a:pt x="541" y="350"/>
                    <a:pt x="638" y="316"/>
                    <a:pt x="665" y="305"/>
                  </a:cubicBezTo>
                  <a:cubicBezTo>
                    <a:pt x="666" y="303"/>
                    <a:pt x="666" y="303"/>
                    <a:pt x="666" y="303"/>
                  </a:cubicBezTo>
                  <a:cubicBezTo>
                    <a:pt x="656" y="295"/>
                    <a:pt x="636" y="287"/>
                    <a:pt x="608" y="276"/>
                  </a:cubicBezTo>
                  <a:cubicBezTo>
                    <a:pt x="410" y="202"/>
                    <a:pt x="410" y="202"/>
                    <a:pt x="410" y="202"/>
                  </a:cubicBezTo>
                  <a:cubicBezTo>
                    <a:pt x="368" y="186"/>
                    <a:pt x="249" y="144"/>
                    <a:pt x="216" y="148"/>
                  </a:cubicBezTo>
                  <a:cubicBezTo>
                    <a:pt x="204" y="151"/>
                    <a:pt x="192" y="166"/>
                    <a:pt x="182" y="188"/>
                  </a:cubicBezTo>
                  <a:cubicBezTo>
                    <a:pt x="168" y="215"/>
                    <a:pt x="168" y="215"/>
                    <a:pt x="168" y="215"/>
                  </a:cubicBezTo>
                  <a:cubicBezTo>
                    <a:pt x="159" y="218"/>
                    <a:pt x="148" y="213"/>
                    <a:pt x="146" y="205"/>
                  </a:cubicBezTo>
                  <a:cubicBezTo>
                    <a:pt x="163" y="165"/>
                    <a:pt x="176" y="133"/>
                    <a:pt x="189" y="100"/>
                  </a:cubicBezTo>
                  <a:cubicBezTo>
                    <a:pt x="203" y="61"/>
                    <a:pt x="211" y="37"/>
                    <a:pt x="221" y="4"/>
                  </a:cubicBezTo>
                  <a:cubicBezTo>
                    <a:pt x="228" y="0"/>
                    <a:pt x="241" y="3"/>
                    <a:pt x="245" y="11"/>
                  </a:cubicBezTo>
                  <a:cubicBezTo>
                    <a:pt x="238" y="36"/>
                    <a:pt x="238" y="36"/>
                    <a:pt x="238" y="36"/>
                  </a:cubicBezTo>
                  <a:cubicBezTo>
                    <a:pt x="232" y="58"/>
                    <a:pt x="233" y="75"/>
                    <a:pt x="242" y="83"/>
                  </a:cubicBezTo>
                  <a:cubicBezTo>
                    <a:pt x="270" y="108"/>
                    <a:pt x="381" y="149"/>
                    <a:pt x="424" y="165"/>
                  </a:cubicBezTo>
                  <a:cubicBezTo>
                    <a:pt x="687" y="263"/>
                    <a:pt x="687" y="263"/>
                    <a:pt x="687" y="263"/>
                  </a:cubicBezTo>
                  <a:cubicBezTo>
                    <a:pt x="712" y="273"/>
                    <a:pt x="732" y="279"/>
                    <a:pt x="760" y="268"/>
                  </a:cubicBezTo>
                  <a:cubicBezTo>
                    <a:pt x="777" y="260"/>
                    <a:pt x="792" y="240"/>
                    <a:pt x="803" y="220"/>
                  </a:cubicBezTo>
                  <a:cubicBezTo>
                    <a:pt x="810" y="205"/>
                    <a:pt x="810" y="205"/>
                    <a:pt x="810" y="205"/>
                  </a:cubicBezTo>
                  <a:cubicBezTo>
                    <a:pt x="818" y="201"/>
                    <a:pt x="831" y="206"/>
                    <a:pt x="832" y="215"/>
                  </a:cubicBezTo>
                  <a:cubicBezTo>
                    <a:pt x="816" y="252"/>
                    <a:pt x="797" y="300"/>
                    <a:pt x="791" y="317"/>
                  </a:cubicBezTo>
                  <a:cubicBezTo>
                    <a:pt x="786" y="331"/>
                    <a:pt x="781" y="347"/>
                    <a:pt x="778" y="360"/>
                  </a:cubicBezTo>
                  <a:cubicBezTo>
                    <a:pt x="725" y="360"/>
                    <a:pt x="565" y="424"/>
                    <a:pt x="520" y="440"/>
                  </a:cubicBezTo>
                  <a:cubicBezTo>
                    <a:pt x="388" y="491"/>
                    <a:pt x="388" y="491"/>
                    <a:pt x="388" y="491"/>
                  </a:cubicBezTo>
                  <a:cubicBezTo>
                    <a:pt x="294" y="527"/>
                    <a:pt x="227" y="554"/>
                    <a:pt x="168" y="580"/>
                  </a:cubicBezTo>
                  <a:cubicBezTo>
                    <a:pt x="167" y="582"/>
                    <a:pt x="167" y="582"/>
                    <a:pt x="167" y="582"/>
                  </a:cubicBezTo>
                  <a:cubicBezTo>
                    <a:pt x="170" y="587"/>
                    <a:pt x="185" y="592"/>
                    <a:pt x="204" y="599"/>
                  </a:cubicBezTo>
                  <a:cubicBezTo>
                    <a:pt x="398" y="672"/>
                    <a:pt x="398" y="672"/>
                    <a:pt x="398" y="672"/>
                  </a:cubicBezTo>
                  <a:cubicBezTo>
                    <a:pt x="441" y="688"/>
                    <a:pt x="559" y="732"/>
                    <a:pt x="593" y="724"/>
                  </a:cubicBezTo>
                  <a:cubicBezTo>
                    <a:pt x="603" y="722"/>
                    <a:pt x="614" y="710"/>
                    <a:pt x="632" y="675"/>
                  </a:cubicBezTo>
                  <a:cubicBezTo>
                    <a:pt x="640" y="660"/>
                    <a:pt x="640" y="660"/>
                    <a:pt x="640" y="660"/>
                  </a:cubicBezTo>
                  <a:cubicBezTo>
                    <a:pt x="648" y="656"/>
                    <a:pt x="662" y="662"/>
                    <a:pt x="662" y="670"/>
                  </a:cubicBezTo>
                  <a:cubicBezTo>
                    <a:pt x="644" y="712"/>
                    <a:pt x="632" y="742"/>
                    <a:pt x="619" y="777"/>
                  </a:cubicBezTo>
                  <a:cubicBezTo>
                    <a:pt x="604" y="816"/>
                    <a:pt x="597" y="840"/>
                    <a:pt x="587" y="871"/>
                  </a:cubicBezTo>
                  <a:cubicBezTo>
                    <a:pt x="579" y="877"/>
                    <a:pt x="567" y="872"/>
                    <a:pt x="563" y="865"/>
                  </a:cubicBezTo>
                  <a:cubicBezTo>
                    <a:pt x="566" y="851"/>
                    <a:pt x="566" y="851"/>
                    <a:pt x="566" y="851"/>
                  </a:cubicBezTo>
                  <a:cubicBezTo>
                    <a:pt x="573" y="821"/>
                    <a:pt x="572" y="800"/>
                    <a:pt x="566" y="793"/>
                  </a:cubicBezTo>
                  <a:cubicBezTo>
                    <a:pt x="539" y="766"/>
                    <a:pt x="426" y="725"/>
                    <a:pt x="384" y="710"/>
                  </a:cubicBezTo>
                  <a:lnTo>
                    <a:pt x="167" y="6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3" name="Freeform 261"/>
            <p:cNvSpPr>
              <a:spLocks/>
            </p:cNvSpPr>
            <p:nvPr/>
          </p:nvSpPr>
          <p:spPr bwMode="auto">
            <a:xfrm>
              <a:off x="7585" y="672"/>
              <a:ext cx="87" cy="70"/>
            </a:xfrm>
            <a:custGeom>
              <a:avLst/>
              <a:gdLst>
                <a:gd name="T0" fmla="*/ 508 w 679"/>
                <a:gd name="T1" fmla="*/ 331 h 550"/>
                <a:gd name="T2" fmla="*/ 645 w 679"/>
                <a:gd name="T3" fmla="*/ 345 h 550"/>
                <a:gd name="T4" fmla="*/ 659 w 679"/>
                <a:gd name="T5" fmla="*/ 325 h 550"/>
                <a:gd name="T6" fmla="*/ 679 w 679"/>
                <a:gd name="T7" fmla="*/ 339 h 550"/>
                <a:gd name="T8" fmla="*/ 613 w 679"/>
                <a:gd name="T9" fmla="*/ 442 h 550"/>
                <a:gd name="T10" fmla="*/ 552 w 679"/>
                <a:gd name="T11" fmla="*/ 546 h 550"/>
                <a:gd name="T12" fmla="*/ 531 w 679"/>
                <a:gd name="T13" fmla="*/ 536 h 550"/>
                <a:gd name="T14" fmla="*/ 542 w 679"/>
                <a:gd name="T15" fmla="*/ 514 h 550"/>
                <a:gd name="T16" fmla="*/ 466 w 679"/>
                <a:gd name="T17" fmla="*/ 399 h 550"/>
                <a:gd name="T18" fmla="*/ 172 w 679"/>
                <a:gd name="T19" fmla="*/ 219 h 550"/>
                <a:gd name="T20" fmla="*/ 36 w 679"/>
                <a:gd name="T21" fmla="*/ 205 h 550"/>
                <a:gd name="T22" fmla="*/ 21 w 679"/>
                <a:gd name="T23" fmla="*/ 224 h 550"/>
                <a:gd name="T24" fmla="*/ 1 w 679"/>
                <a:gd name="T25" fmla="*/ 210 h 550"/>
                <a:gd name="T26" fmla="*/ 66 w 679"/>
                <a:gd name="T27" fmla="*/ 109 h 550"/>
                <a:gd name="T28" fmla="*/ 127 w 679"/>
                <a:gd name="T29" fmla="*/ 3 h 550"/>
                <a:gd name="T30" fmla="*/ 149 w 679"/>
                <a:gd name="T31" fmla="*/ 14 h 550"/>
                <a:gd name="T32" fmla="*/ 139 w 679"/>
                <a:gd name="T33" fmla="*/ 36 h 550"/>
                <a:gd name="T34" fmla="*/ 213 w 679"/>
                <a:gd name="T35" fmla="*/ 151 h 550"/>
                <a:gd name="T36" fmla="*/ 508 w 679"/>
                <a:gd name="T37" fmla="*/ 33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9" h="550">
                  <a:moveTo>
                    <a:pt x="508" y="331"/>
                  </a:moveTo>
                  <a:cubicBezTo>
                    <a:pt x="596" y="384"/>
                    <a:pt x="611" y="391"/>
                    <a:pt x="645" y="345"/>
                  </a:cubicBezTo>
                  <a:cubicBezTo>
                    <a:pt x="659" y="325"/>
                    <a:pt x="659" y="325"/>
                    <a:pt x="659" y="325"/>
                  </a:cubicBezTo>
                  <a:cubicBezTo>
                    <a:pt x="666" y="322"/>
                    <a:pt x="679" y="333"/>
                    <a:pt x="679" y="339"/>
                  </a:cubicBezTo>
                  <a:cubicBezTo>
                    <a:pt x="652" y="380"/>
                    <a:pt x="634" y="407"/>
                    <a:pt x="613" y="442"/>
                  </a:cubicBezTo>
                  <a:cubicBezTo>
                    <a:pt x="592" y="475"/>
                    <a:pt x="576" y="504"/>
                    <a:pt x="552" y="546"/>
                  </a:cubicBezTo>
                  <a:cubicBezTo>
                    <a:pt x="547" y="550"/>
                    <a:pt x="531" y="543"/>
                    <a:pt x="531" y="536"/>
                  </a:cubicBezTo>
                  <a:cubicBezTo>
                    <a:pt x="542" y="514"/>
                    <a:pt x="542" y="514"/>
                    <a:pt x="542" y="514"/>
                  </a:cubicBezTo>
                  <a:cubicBezTo>
                    <a:pt x="567" y="462"/>
                    <a:pt x="554" y="452"/>
                    <a:pt x="466" y="399"/>
                  </a:cubicBezTo>
                  <a:cubicBezTo>
                    <a:pt x="172" y="219"/>
                    <a:pt x="172" y="219"/>
                    <a:pt x="172" y="219"/>
                  </a:cubicBezTo>
                  <a:cubicBezTo>
                    <a:pt x="84" y="165"/>
                    <a:pt x="71" y="160"/>
                    <a:pt x="36" y="205"/>
                  </a:cubicBezTo>
                  <a:cubicBezTo>
                    <a:pt x="21" y="224"/>
                    <a:pt x="21" y="224"/>
                    <a:pt x="21" y="224"/>
                  </a:cubicBezTo>
                  <a:cubicBezTo>
                    <a:pt x="14" y="227"/>
                    <a:pt x="0" y="217"/>
                    <a:pt x="1" y="210"/>
                  </a:cubicBezTo>
                  <a:cubicBezTo>
                    <a:pt x="28" y="170"/>
                    <a:pt x="46" y="142"/>
                    <a:pt x="66" y="109"/>
                  </a:cubicBezTo>
                  <a:cubicBezTo>
                    <a:pt x="87" y="74"/>
                    <a:pt x="104" y="46"/>
                    <a:pt x="127" y="3"/>
                  </a:cubicBezTo>
                  <a:cubicBezTo>
                    <a:pt x="133" y="0"/>
                    <a:pt x="147" y="6"/>
                    <a:pt x="149" y="14"/>
                  </a:cubicBezTo>
                  <a:cubicBezTo>
                    <a:pt x="139" y="36"/>
                    <a:pt x="139" y="36"/>
                    <a:pt x="139" y="36"/>
                  </a:cubicBezTo>
                  <a:cubicBezTo>
                    <a:pt x="115" y="89"/>
                    <a:pt x="125" y="97"/>
                    <a:pt x="213" y="151"/>
                  </a:cubicBezTo>
                  <a:lnTo>
                    <a:pt x="508" y="3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4" name="Freeform 262"/>
            <p:cNvSpPr>
              <a:spLocks/>
            </p:cNvSpPr>
            <p:nvPr/>
          </p:nvSpPr>
          <p:spPr bwMode="auto">
            <a:xfrm>
              <a:off x="7549" y="718"/>
              <a:ext cx="99" cy="100"/>
            </a:xfrm>
            <a:custGeom>
              <a:avLst/>
              <a:gdLst>
                <a:gd name="T0" fmla="*/ 171 w 773"/>
                <a:gd name="T1" fmla="*/ 232 h 780"/>
                <a:gd name="T2" fmla="*/ 41 w 773"/>
                <a:gd name="T3" fmla="*/ 196 h 780"/>
                <a:gd name="T4" fmla="*/ 19 w 773"/>
                <a:gd name="T5" fmla="*/ 218 h 780"/>
                <a:gd name="T6" fmla="*/ 2 w 773"/>
                <a:gd name="T7" fmla="*/ 200 h 780"/>
                <a:gd name="T8" fmla="*/ 88 w 773"/>
                <a:gd name="T9" fmla="*/ 106 h 780"/>
                <a:gd name="T10" fmla="*/ 174 w 773"/>
                <a:gd name="T11" fmla="*/ 3 h 780"/>
                <a:gd name="T12" fmla="*/ 192 w 773"/>
                <a:gd name="T13" fmla="*/ 19 h 780"/>
                <a:gd name="T14" fmla="*/ 171 w 773"/>
                <a:gd name="T15" fmla="*/ 47 h 780"/>
                <a:gd name="T16" fmla="*/ 223 w 773"/>
                <a:gd name="T17" fmla="*/ 172 h 780"/>
                <a:gd name="T18" fmla="*/ 550 w 773"/>
                <a:gd name="T19" fmla="*/ 457 h 780"/>
                <a:gd name="T20" fmla="*/ 593 w 773"/>
                <a:gd name="T21" fmla="*/ 455 h 780"/>
                <a:gd name="T22" fmla="*/ 628 w 773"/>
                <a:gd name="T23" fmla="*/ 415 h 780"/>
                <a:gd name="T24" fmla="*/ 688 w 773"/>
                <a:gd name="T25" fmla="*/ 309 h 780"/>
                <a:gd name="T26" fmla="*/ 666 w 773"/>
                <a:gd name="T27" fmla="*/ 232 h 780"/>
                <a:gd name="T28" fmla="*/ 688 w 773"/>
                <a:gd name="T29" fmla="*/ 217 h 780"/>
                <a:gd name="T30" fmla="*/ 773 w 773"/>
                <a:gd name="T31" fmla="*/ 340 h 780"/>
                <a:gd name="T32" fmla="*/ 760 w 773"/>
                <a:gd name="T33" fmla="*/ 354 h 780"/>
                <a:gd name="T34" fmla="*/ 684 w 773"/>
                <a:gd name="T35" fmla="*/ 396 h 780"/>
                <a:gd name="T36" fmla="*/ 426 w 773"/>
                <a:gd name="T37" fmla="*/ 693 h 780"/>
                <a:gd name="T38" fmla="*/ 396 w 773"/>
                <a:gd name="T39" fmla="*/ 768 h 780"/>
                <a:gd name="T40" fmla="*/ 383 w 773"/>
                <a:gd name="T41" fmla="*/ 779 h 780"/>
                <a:gd name="T42" fmla="*/ 281 w 773"/>
                <a:gd name="T43" fmla="*/ 671 h 780"/>
                <a:gd name="T44" fmla="*/ 296 w 773"/>
                <a:gd name="T45" fmla="*/ 651 h 780"/>
                <a:gd name="T46" fmla="*/ 366 w 773"/>
                <a:gd name="T47" fmla="*/ 679 h 780"/>
                <a:gd name="T48" fmla="*/ 458 w 773"/>
                <a:gd name="T49" fmla="*/ 610 h 780"/>
                <a:gd name="T50" fmla="*/ 503 w 773"/>
                <a:gd name="T51" fmla="*/ 558 h 780"/>
                <a:gd name="T52" fmla="*/ 497 w 773"/>
                <a:gd name="T53" fmla="*/ 515 h 780"/>
                <a:gd name="T54" fmla="*/ 171 w 773"/>
                <a:gd name="T55" fmla="*/ 232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3" h="780">
                  <a:moveTo>
                    <a:pt x="171" y="232"/>
                  </a:moveTo>
                  <a:cubicBezTo>
                    <a:pt x="94" y="165"/>
                    <a:pt x="83" y="157"/>
                    <a:pt x="41" y="196"/>
                  </a:cubicBezTo>
                  <a:cubicBezTo>
                    <a:pt x="19" y="218"/>
                    <a:pt x="19" y="218"/>
                    <a:pt x="19" y="218"/>
                  </a:cubicBezTo>
                  <a:cubicBezTo>
                    <a:pt x="12" y="220"/>
                    <a:pt x="0" y="206"/>
                    <a:pt x="2" y="200"/>
                  </a:cubicBezTo>
                  <a:cubicBezTo>
                    <a:pt x="40" y="160"/>
                    <a:pt x="62" y="136"/>
                    <a:pt x="88" y="106"/>
                  </a:cubicBezTo>
                  <a:cubicBezTo>
                    <a:pt x="113" y="77"/>
                    <a:pt x="134" y="51"/>
                    <a:pt x="174" y="3"/>
                  </a:cubicBezTo>
                  <a:cubicBezTo>
                    <a:pt x="180" y="0"/>
                    <a:pt x="193" y="9"/>
                    <a:pt x="192" y="19"/>
                  </a:cubicBezTo>
                  <a:cubicBezTo>
                    <a:pt x="171" y="47"/>
                    <a:pt x="171" y="47"/>
                    <a:pt x="171" y="47"/>
                  </a:cubicBezTo>
                  <a:cubicBezTo>
                    <a:pt x="139" y="92"/>
                    <a:pt x="146" y="105"/>
                    <a:pt x="223" y="172"/>
                  </a:cubicBezTo>
                  <a:cubicBezTo>
                    <a:pt x="550" y="457"/>
                    <a:pt x="550" y="457"/>
                    <a:pt x="550" y="457"/>
                  </a:cubicBezTo>
                  <a:cubicBezTo>
                    <a:pt x="573" y="476"/>
                    <a:pt x="574" y="477"/>
                    <a:pt x="593" y="455"/>
                  </a:cubicBezTo>
                  <a:cubicBezTo>
                    <a:pt x="628" y="415"/>
                    <a:pt x="628" y="415"/>
                    <a:pt x="628" y="415"/>
                  </a:cubicBezTo>
                  <a:cubicBezTo>
                    <a:pt x="655" y="383"/>
                    <a:pt x="689" y="342"/>
                    <a:pt x="688" y="309"/>
                  </a:cubicBezTo>
                  <a:cubicBezTo>
                    <a:pt x="687" y="277"/>
                    <a:pt x="677" y="256"/>
                    <a:pt x="666" y="232"/>
                  </a:cubicBezTo>
                  <a:cubicBezTo>
                    <a:pt x="667" y="222"/>
                    <a:pt x="680" y="215"/>
                    <a:pt x="688" y="217"/>
                  </a:cubicBezTo>
                  <a:cubicBezTo>
                    <a:pt x="710" y="257"/>
                    <a:pt x="748" y="309"/>
                    <a:pt x="773" y="340"/>
                  </a:cubicBezTo>
                  <a:cubicBezTo>
                    <a:pt x="772" y="343"/>
                    <a:pt x="764" y="354"/>
                    <a:pt x="760" y="354"/>
                  </a:cubicBezTo>
                  <a:cubicBezTo>
                    <a:pt x="733" y="338"/>
                    <a:pt x="713" y="363"/>
                    <a:pt x="684" y="396"/>
                  </a:cubicBezTo>
                  <a:cubicBezTo>
                    <a:pt x="426" y="693"/>
                    <a:pt x="426" y="693"/>
                    <a:pt x="426" y="693"/>
                  </a:cubicBezTo>
                  <a:cubicBezTo>
                    <a:pt x="391" y="732"/>
                    <a:pt x="387" y="740"/>
                    <a:pt x="396" y="768"/>
                  </a:cubicBezTo>
                  <a:cubicBezTo>
                    <a:pt x="395" y="773"/>
                    <a:pt x="387" y="780"/>
                    <a:pt x="383" y="779"/>
                  </a:cubicBezTo>
                  <a:cubicBezTo>
                    <a:pt x="360" y="745"/>
                    <a:pt x="305" y="688"/>
                    <a:pt x="281" y="671"/>
                  </a:cubicBezTo>
                  <a:cubicBezTo>
                    <a:pt x="278" y="663"/>
                    <a:pt x="289" y="651"/>
                    <a:pt x="296" y="651"/>
                  </a:cubicBezTo>
                  <a:cubicBezTo>
                    <a:pt x="316" y="665"/>
                    <a:pt x="348" y="683"/>
                    <a:pt x="366" y="679"/>
                  </a:cubicBezTo>
                  <a:cubicBezTo>
                    <a:pt x="393" y="673"/>
                    <a:pt x="423" y="650"/>
                    <a:pt x="458" y="610"/>
                  </a:cubicBezTo>
                  <a:cubicBezTo>
                    <a:pt x="503" y="558"/>
                    <a:pt x="503" y="558"/>
                    <a:pt x="503" y="558"/>
                  </a:cubicBezTo>
                  <a:cubicBezTo>
                    <a:pt x="522" y="536"/>
                    <a:pt x="521" y="536"/>
                    <a:pt x="497" y="515"/>
                  </a:cubicBezTo>
                  <a:lnTo>
                    <a:pt x="171" y="2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5" name="Freeform 263"/>
            <p:cNvSpPr>
              <a:spLocks noEditPoints="1"/>
            </p:cNvSpPr>
            <p:nvPr/>
          </p:nvSpPr>
          <p:spPr bwMode="auto">
            <a:xfrm>
              <a:off x="7473" y="757"/>
              <a:ext cx="111" cy="98"/>
            </a:xfrm>
            <a:custGeom>
              <a:avLst/>
              <a:gdLst>
                <a:gd name="T0" fmla="*/ 317 w 865"/>
                <a:gd name="T1" fmla="*/ 431 h 772"/>
                <a:gd name="T2" fmla="*/ 364 w 865"/>
                <a:gd name="T3" fmla="*/ 426 h 772"/>
                <a:gd name="T4" fmla="*/ 481 w 865"/>
                <a:gd name="T5" fmla="*/ 339 h 772"/>
                <a:gd name="T6" fmla="*/ 497 w 865"/>
                <a:gd name="T7" fmla="*/ 298 h 772"/>
                <a:gd name="T8" fmla="*/ 464 w 865"/>
                <a:gd name="T9" fmla="*/ 196 h 772"/>
                <a:gd name="T10" fmla="*/ 433 w 865"/>
                <a:gd name="T11" fmla="*/ 119 h 772"/>
                <a:gd name="T12" fmla="*/ 399 w 865"/>
                <a:gd name="T13" fmla="*/ 120 h 772"/>
                <a:gd name="T14" fmla="*/ 371 w 865"/>
                <a:gd name="T15" fmla="*/ 137 h 772"/>
                <a:gd name="T16" fmla="*/ 359 w 865"/>
                <a:gd name="T17" fmla="*/ 116 h 772"/>
                <a:gd name="T18" fmla="*/ 441 w 865"/>
                <a:gd name="T19" fmla="*/ 59 h 772"/>
                <a:gd name="T20" fmla="*/ 514 w 865"/>
                <a:gd name="T21" fmla="*/ 1 h 772"/>
                <a:gd name="T22" fmla="*/ 530 w 865"/>
                <a:gd name="T23" fmla="*/ 19 h 772"/>
                <a:gd name="T24" fmla="*/ 506 w 865"/>
                <a:gd name="T25" fmla="*/ 41 h 772"/>
                <a:gd name="T26" fmla="*/ 488 w 865"/>
                <a:gd name="T27" fmla="*/ 113 h 772"/>
                <a:gd name="T28" fmla="*/ 548 w 865"/>
                <a:gd name="T29" fmla="*/ 338 h 772"/>
                <a:gd name="T30" fmla="*/ 625 w 865"/>
                <a:gd name="T31" fmla="*/ 607 h 772"/>
                <a:gd name="T32" fmla="*/ 653 w 865"/>
                <a:gd name="T33" fmla="*/ 672 h 772"/>
                <a:gd name="T34" fmla="*/ 634 w 865"/>
                <a:gd name="T35" fmla="*/ 732 h 772"/>
                <a:gd name="T36" fmla="*/ 617 w 865"/>
                <a:gd name="T37" fmla="*/ 734 h 772"/>
                <a:gd name="T38" fmla="*/ 505 w 865"/>
                <a:gd name="T39" fmla="*/ 655 h 772"/>
                <a:gd name="T40" fmla="*/ 166 w 865"/>
                <a:gd name="T41" fmla="*/ 421 h 772"/>
                <a:gd name="T42" fmla="*/ 39 w 865"/>
                <a:gd name="T43" fmla="*/ 388 h 772"/>
                <a:gd name="T44" fmla="*/ 16 w 865"/>
                <a:gd name="T45" fmla="*/ 401 h 772"/>
                <a:gd name="T46" fmla="*/ 1 w 865"/>
                <a:gd name="T47" fmla="*/ 381 h 772"/>
                <a:gd name="T48" fmla="*/ 98 w 865"/>
                <a:gd name="T49" fmla="*/ 314 h 772"/>
                <a:gd name="T50" fmla="*/ 185 w 865"/>
                <a:gd name="T51" fmla="*/ 245 h 772"/>
                <a:gd name="T52" fmla="*/ 201 w 865"/>
                <a:gd name="T53" fmla="*/ 263 h 772"/>
                <a:gd name="T54" fmla="*/ 181 w 865"/>
                <a:gd name="T55" fmla="*/ 282 h 772"/>
                <a:gd name="T56" fmla="*/ 164 w 865"/>
                <a:gd name="T57" fmla="*/ 316 h 772"/>
                <a:gd name="T58" fmla="*/ 204 w 865"/>
                <a:gd name="T59" fmla="*/ 350 h 772"/>
                <a:gd name="T60" fmla="*/ 317 w 865"/>
                <a:gd name="T61" fmla="*/ 431 h 772"/>
                <a:gd name="T62" fmla="*/ 523 w 865"/>
                <a:gd name="T63" fmla="*/ 386 h 772"/>
                <a:gd name="T64" fmla="*/ 493 w 865"/>
                <a:gd name="T65" fmla="*/ 379 h 772"/>
                <a:gd name="T66" fmla="*/ 397 w 865"/>
                <a:gd name="T67" fmla="*/ 450 h 772"/>
                <a:gd name="T68" fmla="*/ 398 w 865"/>
                <a:gd name="T69" fmla="*/ 487 h 772"/>
                <a:gd name="T70" fmla="*/ 534 w 865"/>
                <a:gd name="T71" fmla="*/ 583 h 772"/>
                <a:gd name="T72" fmla="*/ 589 w 865"/>
                <a:gd name="T73" fmla="*/ 619 h 772"/>
                <a:gd name="T74" fmla="*/ 590 w 865"/>
                <a:gd name="T75" fmla="*/ 617 h 772"/>
                <a:gd name="T76" fmla="*/ 575 w 865"/>
                <a:gd name="T77" fmla="*/ 558 h 772"/>
                <a:gd name="T78" fmla="*/ 523 w 865"/>
                <a:gd name="T79" fmla="*/ 386 h 772"/>
                <a:gd name="T80" fmla="*/ 821 w 865"/>
                <a:gd name="T81" fmla="*/ 707 h 772"/>
                <a:gd name="T82" fmla="*/ 851 w 865"/>
                <a:gd name="T83" fmla="*/ 705 h 772"/>
                <a:gd name="T84" fmla="*/ 863 w 865"/>
                <a:gd name="T85" fmla="*/ 734 h 772"/>
                <a:gd name="T86" fmla="*/ 857 w 865"/>
                <a:gd name="T87" fmla="*/ 766 h 772"/>
                <a:gd name="T88" fmla="*/ 828 w 865"/>
                <a:gd name="T89" fmla="*/ 772 h 772"/>
                <a:gd name="T90" fmla="*/ 638 w 865"/>
                <a:gd name="T91" fmla="*/ 769 h 772"/>
                <a:gd name="T92" fmla="*/ 634 w 865"/>
                <a:gd name="T93" fmla="*/ 750 h 772"/>
                <a:gd name="T94" fmla="*/ 821 w 865"/>
                <a:gd name="T95" fmla="*/ 70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5" h="772">
                  <a:moveTo>
                    <a:pt x="317" y="431"/>
                  </a:moveTo>
                  <a:cubicBezTo>
                    <a:pt x="336" y="444"/>
                    <a:pt x="340" y="444"/>
                    <a:pt x="364" y="426"/>
                  </a:cubicBezTo>
                  <a:cubicBezTo>
                    <a:pt x="481" y="339"/>
                    <a:pt x="481" y="339"/>
                    <a:pt x="481" y="339"/>
                  </a:cubicBezTo>
                  <a:cubicBezTo>
                    <a:pt x="501" y="325"/>
                    <a:pt x="504" y="319"/>
                    <a:pt x="497" y="298"/>
                  </a:cubicBezTo>
                  <a:cubicBezTo>
                    <a:pt x="464" y="196"/>
                    <a:pt x="464" y="196"/>
                    <a:pt x="464" y="196"/>
                  </a:cubicBezTo>
                  <a:cubicBezTo>
                    <a:pt x="450" y="153"/>
                    <a:pt x="439" y="128"/>
                    <a:pt x="433" y="119"/>
                  </a:cubicBezTo>
                  <a:cubicBezTo>
                    <a:pt x="426" y="110"/>
                    <a:pt x="419" y="108"/>
                    <a:pt x="399" y="120"/>
                  </a:cubicBezTo>
                  <a:cubicBezTo>
                    <a:pt x="371" y="137"/>
                    <a:pt x="371" y="137"/>
                    <a:pt x="371" y="137"/>
                  </a:cubicBezTo>
                  <a:cubicBezTo>
                    <a:pt x="363" y="137"/>
                    <a:pt x="354" y="125"/>
                    <a:pt x="359" y="116"/>
                  </a:cubicBezTo>
                  <a:cubicBezTo>
                    <a:pt x="380" y="103"/>
                    <a:pt x="404" y="85"/>
                    <a:pt x="441" y="59"/>
                  </a:cubicBezTo>
                  <a:cubicBezTo>
                    <a:pt x="467" y="40"/>
                    <a:pt x="494" y="17"/>
                    <a:pt x="514" y="1"/>
                  </a:cubicBezTo>
                  <a:cubicBezTo>
                    <a:pt x="521" y="0"/>
                    <a:pt x="532" y="12"/>
                    <a:pt x="530" y="19"/>
                  </a:cubicBezTo>
                  <a:cubicBezTo>
                    <a:pt x="506" y="41"/>
                    <a:pt x="506" y="41"/>
                    <a:pt x="506" y="41"/>
                  </a:cubicBezTo>
                  <a:cubicBezTo>
                    <a:pt x="489" y="56"/>
                    <a:pt x="478" y="77"/>
                    <a:pt x="488" y="113"/>
                  </a:cubicBezTo>
                  <a:cubicBezTo>
                    <a:pt x="500" y="160"/>
                    <a:pt x="516" y="226"/>
                    <a:pt x="548" y="338"/>
                  </a:cubicBezTo>
                  <a:cubicBezTo>
                    <a:pt x="625" y="607"/>
                    <a:pt x="625" y="607"/>
                    <a:pt x="625" y="607"/>
                  </a:cubicBezTo>
                  <a:cubicBezTo>
                    <a:pt x="635" y="644"/>
                    <a:pt x="641" y="662"/>
                    <a:pt x="653" y="672"/>
                  </a:cubicBezTo>
                  <a:cubicBezTo>
                    <a:pt x="638" y="692"/>
                    <a:pt x="635" y="716"/>
                    <a:pt x="634" y="732"/>
                  </a:cubicBezTo>
                  <a:cubicBezTo>
                    <a:pt x="629" y="736"/>
                    <a:pt x="623" y="738"/>
                    <a:pt x="617" y="734"/>
                  </a:cubicBezTo>
                  <a:cubicBezTo>
                    <a:pt x="582" y="707"/>
                    <a:pt x="542" y="680"/>
                    <a:pt x="505" y="655"/>
                  </a:cubicBezTo>
                  <a:cubicBezTo>
                    <a:pt x="166" y="421"/>
                    <a:pt x="166" y="421"/>
                    <a:pt x="166" y="421"/>
                  </a:cubicBezTo>
                  <a:cubicBezTo>
                    <a:pt x="94" y="371"/>
                    <a:pt x="75" y="367"/>
                    <a:pt x="39" y="388"/>
                  </a:cubicBezTo>
                  <a:cubicBezTo>
                    <a:pt x="16" y="401"/>
                    <a:pt x="16" y="401"/>
                    <a:pt x="16" y="401"/>
                  </a:cubicBezTo>
                  <a:cubicBezTo>
                    <a:pt x="8" y="401"/>
                    <a:pt x="0" y="387"/>
                    <a:pt x="1" y="381"/>
                  </a:cubicBezTo>
                  <a:cubicBezTo>
                    <a:pt x="35" y="359"/>
                    <a:pt x="63" y="340"/>
                    <a:pt x="98" y="314"/>
                  </a:cubicBezTo>
                  <a:cubicBezTo>
                    <a:pt x="135" y="286"/>
                    <a:pt x="163" y="262"/>
                    <a:pt x="185" y="245"/>
                  </a:cubicBezTo>
                  <a:cubicBezTo>
                    <a:pt x="194" y="243"/>
                    <a:pt x="204" y="255"/>
                    <a:pt x="201" y="263"/>
                  </a:cubicBezTo>
                  <a:cubicBezTo>
                    <a:pt x="181" y="282"/>
                    <a:pt x="181" y="282"/>
                    <a:pt x="181" y="282"/>
                  </a:cubicBezTo>
                  <a:cubicBezTo>
                    <a:pt x="165" y="296"/>
                    <a:pt x="158" y="309"/>
                    <a:pt x="164" y="316"/>
                  </a:cubicBezTo>
                  <a:cubicBezTo>
                    <a:pt x="170" y="325"/>
                    <a:pt x="184" y="336"/>
                    <a:pt x="204" y="350"/>
                  </a:cubicBezTo>
                  <a:lnTo>
                    <a:pt x="317" y="431"/>
                  </a:lnTo>
                  <a:close/>
                  <a:moveTo>
                    <a:pt x="523" y="386"/>
                  </a:moveTo>
                  <a:cubicBezTo>
                    <a:pt x="516" y="363"/>
                    <a:pt x="515" y="363"/>
                    <a:pt x="493" y="379"/>
                  </a:cubicBezTo>
                  <a:cubicBezTo>
                    <a:pt x="397" y="450"/>
                    <a:pt x="397" y="450"/>
                    <a:pt x="397" y="450"/>
                  </a:cubicBezTo>
                  <a:cubicBezTo>
                    <a:pt x="375" y="467"/>
                    <a:pt x="375" y="471"/>
                    <a:pt x="398" y="487"/>
                  </a:cubicBezTo>
                  <a:cubicBezTo>
                    <a:pt x="534" y="583"/>
                    <a:pt x="534" y="583"/>
                    <a:pt x="534" y="583"/>
                  </a:cubicBezTo>
                  <a:cubicBezTo>
                    <a:pt x="554" y="597"/>
                    <a:pt x="577" y="613"/>
                    <a:pt x="589" y="619"/>
                  </a:cubicBezTo>
                  <a:cubicBezTo>
                    <a:pt x="590" y="617"/>
                    <a:pt x="590" y="617"/>
                    <a:pt x="590" y="617"/>
                  </a:cubicBezTo>
                  <a:cubicBezTo>
                    <a:pt x="590" y="612"/>
                    <a:pt x="583" y="587"/>
                    <a:pt x="575" y="558"/>
                  </a:cubicBezTo>
                  <a:lnTo>
                    <a:pt x="523" y="386"/>
                  </a:lnTo>
                  <a:close/>
                  <a:moveTo>
                    <a:pt x="821" y="707"/>
                  </a:moveTo>
                  <a:cubicBezTo>
                    <a:pt x="835" y="704"/>
                    <a:pt x="844" y="702"/>
                    <a:pt x="851" y="705"/>
                  </a:cubicBezTo>
                  <a:cubicBezTo>
                    <a:pt x="857" y="708"/>
                    <a:pt x="862" y="719"/>
                    <a:pt x="863" y="734"/>
                  </a:cubicBezTo>
                  <a:cubicBezTo>
                    <a:pt x="865" y="748"/>
                    <a:pt x="862" y="762"/>
                    <a:pt x="857" y="766"/>
                  </a:cubicBezTo>
                  <a:cubicBezTo>
                    <a:pt x="851" y="770"/>
                    <a:pt x="842" y="772"/>
                    <a:pt x="828" y="772"/>
                  </a:cubicBezTo>
                  <a:cubicBezTo>
                    <a:pt x="638" y="769"/>
                    <a:pt x="638" y="769"/>
                    <a:pt x="638" y="769"/>
                  </a:cubicBezTo>
                  <a:cubicBezTo>
                    <a:pt x="630" y="764"/>
                    <a:pt x="630" y="756"/>
                    <a:pt x="634" y="750"/>
                  </a:cubicBezTo>
                  <a:lnTo>
                    <a:pt x="821" y="70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grpSp>
      <p:pic>
        <p:nvPicPr>
          <p:cNvPr id="46" name="Picture 2" descr="https://www.agenziafarmaco.gov.it/registri/resources/AIFA.gif"/>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t="50000" r="2799"/>
          <a:stretch/>
        </p:blipFill>
        <p:spPr bwMode="auto">
          <a:xfrm>
            <a:off x="0" y="188640"/>
            <a:ext cx="1959801" cy="5040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66082" y="268515"/>
            <a:ext cx="8077200" cy="1143000"/>
          </a:xfrm>
        </p:spPr>
        <p:txBody>
          <a:bodyPr>
            <a:normAutofit fontScale="90000"/>
          </a:bodyPr>
          <a:lstStyle/>
          <a:p>
            <a:pPr algn="ctr"/>
            <a:r>
              <a:rPr lang="it-IT" dirty="0" smtClean="0"/>
              <a:t>Concetti che le aziende devono conoscere e declinare adeguatamente</a:t>
            </a:r>
            <a:endParaRPr lang="it-IT" dirty="0"/>
          </a:p>
        </p:txBody>
      </p:sp>
      <p:grpSp>
        <p:nvGrpSpPr>
          <p:cNvPr id="4" name="Group 223"/>
          <p:cNvGrpSpPr>
            <a:grpSpLocks/>
          </p:cNvGrpSpPr>
          <p:nvPr/>
        </p:nvGrpSpPr>
        <p:grpSpPr bwMode="auto">
          <a:xfrm>
            <a:off x="45752" y="62779"/>
            <a:ext cx="1085740" cy="1010527"/>
            <a:chOff x="6881" y="91"/>
            <a:chExt cx="845" cy="835"/>
          </a:xfrm>
        </p:grpSpPr>
        <p:sp>
          <p:nvSpPr>
            <p:cNvPr id="6" name="Freeform 224"/>
            <p:cNvSpPr>
              <a:spLocks/>
            </p:cNvSpPr>
            <p:nvPr/>
          </p:nvSpPr>
          <p:spPr bwMode="auto">
            <a:xfrm>
              <a:off x="7256" y="675"/>
              <a:ext cx="96" cy="251"/>
            </a:xfrm>
            <a:custGeom>
              <a:avLst/>
              <a:gdLst>
                <a:gd name="T0" fmla="*/ 72 w 96"/>
                <a:gd name="T1" fmla="*/ 21 h 251"/>
                <a:gd name="T2" fmla="*/ 72 w 96"/>
                <a:gd name="T3" fmla="*/ 237 h 251"/>
                <a:gd name="T4" fmla="*/ 96 w 96"/>
                <a:gd name="T5" fmla="*/ 237 h 251"/>
                <a:gd name="T6" fmla="*/ 96 w 96"/>
                <a:gd name="T7" fmla="*/ 251 h 251"/>
                <a:gd name="T8" fmla="*/ 0 w 96"/>
                <a:gd name="T9" fmla="*/ 251 h 251"/>
                <a:gd name="T10" fmla="*/ 0 w 96"/>
                <a:gd name="T11" fmla="*/ 237 h 251"/>
                <a:gd name="T12" fmla="*/ 25 w 96"/>
                <a:gd name="T13" fmla="*/ 237 h 251"/>
                <a:gd name="T14" fmla="*/ 25 w 96"/>
                <a:gd name="T15" fmla="*/ 0 h 251"/>
                <a:gd name="T16" fmla="*/ 72 w 96"/>
                <a:gd name="T17" fmla="*/ 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1">
                  <a:moveTo>
                    <a:pt x="72" y="21"/>
                  </a:moveTo>
                  <a:lnTo>
                    <a:pt x="72" y="237"/>
                  </a:lnTo>
                  <a:lnTo>
                    <a:pt x="96" y="237"/>
                  </a:lnTo>
                  <a:lnTo>
                    <a:pt x="96" y="251"/>
                  </a:lnTo>
                  <a:lnTo>
                    <a:pt x="0" y="251"/>
                  </a:lnTo>
                  <a:lnTo>
                    <a:pt x="0" y="237"/>
                  </a:lnTo>
                  <a:lnTo>
                    <a:pt x="25" y="237"/>
                  </a:lnTo>
                  <a:lnTo>
                    <a:pt x="25" y="0"/>
                  </a:lnTo>
                  <a:lnTo>
                    <a:pt x="72"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7" name="Freeform 225"/>
            <p:cNvSpPr>
              <a:spLocks/>
            </p:cNvSpPr>
            <p:nvPr/>
          </p:nvSpPr>
          <p:spPr bwMode="auto">
            <a:xfrm>
              <a:off x="7281" y="539"/>
              <a:ext cx="47" cy="90"/>
            </a:xfrm>
            <a:custGeom>
              <a:avLst/>
              <a:gdLst>
                <a:gd name="T0" fmla="*/ 366 w 366"/>
                <a:gd name="T1" fmla="*/ 703 h 703"/>
                <a:gd name="T2" fmla="*/ 366 w 366"/>
                <a:gd name="T3" fmla="*/ 173 h 703"/>
                <a:gd name="T4" fmla="*/ 0 w 366"/>
                <a:gd name="T5" fmla="*/ 0 h 703"/>
                <a:gd name="T6" fmla="*/ 0 w 366"/>
                <a:gd name="T7" fmla="*/ 530 h 703"/>
                <a:gd name="T8" fmla="*/ 366 w 366"/>
                <a:gd name="T9" fmla="*/ 703 h 703"/>
              </a:gdLst>
              <a:ahLst/>
              <a:cxnLst>
                <a:cxn ang="0">
                  <a:pos x="T0" y="T1"/>
                </a:cxn>
                <a:cxn ang="0">
                  <a:pos x="T2" y="T3"/>
                </a:cxn>
                <a:cxn ang="0">
                  <a:pos x="T4" y="T5"/>
                </a:cxn>
                <a:cxn ang="0">
                  <a:pos x="T6" y="T7"/>
                </a:cxn>
                <a:cxn ang="0">
                  <a:pos x="T8" y="T9"/>
                </a:cxn>
              </a:cxnLst>
              <a:rect l="0" t="0" r="r" b="b"/>
              <a:pathLst>
                <a:path w="366" h="703">
                  <a:moveTo>
                    <a:pt x="366" y="703"/>
                  </a:moveTo>
                  <a:cubicBezTo>
                    <a:pt x="366" y="173"/>
                    <a:pt x="366" y="173"/>
                    <a:pt x="366" y="173"/>
                  </a:cubicBezTo>
                  <a:cubicBezTo>
                    <a:pt x="326" y="153"/>
                    <a:pt x="0" y="0"/>
                    <a:pt x="0" y="0"/>
                  </a:cubicBezTo>
                  <a:cubicBezTo>
                    <a:pt x="0" y="530"/>
                    <a:pt x="0" y="530"/>
                    <a:pt x="0" y="530"/>
                  </a:cubicBezTo>
                  <a:lnTo>
                    <a:pt x="366" y="7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8" name="Freeform 226"/>
            <p:cNvSpPr>
              <a:spLocks/>
            </p:cNvSpPr>
            <p:nvPr/>
          </p:nvSpPr>
          <p:spPr bwMode="auto">
            <a:xfrm>
              <a:off x="7256" y="239"/>
              <a:ext cx="96" cy="255"/>
            </a:xfrm>
            <a:custGeom>
              <a:avLst/>
              <a:gdLst>
                <a:gd name="T0" fmla="*/ 72 w 96"/>
                <a:gd name="T1" fmla="*/ 255 h 255"/>
                <a:gd name="T2" fmla="*/ 72 w 96"/>
                <a:gd name="T3" fmla="*/ 14 h 255"/>
                <a:gd name="T4" fmla="*/ 96 w 96"/>
                <a:gd name="T5" fmla="*/ 14 h 255"/>
                <a:gd name="T6" fmla="*/ 96 w 96"/>
                <a:gd name="T7" fmla="*/ 0 h 255"/>
                <a:gd name="T8" fmla="*/ 0 w 96"/>
                <a:gd name="T9" fmla="*/ 0 h 255"/>
                <a:gd name="T10" fmla="*/ 0 w 96"/>
                <a:gd name="T11" fmla="*/ 14 h 255"/>
                <a:gd name="T12" fmla="*/ 25 w 96"/>
                <a:gd name="T13" fmla="*/ 14 h 255"/>
                <a:gd name="T14" fmla="*/ 25 w 96"/>
                <a:gd name="T15" fmla="*/ 231 h 255"/>
                <a:gd name="T16" fmla="*/ 72 w 9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5">
                  <a:moveTo>
                    <a:pt x="72" y="255"/>
                  </a:moveTo>
                  <a:lnTo>
                    <a:pt x="72" y="14"/>
                  </a:lnTo>
                  <a:lnTo>
                    <a:pt x="96" y="14"/>
                  </a:lnTo>
                  <a:lnTo>
                    <a:pt x="96" y="0"/>
                  </a:lnTo>
                  <a:lnTo>
                    <a:pt x="0" y="0"/>
                  </a:lnTo>
                  <a:lnTo>
                    <a:pt x="0" y="14"/>
                  </a:lnTo>
                  <a:lnTo>
                    <a:pt x="25" y="14"/>
                  </a:lnTo>
                  <a:lnTo>
                    <a:pt x="25" y="231"/>
                  </a:lnTo>
                  <a:lnTo>
                    <a:pt x="72" y="2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9" name="Freeform 227"/>
            <p:cNvSpPr>
              <a:spLocks/>
            </p:cNvSpPr>
            <p:nvPr/>
          </p:nvSpPr>
          <p:spPr bwMode="auto">
            <a:xfrm>
              <a:off x="7337" y="252"/>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0" name="Freeform 228"/>
            <p:cNvSpPr>
              <a:spLocks/>
            </p:cNvSpPr>
            <p:nvPr/>
          </p:nvSpPr>
          <p:spPr bwMode="auto">
            <a:xfrm>
              <a:off x="7210" y="70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1" name="Freeform 229"/>
            <p:cNvSpPr>
              <a:spLocks/>
            </p:cNvSpPr>
            <p:nvPr/>
          </p:nvSpPr>
          <p:spPr bwMode="auto">
            <a:xfrm>
              <a:off x="7210" y="83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2" name="Freeform 230"/>
            <p:cNvSpPr>
              <a:spLocks/>
            </p:cNvSpPr>
            <p:nvPr/>
          </p:nvSpPr>
          <p:spPr bwMode="auto">
            <a:xfrm>
              <a:off x="7337" y="381"/>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3" name="Freeform 231"/>
            <p:cNvSpPr>
              <a:spLocks/>
            </p:cNvSpPr>
            <p:nvPr/>
          </p:nvSpPr>
          <p:spPr bwMode="auto">
            <a:xfrm>
              <a:off x="7201" y="316"/>
              <a:ext cx="74" cy="93"/>
            </a:xfrm>
            <a:custGeom>
              <a:avLst/>
              <a:gdLst>
                <a:gd name="T0" fmla="*/ 558 w 577"/>
                <a:gd name="T1" fmla="*/ 0 h 730"/>
                <a:gd name="T2" fmla="*/ 111 w 577"/>
                <a:gd name="T3" fmla="*/ 327 h 730"/>
                <a:gd name="T4" fmla="*/ 45 w 577"/>
                <a:gd name="T5" fmla="*/ 730 h 730"/>
                <a:gd name="T6" fmla="*/ 401 w 577"/>
                <a:gd name="T7" fmla="*/ 442 h 730"/>
                <a:gd name="T8" fmla="*/ 558 w 577"/>
                <a:gd name="T9" fmla="*/ 369 h 730"/>
                <a:gd name="T10" fmla="*/ 558 w 577"/>
                <a:gd name="T11" fmla="*/ 0 h 730"/>
              </a:gdLst>
              <a:ahLst/>
              <a:cxnLst>
                <a:cxn ang="0">
                  <a:pos x="T0" y="T1"/>
                </a:cxn>
                <a:cxn ang="0">
                  <a:pos x="T2" y="T3"/>
                </a:cxn>
                <a:cxn ang="0">
                  <a:pos x="T4" y="T5"/>
                </a:cxn>
                <a:cxn ang="0">
                  <a:pos x="T6" y="T7"/>
                </a:cxn>
                <a:cxn ang="0">
                  <a:pos x="T8" y="T9"/>
                </a:cxn>
                <a:cxn ang="0">
                  <a:pos x="T10" y="T11"/>
                </a:cxn>
              </a:cxnLst>
              <a:rect l="0" t="0" r="r" b="b"/>
              <a:pathLst>
                <a:path w="577" h="730">
                  <a:moveTo>
                    <a:pt x="558" y="0"/>
                  </a:moveTo>
                  <a:cubicBezTo>
                    <a:pt x="558" y="0"/>
                    <a:pt x="221" y="106"/>
                    <a:pt x="111" y="327"/>
                  </a:cubicBezTo>
                  <a:cubicBezTo>
                    <a:pt x="0" y="547"/>
                    <a:pt x="45" y="730"/>
                    <a:pt x="45" y="730"/>
                  </a:cubicBezTo>
                  <a:cubicBezTo>
                    <a:pt x="45" y="730"/>
                    <a:pt x="224" y="526"/>
                    <a:pt x="401" y="442"/>
                  </a:cubicBezTo>
                  <a:cubicBezTo>
                    <a:pt x="577" y="357"/>
                    <a:pt x="558" y="369"/>
                    <a:pt x="558" y="369"/>
                  </a:cubicBezTo>
                  <a:lnTo>
                    <a:pt x="5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4" name="Freeform 232"/>
            <p:cNvSpPr>
              <a:spLocks/>
            </p:cNvSpPr>
            <p:nvPr/>
          </p:nvSpPr>
          <p:spPr bwMode="auto">
            <a:xfrm>
              <a:off x="7334" y="758"/>
              <a:ext cx="74" cy="94"/>
            </a:xfrm>
            <a:custGeom>
              <a:avLst/>
              <a:gdLst>
                <a:gd name="T0" fmla="*/ 19 w 578"/>
                <a:gd name="T1" fmla="*/ 730 h 730"/>
                <a:gd name="T2" fmla="*/ 467 w 578"/>
                <a:gd name="T3" fmla="*/ 403 h 730"/>
                <a:gd name="T4" fmla="*/ 532 w 578"/>
                <a:gd name="T5" fmla="*/ 0 h 730"/>
                <a:gd name="T6" fmla="*/ 177 w 578"/>
                <a:gd name="T7" fmla="*/ 288 h 730"/>
                <a:gd name="T8" fmla="*/ 19 w 578"/>
                <a:gd name="T9" fmla="*/ 361 h 730"/>
                <a:gd name="T10" fmla="*/ 19 w 578"/>
                <a:gd name="T11" fmla="*/ 730 h 730"/>
              </a:gdLst>
              <a:ahLst/>
              <a:cxnLst>
                <a:cxn ang="0">
                  <a:pos x="T0" y="T1"/>
                </a:cxn>
                <a:cxn ang="0">
                  <a:pos x="T2" y="T3"/>
                </a:cxn>
                <a:cxn ang="0">
                  <a:pos x="T4" y="T5"/>
                </a:cxn>
                <a:cxn ang="0">
                  <a:pos x="T6" y="T7"/>
                </a:cxn>
                <a:cxn ang="0">
                  <a:pos x="T8" y="T9"/>
                </a:cxn>
                <a:cxn ang="0">
                  <a:pos x="T10" y="T11"/>
                </a:cxn>
              </a:cxnLst>
              <a:rect l="0" t="0" r="r" b="b"/>
              <a:pathLst>
                <a:path w="578" h="730">
                  <a:moveTo>
                    <a:pt x="19" y="730"/>
                  </a:moveTo>
                  <a:cubicBezTo>
                    <a:pt x="19" y="730"/>
                    <a:pt x="356" y="623"/>
                    <a:pt x="467" y="403"/>
                  </a:cubicBezTo>
                  <a:cubicBezTo>
                    <a:pt x="578" y="183"/>
                    <a:pt x="532" y="0"/>
                    <a:pt x="532" y="0"/>
                  </a:cubicBezTo>
                  <a:cubicBezTo>
                    <a:pt x="532" y="0"/>
                    <a:pt x="353" y="204"/>
                    <a:pt x="177" y="288"/>
                  </a:cubicBezTo>
                  <a:cubicBezTo>
                    <a:pt x="0" y="373"/>
                    <a:pt x="19" y="361"/>
                    <a:pt x="19" y="361"/>
                  </a:cubicBezTo>
                  <a:lnTo>
                    <a:pt x="19" y="7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5" name="Freeform 233"/>
            <p:cNvSpPr>
              <a:spLocks/>
            </p:cNvSpPr>
            <p:nvPr/>
          </p:nvSpPr>
          <p:spPr bwMode="auto">
            <a:xfrm>
              <a:off x="7256" y="445"/>
              <a:ext cx="17" cy="20"/>
            </a:xfrm>
            <a:custGeom>
              <a:avLst/>
              <a:gdLst>
                <a:gd name="T0" fmla="*/ 17 w 17"/>
                <a:gd name="T1" fmla="*/ 0 h 20"/>
                <a:gd name="T2" fmla="*/ 17 w 17"/>
                <a:gd name="T3" fmla="*/ 20 h 20"/>
                <a:gd name="T4" fmla="*/ 0 w 17"/>
                <a:gd name="T5" fmla="*/ 10 h 20"/>
                <a:gd name="T6" fmla="*/ 17 w 17"/>
                <a:gd name="T7" fmla="*/ 0 h 20"/>
              </a:gdLst>
              <a:ahLst/>
              <a:cxnLst>
                <a:cxn ang="0">
                  <a:pos x="T0" y="T1"/>
                </a:cxn>
                <a:cxn ang="0">
                  <a:pos x="T2" y="T3"/>
                </a:cxn>
                <a:cxn ang="0">
                  <a:pos x="T4" y="T5"/>
                </a:cxn>
                <a:cxn ang="0">
                  <a:pos x="T6" y="T7"/>
                </a:cxn>
              </a:cxnLst>
              <a:rect l="0" t="0" r="r" b="b"/>
              <a:pathLst>
                <a:path w="17" h="20">
                  <a:moveTo>
                    <a:pt x="17" y="0"/>
                  </a:moveTo>
                  <a:lnTo>
                    <a:pt x="17" y="20"/>
                  </a:lnTo>
                  <a:lnTo>
                    <a:pt x="0" y="10"/>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6" name="Freeform 234"/>
            <p:cNvSpPr>
              <a:spLocks/>
            </p:cNvSpPr>
            <p:nvPr/>
          </p:nvSpPr>
          <p:spPr bwMode="auto">
            <a:xfrm>
              <a:off x="7337" y="701"/>
              <a:ext cx="18" cy="19"/>
            </a:xfrm>
            <a:custGeom>
              <a:avLst/>
              <a:gdLst>
                <a:gd name="T0" fmla="*/ 0 w 18"/>
                <a:gd name="T1" fmla="*/ 19 h 19"/>
                <a:gd name="T2" fmla="*/ 0 w 18"/>
                <a:gd name="T3" fmla="*/ 0 h 19"/>
                <a:gd name="T4" fmla="*/ 18 w 18"/>
                <a:gd name="T5" fmla="*/ 9 h 19"/>
                <a:gd name="T6" fmla="*/ 0 w 18"/>
                <a:gd name="T7" fmla="*/ 19 h 19"/>
              </a:gdLst>
              <a:ahLst/>
              <a:cxnLst>
                <a:cxn ang="0">
                  <a:pos x="T0" y="T1"/>
                </a:cxn>
                <a:cxn ang="0">
                  <a:pos x="T2" y="T3"/>
                </a:cxn>
                <a:cxn ang="0">
                  <a:pos x="T4" y="T5"/>
                </a:cxn>
                <a:cxn ang="0">
                  <a:pos x="T6" y="T7"/>
                </a:cxn>
              </a:cxnLst>
              <a:rect l="0" t="0" r="r" b="b"/>
              <a:pathLst>
                <a:path w="18" h="19">
                  <a:moveTo>
                    <a:pt x="0" y="19"/>
                  </a:moveTo>
                  <a:lnTo>
                    <a:pt x="0" y="0"/>
                  </a:lnTo>
                  <a:lnTo>
                    <a:pt x="18" y="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7" name="Freeform 235"/>
            <p:cNvSpPr>
              <a:spLocks/>
            </p:cNvSpPr>
            <p:nvPr/>
          </p:nvSpPr>
          <p:spPr bwMode="auto">
            <a:xfrm>
              <a:off x="7207" y="432"/>
              <a:ext cx="198" cy="174"/>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49"/>
                    <a:pt x="1208" y="1062"/>
                  </a:cubicBezTo>
                  <a:cubicBezTo>
                    <a:pt x="970" y="916"/>
                    <a:pt x="656" y="817"/>
                    <a:pt x="491" y="727"/>
                  </a:cubicBezTo>
                  <a:cubicBezTo>
                    <a:pt x="366" y="658"/>
                    <a:pt x="263" y="595"/>
                    <a:pt x="186" y="521"/>
                  </a:cubicBezTo>
                  <a:cubicBezTo>
                    <a:pt x="57" y="398"/>
                    <a:pt x="0" y="247"/>
                    <a:pt x="18" y="0"/>
                  </a:cubicBezTo>
                  <a:cubicBezTo>
                    <a:pt x="197" y="207"/>
                    <a:pt x="524" y="341"/>
                    <a:pt x="828" y="491"/>
                  </a:cubicBezTo>
                  <a:cubicBezTo>
                    <a:pt x="1193" y="672"/>
                    <a:pt x="1544" y="851"/>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8" name="Freeform 236"/>
            <p:cNvSpPr>
              <a:spLocks/>
            </p:cNvSpPr>
            <p:nvPr/>
          </p:nvSpPr>
          <p:spPr bwMode="auto">
            <a:xfrm>
              <a:off x="7207" y="567"/>
              <a:ext cx="198" cy="173"/>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50"/>
                    <a:pt x="1208" y="1062"/>
                  </a:cubicBezTo>
                  <a:cubicBezTo>
                    <a:pt x="970" y="916"/>
                    <a:pt x="656" y="817"/>
                    <a:pt x="491" y="727"/>
                  </a:cubicBezTo>
                  <a:cubicBezTo>
                    <a:pt x="366" y="658"/>
                    <a:pt x="263" y="595"/>
                    <a:pt x="186" y="521"/>
                  </a:cubicBezTo>
                  <a:cubicBezTo>
                    <a:pt x="57" y="398"/>
                    <a:pt x="0" y="247"/>
                    <a:pt x="18" y="0"/>
                  </a:cubicBezTo>
                  <a:cubicBezTo>
                    <a:pt x="197" y="207"/>
                    <a:pt x="524" y="342"/>
                    <a:pt x="828" y="491"/>
                  </a:cubicBezTo>
                  <a:cubicBezTo>
                    <a:pt x="1193" y="672"/>
                    <a:pt x="1544" y="852"/>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9" name="Freeform 237"/>
            <p:cNvSpPr>
              <a:spLocks/>
            </p:cNvSpPr>
            <p:nvPr/>
          </p:nvSpPr>
          <p:spPr bwMode="auto">
            <a:xfrm>
              <a:off x="7207" y="492"/>
              <a:ext cx="27" cy="46"/>
            </a:xfrm>
            <a:custGeom>
              <a:avLst/>
              <a:gdLst>
                <a:gd name="T0" fmla="*/ 132 w 213"/>
                <a:gd name="T1" fmla="*/ 91 h 362"/>
                <a:gd name="T2" fmla="*/ 52 w 213"/>
                <a:gd name="T3" fmla="*/ 0 h 362"/>
                <a:gd name="T4" fmla="*/ 11 w 213"/>
                <a:gd name="T5" fmla="*/ 158 h 362"/>
                <a:gd name="T6" fmla="*/ 3 w 213"/>
                <a:gd name="T7" fmla="*/ 362 h 362"/>
                <a:gd name="T8" fmla="*/ 114 w 213"/>
                <a:gd name="T9" fmla="*/ 246 h 362"/>
                <a:gd name="T10" fmla="*/ 213 w 213"/>
                <a:gd name="T11" fmla="*/ 161 h 362"/>
                <a:gd name="T12" fmla="*/ 132 w 213"/>
                <a:gd name="T13" fmla="*/ 91 h 362"/>
              </a:gdLst>
              <a:ahLst/>
              <a:cxnLst>
                <a:cxn ang="0">
                  <a:pos x="T0" y="T1"/>
                </a:cxn>
                <a:cxn ang="0">
                  <a:pos x="T2" y="T3"/>
                </a:cxn>
                <a:cxn ang="0">
                  <a:pos x="T4" y="T5"/>
                </a:cxn>
                <a:cxn ang="0">
                  <a:pos x="T6" y="T7"/>
                </a:cxn>
                <a:cxn ang="0">
                  <a:pos x="T8" y="T9"/>
                </a:cxn>
                <a:cxn ang="0">
                  <a:pos x="T10" y="T11"/>
                </a:cxn>
                <a:cxn ang="0">
                  <a:pos x="T12" y="T13"/>
                </a:cxn>
              </a:cxnLst>
              <a:rect l="0" t="0" r="r" b="b"/>
              <a:pathLst>
                <a:path w="213" h="362">
                  <a:moveTo>
                    <a:pt x="132" y="91"/>
                  </a:moveTo>
                  <a:cubicBezTo>
                    <a:pt x="66" y="25"/>
                    <a:pt x="52" y="0"/>
                    <a:pt x="52" y="0"/>
                  </a:cubicBezTo>
                  <a:cubicBezTo>
                    <a:pt x="52" y="0"/>
                    <a:pt x="23" y="72"/>
                    <a:pt x="11" y="158"/>
                  </a:cubicBezTo>
                  <a:cubicBezTo>
                    <a:pt x="0" y="245"/>
                    <a:pt x="3" y="362"/>
                    <a:pt x="3" y="362"/>
                  </a:cubicBezTo>
                  <a:cubicBezTo>
                    <a:pt x="3" y="362"/>
                    <a:pt x="45" y="315"/>
                    <a:pt x="114" y="246"/>
                  </a:cubicBezTo>
                  <a:cubicBezTo>
                    <a:pt x="184" y="176"/>
                    <a:pt x="213" y="161"/>
                    <a:pt x="213" y="161"/>
                  </a:cubicBezTo>
                  <a:cubicBezTo>
                    <a:pt x="213" y="161"/>
                    <a:pt x="198" y="157"/>
                    <a:pt x="132" y="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0" name="Freeform 238"/>
            <p:cNvSpPr>
              <a:spLocks/>
            </p:cNvSpPr>
            <p:nvPr/>
          </p:nvSpPr>
          <p:spPr bwMode="auto">
            <a:xfrm>
              <a:off x="7376" y="627"/>
              <a:ext cx="27" cy="47"/>
            </a:xfrm>
            <a:custGeom>
              <a:avLst/>
              <a:gdLst>
                <a:gd name="T0" fmla="*/ 81 w 214"/>
                <a:gd name="T1" fmla="*/ 270 h 362"/>
                <a:gd name="T2" fmla="*/ 161 w 214"/>
                <a:gd name="T3" fmla="*/ 362 h 362"/>
                <a:gd name="T4" fmla="*/ 201 w 214"/>
                <a:gd name="T5" fmla="*/ 203 h 362"/>
                <a:gd name="T6" fmla="*/ 211 w 214"/>
                <a:gd name="T7" fmla="*/ 0 h 362"/>
                <a:gd name="T8" fmla="*/ 99 w 214"/>
                <a:gd name="T9" fmla="*/ 116 h 362"/>
                <a:gd name="T10" fmla="*/ 0 w 214"/>
                <a:gd name="T11" fmla="*/ 201 h 362"/>
                <a:gd name="T12" fmla="*/ 81 w 214"/>
                <a:gd name="T13" fmla="*/ 270 h 362"/>
              </a:gdLst>
              <a:ahLst/>
              <a:cxnLst>
                <a:cxn ang="0">
                  <a:pos x="T0" y="T1"/>
                </a:cxn>
                <a:cxn ang="0">
                  <a:pos x="T2" y="T3"/>
                </a:cxn>
                <a:cxn ang="0">
                  <a:pos x="T4" y="T5"/>
                </a:cxn>
                <a:cxn ang="0">
                  <a:pos x="T6" y="T7"/>
                </a:cxn>
                <a:cxn ang="0">
                  <a:pos x="T8" y="T9"/>
                </a:cxn>
                <a:cxn ang="0">
                  <a:pos x="T10" y="T11"/>
                </a:cxn>
                <a:cxn ang="0">
                  <a:pos x="T12" y="T13"/>
                </a:cxn>
              </a:cxnLst>
              <a:rect l="0" t="0" r="r" b="b"/>
              <a:pathLst>
                <a:path w="214" h="362">
                  <a:moveTo>
                    <a:pt x="81" y="270"/>
                  </a:moveTo>
                  <a:cubicBezTo>
                    <a:pt x="147" y="336"/>
                    <a:pt x="161" y="362"/>
                    <a:pt x="161" y="362"/>
                  </a:cubicBezTo>
                  <a:cubicBezTo>
                    <a:pt x="161" y="362"/>
                    <a:pt x="190" y="290"/>
                    <a:pt x="201" y="203"/>
                  </a:cubicBezTo>
                  <a:cubicBezTo>
                    <a:pt x="214" y="117"/>
                    <a:pt x="211" y="0"/>
                    <a:pt x="211" y="0"/>
                  </a:cubicBezTo>
                  <a:cubicBezTo>
                    <a:pt x="211" y="0"/>
                    <a:pt x="168" y="47"/>
                    <a:pt x="99" y="116"/>
                  </a:cubicBezTo>
                  <a:cubicBezTo>
                    <a:pt x="29" y="186"/>
                    <a:pt x="0" y="201"/>
                    <a:pt x="0" y="201"/>
                  </a:cubicBezTo>
                  <a:cubicBezTo>
                    <a:pt x="0" y="201"/>
                    <a:pt x="15" y="205"/>
                    <a:pt x="81" y="2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1" name="Freeform 239"/>
            <p:cNvSpPr>
              <a:spLocks/>
            </p:cNvSpPr>
            <p:nvPr/>
          </p:nvSpPr>
          <p:spPr bwMode="auto">
            <a:xfrm>
              <a:off x="7049" y="776"/>
              <a:ext cx="74" cy="85"/>
            </a:xfrm>
            <a:custGeom>
              <a:avLst/>
              <a:gdLst>
                <a:gd name="T0" fmla="*/ 222 w 579"/>
                <a:gd name="T1" fmla="*/ 498 h 669"/>
                <a:gd name="T2" fmla="*/ 197 w 579"/>
                <a:gd name="T3" fmla="*/ 633 h 669"/>
                <a:gd name="T4" fmla="*/ 216 w 579"/>
                <a:gd name="T5" fmla="*/ 649 h 669"/>
                <a:gd name="T6" fmla="*/ 200 w 579"/>
                <a:gd name="T7" fmla="*/ 668 h 669"/>
                <a:gd name="T8" fmla="*/ 103 w 579"/>
                <a:gd name="T9" fmla="*/ 594 h 669"/>
                <a:gd name="T10" fmla="*/ 3 w 579"/>
                <a:gd name="T11" fmla="*/ 527 h 669"/>
                <a:gd name="T12" fmla="*/ 16 w 579"/>
                <a:gd name="T13" fmla="*/ 506 h 669"/>
                <a:gd name="T14" fmla="*/ 36 w 579"/>
                <a:gd name="T15" fmla="*/ 518 h 669"/>
                <a:gd name="T16" fmla="*/ 157 w 579"/>
                <a:gd name="T17" fmla="*/ 452 h 669"/>
                <a:gd name="T18" fmla="*/ 358 w 579"/>
                <a:gd name="T19" fmla="*/ 171 h 669"/>
                <a:gd name="T20" fmla="*/ 381 w 579"/>
                <a:gd name="T21" fmla="*/ 36 h 669"/>
                <a:gd name="T22" fmla="*/ 363 w 579"/>
                <a:gd name="T23" fmla="*/ 20 h 669"/>
                <a:gd name="T24" fmla="*/ 379 w 579"/>
                <a:gd name="T25" fmla="*/ 1 h 669"/>
                <a:gd name="T26" fmla="*/ 475 w 579"/>
                <a:gd name="T27" fmla="*/ 73 h 669"/>
                <a:gd name="T28" fmla="*/ 576 w 579"/>
                <a:gd name="T29" fmla="*/ 142 h 669"/>
                <a:gd name="T30" fmla="*/ 564 w 579"/>
                <a:gd name="T31" fmla="*/ 163 h 669"/>
                <a:gd name="T32" fmla="*/ 542 w 579"/>
                <a:gd name="T33" fmla="*/ 151 h 669"/>
                <a:gd name="T34" fmla="*/ 422 w 579"/>
                <a:gd name="T35" fmla="*/ 217 h 669"/>
                <a:gd name="T36" fmla="*/ 222 w 579"/>
                <a:gd name="T37" fmla="*/ 49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9" h="669">
                  <a:moveTo>
                    <a:pt x="222" y="498"/>
                  </a:moveTo>
                  <a:cubicBezTo>
                    <a:pt x="162" y="582"/>
                    <a:pt x="154" y="596"/>
                    <a:pt x="197" y="633"/>
                  </a:cubicBezTo>
                  <a:cubicBezTo>
                    <a:pt x="216" y="649"/>
                    <a:pt x="216" y="649"/>
                    <a:pt x="216" y="649"/>
                  </a:cubicBezTo>
                  <a:cubicBezTo>
                    <a:pt x="219" y="656"/>
                    <a:pt x="207" y="669"/>
                    <a:pt x="200" y="668"/>
                  </a:cubicBezTo>
                  <a:cubicBezTo>
                    <a:pt x="162" y="638"/>
                    <a:pt x="136" y="618"/>
                    <a:pt x="103" y="594"/>
                  </a:cubicBezTo>
                  <a:cubicBezTo>
                    <a:pt x="71" y="572"/>
                    <a:pt x="44" y="553"/>
                    <a:pt x="3" y="527"/>
                  </a:cubicBezTo>
                  <a:cubicBezTo>
                    <a:pt x="0" y="521"/>
                    <a:pt x="9" y="506"/>
                    <a:pt x="16" y="506"/>
                  </a:cubicBezTo>
                  <a:cubicBezTo>
                    <a:pt x="36" y="518"/>
                    <a:pt x="36" y="518"/>
                    <a:pt x="36" y="518"/>
                  </a:cubicBezTo>
                  <a:cubicBezTo>
                    <a:pt x="86" y="548"/>
                    <a:pt x="97" y="535"/>
                    <a:pt x="157" y="452"/>
                  </a:cubicBezTo>
                  <a:cubicBezTo>
                    <a:pt x="358" y="171"/>
                    <a:pt x="358" y="171"/>
                    <a:pt x="358" y="171"/>
                  </a:cubicBezTo>
                  <a:cubicBezTo>
                    <a:pt x="417" y="87"/>
                    <a:pt x="424" y="75"/>
                    <a:pt x="381" y="36"/>
                  </a:cubicBezTo>
                  <a:cubicBezTo>
                    <a:pt x="363" y="20"/>
                    <a:pt x="363" y="20"/>
                    <a:pt x="363" y="20"/>
                  </a:cubicBezTo>
                  <a:cubicBezTo>
                    <a:pt x="361" y="13"/>
                    <a:pt x="372" y="0"/>
                    <a:pt x="379" y="1"/>
                  </a:cubicBezTo>
                  <a:cubicBezTo>
                    <a:pt x="417" y="31"/>
                    <a:pt x="443" y="51"/>
                    <a:pt x="475" y="73"/>
                  </a:cubicBezTo>
                  <a:cubicBezTo>
                    <a:pt x="508" y="97"/>
                    <a:pt x="535" y="115"/>
                    <a:pt x="576" y="142"/>
                  </a:cubicBezTo>
                  <a:cubicBezTo>
                    <a:pt x="579" y="148"/>
                    <a:pt x="572" y="162"/>
                    <a:pt x="564" y="163"/>
                  </a:cubicBezTo>
                  <a:cubicBezTo>
                    <a:pt x="542" y="151"/>
                    <a:pt x="542" y="151"/>
                    <a:pt x="542" y="151"/>
                  </a:cubicBezTo>
                  <a:cubicBezTo>
                    <a:pt x="492" y="123"/>
                    <a:pt x="482" y="133"/>
                    <a:pt x="422" y="217"/>
                  </a:cubicBezTo>
                  <a:lnTo>
                    <a:pt x="222" y="4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2" name="Freeform 240"/>
            <p:cNvSpPr>
              <a:spLocks/>
            </p:cNvSpPr>
            <p:nvPr/>
          </p:nvSpPr>
          <p:spPr bwMode="auto">
            <a:xfrm>
              <a:off x="7006" y="747"/>
              <a:ext cx="84" cy="80"/>
            </a:xfrm>
            <a:custGeom>
              <a:avLst/>
              <a:gdLst>
                <a:gd name="T0" fmla="*/ 576 w 662"/>
                <a:gd name="T1" fmla="*/ 87 h 627"/>
                <a:gd name="T2" fmla="*/ 662 w 662"/>
                <a:gd name="T3" fmla="*/ 216 h 627"/>
                <a:gd name="T4" fmla="*/ 589 w 662"/>
                <a:gd name="T5" fmla="*/ 334 h 627"/>
                <a:gd name="T6" fmla="*/ 570 w 662"/>
                <a:gd name="T7" fmla="*/ 320 h 627"/>
                <a:gd name="T8" fmla="*/ 546 w 662"/>
                <a:gd name="T9" fmla="*/ 100 h 627"/>
                <a:gd name="T10" fmla="*/ 381 w 662"/>
                <a:gd name="T11" fmla="*/ 100 h 627"/>
                <a:gd name="T12" fmla="*/ 347 w 662"/>
                <a:gd name="T13" fmla="*/ 254 h 627"/>
                <a:gd name="T14" fmla="*/ 374 w 662"/>
                <a:gd name="T15" fmla="*/ 360 h 627"/>
                <a:gd name="T16" fmla="*/ 338 w 662"/>
                <a:gd name="T17" fmla="*/ 554 h 627"/>
                <a:gd name="T18" fmla="*/ 79 w 662"/>
                <a:gd name="T19" fmla="*/ 542 h 627"/>
                <a:gd name="T20" fmla="*/ 21 w 662"/>
                <a:gd name="T21" fmla="*/ 471 h 627"/>
                <a:gd name="T22" fmla="*/ 0 w 662"/>
                <a:gd name="T23" fmla="*/ 444 h 627"/>
                <a:gd name="T24" fmla="*/ 68 w 662"/>
                <a:gd name="T25" fmla="*/ 345 h 627"/>
                <a:gd name="T26" fmla="*/ 88 w 662"/>
                <a:gd name="T27" fmla="*/ 360 h 627"/>
                <a:gd name="T28" fmla="*/ 110 w 662"/>
                <a:gd name="T29" fmla="*/ 530 h 627"/>
                <a:gd name="T30" fmla="*/ 268 w 662"/>
                <a:gd name="T31" fmla="*/ 529 h 627"/>
                <a:gd name="T32" fmla="*/ 288 w 662"/>
                <a:gd name="T33" fmla="*/ 386 h 627"/>
                <a:gd name="T34" fmla="*/ 265 w 662"/>
                <a:gd name="T35" fmla="*/ 297 h 627"/>
                <a:gd name="T36" fmla="*/ 302 w 662"/>
                <a:gd name="T37" fmla="*/ 78 h 627"/>
                <a:gd name="T38" fmla="*/ 576 w 662"/>
                <a:gd name="T39"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2" h="627">
                  <a:moveTo>
                    <a:pt x="576" y="87"/>
                  </a:moveTo>
                  <a:cubicBezTo>
                    <a:pt x="636" y="142"/>
                    <a:pt x="656" y="196"/>
                    <a:pt x="662" y="216"/>
                  </a:cubicBezTo>
                  <a:cubicBezTo>
                    <a:pt x="657" y="240"/>
                    <a:pt x="619" y="299"/>
                    <a:pt x="589" y="334"/>
                  </a:cubicBezTo>
                  <a:cubicBezTo>
                    <a:pt x="581" y="335"/>
                    <a:pt x="569" y="327"/>
                    <a:pt x="570" y="320"/>
                  </a:cubicBezTo>
                  <a:cubicBezTo>
                    <a:pt x="593" y="274"/>
                    <a:pt x="629" y="177"/>
                    <a:pt x="546" y="100"/>
                  </a:cubicBezTo>
                  <a:cubicBezTo>
                    <a:pt x="486" y="45"/>
                    <a:pt x="421" y="57"/>
                    <a:pt x="381" y="100"/>
                  </a:cubicBezTo>
                  <a:cubicBezTo>
                    <a:pt x="352" y="131"/>
                    <a:pt x="326" y="172"/>
                    <a:pt x="347" y="254"/>
                  </a:cubicBezTo>
                  <a:cubicBezTo>
                    <a:pt x="374" y="360"/>
                    <a:pt x="374" y="360"/>
                    <a:pt x="374" y="360"/>
                  </a:cubicBezTo>
                  <a:cubicBezTo>
                    <a:pt x="388" y="417"/>
                    <a:pt x="392" y="496"/>
                    <a:pt x="338" y="554"/>
                  </a:cubicBezTo>
                  <a:cubicBezTo>
                    <a:pt x="275" y="622"/>
                    <a:pt x="171" y="627"/>
                    <a:pt x="79" y="542"/>
                  </a:cubicBezTo>
                  <a:cubicBezTo>
                    <a:pt x="57" y="521"/>
                    <a:pt x="35" y="494"/>
                    <a:pt x="21" y="471"/>
                  </a:cubicBezTo>
                  <a:cubicBezTo>
                    <a:pt x="14" y="460"/>
                    <a:pt x="6" y="449"/>
                    <a:pt x="0" y="444"/>
                  </a:cubicBezTo>
                  <a:cubicBezTo>
                    <a:pt x="10" y="421"/>
                    <a:pt x="40" y="375"/>
                    <a:pt x="68" y="345"/>
                  </a:cubicBezTo>
                  <a:cubicBezTo>
                    <a:pt x="75" y="343"/>
                    <a:pt x="88" y="352"/>
                    <a:pt x="88" y="360"/>
                  </a:cubicBezTo>
                  <a:cubicBezTo>
                    <a:pt x="65" y="402"/>
                    <a:pt x="42" y="466"/>
                    <a:pt x="110" y="530"/>
                  </a:cubicBezTo>
                  <a:cubicBezTo>
                    <a:pt x="180" y="594"/>
                    <a:pt x="238" y="562"/>
                    <a:pt x="268" y="529"/>
                  </a:cubicBezTo>
                  <a:cubicBezTo>
                    <a:pt x="306" y="488"/>
                    <a:pt x="299" y="427"/>
                    <a:pt x="288" y="386"/>
                  </a:cubicBezTo>
                  <a:cubicBezTo>
                    <a:pt x="265" y="297"/>
                    <a:pt x="265" y="297"/>
                    <a:pt x="265" y="297"/>
                  </a:cubicBezTo>
                  <a:cubicBezTo>
                    <a:pt x="245" y="228"/>
                    <a:pt x="240" y="146"/>
                    <a:pt x="302" y="78"/>
                  </a:cubicBezTo>
                  <a:cubicBezTo>
                    <a:pt x="375" y="0"/>
                    <a:pt x="483" y="1"/>
                    <a:pt x="576"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3" name="Freeform 241"/>
            <p:cNvSpPr>
              <a:spLocks/>
            </p:cNvSpPr>
            <p:nvPr/>
          </p:nvSpPr>
          <p:spPr bwMode="auto">
            <a:xfrm>
              <a:off x="6943" y="699"/>
              <a:ext cx="103" cy="93"/>
            </a:xfrm>
            <a:custGeom>
              <a:avLst/>
              <a:gdLst>
                <a:gd name="T0" fmla="*/ 582 w 806"/>
                <a:gd name="T1" fmla="*/ 161 h 727"/>
                <a:gd name="T2" fmla="*/ 644 w 806"/>
                <a:gd name="T3" fmla="*/ 42 h 727"/>
                <a:gd name="T4" fmla="*/ 628 w 806"/>
                <a:gd name="T5" fmla="*/ 15 h 727"/>
                <a:gd name="T6" fmla="*/ 648 w 806"/>
                <a:gd name="T7" fmla="*/ 2 h 727"/>
                <a:gd name="T8" fmla="*/ 722 w 806"/>
                <a:gd name="T9" fmla="*/ 106 h 727"/>
                <a:gd name="T10" fmla="*/ 805 w 806"/>
                <a:gd name="T11" fmla="*/ 212 h 727"/>
                <a:gd name="T12" fmla="*/ 786 w 806"/>
                <a:gd name="T13" fmla="*/ 227 h 727"/>
                <a:gd name="T14" fmla="*/ 763 w 806"/>
                <a:gd name="T15" fmla="*/ 201 h 727"/>
                <a:gd name="T16" fmla="*/ 629 w 806"/>
                <a:gd name="T17" fmla="*/ 225 h 727"/>
                <a:gd name="T18" fmla="*/ 282 w 806"/>
                <a:gd name="T19" fmla="*/ 485 h 727"/>
                <a:gd name="T20" fmla="*/ 275 w 806"/>
                <a:gd name="T21" fmla="*/ 526 h 727"/>
                <a:gd name="T22" fmla="*/ 307 w 806"/>
                <a:gd name="T23" fmla="*/ 569 h 727"/>
                <a:gd name="T24" fmla="*/ 397 w 806"/>
                <a:gd name="T25" fmla="*/ 650 h 727"/>
                <a:gd name="T26" fmla="*/ 477 w 806"/>
                <a:gd name="T27" fmla="*/ 645 h 727"/>
                <a:gd name="T28" fmla="*/ 487 w 806"/>
                <a:gd name="T29" fmla="*/ 670 h 727"/>
                <a:gd name="T30" fmla="*/ 349 w 806"/>
                <a:gd name="T31" fmla="*/ 727 h 727"/>
                <a:gd name="T32" fmla="*/ 338 w 806"/>
                <a:gd name="T33" fmla="*/ 712 h 727"/>
                <a:gd name="T34" fmla="*/ 313 w 806"/>
                <a:gd name="T35" fmla="*/ 628 h 727"/>
                <a:gd name="T36" fmla="*/ 77 w 806"/>
                <a:gd name="T37" fmla="*/ 313 h 727"/>
                <a:gd name="T38" fmla="*/ 10 w 806"/>
                <a:gd name="T39" fmla="*/ 268 h 727"/>
                <a:gd name="T40" fmla="*/ 2 w 806"/>
                <a:gd name="T41" fmla="*/ 253 h 727"/>
                <a:gd name="T42" fmla="*/ 129 w 806"/>
                <a:gd name="T43" fmla="*/ 176 h 727"/>
                <a:gd name="T44" fmla="*/ 146 w 806"/>
                <a:gd name="T45" fmla="*/ 195 h 727"/>
                <a:gd name="T46" fmla="*/ 104 w 806"/>
                <a:gd name="T47" fmla="*/ 257 h 727"/>
                <a:gd name="T48" fmla="*/ 152 w 806"/>
                <a:gd name="T49" fmla="*/ 362 h 727"/>
                <a:gd name="T50" fmla="*/ 193 w 806"/>
                <a:gd name="T51" fmla="*/ 417 h 727"/>
                <a:gd name="T52" fmla="*/ 236 w 806"/>
                <a:gd name="T53" fmla="*/ 420 h 727"/>
                <a:gd name="T54" fmla="*/ 582 w 806"/>
                <a:gd name="T55" fmla="*/ 1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6" h="727">
                  <a:moveTo>
                    <a:pt x="582" y="161"/>
                  </a:moveTo>
                  <a:cubicBezTo>
                    <a:pt x="663" y="100"/>
                    <a:pt x="673" y="91"/>
                    <a:pt x="644" y="42"/>
                  </a:cubicBezTo>
                  <a:cubicBezTo>
                    <a:pt x="628" y="15"/>
                    <a:pt x="628" y="15"/>
                    <a:pt x="628" y="15"/>
                  </a:cubicBezTo>
                  <a:cubicBezTo>
                    <a:pt x="627" y="9"/>
                    <a:pt x="643" y="0"/>
                    <a:pt x="648" y="2"/>
                  </a:cubicBezTo>
                  <a:cubicBezTo>
                    <a:pt x="680" y="48"/>
                    <a:pt x="699" y="75"/>
                    <a:pt x="722" y="106"/>
                  </a:cubicBezTo>
                  <a:cubicBezTo>
                    <a:pt x="746" y="137"/>
                    <a:pt x="766" y="164"/>
                    <a:pt x="805" y="212"/>
                  </a:cubicBezTo>
                  <a:cubicBezTo>
                    <a:pt x="806" y="219"/>
                    <a:pt x="794" y="230"/>
                    <a:pt x="786" y="227"/>
                  </a:cubicBezTo>
                  <a:cubicBezTo>
                    <a:pt x="763" y="201"/>
                    <a:pt x="763" y="201"/>
                    <a:pt x="763" y="201"/>
                  </a:cubicBezTo>
                  <a:cubicBezTo>
                    <a:pt x="726" y="159"/>
                    <a:pt x="711" y="164"/>
                    <a:pt x="629" y="225"/>
                  </a:cubicBezTo>
                  <a:cubicBezTo>
                    <a:pt x="282" y="485"/>
                    <a:pt x="282" y="485"/>
                    <a:pt x="282" y="485"/>
                  </a:cubicBezTo>
                  <a:cubicBezTo>
                    <a:pt x="258" y="503"/>
                    <a:pt x="257" y="503"/>
                    <a:pt x="275" y="526"/>
                  </a:cubicBezTo>
                  <a:cubicBezTo>
                    <a:pt x="307" y="569"/>
                    <a:pt x="307" y="569"/>
                    <a:pt x="307" y="569"/>
                  </a:cubicBezTo>
                  <a:cubicBezTo>
                    <a:pt x="332" y="603"/>
                    <a:pt x="365" y="644"/>
                    <a:pt x="397" y="650"/>
                  </a:cubicBezTo>
                  <a:cubicBezTo>
                    <a:pt x="428" y="656"/>
                    <a:pt x="451" y="651"/>
                    <a:pt x="477" y="645"/>
                  </a:cubicBezTo>
                  <a:cubicBezTo>
                    <a:pt x="487" y="648"/>
                    <a:pt x="491" y="662"/>
                    <a:pt x="487" y="670"/>
                  </a:cubicBezTo>
                  <a:cubicBezTo>
                    <a:pt x="443" y="683"/>
                    <a:pt x="384" y="709"/>
                    <a:pt x="349" y="727"/>
                  </a:cubicBezTo>
                  <a:cubicBezTo>
                    <a:pt x="346" y="725"/>
                    <a:pt x="337" y="716"/>
                    <a:pt x="338" y="712"/>
                  </a:cubicBezTo>
                  <a:cubicBezTo>
                    <a:pt x="359" y="688"/>
                    <a:pt x="339" y="663"/>
                    <a:pt x="313" y="628"/>
                  </a:cubicBezTo>
                  <a:cubicBezTo>
                    <a:pt x="77" y="313"/>
                    <a:pt x="77" y="313"/>
                    <a:pt x="77" y="313"/>
                  </a:cubicBezTo>
                  <a:cubicBezTo>
                    <a:pt x="46" y="271"/>
                    <a:pt x="39" y="265"/>
                    <a:pt x="10" y="268"/>
                  </a:cubicBezTo>
                  <a:cubicBezTo>
                    <a:pt x="6" y="266"/>
                    <a:pt x="0" y="256"/>
                    <a:pt x="2" y="253"/>
                  </a:cubicBezTo>
                  <a:cubicBezTo>
                    <a:pt x="41" y="237"/>
                    <a:pt x="108" y="196"/>
                    <a:pt x="129" y="176"/>
                  </a:cubicBezTo>
                  <a:cubicBezTo>
                    <a:pt x="138" y="175"/>
                    <a:pt x="148" y="188"/>
                    <a:pt x="146" y="195"/>
                  </a:cubicBezTo>
                  <a:cubicBezTo>
                    <a:pt x="128" y="212"/>
                    <a:pt x="103" y="239"/>
                    <a:pt x="104" y="257"/>
                  </a:cubicBezTo>
                  <a:cubicBezTo>
                    <a:pt x="104" y="285"/>
                    <a:pt x="120" y="319"/>
                    <a:pt x="152" y="362"/>
                  </a:cubicBezTo>
                  <a:cubicBezTo>
                    <a:pt x="193" y="417"/>
                    <a:pt x="193" y="417"/>
                    <a:pt x="193" y="417"/>
                  </a:cubicBezTo>
                  <a:cubicBezTo>
                    <a:pt x="210" y="440"/>
                    <a:pt x="210" y="439"/>
                    <a:pt x="236" y="420"/>
                  </a:cubicBezTo>
                  <a:lnTo>
                    <a:pt x="582" y="1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4" name="Freeform 242"/>
            <p:cNvSpPr>
              <a:spLocks/>
            </p:cNvSpPr>
            <p:nvPr/>
          </p:nvSpPr>
          <p:spPr bwMode="auto">
            <a:xfrm>
              <a:off x="6927" y="653"/>
              <a:ext cx="87" cy="67"/>
            </a:xfrm>
            <a:custGeom>
              <a:avLst/>
              <a:gdLst>
                <a:gd name="T0" fmla="*/ 208 w 685"/>
                <a:gd name="T1" fmla="*/ 377 h 523"/>
                <a:gd name="T2" fmla="*/ 126 w 685"/>
                <a:gd name="T3" fmla="*/ 487 h 523"/>
                <a:gd name="T4" fmla="*/ 136 w 685"/>
                <a:gd name="T5" fmla="*/ 510 h 523"/>
                <a:gd name="T6" fmla="*/ 113 w 685"/>
                <a:gd name="T7" fmla="*/ 519 h 523"/>
                <a:gd name="T8" fmla="*/ 59 w 685"/>
                <a:gd name="T9" fmla="*/ 410 h 523"/>
                <a:gd name="T10" fmla="*/ 0 w 685"/>
                <a:gd name="T11" fmla="*/ 305 h 523"/>
                <a:gd name="T12" fmla="*/ 21 w 685"/>
                <a:gd name="T13" fmla="*/ 292 h 523"/>
                <a:gd name="T14" fmla="*/ 34 w 685"/>
                <a:gd name="T15" fmla="*/ 312 h 523"/>
                <a:gd name="T16" fmla="*/ 171 w 685"/>
                <a:gd name="T17" fmla="*/ 307 h 523"/>
                <a:gd name="T18" fmla="*/ 477 w 685"/>
                <a:gd name="T19" fmla="*/ 146 h 523"/>
                <a:gd name="T20" fmla="*/ 558 w 685"/>
                <a:gd name="T21" fmla="*/ 36 h 523"/>
                <a:gd name="T22" fmla="*/ 549 w 685"/>
                <a:gd name="T23" fmla="*/ 13 h 523"/>
                <a:gd name="T24" fmla="*/ 572 w 685"/>
                <a:gd name="T25" fmla="*/ 3 h 523"/>
                <a:gd name="T26" fmla="*/ 625 w 685"/>
                <a:gd name="T27" fmla="*/ 111 h 523"/>
                <a:gd name="T28" fmla="*/ 685 w 685"/>
                <a:gd name="T29" fmla="*/ 218 h 523"/>
                <a:gd name="T30" fmla="*/ 664 w 685"/>
                <a:gd name="T31" fmla="*/ 231 h 523"/>
                <a:gd name="T32" fmla="*/ 650 w 685"/>
                <a:gd name="T33" fmla="*/ 211 h 523"/>
                <a:gd name="T34" fmla="*/ 514 w 685"/>
                <a:gd name="T35" fmla="*/ 216 h 523"/>
                <a:gd name="T36" fmla="*/ 208 w 685"/>
                <a:gd name="T37" fmla="*/ 37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523">
                  <a:moveTo>
                    <a:pt x="208" y="377"/>
                  </a:moveTo>
                  <a:cubicBezTo>
                    <a:pt x="117" y="425"/>
                    <a:pt x="104" y="434"/>
                    <a:pt x="126" y="487"/>
                  </a:cubicBezTo>
                  <a:cubicBezTo>
                    <a:pt x="136" y="510"/>
                    <a:pt x="136" y="510"/>
                    <a:pt x="136" y="510"/>
                  </a:cubicBezTo>
                  <a:cubicBezTo>
                    <a:pt x="135" y="517"/>
                    <a:pt x="119" y="523"/>
                    <a:pt x="113" y="519"/>
                  </a:cubicBezTo>
                  <a:cubicBezTo>
                    <a:pt x="93" y="476"/>
                    <a:pt x="78" y="446"/>
                    <a:pt x="59" y="410"/>
                  </a:cubicBezTo>
                  <a:cubicBezTo>
                    <a:pt x="41" y="376"/>
                    <a:pt x="25" y="347"/>
                    <a:pt x="0" y="305"/>
                  </a:cubicBezTo>
                  <a:cubicBezTo>
                    <a:pt x="0" y="298"/>
                    <a:pt x="15" y="288"/>
                    <a:pt x="21" y="292"/>
                  </a:cubicBezTo>
                  <a:cubicBezTo>
                    <a:pt x="34" y="312"/>
                    <a:pt x="34" y="312"/>
                    <a:pt x="34" y="312"/>
                  </a:cubicBezTo>
                  <a:cubicBezTo>
                    <a:pt x="65" y="361"/>
                    <a:pt x="80" y="355"/>
                    <a:pt x="171" y="307"/>
                  </a:cubicBezTo>
                  <a:cubicBezTo>
                    <a:pt x="477" y="146"/>
                    <a:pt x="477" y="146"/>
                    <a:pt x="477" y="146"/>
                  </a:cubicBezTo>
                  <a:cubicBezTo>
                    <a:pt x="568" y="98"/>
                    <a:pt x="579" y="90"/>
                    <a:pt x="558" y="36"/>
                  </a:cubicBezTo>
                  <a:cubicBezTo>
                    <a:pt x="549" y="13"/>
                    <a:pt x="549" y="13"/>
                    <a:pt x="549" y="13"/>
                  </a:cubicBezTo>
                  <a:cubicBezTo>
                    <a:pt x="550" y="6"/>
                    <a:pt x="566" y="0"/>
                    <a:pt x="572" y="3"/>
                  </a:cubicBezTo>
                  <a:cubicBezTo>
                    <a:pt x="593" y="47"/>
                    <a:pt x="607" y="77"/>
                    <a:pt x="625" y="111"/>
                  </a:cubicBezTo>
                  <a:cubicBezTo>
                    <a:pt x="644" y="147"/>
                    <a:pt x="661" y="176"/>
                    <a:pt x="685" y="218"/>
                  </a:cubicBezTo>
                  <a:cubicBezTo>
                    <a:pt x="685" y="224"/>
                    <a:pt x="672" y="233"/>
                    <a:pt x="664" y="231"/>
                  </a:cubicBezTo>
                  <a:cubicBezTo>
                    <a:pt x="650" y="211"/>
                    <a:pt x="650" y="211"/>
                    <a:pt x="650" y="211"/>
                  </a:cubicBezTo>
                  <a:cubicBezTo>
                    <a:pt x="618" y="163"/>
                    <a:pt x="605" y="168"/>
                    <a:pt x="514" y="216"/>
                  </a:cubicBezTo>
                  <a:lnTo>
                    <a:pt x="208" y="3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5" name="Freeform 243"/>
            <p:cNvSpPr>
              <a:spLocks/>
            </p:cNvSpPr>
            <p:nvPr/>
          </p:nvSpPr>
          <p:spPr bwMode="auto">
            <a:xfrm>
              <a:off x="6892" y="603"/>
              <a:ext cx="100" cy="77"/>
            </a:xfrm>
            <a:custGeom>
              <a:avLst/>
              <a:gdLst>
                <a:gd name="T0" fmla="*/ 583 w 779"/>
                <a:gd name="T1" fmla="*/ 135 h 601"/>
                <a:gd name="T2" fmla="*/ 679 w 779"/>
                <a:gd name="T3" fmla="*/ 41 h 601"/>
                <a:gd name="T4" fmla="*/ 671 w 779"/>
                <a:gd name="T5" fmla="*/ 11 h 601"/>
                <a:gd name="T6" fmla="*/ 695 w 779"/>
                <a:gd name="T7" fmla="*/ 5 h 601"/>
                <a:gd name="T8" fmla="*/ 733 w 779"/>
                <a:gd name="T9" fmla="*/ 126 h 601"/>
                <a:gd name="T10" fmla="*/ 779 w 779"/>
                <a:gd name="T11" fmla="*/ 253 h 601"/>
                <a:gd name="T12" fmla="*/ 756 w 779"/>
                <a:gd name="T13" fmla="*/ 261 h 601"/>
                <a:gd name="T14" fmla="*/ 742 w 779"/>
                <a:gd name="T15" fmla="*/ 229 h 601"/>
                <a:gd name="T16" fmla="*/ 608 w 779"/>
                <a:gd name="T17" fmla="*/ 211 h 601"/>
                <a:gd name="T18" fmla="*/ 197 w 779"/>
                <a:gd name="T19" fmla="*/ 350 h 601"/>
                <a:gd name="T20" fmla="*/ 178 w 779"/>
                <a:gd name="T21" fmla="*/ 388 h 601"/>
                <a:gd name="T22" fmla="*/ 195 w 779"/>
                <a:gd name="T23" fmla="*/ 438 h 601"/>
                <a:gd name="T24" fmla="*/ 256 w 779"/>
                <a:gd name="T25" fmla="*/ 543 h 601"/>
                <a:gd name="T26" fmla="*/ 334 w 779"/>
                <a:gd name="T27" fmla="*/ 563 h 601"/>
                <a:gd name="T28" fmla="*/ 335 w 779"/>
                <a:gd name="T29" fmla="*/ 589 h 601"/>
                <a:gd name="T30" fmla="*/ 187 w 779"/>
                <a:gd name="T31" fmla="*/ 601 h 601"/>
                <a:gd name="T32" fmla="*/ 181 w 779"/>
                <a:gd name="T33" fmla="*/ 584 h 601"/>
                <a:gd name="T34" fmla="*/ 183 w 779"/>
                <a:gd name="T35" fmla="*/ 496 h 601"/>
                <a:gd name="T36" fmla="*/ 56 w 779"/>
                <a:gd name="T37" fmla="*/ 123 h 601"/>
                <a:gd name="T38" fmla="*/ 6 w 779"/>
                <a:gd name="T39" fmla="*/ 61 h 601"/>
                <a:gd name="T40" fmla="*/ 3 w 779"/>
                <a:gd name="T41" fmla="*/ 43 h 601"/>
                <a:gd name="T42" fmla="*/ 147 w 779"/>
                <a:gd name="T43" fmla="*/ 9 h 601"/>
                <a:gd name="T44" fmla="*/ 157 w 779"/>
                <a:gd name="T45" fmla="*/ 33 h 601"/>
                <a:gd name="T46" fmla="*/ 98 w 779"/>
                <a:gd name="T47" fmla="*/ 78 h 601"/>
                <a:gd name="T48" fmla="*/ 111 w 779"/>
                <a:gd name="T49" fmla="*/ 193 h 601"/>
                <a:gd name="T50" fmla="*/ 134 w 779"/>
                <a:gd name="T51" fmla="*/ 258 h 601"/>
                <a:gd name="T52" fmla="*/ 174 w 779"/>
                <a:gd name="T53" fmla="*/ 274 h 601"/>
                <a:gd name="T54" fmla="*/ 583 w 779"/>
                <a:gd name="T55" fmla="*/ 13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9" h="601">
                  <a:moveTo>
                    <a:pt x="583" y="135"/>
                  </a:moveTo>
                  <a:cubicBezTo>
                    <a:pt x="679" y="103"/>
                    <a:pt x="691" y="96"/>
                    <a:pt x="679" y="41"/>
                  </a:cubicBezTo>
                  <a:cubicBezTo>
                    <a:pt x="671" y="11"/>
                    <a:pt x="671" y="11"/>
                    <a:pt x="671" y="11"/>
                  </a:cubicBezTo>
                  <a:cubicBezTo>
                    <a:pt x="673" y="4"/>
                    <a:pt x="690" y="0"/>
                    <a:pt x="695" y="5"/>
                  </a:cubicBezTo>
                  <a:cubicBezTo>
                    <a:pt x="711" y="58"/>
                    <a:pt x="721" y="89"/>
                    <a:pt x="733" y="126"/>
                  </a:cubicBezTo>
                  <a:cubicBezTo>
                    <a:pt x="746" y="163"/>
                    <a:pt x="757" y="195"/>
                    <a:pt x="779" y="253"/>
                  </a:cubicBezTo>
                  <a:cubicBezTo>
                    <a:pt x="778" y="259"/>
                    <a:pt x="763" y="267"/>
                    <a:pt x="756" y="261"/>
                  </a:cubicBezTo>
                  <a:cubicBezTo>
                    <a:pt x="742" y="229"/>
                    <a:pt x="742" y="229"/>
                    <a:pt x="742" y="229"/>
                  </a:cubicBezTo>
                  <a:cubicBezTo>
                    <a:pt x="720" y="178"/>
                    <a:pt x="705" y="178"/>
                    <a:pt x="608" y="211"/>
                  </a:cubicBezTo>
                  <a:cubicBezTo>
                    <a:pt x="197" y="350"/>
                    <a:pt x="197" y="350"/>
                    <a:pt x="197" y="350"/>
                  </a:cubicBezTo>
                  <a:cubicBezTo>
                    <a:pt x="169" y="360"/>
                    <a:pt x="168" y="360"/>
                    <a:pt x="178" y="388"/>
                  </a:cubicBezTo>
                  <a:cubicBezTo>
                    <a:pt x="195" y="438"/>
                    <a:pt x="195" y="438"/>
                    <a:pt x="195" y="438"/>
                  </a:cubicBezTo>
                  <a:cubicBezTo>
                    <a:pt x="208" y="478"/>
                    <a:pt x="227" y="528"/>
                    <a:pt x="256" y="543"/>
                  </a:cubicBezTo>
                  <a:cubicBezTo>
                    <a:pt x="284" y="559"/>
                    <a:pt x="307" y="561"/>
                    <a:pt x="334" y="563"/>
                  </a:cubicBezTo>
                  <a:cubicBezTo>
                    <a:pt x="342" y="569"/>
                    <a:pt x="341" y="583"/>
                    <a:pt x="335" y="589"/>
                  </a:cubicBezTo>
                  <a:cubicBezTo>
                    <a:pt x="289" y="589"/>
                    <a:pt x="225" y="595"/>
                    <a:pt x="187" y="601"/>
                  </a:cubicBezTo>
                  <a:cubicBezTo>
                    <a:pt x="184" y="599"/>
                    <a:pt x="179" y="587"/>
                    <a:pt x="181" y="584"/>
                  </a:cubicBezTo>
                  <a:cubicBezTo>
                    <a:pt x="208" y="568"/>
                    <a:pt x="197" y="538"/>
                    <a:pt x="183" y="496"/>
                  </a:cubicBezTo>
                  <a:cubicBezTo>
                    <a:pt x="56" y="123"/>
                    <a:pt x="56" y="123"/>
                    <a:pt x="56" y="123"/>
                  </a:cubicBezTo>
                  <a:cubicBezTo>
                    <a:pt x="39" y="74"/>
                    <a:pt x="35" y="66"/>
                    <a:pt x="6" y="61"/>
                  </a:cubicBezTo>
                  <a:cubicBezTo>
                    <a:pt x="3" y="57"/>
                    <a:pt x="0" y="46"/>
                    <a:pt x="3" y="43"/>
                  </a:cubicBezTo>
                  <a:cubicBezTo>
                    <a:pt x="44" y="40"/>
                    <a:pt x="121" y="22"/>
                    <a:pt x="147" y="9"/>
                  </a:cubicBezTo>
                  <a:cubicBezTo>
                    <a:pt x="156" y="11"/>
                    <a:pt x="161" y="26"/>
                    <a:pt x="157" y="33"/>
                  </a:cubicBezTo>
                  <a:cubicBezTo>
                    <a:pt x="135" y="43"/>
                    <a:pt x="104" y="61"/>
                    <a:pt x="98" y="78"/>
                  </a:cubicBezTo>
                  <a:cubicBezTo>
                    <a:pt x="90" y="105"/>
                    <a:pt x="94" y="142"/>
                    <a:pt x="111" y="193"/>
                  </a:cubicBezTo>
                  <a:cubicBezTo>
                    <a:pt x="134" y="258"/>
                    <a:pt x="134" y="258"/>
                    <a:pt x="134" y="258"/>
                  </a:cubicBezTo>
                  <a:cubicBezTo>
                    <a:pt x="143" y="286"/>
                    <a:pt x="143" y="284"/>
                    <a:pt x="174" y="274"/>
                  </a:cubicBezTo>
                  <a:lnTo>
                    <a:pt x="583" y="1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6" name="Freeform 244"/>
            <p:cNvSpPr>
              <a:spLocks/>
            </p:cNvSpPr>
            <p:nvPr/>
          </p:nvSpPr>
          <p:spPr bwMode="auto">
            <a:xfrm>
              <a:off x="6884" y="512"/>
              <a:ext cx="88" cy="88"/>
            </a:xfrm>
            <a:custGeom>
              <a:avLst/>
              <a:gdLst>
                <a:gd name="T0" fmla="*/ 170 w 694"/>
                <a:gd name="T1" fmla="*/ 573 h 686"/>
                <a:gd name="T2" fmla="*/ 100 w 694"/>
                <a:gd name="T3" fmla="*/ 660 h 686"/>
                <a:gd name="T4" fmla="*/ 100 w 694"/>
                <a:gd name="T5" fmla="*/ 678 h 686"/>
                <a:gd name="T6" fmla="*/ 75 w 694"/>
                <a:gd name="T7" fmla="*/ 679 h 686"/>
                <a:gd name="T8" fmla="*/ 67 w 694"/>
                <a:gd name="T9" fmla="*/ 578 h 686"/>
                <a:gd name="T10" fmla="*/ 51 w 694"/>
                <a:gd name="T11" fmla="*/ 462 h 686"/>
                <a:gd name="T12" fmla="*/ 75 w 694"/>
                <a:gd name="T13" fmla="*/ 457 h 686"/>
                <a:gd name="T14" fmla="*/ 79 w 694"/>
                <a:gd name="T15" fmla="*/ 471 h 686"/>
                <a:gd name="T16" fmla="*/ 102 w 694"/>
                <a:gd name="T17" fmla="*/ 515 h 686"/>
                <a:gd name="T18" fmla="*/ 231 w 694"/>
                <a:gd name="T19" fmla="*/ 451 h 686"/>
                <a:gd name="T20" fmla="*/ 549 w 694"/>
                <a:gd name="T21" fmla="*/ 277 h 686"/>
                <a:gd name="T22" fmla="*/ 324 w 694"/>
                <a:gd name="T23" fmla="*/ 208 h 686"/>
                <a:gd name="T24" fmla="*/ 98 w 694"/>
                <a:gd name="T25" fmla="*/ 143 h 686"/>
                <a:gd name="T26" fmla="*/ 60 w 694"/>
                <a:gd name="T27" fmla="*/ 139 h 686"/>
                <a:gd name="T28" fmla="*/ 46 w 694"/>
                <a:gd name="T29" fmla="*/ 184 h 686"/>
                <a:gd name="T30" fmla="*/ 46 w 694"/>
                <a:gd name="T31" fmla="*/ 202 h 686"/>
                <a:gd name="T32" fmla="*/ 22 w 694"/>
                <a:gd name="T33" fmla="*/ 202 h 686"/>
                <a:gd name="T34" fmla="*/ 13 w 694"/>
                <a:gd name="T35" fmla="*/ 102 h 686"/>
                <a:gd name="T36" fmla="*/ 0 w 694"/>
                <a:gd name="T37" fmla="*/ 8 h 686"/>
                <a:gd name="T38" fmla="*/ 24 w 694"/>
                <a:gd name="T39" fmla="*/ 4 h 686"/>
                <a:gd name="T40" fmla="*/ 29 w 694"/>
                <a:gd name="T41" fmla="*/ 33 h 686"/>
                <a:gd name="T42" fmla="*/ 68 w 694"/>
                <a:gd name="T43" fmla="*/ 79 h 686"/>
                <a:gd name="T44" fmla="*/ 302 w 694"/>
                <a:gd name="T45" fmla="*/ 162 h 686"/>
                <a:gd name="T46" fmla="*/ 427 w 694"/>
                <a:gd name="T47" fmla="*/ 201 h 686"/>
                <a:gd name="T48" fmla="*/ 690 w 694"/>
                <a:gd name="T49" fmla="*/ 273 h 686"/>
                <a:gd name="T50" fmla="*/ 694 w 694"/>
                <a:gd name="T51" fmla="*/ 283 h 686"/>
                <a:gd name="T52" fmla="*/ 692 w 694"/>
                <a:gd name="T53" fmla="*/ 298 h 686"/>
                <a:gd name="T54" fmla="*/ 569 w 694"/>
                <a:gd name="T55" fmla="*/ 357 h 686"/>
                <a:gd name="T56" fmla="*/ 170 w 694"/>
                <a:gd name="T57" fmla="*/ 57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4" h="686">
                  <a:moveTo>
                    <a:pt x="170" y="573"/>
                  </a:moveTo>
                  <a:cubicBezTo>
                    <a:pt x="119" y="602"/>
                    <a:pt x="100" y="618"/>
                    <a:pt x="100" y="660"/>
                  </a:cubicBezTo>
                  <a:cubicBezTo>
                    <a:pt x="100" y="678"/>
                    <a:pt x="100" y="678"/>
                    <a:pt x="100" y="678"/>
                  </a:cubicBezTo>
                  <a:cubicBezTo>
                    <a:pt x="95" y="685"/>
                    <a:pt x="81" y="686"/>
                    <a:pt x="75" y="679"/>
                  </a:cubicBezTo>
                  <a:cubicBezTo>
                    <a:pt x="74" y="651"/>
                    <a:pt x="72" y="620"/>
                    <a:pt x="67" y="578"/>
                  </a:cubicBezTo>
                  <a:cubicBezTo>
                    <a:pt x="62" y="536"/>
                    <a:pt x="57" y="502"/>
                    <a:pt x="51" y="462"/>
                  </a:cubicBezTo>
                  <a:cubicBezTo>
                    <a:pt x="54" y="455"/>
                    <a:pt x="68" y="451"/>
                    <a:pt x="75" y="457"/>
                  </a:cubicBezTo>
                  <a:cubicBezTo>
                    <a:pt x="79" y="471"/>
                    <a:pt x="79" y="471"/>
                    <a:pt x="79" y="471"/>
                  </a:cubicBezTo>
                  <a:cubicBezTo>
                    <a:pt x="87" y="507"/>
                    <a:pt x="94" y="515"/>
                    <a:pt x="102" y="515"/>
                  </a:cubicBezTo>
                  <a:cubicBezTo>
                    <a:pt x="111" y="512"/>
                    <a:pt x="162" y="489"/>
                    <a:pt x="231" y="451"/>
                  </a:cubicBezTo>
                  <a:cubicBezTo>
                    <a:pt x="338" y="394"/>
                    <a:pt x="444" y="337"/>
                    <a:pt x="549" y="277"/>
                  </a:cubicBezTo>
                  <a:cubicBezTo>
                    <a:pt x="482" y="254"/>
                    <a:pt x="378" y="224"/>
                    <a:pt x="324" y="208"/>
                  </a:cubicBezTo>
                  <a:cubicBezTo>
                    <a:pt x="255" y="187"/>
                    <a:pt x="141" y="155"/>
                    <a:pt x="98" y="143"/>
                  </a:cubicBezTo>
                  <a:cubicBezTo>
                    <a:pt x="77" y="137"/>
                    <a:pt x="66" y="138"/>
                    <a:pt x="60" y="139"/>
                  </a:cubicBezTo>
                  <a:cubicBezTo>
                    <a:pt x="53" y="139"/>
                    <a:pt x="46" y="150"/>
                    <a:pt x="46" y="184"/>
                  </a:cubicBezTo>
                  <a:cubicBezTo>
                    <a:pt x="46" y="202"/>
                    <a:pt x="46" y="202"/>
                    <a:pt x="46" y="202"/>
                  </a:cubicBezTo>
                  <a:cubicBezTo>
                    <a:pt x="41" y="209"/>
                    <a:pt x="26" y="209"/>
                    <a:pt x="22" y="202"/>
                  </a:cubicBezTo>
                  <a:cubicBezTo>
                    <a:pt x="21" y="175"/>
                    <a:pt x="18" y="138"/>
                    <a:pt x="13" y="102"/>
                  </a:cubicBezTo>
                  <a:cubicBezTo>
                    <a:pt x="10" y="70"/>
                    <a:pt x="6" y="40"/>
                    <a:pt x="0" y="8"/>
                  </a:cubicBezTo>
                  <a:cubicBezTo>
                    <a:pt x="3" y="1"/>
                    <a:pt x="19" y="0"/>
                    <a:pt x="24" y="4"/>
                  </a:cubicBezTo>
                  <a:cubicBezTo>
                    <a:pt x="29" y="33"/>
                    <a:pt x="29" y="33"/>
                    <a:pt x="29" y="33"/>
                  </a:cubicBezTo>
                  <a:cubicBezTo>
                    <a:pt x="34" y="56"/>
                    <a:pt x="47" y="69"/>
                    <a:pt x="68" y="79"/>
                  </a:cubicBezTo>
                  <a:cubicBezTo>
                    <a:pt x="117" y="101"/>
                    <a:pt x="199" y="130"/>
                    <a:pt x="302" y="162"/>
                  </a:cubicBezTo>
                  <a:cubicBezTo>
                    <a:pt x="427" y="201"/>
                    <a:pt x="427" y="201"/>
                    <a:pt x="427" y="201"/>
                  </a:cubicBezTo>
                  <a:cubicBezTo>
                    <a:pt x="520" y="229"/>
                    <a:pt x="637" y="262"/>
                    <a:pt x="690" y="273"/>
                  </a:cubicBezTo>
                  <a:cubicBezTo>
                    <a:pt x="692" y="275"/>
                    <a:pt x="693" y="279"/>
                    <a:pt x="694" y="283"/>
                  </a:cubicBezTo>
                  <a:cubicBezTo>
                    <a:pt x="694" y="288"/>
                    <a:pt x="694" y="293"/>
                    <a:pt x="692" y="298"/>
                  </a:cubicBezTo>
                  <a:cubicBezTo>
                    <a:pt x="653" y="313"/>
                    <a:pt x="608" y="335"/>
                    <a:pt x="569" y="357"/>
                  </a:cubicBezTo>
                  <a:lnTo>
                    <a:pt x="170" y="5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7" name="Freeform 245"/>
            <p:cNvSpPr>
              <a:spLocks/>
            </p:cNvSpPr>
            <p:nvPr/>
          </p:nvSpPr>
          <p:spPr bwMode="auto">
            <a:xfrm>
              <a:off x="6881" y="428"/>
              <a:ext cx="91" cy="81"/>
            </a:xfrm>
            <a:custGeom>
              <a:avLst/>
              <a:gdLst>
                <a:gd name="T0" fmla="*/ 555 w 711"/>
                <a:gd name="T1" fmla="*/ 324 h 634"/>
                <a:gd name="T2" fmla="*/ 681 w 711"/>
                <a:gd name="T3" fmla="*/ 278 h 634"/>
                <a:gd name="T4" fmla="*/ 687 w 711"/>
                <a:gd name="T5" fmla="*/ 248 h 634"/>
                <a:gd name="T6" fmla="*/ 711 w 711"/>
                <a:gd name="T7" fmla="*/ 252 h 634"/>
                <a:gd name="T8" fmla="*/ 696 w 711"/>
                <a:gd name="T9" fmla="*/ 378 h 634"/>
                <a:gd name="T10" fmla="*/ 685 w 711"/>
                <a:gd name="T11" fmla="*/ 513 h 634"/>
                <a:gd name="T12" fmla="*/ 661 w 711"/>
                <a:gd name="T13" fmla="*/ 510 h 634"/>
                <a:gd name="T14" fmla="*/ 662 w 711"/>
                <a:gd name="T15" fmla="*/ 475 h 634"/>
                <a:gd name="T16" fmla="*/ 547 w 711"/>
                <a:gd name="T17" fmla="*/ 403 h 634"/>
                <a:gd name="T18" fmla="*/ 116 w 711"/>
                <a:gd name="T19" fmla="*/ 360 h 634"/>
                <a:gd name="T20" fmla="*/ 82 w 711"/>
                <a:gd name="T21" fmla="*/ 386 h 634"/>
                <a:gd name="T22" fmla="*/ 76 w 711"/>
                <a:gd name="T23" fmla="*/ 439 h 634"/>
                <a:gd name="T24" fmla="*/ 88 w 711"/>
                <a:gd name="T25" fmla="*/ 560 h 634"/>
                <a:gd name="T26" fmla="*/ 151 w 711"/>
                <a:gd name="T27" fmla="*/ 610 h 634"/>
                <a:gd name="T28" fmla="*/ 141 w 711"/>
                <a:gd name="T29" fmla="*/ 634 h 634"/>
                <a:gd name="T30" fmla="*/ 1 w 711"/>
                <a:gd name="T31" fmla="*/ 583 h 634"/>
                <a:gd name="T32" fmla="*/ 3 w 711"/>
                <a:gd name="T33" fmla="*/ 565 h 634"/>
                <a:gd name="T34" fmla="*/ 41 w 711"/>
                <a:gd name="T35" fmla="*/ 486 h 634"/>
                <a:gd name="T36" fmla="*/ 81 w 711"/>
                <a:gd name="T37" fmla="*/ 95 h 634"/>
                <a:gd name="T38" fmla="*/ 61 w 711"/>
                <a:gd name="T39" fmla="*/ 17 h 634"/>
                <a:gd name="T40" fmla="*/ 66 w 711"/>
                <a:gd name="T41" fmla="*/ 0 h 634"/>
                <a:gd name="T42" fmla="*/ 211 w 711"/>
                <a:gd name="T43" fmla="*/ 29 h 634"/>
                <a:gd name="T44" fmla="*/ 211 w 711"/>
                <a:gd name="T45" fmla="*/ 54 h 634"/>
                <a:gd name="T46" fmla="*/ 138 w 711"/>
                <a:gd name="T47" fmla="*/ 71 h 634"/>
                <a:gd name="T48" fmla="*/ 102 w 711"/>
                <a:gd name="T49" fmla="*/ 181 h 634"/>
                <a:gd name="T50" fmla="*/ 95 w 711"/>
                <a:gd name="T51" fmla="*/ 249 h 634"/>
                <a:gd name="T52" fmla="*/ 125 w 711"/>
                <a:gd name="T53" fmla="*/ 281 h 634"/>
                <a:gd name="T54" fmla="*/ 555 w 711"/>
                <a:gd name="T55" fmla="*/ 3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1" h="634">
                  <a:moveTo>
                    <a:pt x="555" y="324"/>
                  </a:moveTo>
                  <a:cubicBezTo>
                    <a:pt x="656" y="334"/>
                    <a:pt x="670" y="334"/>
                    <a:pt x="681" y="278"/>
                  </a:cubicBezTo>
                  <a:cubicBezTo>
                    <a:pt x="687" y="248"/>
                    <a:pt x="687" y="248"/>
                    <a:pt x="687" y="248"/>
                  </a:cubicBezTo>
                  <a:cubicBezTo>
                    <a:pt x="692" y="242"/>
                    <a:pt x="709" y="246"/>
                    <a:pt x="711" y="252"/>
                  </a:cubicBezTo>
                  <a:cubicBezTo>
                    <a:pt x="704" y="307"/>
                    <a:pt x="700" y="340"/>
                    <a:pt x="696" y="378"/>
                  </a:cubicBezTo>
                  <a:cubicBezTo>
                    <a:pt x="692" y="417"/>
                    <a:pt x="689" y="451"/>
                    <a:pt x="685" y="513"/>
                  </a:cubicBezTo>
                  <a:cubicBezTo>
                    <a:pt x="682" y="518"/>
                    <a:pt x="665" y="519"/>
                    <a:pt x="661" y="510"/>
                  </a:cubicBezTo>
                  <a:cubicBezTo>
                    <a:pt x="662" y="475"/>
                    <a:pt x="662" y="475"/>
                    <a:pt x="662" y="475"/>
                  </a:cubicBezTo>
                  <a:cubicBezTo>
                    <a:pt x="662" y="420"/>
                    <a:pt x="648" y="413"/>
                    <a:pt x="547" y="403"/>
                  </a:cubicBezTo>
                  <a:cubicBezTo>
                    <a:pt x="116" y="360"/>
                    <a:pt x="116" y="360"/>
                    <a:pt x="116" y="360"/>
                  </a:cubicBezTo>
                  <a:cubicBezTo>
                    <a:pt x="86" y="357"/>
                    <a:pt x="85" y="357"/>
                    <a:pt x="82" y="386"/>
                  </a:cubicBezTo>
                  <a:cubicBezTo>
                    <a:pt x="76" y="439"/>
                    <a:pt x="76" y="439"/>
                    <a:pt x="76" y="439"/>
                  </a:cubicBezTo>
                  <a:cubicBezTo>
                    <a:pt x="72" y="480"/>
                    <a:pt x="69" y="533"/>
                    <a:pt x="88" y="560"/>
                  </a:cubicBezTo>
                  <a:cubicBezTo>
                    <a:pt x="107" y="585"/>
                    <a:pt x="128" y="597"/>
                    <a:pt x="151" y="610"/>
                  </a:cubicBezTo>
                  <a:cubicBezTo>
                    <a:pt x="156" y="618"/>
                    <a:pt x="150" y="631"/>
                    <a:pt x="141" y="634"/>
                  </a:cubicBezTo>
                  <a:cubicBezTo>
                    <a:pt x="100" y="615"/>
                    <a:pt x="39" y="594"/>
                    <a:pt x="1" y="583"/>
                  </a:cubicBezTo>
                  <a:cubicBezTo>
                    <a:pt x="0" y="580"/>
                    <a:pt x="0" y="567"/>
                    <a:pt x="3" y="565"/>
                  </a:cubicBezTo>
                  <a:cubicBezTo>
                    <a:pt x="35" y="562"/>
                    <a:pt x="37" y="530"/>
                    <a:pt x="41" y="486"/>
                  </a:cubicBezTo>
                  <a:cubicBezTo>
                    <a:pt x="81" y="95"/>
                    <a:pt x="81" y="95"/>
                    <a:pt x="81" y="95"/>
                  </a:cubicBezTo>
                  <a:cubicBezTo>
                    <a:pt x="86" y="43"/>
                    <a:pt x="85" y="34"/>
                    <a:pt x="61" y="17"/>
                  </a:cubicBezTo>
                  <a:cubicBezTo>
                    <a:pt x="60" y="12"/>
                    <a:pt x="62" y="1"/>
                    <a:pt x="66" y="0"/>
                  </a:cubicBezTo>
                  <a:cubicBezTo>
                    <a:pt x="105" y="14"/>
                    <a:pt x="182" y="29"/>
                    <a:pt x="211" y="29"/>
                  </a:cubicBezTo>
                  <a:cubicBezTo>
                    <a:pt x="219" y="33"/>
                    <a:pt x="217" y="50"/>
                    <a:pt x="211" y="54"/>
                  </a:cubicBezTo>
                  <a:cubicBezTo>
                    <a:pt x="186" y="55"/>
                    <a:pt x="150" y="58"/>
                    <a:pt x="138" y="71"/>
                  </a:cubicBezTo>
                  <a:cubicBezTo>
                    <a:pt x="119" y="92"/>
                    <a:pt x="108" y="128"/>
                    <a:pt x="102" y="181"/>
                  </a:cubicBezTo>
                  <a:cubicBezTo>
                    <a:pt x="95" y="249"/>
                    <a:pt x="95" y="249"/>
                    <a:pt x="95" y="249"/>
                  </a:cubicBezTo>
                  <a:cubicBezTo>
                    <a:pt x="93" y="278"/>
                    <a:pt x="94" y="278"/>
                    <a:pt x="125" y="281"/>
                  </a:cubicBezTo>
                  <a:lnTo>
                    <a:pt x="55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8" name="Freeform 246"/>
            <p:cNvSpPr>
              <a:spLocks noEditPoints="1"/>
            </p:cNvSpPr>
            <p:nvPr/>
          </p:nvSpPr>
          <p:spPr bwMode="auto">
            <a:xfrm>
              <a:off x="6900" y="337"/>
              <a:ext cx="97" cy="97"/>
            </a:xfrm>
            <a:custGeom>
              <a:avLst/>
              <a:gdLst>
                <a:gd name="T0" fmla="*/ 275 w 762"/>
                <a:gd name="T1" fmla="*/ 704 h 762"/>
                <a:gd name="T2" fmla="*/ 66 w 762"/>
                <a:gd name="T3" fmla="*/ 264 h 762"/>
                <a:gd name="T4" fmla="*/ 492 w 762"/>
                <a:gd name="T5" fmla="*/ 57 h 762"/>
                <a:gd name="T6" fmla="*/ 699 w 762"/>
                <a:gd name="T7" fmla="*/ 487 h 762"/>
                <a:gd name="T8" fmla="*/ 275 w 762"/>
                <a:gd name="T9" fmla="*/ 704 h 762"/>
                <a:gd name="T10" fmla="*/ 488 w 762"/>
                <a:gd name="T11" fmla="*/ 158 h 762"/>
                <a:gd name="T12" fmla="*/ 89 w 762"/>
                <a:gd name="T13" fmla="*/ 290 h 762"/>
                <a:gd name="T14" fmla="*/ 278 w 762"/>
                <a:gd name="T15" fmla="*/ 602 h 762"/>
                <a:gd name="T16" fmla="*/ 675 w 762"/>
                <a:gd name="T17" fmla="*/ 465 h 762"/>
                <a:gd name="T18" fmla="*/ 488 w 762"/>
                <a:gd name="T19" fmla="*/ 15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275" y="704"/>
                  </a:moveTo>
                  <a:cubicBezTo>
                    <a:pt x="92" y="640"/>
                    <a:pt x="0" y="453"/>
                    <a:pt x="66" y="264"/>
                  </a:cubicBezTo>
                  <a:cubicBezTo>
                    <a:pt x="140" y="53"/>
                    <a:pt x="331" y="0"/>
                    <a:pt x="492" y="57"/>
                  </a:cubicBezTo>
                  <a:cubicBezTo>
                    <a:pt x="676" y="122"/>
                    <a:pt x="762" y="310"/>
                    <a:pt x="699" y="487"/>
                  </a:cubicBezTo>
                  <a:cubicBezTo>
                    <a:pt x="628" y="690"/>
                    <a:pt x="440" y="762"/>
                    <a:pt x="275" y="704"/>
                  </a:cubicBezTo>
                  <a:close/>
                  <a:moveTo>
                    <a:pt x="488" y="158"/>
                  </a:moveTo>
                  <a:cubicBezTo>
                    <a:pt x="337" y="105"/>
                    <a:pt x="151" y="115"/>
                    <a:pt x="89" y="290"/>
                  </a:cubicBezTo>
                  <a:cubicBezTo>
                    <a:pt x="56" y="385"/>
                    <a:pt x="77" y="532"/>
                    <a:pt x="278" y="602"/>
                  </a:cubicBezTo>
                  <a:cubicBezTo>
                    <a:pt x="413" y="650"/>
                    <a:pt x="612" y="645"/>
                    <a:pt x="675" y="465"/>
                  </a:cubicBezTo>
                  <a:cubicBezTo>
                    <a:pt x="714" y="355"/>
                    <a:pt x="668" y="222"/>
                    <a:pt x="488"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9" name="Freeform 247"/>
            <p:cNvSpPr>
              <a:spLocks/>
            </p:cNvSpPr>
            <p:nvPr/>
          </p:nvSpPr>
          <p:spPr bwMode="auto">
            <a:xfrm>
              <a:off x="6977" y="224"/>
              <a:ext cx="82" cy="83"/>
            </a:xfrm>
            <a:custGeom>
              <a:avLst/>
              <a:gdLst>
                <a:gd name="T0" fmla="*/ 558 w 640"/>
                <a:gd name="T1" fmla="*/ 560 h 652"/>
                <a:gd name="T2" fmla="*/ 433 w 640"/>
                <a:gd name="T3" fmla="*/ 652 h 652"/>
                <a:gd name="T4" fmla="*/ 312 w 640"/>
                <a:gd name="T5" fmla="*/ 584 h 652"/>
                <a:gd name="T6" fmla="*/ 325 w 640"/>
                <a:gd name="T7" fmla="*/ 564 h 652"/>
                <a:gd name="T8" fmla="*/ 543 w 640"/>
                <a:gd name="T9" fmla="*/ 531 h 652"/>
                <a:gd name="T10" fmla="*/ 537 w 640"/>
                <a:gd name="T11" fmla="*/ 366 h 652"/>
                <a:gd name="T12" fmla="*/ 382 w 640"/>
                <a:gd name="T13" fmla="*/ 339 h 652"/>
                <a:gd name="T14" fmla="*/ 276 w 640"/>
                <a:gd name="T15" fmla="*/ 370 h 652"/>
                <a:gd name="T16" fmla="*/ 81 w 640"/>
                <a:gd name="T17" fmla="*/ 342 h 652"/>
                <a:gd name="T18" fmla="*/ 82 w 640"/>
                <a:gd name="T19" fmla="*/ 83 h 652"/>
                <a:gd name="T20" fmla="*/ 150 w 640"/>
                <a:gd name="T21" fmla="*/ 22 h 652"/>
                <a:gd name="T22" fmla="*/ 177 w 640"/>
                <a:gd name="T23" fmla="*/ 0 h 652"/>
                <a:gd name="T24" fmla="*/ 278 w 640"/>
                <a:gd name="T25" fmla="*/ 64 h 652"/>
                <a:gd name="T26" fmla="*/ 265 w 640"/>
                <a:gd name="T27" fmla="*/ 84 h 652"/>
                <a:gd name="T28" fmla="*/ 95 w 640"/>
                <a:gd name="T29" fmla="*/ 114 h 652"/>
                <a:gd name="T30" fmla="*/ 103 w 640"/>
                <a:gd name="T31" fmla="*/ 271 h 652"/>
                <a:gd name="T32" fmla="*/ 247 w 640"/>
                <a:gd name="T33" fmla="*/ 286 h 652"/>
                <a:gd name="T34" fmla="*/ 334 w 640"/>
                <a:gd name="T35" fmla="*/ 258 h 652"/>
                <a:gd name="T36" fmla="*/ 555 w 640"/>
                <a:gd name="T37" fmla="*/ 286 h 652"/>
                <a:gd name="T38" fmla="*/ 558 w 640"/>
                <a:gd name="T39" fmla="*/ 56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0" h="652">
                  <a:moveTo>
                    <a:pt x="558" y="560"/>
                  </a:moveTo>
                  <a:cubicBezTo>
                    <a:pt x="505" y="622"/>
                    <a:pt x="453" y="645"/>
                    <a:pt x="433" y="652"/>
                  </a:cubicBezTo>
                  <a:cubicBezTo>
                    <a:pt x="409" y="647"/>
                    <a:pt x="348" y="612"/>
                    <a:pt x="312" y="584"/>
                  </a:cubicBezTo>
                  <a:cubicBezTo>
                    <a:pt x="310" y="576"/>
                    <a:pt x="318" y="564"/>
                    <a:pt x="325" y="564"/>
                  </a:cubicBezTo>
                  <a:cubicBezTo>
                    <a:pt x="372" y="585"/>
                    <a:pt x="470" y="617"/>
                    <a:pt x="543" y="531"/>
                  </a:cubicBezTo>
                  <a:cubicBezTo>
                    <a:pt x="596" y="469"/>
                    <a:pt x="581" y="404"/>
                    <a:pt x="537" y="366"/>
                  </a:cubicBezTo>
                  <a:cubicBezTo>
                    <a:pt x="504" y="338"/>
                    <a:pt x="462" y="314"/>
                    <a:pt x="382" y="339"/>
                  </a:cubicBezTo>
                  <a:cubicBezTo>
                    <a:pt x="276" y="370"/>
                    <a:pt x="276" y="370"/>
                    <a:pt x="276" y="370"/>
                  </a:cubicBezTo>
                  <a:cubicBezTo>
                    <a:pt x="220" y="386"/>
                    <a:pt x="142" y="393"/>
                    <a:pt x="81" y="342"/>
                  </a:cubicBezTo>
                  <a:cubicBezTo>
                    <a:pt x="11" y="282"/>
                    <a:pt x="0" y="179"/>
                    <a:pt x="82" y="83"/>
                  </a:cubicBezTo>
                  <a:cubicBezTo>
                    <a:pt x="102" y="60"/>
                    <a:pt x="128" y="37"/>
                    <a:pt x="150" y="22"/>
                  </a:cubicBezTo>
                  <a:cubicBezTo>
                    <a:pt x="160" y="15"/>
                    <a:pt x="171" y="6"/>
                    <a:pt x="177" y="0"/>
                  </a:cubicBezTo>
                  <a:cubicBezTo>
                    <a:pt x="200" y="9"/>
                    <a:pt x="247" y="37"/>
                    <a:pt x="278" y="64"/>
                  </a:cubicBezTo>
                  <a:cubicBezTo>
                    <a:pt x="280" y="70"/>
                    <a:pt x="272" y="84"/>
                    <a:pt x="265" y="84"/>
                  </a:cubicBezTo>
                  <a:cubicBezTo>
                    <a:pt x="221" y="63"/>
                    <a:pt x="156" y="43"/>
                    <a:pt x="95" y="114"/>
                  </a:cubicBezTo>
                  <a:cubicBezTo>
                    <a:pt x="34" y="186"/>
                    <a:pt x="69" y="242"/>
                    <a:pt x="103" y="271"/>
                  </a:cubicBezTo>
                  <a:cubicBezTo>
                    <a:pt x="146" y="308"/>
                    <a:pt x="206" y="298"/>
                    <a:pt x="247" y="286"/>
                  </a:cubicBezTo>
                  <a:cubicBezTo>
                    <a:pt x="334" y="258"/>
                    <a:pt x="334" y="258"/>
                    <a:pt x="334" y="258"/>
                  </a:cubicBezTo>
                  <a:cubicBezTo>
                    <a:pt x="403" y="236"/>
                    <a:pt x="485" y="226"/>
                    <a:pt x="555" y="286"/>
                  </a:cubicBezTo>
                  <a:cubicBezTo>
                    <a:pt x="636" y="355"/>
                    <a:pt x="640" y="464"/>
                    <a:pt x="558" y="5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0" name="Freeform 248"/>
            <p:cNvSpPr>
              <a:spLocks/>
            </p:cNvSpPr>
            <p:nvPr/>
          </p:nvSpPr>
          <p:spPr bwMode="auto">
            <a:xfrm>
              <a:off x="7008" y="156"/>
              <a:ext cx="87" cy="95"/>
            </a:xfrm>
            <a:custGeom>
              <a:avLst/>
              <a:gdLst>
                <a:gd name="T0" fmla="*/ 142 w 676"/>
                <a:gd name="T1" fmla="*/ 449 h 740"/>
                <a:gd name="T2" fmla="*/ 31 w 676"/>
                <a:gd name="T3" fmla="*/ 437 h 740"/>
                <a:gd name="T4" fmla="*/ 17 w 676"/>
                <a:gd name="T5" fmla="*/ 446 h 740"/>
                <a:gd name="T6" fmla="*/ 3 w 676"/>
                <a:gd name="T7" fmla="*/ 426 h 740"/>
                <a:gd name="T8" fmla="*/ 83 w 676"/>
                <a:gd name="T9" fmla="*/ 365 h 740"/>
                <a:gd name="T10" fmla="*/ 172 w 676"/>
                <a:gd name="T11" fmla="*/ 289 h 740"/>
                <a:gd name="T12" fmla="*/ 189 w 676"/>
                <a:gd name="T13" fmla="*/ 306 h 740"/>
                <a:gd name="T14" fmla="*/ 179 w 676"/>
                <a:gd name="T15" fmla="*/ 317 h 740"/>
                <a:gd name="T16" fmla="*/ 155 w 676"/>
                <a:gd name="T17" fmla="*/ 360 h 740"/>
                <a:gd name="T18" fmla="*/ 278 w 676"/>
                <a:gd name="T19" fmla="*/ 435 h 740"/>
                <a:gd name="T20" fmla="*/ 596 w 676"/>
                <a:gd name="T21" fmla="*/ 608 h 740"/>
                <a:gd name="T22" fmla="*/ 533 w 676"/>
                <a:gd name="T23" fmla="*/ 382 h 740"/>
                <a:gd name="T24" fmla="*/ 466 w 676"/>
                <a:gd name="T25" fmla="*/ 156 h 740"/>
                <a:gd name="T26" fmla="*/ 449 w 676"/>
                <a:gd name="T27" fmla="*/ 122 h 740"/>
                <a:gd name="T28" fmla="*/ 403 w 676"/>
                <a:gd name="T29" fmla="*/ 135 h 740"/>
                <a:gd name="T30" fmla="*/ 389 w 676"/>
                <a:gd name="T31" fmla="*/ 144 h 740"/>
                <a:gd name="T32" fmla="*/ 375 w 676"/>
                <a:gd name="T33" fmla="*/ 124 h 740"/>
                <a:gd name="T34" fmla="*/ 455 w 676"/>
                <a:gd name="T35" fmla="*/ 63 h 740"/>
                <a:gd name="T36" fmla="*/ 526 w 676"/>
                <a:gd name="T37" fmla="*/ 1 h 740"/>
                <a:gd name="T38" fmla="*/ 543 w 676"/>
                <a:gd name="T39" fmla="*/ 19 h 740"/>
                <a:gd name="T40" fmla="*/ 522 w 676"/>
                <a:gd name="T41" fmla="*/ 39 h 740"/>
                <a:gd name="T42" fmla="*/ 504 w 676"/>
                <a:gd name="T43" fmla="*/ 97 h 740"/>
                <a:gd name="T44" fmla="*/ 560 w 676"/>
                <a:gd name="T45" fmla="*/ 339 h 740"/>
                <a:gd name="T46" fmla="*/ 595 w 676"/>
                <a:gd name="T47" fmla="*/ 464 h 740"/>
                <a:gd name="T48" fmla="*/ 676 w 676"/>
                <a:gd name="T49" fmla="*/ 724 h 740"/>
                <a:gd name="T50" fmla="*/ 669 w 676"/>
                <a:gd name="T51" fmla="*/ 733 h 740"/>
                <a:gd name="T52" fmla="*/ 656 w 676"/>
                <a:gd name="T53" fmla="*/ 740 h 740"/>
                <a:gd name="T54" fmla="*/ 540 w 676"/>
                <a:gd name="T55" fmla="*/ 668 h 740"/>
                <a:gd name="T56" fmla="*/ 142 w 676"/>
                <a:gd name="T57" fmla="*/ 44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6" h="740">
                  <a:moveTo>
                    <a:pt x="142" y="449"/>
                  </a:moveTo>
                  <a:cubicBezTo>
                    <a:pt x="91" y="421"/>
                    <a:pt x="67" y="414"/>
                    <a:pt x="31" y="437"/>
                  </a:cubicBezTo>
                  <a:cubicBezTo>
                    <a:pt x="17" y="446"/>
                    <a:pt x="17" y="446"/>
                    <a:pt x="17" y="446"/>
                  </a:cubicBezTo>
                  <a:cubicBezTo>
                    <a:pt x="8" y="446"/>
                    <a:pt x="0" y="435"/>
                    <a:pt x="3" y="426"/>
                  </a:cubicBezTo>
                  <a:cubicBezTo>
                    <a:pt x="26" y="410"/>
                    <a:pt x="51" y="391"/>
                    <a:pt x="83" y="365"/>
                  </a:cubicBezTo>
                  <a:cubicBezTo>
                    <a:pt x="116" y="338"/>
                    <a:pt x="142" y="316"/>
                    <a:pt x="172" y="289"/>
                  </a:cubicBezTo>
                  <a:cubicBezTo>
                    <a:pt x="180" y="287"/>
                    <a:pt x="191" y="297"/>
                    <a:pt x="189" y="306"/>
                  </a:cubicBezTo>
                  <a:cubicBezTo>
                    <a:pt x="179" y="317"/>
                    <a:pt x="179" y="317"/>
                    <a:pt x="179" y="317"/>
                  </a:cubicBezTo>
                  <a:cubicBezTo>
                    <a:pt x="153" y="344"/>
                    <a:pt x="151" y="353"/>
                    <a:pt x="155" y="360"/>
                  </a:cubicBezTo>
                  <a:cubicBezTo>
                    <a:pt x="163" y="366"/>
                    <a:pt x="209" y="397"/>
                    <a:pt x="278" y="435"/>
                  </a:cubicBezTo>
                  <a:cubicBezTo>
                    <a:pt x="384" y="494"/>
                    <a:pt x="489" y="553"/>
                    <a:pt x="596" y="608"/>
                  </a:cubicBezTo>
                  <a:cubicBezTo>
                    <a:pt x="579" y="539"/>
                    <a:pt x="549" y="435"/>
                    <a:pt x="533" y="382"/>
                  </a:cubicBezTo>
                  <a:cubicBezTo>
                    <a:pt x="514" y="312"/>
                    <a:pt x="480" y="199"/>
                    <a:pt x="466" y="156"/>
                  </a:cubicBezTo>
                  <a:cubicBezTo>
                    <a:pt x="459" y="136"/>
                    <a:pt x="453" y="127"/>
                    <a:pt x="449" y="122"/>
                  </a:cubicBezTo>
                  <a:cubicBezTo>
                    <a:pt x="445" y="116"/>
                    <a:pt x="432" y="116"/>
                    <a:pt x="403" y="135"/>
                  </a:cubicBezTo>
                  <a:cubicBezTo>
                    <a:pt x="389" y="144"/>
                    <a:pt x="389" y="144"/>
                    <a:pt x="389" y="144"/>
                  </a:cubicBezTo>
                  <a:cubicBezTo>
                    <a:pt x="380" y="144"/>
                    <a:pt x="372" y="131"/>
                    <a:pt x="375" y="124"/>
                  </a:cubicBezTo>
                  <a:cubicBezTo>
                    <a:pt x="397" y="109"/>
                    <a:pt x="427" y="86"/>
                    <a:pt x="455" y="63"/>
                  </a:cubicBezTo>
                  <a:cubicBezTo>
                    <a:pt x="480" y="43"/>
                    <a:pt x="503" y="23"/>
                    <a:pt x="526" y="1"/>
                  </a:cubicBezTo>
                  <a:cubicBezTo>
                    <a:pt x="534" y="0"/>
                    <a:pt x="544" y="12"/>
                    <a:pt x="543" y="19"/>
                  </a:cubicBezTo>
                  <a:cubicBezTo>
                    <a:pt x="522" y="39"/>
                    <a:pt x="522" y="39"/>
                    <a:pt x="522" y="39"/>
                  </a:cubicBezTo>
                  <a:cubicBezTo>
                    <a:pt x="505" y="55"/>
                    <a:pt x="501" y="73"/>
                    <a:pt x="504" y="97"/>
                  </a:cubicBezTo>
                  <a:cubicBezTo>
                    <a:pt x="512" y="149"/>
                    <a:pt x="532" y="234"/>
                    <a:pt x="560" y="339"/>
                  </a:cubicBezTo>
                  <a:cubicBezTo>
                    <a:pt x="595" y="464"/>
                    <a:pt x="595" y="464"/>
                    <a:pt x="595" y="464"/>
                  </a:cubicBezTo>
                  <a:cubicBezTo>
                    <a:pt x="621" y="558"/>
                    <a:pt x="656" y="674"/>
                    <a:pt x="676" y="724"/>
                  </a:cubicBezTo>
                  <a:cubicBezTo>
                    <a:pt x="675" y="728"/>
                    <a:pt x="672" y="731"/>
                    <a:pt x="669" y="733"/>
                  </a:cubicBezTo>
                  <a:cubicBezTo>
                    <a:pt x="666" y="736"/>
                    <a:pt x="661" y="739"/>
                    <a:pt x="656" y="740"/>
                  </a:cubicBezTo>
                  <a:cubicBezTo>
                    <a:pt x="622" y="715"/>
                    <a:pt x="580" y="689"/>
                    <a:pt x="540" y="668"/>
                  </a:cubicBezTo>
                  <a:lnTo>
                    <a:pt x="142" y="4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1" name="Freeform 249"/>
            <p:cNvSpPr>
              <a:spLocks/>
            </p:cNvSpPr>
            <p:nvPr/>
          </p:nvSpPr>
          <p:spPr bwMode="auto">
            <a:xfrm>
              <a:off x="7084" y="134"/>
              <a:ext cx="68" cy="92"/>
            </a:xfrm>
            <a:custGeom>
              <a:avLst/>
              <a:gdLst>
                <a:gd name="T0" fmla="*/ 374 w 532"/>
                <a:gd name="T1" fmla="*/ 512 h 716"/>
                <a:gd name="T2" fmla="*/ 487 w 532"/>
                <a:gd name="T3" fmla="*/ 589 h 716"/>
                <a:gd name="T4" fmla="*/ 512 w 532"/>
                <a:gd name="T5" fmla="*/ 579 h 716"/>
                <a:gd name="T6" fmla="*/ 522 w 532"/>
                <a:gd name="T7" fmla="*/ 601 h 716"/>
                <a:gd name="T8" fmla="*/ 409 w 532"/>
                <a:gd name="T9" fmla="*/ 658 h 716"/>
                <a:gd name="T10" fmla="*/ 305 w 532"/>
                <a:gd name="T11" fmla="*/ 716 h 716"/>
                <a:gd name="T12" fmla="*/ 292 w 532"/>
                <a:gd name="T13" fmla="*/ 695 h 716"/>
                <a:gd name="T14" fmla="*/ 309 w 532"/>
                <a:gd name="T15" fmla="*/ 683 h 716"/>
                <a:gd name="T16" fmla="*/ 304 w 532"/>
                <a:gd name="T17" fmla="*/ 549 h 716"/>
                <a:gd name="T18" fmla="*/ 136 w 532"/>
                <a:gd name="T19" fmla="*/ 233 h 716"/>
                <a:gd name="T20" fmla="*/ 47 w 532"/>
                <a:gd name="T21" fmla="*/ 162 h 716"/>
                <a:gd name="T22" fmla="*/ 14 w 532"/>
                <a:gd name="T23" fmla="*/ 175 h 716"/>
                <a:gd name="T24" fmla="*/ 5 w 532"/>
                <a:gd name="T25" fmla="*/ 153 h 716"/>
                <a:gd name="T26" fmla="*/ 171 w 532"/>
                <a:gd name="T27" fmla="*/ 56 h 716"/>
                <a:gd name="T28" fmla="*/ 354 w 532"/>
                <a:gd name="T29" fmla="*/ 3 h 716"/>
                <a:gd name="T30" fmla="*/ 491 w 532"/>
                <a:gd name="T31" fmla="*/ 95 h 716"/>
                <a:gd name="T32" fmla="*/ 477 w 532"/>
                <a:gd name="T33" fmla="*/ 277 h 716"/>
                <a:gd name="T34" fmla="*/ 372 w 532"/>
                <a:gd name="T35" fmla="*/ 365 h 716"/>
                <a:gd name="T36" fmla="*/ 362 w 532"/>
                <a:gd name="T37" fmla="*/ 349 h 716"/>
                <a:gd name="T38" fmla="*/ 412 w 532"/>
                <a:gd name="T39" fmla="*/ 138 h 716"/>
                <a:gd name="T40" fmla="*/ 201 w 532"/>
                <a:gd name="T41" fmla="*/ 74 h 716"/>
                <a:gd name="T42" fmla="*/ 171 w 532"/>
                <a:gd name="T43" fmla="*/ 129 h 716"/>
                <a:gd name="T44" fmla="*/ 374 w 532"/>
                <a:gd name="T45" fmla="*/ 51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16">
                  <a:moveTo>
                    <a:pt x="374" y="512"/>
                  </a:moveTo>
                  <a:cubicBezTo>
                    <a:pt x="422" y="602"/>
                    <a:pt x="429" y="612"/>
                    <a:pt x="487" y="589"/>
                  </a:cubicBezTo>
                  <a:cubicBezTo>
                    <a:pt x="512" y="579"/>
                    <a:pt x="512" y="579"/>
                    <a:pt x="512" y="579"/>
                  </a:cubicBezTo>
                  <a:cubicBezTo>
                    <a:pt x="519" y="581"/>
                    <a:pt x="525" y="596"/>
                    <a:pt x="522" y="601"/>
                  </a:cubicBezTo>
                  <a:cubicBezTo>
                    <a:pt x="472" y="626"/>
                    <a:pt x="443" y="640"/>
                    <a:pt x="409" y="658"/>
                  </a:cubicBezTo>
                  <a:cubicBezTo>
                    <a:pt x="373" y="677"/>
                    <a:pt x="342" y="694"/>
                    <a:pt x="305" y="716"/>
                  </a:cubicBezTo>
                  <a:cubicBezTo>
                    <a:pt x="299" y="716"/>
                    <a:pt x="290" y="703"/>
                    <a:pt x="292" y="695"/>
                  </a:cubicBezTo>
                  <a:cubicBezTo>
                    <a:pt x="309" y="683"/>
                    <a:pt x="309" y="683"/>
                    <a:pt x="309" y="683"/>
                  </a:cubicBezTo>
                  <a:cubicBezTo>
                    <a:pt x="355" y="650"/>
                    <a:pt x="351" y="639"/>
                    <a:pt x="304" y="549"/>
                  </a:cubicBezTo>
                  <a:cubicBezTo>
                    <a:pt x="136" y="233"/>
                    <a:pt x="136" y="233"/>
                    <a:pt x="136" y="233"/>
                  </a:cubicBezTo>
                  <a:cubicBezTo>
                    <a:pt x="97" y="160"/>
                    <a:pt x="87" y="145"/>
                    <a:pt x="47" y="162"/>
                  </a:cubicBezTo>
                  <a:cubicBezTo>
                    <a:pt x="14" y="175"/>
                    <a:pt x="14" y="175"/>
                    <a:pt x="14" y="175"/>
                  </a:cubicBezTo>
                  <a:cubicBezTo>
                    <a:pt x="6" y="173"/>
                    <a:pt x="0" y="160"/>
                    <a:pt x="5" y="153"/>
                  </a:cubicBezTo>
                  <a:cubicBezTo>
                    <a:pt x="47" y="123"/>
                    <a:pt x="100" y="94"/>
                    <a:pt x="171" y="56"/>
                  </a:cubicBezTo>
                  <a:cubicBezTo>
                    <a:pt x="242" y="18"/>
                    <a:pt x="300" y="0"/>
                    <a:pt x="354" y="3"/>
                  </a:cubicBezTo>
                  <a:cubicBezTo>
                    <a:pt x="406" y="7"/>
                    <a:pt x="459" y="36"/>
                    <a:pt x="491" y="95"/>
                  </a:cubicBezTo>
                  <a:cubicBezTo>
                    <a:pt x="532" y="174"/>
                    <a:pt x="504" y="240"/>
                    <a:pt x="477" y="277"/>
                  </a:cubicBezTo>
                  <a:cubicBezTo>
                    <a:pt x="449" y="315"/>
                    <a:pt x="407" y="347"/>
                    <a:pt x="372" y="365"/>
                  </a:cubicBezTo>
                  <a:cubicBezTo>
                    <a:pt x="365" y="366"/>
                    <a:pt x="358" y="353"/>
                    <a:pt x="362" y="349"/>
                  </a:cubicBezTo>
                  <a:cubicBezTo>
                    <a:pt x="446" y="283"/>
                    <a:pt x="452" y="213"/>
                    <a:pt x="412" y="138"/>
                  </a:cubicBezTo>
                  <a:cubicBezTo>
                    <a:pt x="368" y="55"/>
                    <a:pt x="291" y="27"/>
                    <a:pt x="201" y="74"/>
                  </a:cubicBezTo>
                  <a:cubicBezTo>
                    <a:pt x="156" y="98"/>
                    <a:pt x="157" y="102"/>
                    <a:pt x="171" y="129"/>
                  </a:cubicBezTo>
                  <a:lnTo>
                    <a:pt x="374" y="5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2" name="Freeform 250"/>
            <p:cNvSpPr>
              <a:spLocks/>
            </p:cNvSpPr>
            <p:nvPr/>
          </p:nvSpPr>
          <p:spPr bwMode="auto">
            <a:xfrm>
              <a:off x="7150" y="103"/>
              <a:ext cx="82" cy="96"/>
            </a:xfrm>
            <a:custGeom>
              <a:avLst/>
              <a:gdLst>
                <a:gd name="T0" fmla="*/ 119 w 645"/>
                <a:gd name="T1" fmla="*/ 248 h 750"/>
                <a:gd name="T2" fmla="*/ 26 w 645"/>
                <a:gd name="T3" fmla="*/ 150 h 750"/>
                <a:gd name="T4" fmla="*/ 10 w 645"/>
                <a:gd name="T5" fmla="*/ 153 h 750"/>
                <a:gd name="T6" fmla="*/ 5 w 645"/>
                <a:gd name="T7" fmla="*/ 129 h 750"/>
                <a:gd name="T8" fmla="*/ 115 w 645"/>
                <a:gd name="T9" fmla="*/ 97 h 750"/>
                <a:gd name="T10" fmla="*/ 289 w 645"/>
                <a:gd name="T11" fmla="*/ 42 h 750"/>
                <a:gd name="T12" fmla="*/ 413 w 645"/>
                <a:gd name="T13" fmla="*/ 0 h 750"/>
                <a:gd name="T14" fmla="*/ 467 w 645"/>
                <a:gd name="T15" fmla="*/ 118 h 750"/>
                <a:gd name="T16" fmla="*/ 444 w 645"/>
                <a:gd name="T17" fmla="*/ 127 h 750"/>
                <a:gd name="T18" fmla="*/ 346 w 645"/>
                <a:gd name="T19" fmla="*/ 62 h 750"/>
                <a:gd name="T20" fmla="*/ 254 w 645"/>
                <a:gd name="T21" fmla="*/ 84 h 750"/>
                <a:gd name="T22" fmla="*/ 188 w 645"/>
                <a:gd name="T23" fmla="*/ 105 h 750"/>
                <a:gd name="T24" fmla="*/ 172 w 645"/>
                <a:gd name="T25" fmla="*/ 151 h 750"/>
                <a:gd name="T26" fmla="*/ 230 w 645"/>
                <a:gd name="T27" fmla="*/ 336 h 750"/>
                <a:gd name="T28" fmla="*/ 269 w 645"/>
                <a:gd name="T29" fmla="*/ 353 h 750"/>
                <a:gd name="T30" fmla="*/ 323 w 645"/>
                <a:gd name="T31" fmla="*/ 336 h 750"/>
                <a:gd name="T32" fmla="*/ 400 w 645"/>
                <a:gd name="T33" fmla="*/ 305 h 750"/>
                <a:gd name="T34" fmla="*/ 412 w 645"/>
                <a:gd name="T35" fmla="*/ 266 h 750"/>
                <a:gd name="T36" fmla="*/ 407 w 645"/>
                <a:gd name="T37" fmla="*/ 225 h 750"/>
                <a:gd name="T38" fmla="*/ 431 w 645"/>
                <a:gd name="T39" fmla="*/ 219 h 750"/>
                <a:gd name="T40" fmla="*/ 457 w 645"/>
                <a:gd name="T41" fmla="*/ 313 h 750"/>
                <a:gd name="T42" fmla="*/ 489 w 645"/>
                <a:gd name="T43" fmla="*/ 401 h 750"/>
                <a:gd name="T44" fmla="*/ 465 w 645"/>
                <a:gd name="T45" fmla="*/ 410 h 750"/>
                <a:gd name="T46" fmla="*/ 445 w 645"/>
                <a:gd name="T47" fmla="*/ 376 h 750"/>
                <a:gd name="T48" fmla="*/ 406 w 645"/>
                <a:gd name="T49" fmla="*/ 350 h 750"/>
                <a:gd name="T50" fmla="*/ 333 w 645"/>
                <a:gd name="T51" fmla="*/ 368 h 750"/>
                <a:gd name="T52" fmla="*/ 279 w 645"/>
                <a:gd name="T53" fmla="*/ 385 h 750"/>
                <a:gd name="T54" fmla="*/ 257 w 645"/>
                <a:gd name="T55" fmla="*/ 420 h 750"/>
                <a:gd name="T56" fmla="*/ 298 w 645"/>
                <a:gd name="T57" fmla="*/ 550 h 750"/>
                <a:gd name="T58" fmla="*/ 346 w 645"/>
                <a:gd name="T59" fmla="*/ 641 h 750"/>
                <a:gd name="T60" fmla="*/ 465 w 645"/>
                <a:gd name="T61" fmla="*/ 626 h 750"/>
                <a:gd name="T62" fmla="*/ 579 w 645"/>
                <a:gd name="T63" fmla="*/ 575 h 750"/>
                <a:gd name="T64" fmla="*/ 616 w 645"/>
                <a:gd name="T65" fmla="*/ 465 h 750"/>
                <a:gd name="T66" fmla="*/ 641 w 645"/>
                <a:gd name="T67" fmla="*/ 464 h 750"/>
                <a:gd name="T68" fmla="*/ 640 w 645"/>
                <a:gd name="T69" fmla="*/ 606 h 750"/>
                <a:gd name="T70" fmla="*/ 391 w 645"/>
                <a:gd name="T71" fmla="*/ 681 h 750"/>
                <a:gd name="T72" fmla="*/ 308 w 645"/>
                <a:gd name="T73" fmla="*/ 708 h 750"/>
                <a:gd name="T74" fmla="*/ 183 w 645"/>
                <a:gd name="T75" fmla="*/ 750 h 750"/>
                <a:gd name="T76" fmla="*/ 174 w 645"/>
                <a:gd name="T77" fmla="*/ 728 h 750"/>
                <a:gd name="T78" fmla="*/ 203 w 645"/>
                <a:gd name="T79" fmla="*/ 715 h 750"/>
                <a:gd name="T80" fmla="*/ 224 w 645"/>
                <a:gd name="T81" fmla="*/ 581 h 750"/>
                <a:gd name="T82" fmla="*/ 119 w 645"/>
                <a:gd name="T83" fmla="*/ 24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5" h="750">
                  <a:moveTo>
                    <a:pt x="119" y="248"/>
                  </a:moveTo>
                  <a:cubicBezTo>
                    <a:pt x="89" y="152"/>
                    <a:pt x="82" y="139"/>
                    <a:pt x="26" y="150"/>
                  </a:cubicBezTo>
                  <a:cubicBezTo>
                    <a:pt x="10" y="153"/>
                    <a:pt x="10" y="153"/>
                    <a:pt x="10" y="153"/>
                  </a:cubicBezTo>
                  <a:cubicBezTo>
                    <a:pt x="4" y="151"/>
                    <a:pt x="0" y="133"/>
                    <a:pt x="5" y="129"/>
                  </a:cubicBezTo>
                  <a:cubicBezTo>
                    <a:pt x="45" y="118"/>
                    <a:pt x="77" y="109"/>
                    <a:pt x="115" y="97"/>
                  </a:cubicBezTo>
                  <a:cubicBezTo>
                    <a:pt x="289" y="42"/>
                    <a:pt x="289" y="42"/>
                    <a:pt x="289" y="42"/>
                  </a:cubicBezTo>
                  <a:cubicBezTo>
                    <a:pt x="348" y="23"/>
                    <a:pt x="403" y="6"/>
                    <a:pt x="413" y="0"/>
                  </a:cubicBezTo>
                  <a:cubicBezTo>
                    <a:pt x="423" y="14"/>
                    <a:pt x="450" y="79"/>
                    <a:pt x="467" y="118"/>
                  </a:cubicBezTo>
                  <a:cubicBezTo>
                    <a:pt x="465" y="125"/>
                    <a:pt x="450" y="131"/>
                    <a:pt x="444" y="127"/>
                  </a:cubicBezTo>
                  <a:cubicBezTo>
                    <a:pt x="417" y="88"/>
                    <a:pt x="398" y="58"/>
                    <a:pt x="346" y="62"/>
                  </a:cubicBezTo>
                  <a:cubicBezTo>
                    <a:pt x="325" y="63"/>
                    <a:pt x="295" y="72"/>
                    <a:pt x="254" y="84"/>
                  </a:cubicBezTo>
                  <a:cubicBezTo>
                    <a:pt x="188" y="105"/>
                    <a:pt x="188" y="105"/>
                    <a:pt x="188" y="105"/>
                  </a:cubicBezTo>
                  <a:cubicBezTo>
                    <a:pt x="160" y="114"/>
                    <a:pt x="161" y="116"/>
                    <a:pt x="172" y="151"/>
                  </a:cubicBezTo>
                  <a:cubicBezTo>
                    <a:pt x="230" y="336"/>
                    <a:pt x="230" y="336"/>
                    <a:pt x="230" y="336"/>
                  </a:cubicBezTo>
                  <a:cubicBezTo>
                    <a:pt x="238" y="362"/>
                    <a:pt x="241" y="361"/>
                    <a:pt x="269" y="353"/>
                  </a:cubicBezTo>
                  <a:cubicBezTo>
                    <a:pt x="323" y="336"/>
                    <a:pt x="323" y="336"/>
                    <a:pt x="323" y="336"/>
                  </a:cubicBezTo>
                  <a:cubicBezTo>
                    <a:pt x="362" y="323"/>
                    <a:pt x="390" y="312"/>
                    <a:pt x="400" y="305"/>
                  </a:cubicBezTo>
                  <a:cubicBezTo>
                    <a:pt x="409" y="298"/>
                    <a:pt x="414" y="290"/>
                    <a:pt x="412" y="266"/>
                  </a:cubicBezTo>
                  <a:cubicBezTo>
                    <a:pt x="407" y="225"/>
                    <a:pt x="407" y="225"/>
                    <a:pt x="407" y="225"/>
                  </a:cubicBezTo>
                  <a:cubicBezTo>
                    <a:pt x="410" y="218"/>
                    <a:pt x="426" y="213"/>
                    <a:pt x="431" y="219"/>
                  </a:cubicBezTo>
                  <a:cubicBezTo>
                    <a:pt x="438" y="241"/>
                    <a:pt x="446" y="278"/>
                    <a:pt x="457" y="313"/>
                  </a:cubicBezTo>
                  <a:cubicBezTo>
                    <a:pt x="468" y="347"/>
                    <a:pt x="482" y="381"/>
                    <a:pt x="489" y="401"/>
                  </a:cubicBezTo>
                  <a:cubicBezTo>
                    <a:pt x="487" y="409"/>
                    <a:pt x="471" y="414"/>
                    <a:pt x="465" y="410"/>
                  </a:cubicBezTo>
                  <a:cubicBezTo>
                    <a:pt x="445" y="376"/>
                    <a:pt x="445" y="376"/>
                    <a:pt x="445" y="376"/>
                  </a:cubicBezTo>
                  <a:cubicBezTo>
                    <a:pt x="436" y="361"/>
                    <a:pt x="426" y="349"/>
                    <a:pt x="406" y="350"/>
                  </a:cubicBezTo>
                  <a:cubicBezTo>
                    <a:pt x="391" y="350"/>
                    <a:pt x="369" y="356"/>
                    <a:pt x="333" y="368"/>
                  </a:cubicBezTo>
                  <a:cubicBezTo>
                    <a:pt x="279" y="385"/>
                    <a:pt x="279" y="385"/>
                    <a:pt x="279" y="385"/>
                  </a:cubicBezTo>
                  <a:cubicBezTo>
                    <a:pt x="251" y="394"/>
                    <a:pt x="249" y="395"/>
                    <a:pt x="257" y="420"/>
                  </a:cubicBezTo>
                  <a:cubicBezTo>
                    <a:pt x="298" y="550"/>
                    <a:pt x="298" y="550"/>
                    <a:pt x="298" y="550"/>
                  </a:cubicBezTo>
                  <a:cubicBezTo>
                    <a:pt x="313" y="599"/>
                    <a:pt x="326" y="630"/>
                    <a:pt x="346" y="641"/>
                  </a:cubicBezTo>
                  <a:cubicBezTo>
                    <a:pt x="360" y="648"/>
                    <a:pt x="383" y="652"/>
                    <a:pt x="465" y="626"/>
                  </a:cubicBezTo>
                  <a:cubicBezTo>
                    <a:pt x="536" y="604"/>
                    <a:pt x="561" y="592"/>
                    <a:pt x="579" y="575"/>
                  </a:cubicBezTo>
                  <a:cubicBezTo>
                    <a:pt x="592" y="561"/>
                    <a:pt x="607" y="520"/>
                    <a:pt x="616" y="465"/>
                  </a:cubicBezTo>
                  <a:cubicBezTo>
                    <a:pt x="621" y="458"/>
                    <a:pt x="635" y="457"/>
                    <a:pt x="641" y="464"/>
                  </a:cubicBezTo>
                  <a:cubicBezTo>
                    <a:pt x="645" y="498"/>
                    <a:pt x="644" y="577"/>
                    <a:pt x="640" y="606"/>
                  </a:cubicBezTo>
                  <a:cubicBezTo>
                    <a:pt x="556" y="630"/>
                    <a:pt x="474" y="655"/>
                    <a:pt x="391" y="681"/>
                  </a:cubicBezTo>
                  <a:cubicBezTo>
                    <a:pt x="308" y="708"/>
                    <a:pt x="308" y="708"/>
                    <a:pt x="308" y="708"/>
                  </a:cubicBezTo>
                  <a:cubicBezTo>
                    <a:pt x="268" y="720"/>
                    <a:pt x="237" y="731"/>
                    <a:pt x="183" y="750"/>
                  </a:cubicBezTo>
                  <a:cubicBezTo>
                    <a:pt x="177" y="749"/>
                    <a:pt x="170" y="735"/>
                    <a:pt x="174" y="728"/>
                  </a:cubicBezTo>
                  <a:cubicBezTo>
                    <a:pt x="203" y="715"/>
                    <a:pt x="203" y="715"/>
                    <a:pt x="203" y="715"/>
                  </a:cubicBezTo>
                  <a:cubicBezTo>
                    <a:pt x="255" y="694"/>
                    <a:pt x="255" y="678"/>
                    <a:pt x="224" y="581"/>
                  </a:cubicBezTo>
                  <a:lnTo>
                    <a:pt x="119" y="2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3" name="Freeform 251"/>
            <p:cNvSpPr>
              <a:spLocks noEditPoints="1"/>
            </p:cNvSpPr>
            <p:nvPr/>
          </p:nvSpPr>
          <p:spPr bwMode="auto">
            <a:xfrm>
              <a:off x="7225" y="93"/>
              <a:ext cx="88" cy="86"/>
            </a:xfrm>
            <a:custGeom>
              <a:avLst/>
              <a:gdLst>
                <a:gd name="T0" fmla="*/ 95 w 683"/>
                <a:gd name="T1" fmla="*/ 172 h 675"/>
                <a:gd name="T2" fmla="*/ 40 w 683"/>
                <a:gd name="T3" fmla="*/ 64 h 675"/>
                <a:gd name="T4" fmla="*/ 9 w 683"/>
                <a:gd name="T5" fmla="*/ 64 h 675"/>
                <a:gd name="T6" fmla="*/ 7 w 683"/>
                <a:gd name="T7" fmla="*/ 40 h 675"/>
                <a:gd name="T8" fmla="*/ 221 w 683"/>
                <a:gd name="T9" fmla="*/ 8 h 675"/>
                <a:gd name="T10" fmla="*/ 385 w 683"/>
                <a:gd name="T11" fmla="*/ 19 h 675"/>
                <a:gd name="T12" fmla="*/ 480 w 683"/>
                <a:gd name="T13" fmla="*/ 146 h 675"/>
                <a:gd name="T14" fmla="*/ 378 w 683"/>
                <a:gd name="T15" fmla="*/ 320 h 675"/>
                <a:gd name="T16" fmla="*/ 385 w 683"/>
                <a:gd name="T17" fmla="*/ 343 h 675"/>
                <a:gd name="T18" fmla="*/ 607 w 683"/>
                <a:gd name="T19" fmla="*/ 578 h 675"/>
                <a:gd name="T20" fmla="*/ 677 w 683"/>
                <a:gd name="T21" fmla="*/ 598 h 675"/>
                <a:gd name="T22" fmla="*/ 679 w 683"/>
                <a:gd name="T23" fmla="*/ 611 h 675"/>
                <a:gd name="T24" fmla="*/ 637 w 683"/>
                <a:gd name="T25" fmla="*/ 620 h 675"/>
                <a:gd name="T26" fmla="*/ 424 w 683"/>
                <a:gd name="T27" fmla="*/ 521 h 675"/>
                <a:gd name="T28" fmla="*/ 313 w 683"/>
                <a:gd name="T29" fmla="*/ 386 h 675"/>
                <a:gd name="T30" fmla="*/ 242 w 683"/>
                <a:gd name="T31" fmla="*/ 362 h 675"/>
                <a:gd name="T32" fmla="*/ 199 w 683"/>
                <a:gd name="T33" fmla="*/ 388 h 675"/>
                <a:gd name="T34" fmla="*/ 212 w 683"/>
                <a:gd name="T35" fmla="*/ 510 h 675"/>
                <a:gd name="T36" fmla="*/ 283 w 683"/>
                <a:gd name="T37" fmla="*/ 624 h 675"/>
                <a:gd name="T38" fmla="*/ 303 w 683"/>
                <a:gd name="T39" fmla="*/ 625 h 675"/>
                <a:gd name="T40" fmla="*/ 304 w 683"/>
                <a:gd name="T41" fmla="*/ 649 h 675"/>
                <a:gd name="T42" fmla="*/ 189 w 683"/>
                <a:gd name="T43" fmla="*/ 659 h 675"/>
                <a:gd name="T44" fmla="*/ 69 w 683"/>
                <a:gd name="T45" fmla="*/ 675 h 675"/>
                <a:gd name="T46" fmla="*/ 64 w 683"/>
                <a:gd name="T47" fmla="*/ 651 h 675"/>
                <a:gd name="T48" fmla="*/ 88 w 683"/>
                <a:gd name="T49" fmla="*/ 645 h 675"/>
                <a:gd name="T50" fmla="*/ 133 w 683"/>
                <a:gd name="T51" fmla="*/ 519 h 675"/>
                <a:gd name="T52" fmla="*/ 95 w 683"/>
                <a:gd name="T53" fmla="*/ 172 h 675"/>
                <a:gd name="T54" fmla="*/ 189 w 683"/>
                <a:gd name="T55" fmla="*/ 302 h 675"/>
                <a:gd name="T56" fmla="*/ 195 w 683"/>
                <a:gd name="T57" fmla="*/ 333 h 675"/>
                <a:gd name="T58" fmla="*/ 262 w 683"/>
                <a:gd name="T59" fmla="*/ 331 h 675"/>
                <a:gd name="T60" fmla="*/ 359 w 683"/>
                <a:gd name="T61" fmla="*/ 295 h 675"/>
                <a:gd name="T62" fmla="*/ 394 w 683"/>
                <a:gd name="T63" fmla="*/ 170 h 675"/>
                <a:gd name="T64" fmla="*/ 223 w 683"/>
                <a:gd name="T65" fmla="*/ 38 h 675"/>
                <a:gd name="T66" fmla="*/ 164 w 683"/>
                <a:gd name="T67" fmla="*/ 76 h 675"/>
                <a:gd name="T68" fmla="*/ 189 w 683"/>
                <a:gd name="T69" fmla="*/ 30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3" h="675">
                  <a:moveTo>
                    <a:pt x="95" y="172"/>
                  </a:moveTo>
                  <a:cubicBezTo>
                    <a:pt x="85" y="81"/>
                    <a:pt x="80" y="65"/>
                    <a:pt x="40" y="64"/>
                  </a:cubicBezTo>
                  <a:cubicBezTo>
                    <a:pt x="9" y="64"/>
                    <a:pt x="9" y="64"/>
                    <a:pt x="9" y="64"/>
                  </a:cubicBezTo>
                  <a:cubicBezTo>
                    <a:pt x="1" y="60"/>
                    <a:pt x="0" y="44"/>
                    <a:pt x="7" y="40"/>
                  </a:cubicBezTo>
                  <a:cubicBezTo>
                    <a:pt x="61" y="29"/>
                    <a:pt x="127" y="18"/>
                    <a:pt x="221" y="8"/>
                  </a:cubicBezTo>
                  <a:cubicBezTo>
                    <a:pt x="281" y="2"/>
                    <a:pt x="339" y="0"/>
                    <a:pt x="385" y="19"/>
                  </a:cubicBezTo>
                  <a:cubicBezTo>
                    <a:pt x="434" y="39"/>
                    <a:pt x="473" y="78"/>
                    <a:pt x="480" y="146"/>
                  </a:cubicBezTo>
                  <a:cubicBezTo>
                    <a:pt x="490" y="237"/>
                    <a:pt x="424" y="295"/>
                    <a:pt x="378" y="320"/>
                  </a:cubicBezTo>
                  <a:cubicBezTo>
                    <a:pt x="373" y="326"/>
                    <a:pt x="379" y="335"/>
                    <a:pt x="385" y="343"/>
                  </a:cubicBezTo>
                  <a:cubicBezTo>
                    <a:pt x="476" y="459"/>
                    <a:pt x="535" y="530"/>
                    <a:pt x="607" y="578"/>
                  </a:cubicBezTo>
                  <a:cubicBezTo>
                    <a:pt x="625" y="590"/>
                    <a:pt x="650" y="598"/>
                    <a:pt x="677" y="598"/>
                  </a:cubicBezTo>
                  <a:cubicBezTo>
                    <a:pt x="682" y="599"/>
                    <a:pt x="683" y="607"/>
                    <a:pt x="679" y="611"/>
                  </a:cubicBezTo>
                  <a:cubicBezTo>
                    <a:pt x="671" y="615"/>
                    <a:pt x="655" y="618"/>
                    <a:pt x="637" y="620"/>
                  </a:cubicBezTo>
                  <a:cubicBezTo>
                    <a:pt x="555" y="629"/>
                    <a:pt x="503" y="611"/>
                    <a:pt x="424" y="521"/>
                  </a:cubicBezTo>
                  <a:cubicBezTo>
                    <a:pt x="395" y="488"/>
                    <a:pt x="348" y="426"/>
                    <a:pt x="313" y="386"/>
                  </a:cubicBezTo>
                  <a:cubicBezTo>
                    <a:pt x="297" y="366"/>
                    <a:pt x="280" y="358"/>
                    <a:pt x="242" y="362"/>
                  </a:cubicBezTo>
                  <a:cubicBezTo>
                    <a:pt x="198" y="367"/>
                    <a:pt x="196" y="368"/>
                    <a:pt x="199" y="388"/>
                  </a:cubicBezTo>
                  <a:cubicBezTo>
                    <a:pt x="212" y="510"/>
                    <a:pt x="212" y="510"/>
                    <a:pt x="212" y="510"/>
                  </a:cubicBezTo>
                  <a:cubicBezTo>
                    <a:pt x="223" y="611"/>
                    <a:pt x="226" y="622"/>
                    <a:pt x="283" y="624"/>
                  </a:cubicBezTo>
                  <a:cubicBezTo>
                    <a:pt x="303" y="625"/>
                    <a:pt x="303" y="625"/>
                    <a:pt x="303" y="625"/>
                  </a:cubicBezTo>
                  <a:cubicBezTo>
                    <a:pt x="310" y="629"/>
                    <a:pt x="310" y="646"/>
                    <a:pt x="304" y="649"/>
                  </a:cubicBezTo>
                  <a:cubicBezTo>
                    <a:pt x="261" y="652"/>
                    <a:pt x="228" y="655"/>
                    <a:pt x="189" y="659"/>
                  </a:cubicBezTo>
                  <a:cubicBezTo>
                    <a:pt x="149" y="663"/>
                    <a:pt x="114" y="668"/>
                    <a:pt x="69" y="675"/>
                  </a:cubicBezTo>
                  <a:cubicBezTo>
                    <a:pt x="63" y="673"/>
                    <a:pt x="59" y="658"/>
                    <a:pt x="64" y="651"/>
                  </a:cubicBezTo>
                  <a:cubicBezTo>
                    <a:pt x="88" y="645"/>
                    <a:pt x="88" y="645"/>
                    <a:pt x="88" y="645"/>
                  </a:cubicBezTo>
                  <a:cubicBezTo>
                    <a:pt x="143" y="633"/>
                    <a:pt x="144" y="620"/>
                    <a:pt x="133" y="519"/>
                  </a:cubicBezTo>
                  <a:lnTo>
                    <a:pt x="95" y="172"/>
                  </a:lnTo>
                  <a:close/>
                  <a:moveTo>
                    <a:pt x="189" y="302"/>
                  </a:moveTo>
                  <a:cubicBezTo>
                    <a:pt x="191" y="319"/>
                    <a:pt x="192" y="330"/>
                    <a:pt x="195" y="333"/>
                  </a:cubicBezTo>
                  <a:cubicBezTo>
                    <a:pt x="199" y="336"/>
                    <a:pt x="213" y="336"/>
                    <a:pt x="262" y="331"/>
                  </a:cubicBezTo>
                  <a:cubicBezTo>
                    <a:pt x="297" y="327"/>
                    <a:pt x="334" y="319"/>
                    <a:pt x="359" y="295"/>
                  </a:cubicBezTo>
                  <a:cubicBezTo>
                    <a:pt x="383" y="272"/>
                    <a:pt x="401" y="235"/>
                    <a:pt x="394" y="170"/>
                  </a:cubicBezTo>
                  <a:cubicBezTo>
                    <a:pt x="386" y="94"/>
                    <a:pt x="331" y="26"/>
                    <a:pt x="223" y="38"/>
                  </a:cubicBezTo>
                  <a:cubicBezTo>
                    <a:pt x="164" y="45"/>
                    <a:pt x="161" y="49"/>
                    <a:pt x="164" y="76"/>
                  </a:cubicBezTo>
                  <a:lnTo>
                    <a:pt x="189" y="3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4" name="Freeform 252"/>
            <p:cNvSpPr>
              <a:spLocks/>
            </p:cNvSpPr>
            <p:nvPr/>
          </p:nvSpPr>
          <p:spPr bwMode="auto">
            <a:xfrm>
              <a:off x="7305" y="91"/>
              <a:ext cx="36" cy="84"/>
            </a:xfrm>
            <a:custGeom>
              <a:avLst/>
              <a:gdLst>
                <a:gd name="T0" fmla="*/ 111 w 286"/>
                <a:gd name="T1" fmla="*/ 153 h 656"/>
                <a:gd name="T2" fmla="*/ 58 w 286"/>
                <a:gd name="T3" fmla="*/ 27 h 656"/>
                <a:gd name="T4" fmla="*/ 34 w 286"/>
                <a:gd name="T5" fmla="*/ 24 h 656"/>
                <a:gd name="T6" fmla="*/ 37 w 286"/>
                <a:gd name="T7" fmla="*/ 0 h 656"/>
                <a:gd name="T8" fmla="*/ 159 w 286"/>
                <a:gd name="T9" fmla="*/ 8 h 656"/>
                <a:gd name="T10" fmla="*/ 279 w 286"/>
                <a:gd name="T11" fmla="*/ 11 h 656"/>
                <a:gd name="T12" fmla="*/ 280 w 286"/>
                <a:gd name="T13" fmla="*/ 35 h 656"/>
                <a:gd name="T14" fmla="*/ 256 w 286"/>
                <a:gd name="T15" fmla="*/ 36 h 656"/>
                <a:gd name="T16" fmla="*/ 191 w 286"/>
                <a:gd name="T17" fmla="*/ 157 h 656"/>
                <a:gd name="T18" fmla="*/ 175 w 286"/>
                <a:gd name="T19" fmla="*/ 502 h 656"/>
                <a:gd name="T20" fmla="*/ 229 w 286"/>
                <a:gd name="T21" fmla="*/ 628 h 656"/>
                <a:gd name="T22" fmla="*/ 253 w 286"/>
                <a:gd name="T23" fmla="*/ 632 h 656"/>
                <a:gd name="T24" fmla="*/ 250 w 286"/>
                <a:gd name="T25" fmla="*/ 656 h 656"/>
                <a:gd name="T26" fmla="*/ 130 w 286"/>
                <a:gd name="T27" fmla="*/ 648 h 656"/>
                <a:gd name="T28" fmla="*/ 7 w 286"/>
                <a:gd name="T29" fmla="*/ 645 h 656"/>
                <a:gd name="T30" fmla="*/ 6 w 286"/>
                <a:gd name="T31" fmla="*/ 621 h 656"/>
                <a:gd name="T32" fmla="*/ 31 w 286"/>
                <a:gd name="T33" fmla="*/ 619 h 656"/>
                <a:gd name="T34" fmla="*/ 96 w 286"/>
                <a:gd name="T35" fmla="*/ 498 h 656"/>
                <a:gd name="T36" fmla="*/ 111 w 286"/>
                <a:gd name="T37" fmla="*/ 1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656">
                  <a:moveTo>
                    <a:pt x="111" y="153"/>
                  </a:moveTo>
                  <a:cubicBezTo>
                    <a:pt x="116" y="51"/>
                    <a:pt x="115" y="34"/>
                    <a:pt x="58" y="27"/>
                  </a:cubicBezTo>
                  <a:cubicBezTo>
                    <a:pt x="34" y="24"/>
                    <a:pt x="34" y="24"/>
                    <a:pt x="34" y="24"/>
                  </a:cubicBezTo>
                  <a:cubicBezTo>
                    <a:pt x="28" y="20"/>
                    <a:pt x="31" y="2"/>
                    <a:pt x="37" y="0"/>
                  </a:cubicBezTo>
                  <a:cubicBezTo>
                    <a:pt x="85" y="4"/>
                    <a:pt x="118" y="6"/>
                    <a:pt x="159" y="8"/>
                  </a:cubicBezTo>
                  <a:cubicBezTo>
                    <a:pt x="198" y="10"/>
                    <a:pt x="231" y="10"/>
                    <a:pt x="279" y="11"/>
                  </a:cubicBezTo>
                  <a:cubicBezTo>
                    <a:pt x="285" y="14"/>
                    <a:pt x="286" y="31"/>
                    <a:pt x="280" y="35"/>
                  </a:cubicBezTo>
                  <a:cubicBezTo>
                    <a:pt x="256" y="36"/>
                    <a:pt x="256" y="36"/>
                    <a:pt x="256" y="36"/>
                  </a:cubicBezTo>
                  <a:cubicBezTo>
                    <a:pt x="198" y="38"/>
                    <a:pt x="196" y="54"/>
                    <a:pt x="191" y="157"/>
                  </a:cubicBezTo>
                  <a:cubicBezTo>
                    <a:pt x="175" y="502"/>
                    <a:pt x="175" y="502"/>
                    <a:pt x="175" y="502"/>
                  </a:cubicBezTo>
                  <a:cubicBezTo>
                    <a:pt x="170" y="605"/>
                    <a:pt x="172" y="618"/>
                    <a:pt x="229" y="628"/>
                  </a:cubicBezTo>
                  <a:cubicBezTo>
                    <a:pt x="253" y="632"/>
                    <a:pt x="253" y="632"/>
                    <a:pt x="253" y="632"/>
                  </a:cubicBezTo>
                  <a:cubicBezTo>
                    <a:pt x="258" y="636"/>
                    <a:pt x="256" y="653"/>
                    <a:pt x="250" y="656"/>
                  </a:cubicBezTo>
                  <a:cubicBezTo>
                    <a:pt x="201" y="652"/>
                    <a:pt x="168" y="649"/>
                    <a:pt x="130" y="648"/>
                  </a:cubicBezTo>
                  <a:cubicBezTo>
                    <a:pt x="89" y="646"/>
                    <a:pt x="56" y="645"/>
                    <a:pt x="7" y="645"/>
                  </a:cubicBezTo>
                  <a:cubicBezTo>
                    <a:pt x="2" y="642"/>
                    <a:pt x="0" y="626"/>
                    <a:pt x="6" y="621"/>
                  </a:cubicBezTo>
                  <a:cubicBezTo>
                    <a:pt x="31" y="619"/>
                    <a:pt x="31" y="619"/>
                    <a:pt x="31" y="619"/>
                  </a:cubicBezTo>
                  <a:cubicBezTo>
                    <a:pt x="88" y="615"/>
                    <a:pt x="91" y="601"/>
                    <a:pt x="96" y="498"/>
                  </a:cubicBezTo>
                  <a:lnTo>
                    <a:pt x="111" y="1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5" name="Freeform 253"/>
            <p:cNvSpPr>
              <a:spLocks noEditPoints="1"/>
            </p:cNvSpPr>
            <p:nvPr/>
          </p:nvSpPr>
          <p:spPr bwMode="auto">
            <a:xfrm>
              <a:off x="7343" y="95"/>
              <a:ext cx="95" cy="94"/>
            </a:xfrm>
            <a:custGeom>
              <a:avLst/>
              <a:gdLst>
                <a:gd name="T0" fmla="*/ 39 w 744"/>
                <a:gd name="T1" fmla="*/ 301 h 741"/>
                <a:gd name="T2" fmla="*/ 452 w 744"/>
                <a:gd name="T3" fmla="*/ 45 h 741"/>
                <a:gd name="T4" fmla="*/ 706 w 744"/>
                <a:gd name="T5" fmla="*/ 445 h 741"/>
                <a:gd name="T6" fmla="*/ 302 w 744"/>
                <a:gd name="T7" fmla="*/ 699 h 741"/>
                <a:gd name="T8" fmla="*/ 39 w 744"/>
                <a:gd name="T9" fmla="*/ 301 h 741"/>
                <a:gd name="T10" fmla="*/ 605 w 744"/>
                <a:gd name="T11" fmla="*/ 452 h 741"/>
                <a:gd name="T12" fmla="*/ 430 w 744"/>
                <a:gd name="T13" fmla="*/ 70 h 741"/>
                <a:gd name="T14" fmla="*/ 141 w 744"/>
                <a:gd name="T15" fmla="*/ 293 h 741"/>
                <a:gd name="T16" fmla="*/ 321 w 744"/>
                <a:gd name="T17" fmla="*/ 673 h 741"/>
                <a:gd name="T18" fmla="*/ 605 w 744"/>
                <a:gd name="T19" fmla="*/ 45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1">
                  <a:moveTo>
                    <a:pt x="39" y="301"/>
                  </a:moveTo>
                  <a:cubicBezTo>
                    <a:pt x="83" y="112"/>
                    <a:pt x="258" y="0"/>
                    <a:pt x="452" y="45"/>
                  </a:cubicBezTo>
                  <a:cubicBezTo>
                    <a:pt x="671" y="95"/>
                    <a:pt x="744" y="278"/>
                    <a:pt x="706" y="445"/>
                  </a:cubicBezTo>
                  <a:cubicBezTo>
                    <a:pt x="662" y="635"/>
                    <a:pt x="485" y="741"/>
                    <a:pt x="302" y="699"/>
                  </a:cubicBezTo>
                  <a:cubicBezTo>
                    <a:pt x="92" y="651"/>
                    <a:pt x="0" y="471"/>
                    <a:pt x="39" y="301"/>
                  </a:cubicBezTo>
                  <a:close/>
                  <a:moveTo>
                    <a:pt x="605" y="452"/>
                  </a:moveTo>
                  <a:cubicBezTo>
                    <a:pt x="641" y="296"/>
                    <a:pt x="610" y="112"/>
                    <a:pt x="430" y="70"/>
                  </a:cubicBezTo>
                  <a:cubicBezTo>
                    <a:pt x="331" y="48"/>
                    <a:pt x="188" y="86"/>
                    <a:pt x="141" y="293"/>
                  </a:cubicBezTo>
                  <a:cubicBezTo>
                    <a:pt x="108" y="432"/>
                    <a:pt x="135" y="630"/>
                    <a:pt x="321" y="673"/>
                  </a:cubicBezTo>
                  <a:cubicBezTo>
                    <a:pt x="435" y="699"/>
                    <a:pt x="562" y="638"/>
                    <a:pt x="605" y="4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6" name="Freeform 254"/>
            <p:cNvSpPr>
              <a:spLocks noEditPoints="1"/>
            </p:cNvSpPr>
            <p:nvPr/>
          </p:nvSpPr>
          <p:spPr bwMode="auto">
            <a:xfrm>
              <a:off x="7423" y="120"/>
              <a:ext cx="85" cy="108"/>
            </a:xfrm>
            <a:custGeom>
              <a:avLst/>
              <a:gdLst>
                <a:gd name="T0" fmla="*/ 296 w 665"/>
                <a:gd name="T1" fmla="*/ 160 h 844"/>
                <a:gd name="T2" fmla="*/ 308 w 665"/>
                <a:gd name="T3" fmla="*/ 39 h 844"/>
                <a:gd name="T4" fmla="*/ 282 w 665"/>
                <a:gd name="T5" fmla="*/ 22 h 844"/>
                <a:gd name="T6" fmla="*/ 294 w 665"/>
                <a:gd name="T7" fmla="*/ 0 h 844"/>
                <a:gd name="T8" fmla="*/ 491 w 665"/>
                <a:gd name="T9" fmla="*/ 90 h 844"/>
                <a:gd name="T10" fmla="*/ 623 w 665"/>
                <a:gd name="T11" fmla="*/ 188 h 844"/>
                <a:gd name="T12" fmla="*/ 635 w 665"/>
                <a:gd name="T13" fmla="*/ 345 h 844"/>
                <a:gd name="T14" fmla="*/ 455 w 665"/>
                <a:gd name="T15" fmla="*/ 436 h 844"/>
                <a:gd name="T16" fmla="*/ 449 w 665"/>
                <a:gd name="T17" fmla="*/ 459 h 844"/>
                <a:gd name="T18" fmla="*/ 509 w 665"/>
                <a:gd name="T19" fmla="*/ 777 h 844"/>
                <a:gd name="T20" fmla="*/ 557 w 665"/>
                <a:gd name="T21" fmla="*/ 831 h 844"/>
                <a:gd name="T22" fmla="*/ 552 w 665"/>
                <a:gd name="T23" fmla="*/ 844 h 844"/>
                <a:gd name="T24" fmla="*/ 512 w 665"/>
                <a:gd name="T25" fmla="*/ 829 h 844"/>
                <a:gd name="T26" fmla="*/ 386 w 665"/>
                <a:gd name="T27" fmla="*/ 631 h 844"/>
                <a:gd name="T28" fmla="*/ 365 w 665"/>
                <a:gd name="T29" fmla="*/ 457 h 844"/>
                <a:gd name="T30" fmla="*/ 317 w 665"/>
                <a:gd name="T31" fmla="*/ 399 h 844"/>
                <a:gd name="T32" fmla="*/ 267 w 665"/>
                <a:gd name="T33" fmla="*/ 398 h 844"/>
                <a:gd name="T34" fmla="*/ 213 w 665"/>
                <a:gd name="T35" fmla="*/ 507 h 844"/>
                <a:gd name="T36" fmla="*/ 211 w 665"/>
                <a:gd name="T37" fmla="*/ 642 h 844"/>
                <a:gd name="T38" fmla="*/ 228 w 665"/>
                <a:gd name="T39" fmla="*/ 653 h 844"/>
                <a:gd name="T40" fmla="*/ 216 w 665"/>
                <a:gd name="T41" fmla="*/ 674 h 844"/>
                <a:gd name="T42" fmla="*/ 114 w 665"/>
                <a:gd name="T43" fmla="*/ 620 h 844"/>
                <a:gd name="T44" fmla="*/ 3 w 665"/>
                <a:gd name="T45" fmla="*/ 569 h 844"/>
                <a:gd name="T46" fmla="*/ 13 w 665"/>
                <a:gd name="T47" fmla="*/ 547 h 844"/>
                <a:gd name="T48" fmla="*/ 36 w 665"/>
                <a:gd name="T49" fmla="*/ 555 h 844"/>
                <a:gd name="T50" fmla="*/ 142 w 665"/>
                <a:gd name="T51" fmla="*/ 472 h 844"/>
                <a:gd name="T52" fmla="*/ 296 w 665"/>
                <a:gd name="T53" fmla="*/ 160 h 844"/>
                <a:gd name="T54" fmla="*/ 306 w 665"/>
                <a:gd name="T55" fmla="*/ 319 h 844"/>
                <a:gd name="T56" fmla="*/ 294 w 665"/>
                <a:gd name="T57" fmla="*/ 349 h 844"/>
                <a:gd name="T58" fmla="*/ 352 w 665"/>
                <a:gd name="T59" fmla="*/ 383 h 844"/>
                <a:gd name="T60" fmla="*/ 453 w 665"/>
                <a:gd name="T61" fmla="*/ 405 h 844"/>
                <a:gd name="T62" fmla="*/ 550 w 665"/>
                <a:gd name="T63" fmla="*/ 319 h 844"/>
                <a:gd name="T64" fmla="*/ 477 w 665"/>
                <a:gd name="T65" fmla="*/ 116 h 844"/>
                <a:gd name="T66" fmla="*/ 406 w 665"/>
                <a:gd name="T67" fmla="*/ 116 h 844"/>
                <a:gd name="T68" fmla="*/ 306 w 665"/>
                <a:gd name="T69" fmla="*/ 31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5" h="844">
                  <a:moveTo>
                    <a:pt x="296" y="160"/>
                  </a:moveTo>
                  <a:cubicBezTo>
                    <a:pt x="337" y="77"/>
                    <a:pt x="342" y="61"/>
                    <a:pt x="308" y="39"/>
                  </a:cubicBezTo>
                  <a:cubicBezTo>
                    <a:pt x="282" y="22"/>
                    <a:pt x="282" y="22"/>
                    <a:pt x="282" y="22"/>
                  </a:cubicBezTo>
                  <a:cubicBezTo>
                    <a:pt x="278" y="15"/>
                    <a:pt x="285" y="1"/>
                    <a:pt x="294" y="0"/>
                  </a:cubicBezTo>
                  <a:cubicBezTo>
                    <a:pt x="344" y="20"/>
                    <a:pt x="406" y="47"/>
                    <a:pt x="491" y="90"/>
                  </a:cubicBezTo>
                  <a:cubicBezTo>
                    <a:pt x="545" y="116"/>
                    <a:pt x="594" y="146"/>
                    <a:pt x="623" y="188"/>
                  </a:cubicBezTo>
                  <a:cubicBezTo>
                    <a:pt x="654" y="230"/>
                    <a:pt x="665" y="284"/>
                    <a:pt x="635" y="345"/>
                  </a:cubicBezTo>
                  <a:cubicBezTo>
                    <a:pt x="594" y="428"/>
                    <a:pt x="507" y="441"/>
                    <a:pt x="455" y="436"/>
                  </a:cubicBezTo>
                  <a:cubicBezTo>
                    <a:pt x="448" y="439"/>
                    <a:pt x="448" y="450"/>
                    <a:pt x="449" y="459"/>
                  </a:cubicBezTo>
                  <a:cubicBezTo>
                    <a:pt x="463" y="606"/>
                    <a:pt x="475" y="698"/>
                    <a:pt x="509" y="777"/>
                  </a:cubicBezTo>
                  <a:cubicBezTo>
                    <a:pt x="517" y="798"/>
                    <a:pt x="534" y="818"/>
                    <a:pt x="557" y="831"/>
                  </a:cubicBezTo>
                  <a:cubicBezTo>
                    <a:pt x="561" y="835"/>
                    <a:pt x="558" y="843"/>
                    <a:pt x="552" y="844"/>
                  </a:cubicBezTo>
                  <a:cubicBezTo>
                    <a:pt x="543" y="843"/>
                    <a:pt x="528" y="837"/>
                    <a:pt x="512" y="829"/>
                  </a:cubicBezTo>
                  <a:cubicBezTo>
                    <a:pt x="438" y="793"/>
                    <a:pt x="404" y="749"/>
                    <a:pt x="386" y="631"/>
                  </a:cubicBezTo>
                  <a:cubicBezTo>
                    <a:pt x="379" y="587"/>
                    <a:pt x="373" y="510"/>
                    <a:pt x="365" y="457"/>
                  </a:cubicBezTo>
                  <a:cubicBezTo>
                    <a:pt x="362" y="431"/>
                    <a:pt x="352" y="416"/>
                    <a:pt x="317" y="399"/>
                  </a:cubicBezTo>
                  <a:cubicBezTo>
                    <a:pt x="278" y="379"/>
                    <a:pt x="276" y="379"/>
                    <a:pt x="267" y="398"/>
                  </a:cubicBezTo>
                  <a:cubicBezTo>
                    <a:pt x="213" y="507"/>
                    <a:pt x="213" y="507"/>
                    <a:pt x="213" y="507"/>
                  </a:cubicBezTo>
                  <a:cubicBezTo>
                    <a:pt x="168" y="598"/>
                    <a:pt x="164" y="610"/>
                    <a:pt x="211" y="642"/>
                  </a:cubicBezTo>
                  <a:cubicBezTo>
                    <a:pt x="228" y="653"/>
                    <a:pt x="228" y="653"/>
                    <a:pt x="228" y="653"/>
                  </a:cubicBezTo>
                  <a:cubicBezTo>
                    <a:pt x="231" y="660"/>
                    <a:pt x="222" y="674"/>
                    <a:pt x="216" y="674"/>
                  </a:cubicBezTo>
                  <a:cubicBezTo>
                    <a:pt x="178" y="653"/>
                    <a:pt x="148" y="638"/>
                    <a:pt x="114" y="620"/>
                  </a:cubicBezTo>
                  <a:cubicBezTo>
                    <a:pt x="77" y="602"/>
                    <a:pt x="45" y="588"/>
                    <a:pt x="3" y="569"/>
                  </a:cubicBezTo>
                  <a:cubicBezTo>
                    <a:pt x="0" y="564"/>
                    <a:pt x="4" y="550"/>
                    <a:pt x="13" y="547"/>
                  </a:cubicBezTo>
                  <a:cubicBezTo>
                    <a:pt x="36" y="555"/>
                    <a:pt x="36" y="555"/>
                    <a:pt x="36" y="555"/>
                  </a:cubicBezTo>
                  <a:cubicBezTo>
                    <a:pt x="89" y="574"/>
                    <a:pt x="96" y="563"/>
                    <a:pt x="142" y="472"/>
                  </a:cubicBezTo>
                  <a:lnTo>
                    <a:pt x="296" y="160"/>
                  </a:lnTo>
                  <a:close/>
                  <a:moveTo>
                    <a:pt x="306" y="319"/>
                  </a:moveTo>
                  <a:cubicBezTo>
                    <a:pt x="298" y="335"/>
                    <a:pt x="293" y="345"/>
                    <a:pt x="294" y="349"/>
                  </a:cubicBezTo>
                  <a:cubicBezTo>
                    <a:pt x="295" y="353"/>
                    <a:pt x="308" y="362"/>
                    <a:pt x="352" y="383"/>
                  </a:cubicBezTo>
                  <a:cubicBezTo>
                    <a:pt x="383" y="399"/>
                    <a:pt x="418" y="412"/>
                    <a:pt x="453" y="405"/>
                  </a:cubicBezTo>
                  <a:cubicBezTo>
                    <a:pt x="485" y="398"/>
                    <a:pt x="520" y="378"/>
                    <a:pt x="550" y="319"/>
                  </a:cubicBezTo>
                  <a:cubicBezTo>
                    <a:pt x="584" y="250"/>
                    <a:pt x="573" y="164"/>
                    <a:pt x="477" y="116"/>
                  </a:cubicBezTo>
                  <a:cubicBezTo>
                    <a:pt x="423" y="89"/>
                    <a:pt x="418" y="92"/>
                    <a:pt x="406" y="116"/>
                  </a:cubicBezTo>
                  <a:lnTo>
                    <a:pt x="306" y="3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7" name="Freeform 255"/>
            <p:cNvSpPr>
              <a:spLocks/>
            </p:cNvSpPr>
            <p:nvPr/>
          </p:nvSpPr>
          <p:spPr bwMode="auto">
            <a:xfrm>
              <a:off x="7485" y="160"/>
              <a:ext cx="96" cy="101"/>
            </a:xfrm>
            <a:custGeom>
              <a:avLst/>
              <a:gdLst>
                <a:gd name="T0" fmla="*/ 378 w 750"/>
                <a:gd name="T1" fmla="*/ 163 h 795"/>
                <a:gd name="T2" fmla="*/ 405 w 750"/>
                <a:gd name="T3" fmla="*/ 30 h 795"/>
                <a:gd name="T4" fmla="*/ 394 w 750"/>
                <a:gd name="T5" fmla="*/ 19 h 795"/>
                <a:gd name="T6" fmla="*/ 411 w 750"/>
                <a:gd name="T7" fmla="*/ 1 h 795"/>
                <a:gd name="T8" fmla="*/ 500 w 750"/>
                <a:gd name="T9" fmla="*/ 73 h 795"/>
                <a:gd name="T10" fmla="*/ 644 w 750"/>
                <a:gd name="T11" fmla="*/ 185 h 795"/>
                <a:gd name="T12" fmla="*/ 750 w 750"/>
                <a:gd name="T13" fmla="*/ 262 h 795"/>
                <a:gd name="T14" fmla="*/ 684 w 750"/>
                <a:gd name="T15" fmla="*/ 374 h 795"/>
                <a:gd name="T16" fmla="*/ 663 w 750"/>
                <a:gd name="T17" fmla="*/ 361 h 795"/>
                <a:gd name="T18" fmla="*/ 661 w 750"/>
                <a:gd name="T19" fmla="*/ 243 h 795"/>
                <a:gd name="T20" fmla="*/ 590 w 750"/>
                <a:gd name="T21" fmla="*/ 181 h 795"/>
                <a:gd name="T22" fmla="*/ 535 w 750"/>
                <a:gd name="T23" fmla="*/ 138 h 795"/>
                <a:gd name="T24" fmla="*/ 488 w 750"/>
                <a:gd name="T25" fmla="*/ 151 h 795"/>
                <a:gd name="T26" fmla="*/ 369 w 750"/>
                <a:gd name="T27" fmla="*/ 305 h 795"/>
                <a:gd name="T28" fmla="*/ 378 w 750"/>
                <a:gd name="T29" fmla="*/ 346 h 795"/>
                <a:gd name="T30" fmla="*/ 423 w 750"/>
                <a:gd name="T31" fmla="*/ 380 h 795"/>
                <a:gd name="T32" fmla="*/ 492 w 750"/>
                <a:gd name="T33" fmla="*/ 426 h 795"/>
                <a:gd name="T34" fmla="*/ 531 w 750"/>
                <a:gd name="T35" fmla="*/ 413 h 795"/>
                <a:gd name="T36" fmla="*/ 561 w 750"/>
                <a:gd name="T37" fmla="*/ 386 h 795"/>
                <a:gd name="T38" fmla="*/ 581 w 750"/>
                <a:gd name="T39" fmla="*/ 402 h 795"/>
                <a:gd name="T40" fmla="*/ 518 w 750"/>
                <a:gd name="T41" fmla="*/ 478 h 795"/>
                <a:gd name="T42" fmla="*/ 464 w 750"/>
                <a:gd name="T43" fmla="*/ 554 h 795"/>
                <a:gd name="T44" fmla="*/ 444 w 750"/>
                <a:gd name="T45" fmla="*/ 539 h 795"/>
                <a:gd name="T46" fmla="*/ 460 w 750"/>
                <a:gd name="T47" fmla="*/ 504 h 795"/>
                <a:gd name="T48" fmla="*/ 458 w 750"/>
                <a:gd name="T49" fmla="*/ 456 h 795"/>
                <a:gd name="T50" fmla="*/ 402 w 750"/>
                <a:gd name="T51" fmla="*/ 407 h 795"/>
                <a:gd name="T52" fmla="*/ 358 w 750"/>
                <a:gd name="T53" fmla="*/ 373 h 795"/>
                <a:gd name="T54" fmla="*/ 316 w 750"/>
                <a:gd name="T55" fmla="*/ 374 h 795"/>
                <a:gd name="T56" fmla="*/ 233 w 750"/>
                <a:gd name="T57" fmla="*/ 482 h 795"/>
                <a:gd name="T58" fmla="*/ 186 w 750"/>
                <a:gd name="T59" fmla="*/ 574 h 795"/>
                <a:gd name="T60" fmla="*/ 266 w 750"/>
                <a:gd name="T61" fmla="*/ 663 h 795"/>
                <a:gd name="T62" fmla="*/ 373 w 750"/>
                <a:gd name="T63" fmla="*/ 727 h 795"/>
                <a:gd name="T64" fmla="*/ 485 w 750"/>
                <a:gd name="T65" fmla="*/ 694 h 795"/>
                <a:gd name="T66" fmla="*/ 500 w 750"/>
                <a:gd name="T67" fmla="*/ 715 h 795"/>
                <a:gd name="T68" fmla="*/ 383 w 750"/>
                <a:gd name="T69" fmla="*/ 795 h 795"/>
                <a:gd name="T70" fmla="*/ 179 w 750"/>
                <a:gd name="T71" fmla="*/ 634 h 795"/>
                <a:gd name="T72" fmla="*/ 109 w 750"/>
                <a:gd name="T73" fmla="*/ 581 h 795"/>
                <a:gd name="T74" fmla="*/ 3 w 750"/>
                <a:gd name="T75" fmla="*/ 503 h 795"/>
                <a:gd name="T76" fmla="*/ 16 w 750"/>
                <a:gd name="T77" fmla="*/ 482 h 795"/>
                <a:gd name="T78" fmla="*/ 43 w 750"/>
                <a:gd name="T79" fmla="*/ 499 h 795"/>
                <a:gd name="T80" fmla="*/ 165 w 750"/>
                <a:gd name="T81" fmla="*/ 440 h 795"/>
                <a:gd name="T82" fmla="*/ 378 w 750"/>
                <a:gd name="T83" fmla="*/ 16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795">
                  <a:moveTo>
                    <a:pt x="378" y="163"/>
                  </a:moveTo>
                  <a:cubicBezTo>
                    <a:pt x="440" y="83"/>
                    <a:pt x="447" y="70"/>
                    <a:pt x="405" y="30"/>
                  </a:cubicBezTo>
                  <a:cubicBezTo>
                    <a:pt x="394" y="19"/>
                    <a:pt x="394" y="19"/>
                    <a:pt x="394" y="19"/>
                  </a:cubicBezTo>
                  <a:cubicBezTo>
                    <a:pt x="392" y="13"/>
                    <a:pt x="404" y="0"/>
                    <a:pt x="411" y="1"/>
                  </a:cubicBezTo>
                  <a:cubicBezTo>
                    <a:pt x="442" y="28"/>
                    <a:pt x="468" y="49"/>
                    <a:pt x="500" y="73"/>
                  </a:cubicBezTo>
                  <a:cubicBezTo>
                    <a:pt x="644" y="185"/>
                    <a:pt x="644" y="185"/>
                    <a:pt x="644" y="185"/>
                  </a:cubicBezTo>
                  <a:cubicBezTo>
                    <a:pt x="694" y="222"/>
                    <a:pt x="739" y="257"/>
                    <a:pt x="750" y="262"/>
                  </a:cubicBezTo>
                  <a:cubicBezTo>
                    <a:pt x="744" y="279"/>
                    <a:pt x="707" y="338"/>
                    <a:pt x="684" y="374"/>
                  </a:cubicBezTo>
                  <a:cubicBezTo>
                    <a:pt x="677" y="376"/>
                    <a:pt x="664" y="368"/>
                    <a:pt x="663" y="361"/>
                  </a:cubicBezTo>
                  <a:cubicBezTo>
                    <a:pt x="680" y="316"/>
                    <a:pt x="693" y="283"/>
                    <a:pt x="661" y="243"/>
                  </a:cubicBezTo>
                  <a:cubicBezTo>
                    <a:pt x="648" y="226"/>
                    <a:pt x="624" y="206"/>
                    <a:pt x="590" y="181"/>
                  </a:cubicBezTo>
                  <a:cubicBezTo>
                    <a:pt x="535" y="138"/>
                    <a:pt x="535" y="138"/>
                    <a:pt x="535" y="138"/>
                  </a:cubicBezTo>
                  <a:cubicBezTo>
                    <a:pt x="511" y="120"/>
                    <a:pt x="510" y="122"/>
                    <a:pt x="488" y="151"/>
                  </a:cubicBezTo>
                  <a:cubicBezTo>
                    <a:pt x="369" y="305"/>
                    <a:pt x="369" y="305"/>
                    <a:pt x="369" y="305"/>
                  </a:cubicBezTo>
                  <a:cubicBezTo>
                    <a:pt x="353" y="326"/>
                    <a:pt x="355" y="328"/>
                    <a:pt x="378" y="346"/>
                  </a:cubicBezTo>
                  <a:cubicBezTo>
                    <a:pt x="423" y="380"/>
                    <a:pt x="423" y="380"/>
                    <a:pt x="423" y="380"/>
                  </a:cubicBezTo>
                  <a:cubicBezTo>
                    <a:pt x="455" y="405"/>
                    <a:pt x="480" y="422"/>
                    <a:pt x="492" y="426"/>
                  </a:cubicBezTo>
                  <a:cubicBezTo>
                    <a:pt x="504" y="430"/>
                    <a:pt x="512" y="429"/>
                    <a:pt x="531" y="413"/>
                  </a:cubicBezTo>
                  <a:cubicBezTo>
                    <a:pt x="561" y="386"/>
                    <a:pt x="561" y="386"/>
                    <a:pt x="561" y="386"/>
                  </a:cubicBezTo>
                  <a:cubicBezTo>
                    <a:pt x="569" y="385"/>
                    <a:pt x="582" y="395"/>
                    <a:pt x="581" y="402"/>
                  </a:cubicBezTo>
                  <a:cubicBezTo>
                    <a:pt x="567" y="421"/>
                    <a:pt x="541" y="449"/>
                    <a:pt x="518" y="478"/>
                  </a:cubicBezTo>
                  <a:cubicBezTo>
                    <a:pt x="497" y="505"/>
                    <a:pt x="477" y="537"/>
                    <a:pt x="464" y="554"/>
                  </a:cubicBezTo>
                  <a:cubicBezTo>
                    <a:pt x="457" y="557"/>
                    <a:pt x="444" y="547"/>
                    <a:pt x="444" y="539"/>
                  </a:cubicBezTo>
                  <a:cubicBezTo>
                    <a:pt x="460" y="504"/>
                    <a:pt x="460" y="504"/>
                    <a:pt x="460" y="504"/>
                  </a:cubicBezTo>
                  <a:cubicBezTo>
                    <a:pt x="467" y="488"/>
                    <a:pt x="471" y="472"/>
                    <a:pt x="458" y="456"/>
                  </a:cubicBezTo>
                  <a:cubicBezTo>
                    <a:pt x="450" y="445"/>
                    <a:pt x="432" y="430"/>
                    <a:pt x="402" y="407"/>
                  </a:cubicBezTo>
                  <a:cubicBezTo>
                    <a:pt x="358" y="373"/>
                    <a:pt x="358" y="373"/>
                    <a:pt x="358" y="373"/>
                  </a:cubicBezTo>
                  <a:cubicBezTo>
                    <a:pt x="335" y="355"/>
                    <a:pt x="332" y="354"/>
                    <a:pt x="316" y="374"/>
                  </a:cubicBezTo>
                  <a:cubicBezTo>
                    <a:pt x="233" y="482"/>
                    <a:pt x="233" y="482"/>
                    <a:pt x="233" y="482"/>
                  </a:cubicBezTo>
                  <a:cubicBezTo>
                    <a:pt x="202" y="523"/>
                    <a:pt x="184" y="551"/>
                    <a:pt x="186" y="574"/>
                  </a:cubicBezTo>
                  <a:cubicBezTo>
                    <a:pt x="188" y="590"/>
                    <a:pt x="198" y="611"/>
                    <a:pt x="266" y="663"/>
                  </a:cubicBezTo>
                  <a:cubicBezTo>
                    <a:pt x="325" y="708"/>
                    <a:pt x="349" y="723"/>
                    <a:pt x="373" y="727"/>
                  </a:cubicBezTo>
                  <a:cubicBezTo>
                    <a:pt x="393" y="730"/>
                    <a:pt x="434" y="719"/>
                    <a:pt x="485" y="694"/>
                  </a:cubicBezTo>
                  <a:cubicBezTo>
                    <a:pt x="493" y="695"/>
                    <a:pt x="502" y="705"/>
                    <a:pt x="500" y="715"/>
                  </a:cubicBezTo>
                  <a:cubicBezTo>
                    <a:pt x="474" y="737"/>
                    <a:pt x="409" y="782"/>
                    <a:pt x="383" y="795"/>
                  </a:cubicBezTo>
                  <a:cubicBezTo>
                    <a:pt x="315" y="740"/>
                    <a:pt x="247" y="687"/>
                    <a:pt x="179" y="634"/>
                  </a:cubicBezTo>
                  <a:cubicBezTo>
                    <a:pt x="109" y="581"/>
                    <a:pt x="109" y="581"/>
                    <a:pt x="109" y="581"/>
                  </a:cubicBezTo>
                  <a:cubicBezTo>
                    <a:pt x="76" y="555"/>
                    <a:pt x="50" y="536"/>
                    <a:pt x="3" y="503"/>
                  </a:cubicBezTo>
                  <a:cubicBezTo>
                    <a:pt x="0" y="497"/>
                    <a:pt x="8" y="483"/>
                    <a:pt x="16" y="482"/>
                  </a:cubicBezTo>
                  <a:cubicBezTo>
                    <a:pt x="43" y="499"/>
                    <a:pt x="43" y="499"/>
                    <a:pt x="43" y="499"/>
                  </a:cubicBezTo>
                  <a:cubicBezTo>
                    <a:pt x="90" y="529"/>
                    <a:pt x="103" y="521"/>
                    <a:pt x="165" y="440"/>
                  </a:cubicBezTo>
                  <a:lnTo>
                    <a:pt x="378"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8" name="Freeform 256"/>
            <p:cNvSpPr>
              <a:spLocks noEditPoints="1"/>
            </p:cNvSpPr>
            <p:nvPr/>
          </p:nvSpPr>
          <p:spPr bwMode="auto">
            <a:xfrm>
              <a:off x="7574" y="261"/>
              <a:ext cx="101" cy="102"/>
            </a:xfrm>
            <a:custGeom>
              <a:avLst/>
              <a:gdLst>
                <a:gd name="T0" fmla="*/ 485 w 796"/>
                <a:gd name="T1" fmla="*/ 125 h 792"/>
                <a:gd name="T2" fmla="*/ 543 w 796"/>
                <a:gd name="T3" fmla="*/ 38 h 792"/>
                <a:gd name="T4" fmla="*/ 534 w 796"/>
                <a:gd name="T5" fmla="*/ 18 h 792"/>
                <a:gd name="T6" fmla="*/ 556 w 796"/>
                <a:gd name="T7" fmla="*/ 6 h 792"/>
                <a:gd name="T8" fmla="*/ 687 w 796"/>
                <a:gd name="T9" fmla="*/ 212 h 792"/>
                <a:gd name="T10" fmla="*/ 770 w 796"/>
                <a:gd name="T11" fmla="*/ 410 h 792"/>
                <a:gd name="T12" fmla="*/ 625 w 796"/>
                <a:gd name="T13" fmla="*/ 726 h 792"/>
                <a:gd name="T14" fmla="*/ 290 w 796"/>
                <a:gd name="T15" fmla="*/ 727 h 792"/>
                <a:gd name="T16" fmla="*/ 139 w 796"/>
                <a:gd name="T17" fmla="*/ 564 h 792"/>
                <a:gd name="T18" fmla="*/ 65 w 796"/>
                <a:gd name="T19" fmla="*/ 424 h 792"/>
                <a:gd name="T20" fmla="*/ 0 w 796"/>
                <a:gd name="T21" fmla="*/ 321 h 792"/>
                <a:gd name="T22" fmla="*/ 20 w 796"/>
                <a:gd name="T23" fmla="*/ 307 h 792"/>
                <a:gd name="T24" fmla="*/ 34 w 796"/>
                <a:gd name="T25" fmla="*/ 325 h 792"/>
                <a:gd name="T26" fmla="*/ 168 w 796"/>
                <a:gd name="T27" fmla="*/ 313 h 792"/>
                <a:gd name="T28" fmla="*/ 485 w 796"/>
                <a:gd name="T29" fmla="*/ 125 h 792"/>
                <a:gd name="T30" fmla="*/ 228 w 796"/>
                <a:gd name="T31" fmla="*/ 370 h 792"/>
                <a:gd name="T32" fmla="*/ 147 w 796"/>
                <a:gd name="T33" fmla="*/ 441 h 792"/>
                <a:gd name="T34" fmla="*/ 174 w 796"/>
                <a:gd name="T35" fmla="*/ 564 h 792"/>
                <a:gd name="T36" fmla="*/ 574 w 796"/>
                <a:gd name="T37" fmla="*/ 643 h 792"/>
                <a:gd name="T38" fmla="*/ 665 w 796"/>
                <a:gd name="T39" fmla="*/ 234 h 792"/>
                <a:gd name="T40" fmla="*/ 604 w 796"/>
                <a:gd name="T41" fmla="*/ 158 h 792"/>
                <a:gd name="T42" fmla="*/ 536 w 796"/>
                <a:gd name="T43" fmla="*/ 187 h 792"/>
                <a:gd name="T44" fmla="*/ 228 w 796"/>
                <a:gd name="T45" fmla="*/ 37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 h="792">
                  <a:moveTo>
                    <a:pt x="485" y="125"/>
                  </a:moveTo>
                  <a:cubicBezTo>
                    <a:pt x="543" y="90"/>
                    <a:pt x="558" y="76"/>
                    <a:pt x="543" y="38"/>
                  </a:cubicBezTo>
                  <a:cubicBezTo>
                    <a:pt x="534" y="18"/>
                    <a:pt x="534" y="18"/>
                    <a:pt x="534" y="18"/>
                  </a:cubicBezTo>
                  <a:cubicBezTo>
                    <a:pt x="535" y="9"/>
                    <a:pt x="547" y="0"/>
                    <a:pt x="556" y="6"/>
                  </a:cubicBezTo>
                  <a:cubicBezTo>
                    <a:pt x="602" y="75"/>
                    <a:pt x="644" y="141"/>
                    <a:pt x="687" y="212"/>
                  </a:cubicBezTo>
                  <a:cubicBezTo>
                    <a:pt x="728" y="282"/>
                    <a:pt x="758" y="344"/>
                    <a:pt x="770" y="410"/>
                  </a:cubicBezTo>
                  <a:cubicBezTo>
                    <a:pt x="796" y="547"/>
                    <a:pt x="735" y="660"/>
                    <a:pt x="625" y="726"/>
                  </a:cubicBezTo>
                  <a:cubicBezTo>
                    <a:pt x="519" y="789"/>
                    <a:pt x="398" y="792"/>
                    <a:pt x="290" y="727"/>
                  </a:cubicBezTo>
                  <a:cubicBezTo>
                    <a:pt x="228" y="690"/>
                    <a:pt x="177" y="628"/>
                    <a:pt x="139" y="564"/>
                  </a:cubicBezTo>
                  <a:cubicBezTo>
                    <a:pt x="107" y="511"/>
                    <a:pt x="82" y="453"/>
                    <a:pt x="65" y="424"/>
                  </a:cubicBezTo>
                  <a:cubicBezTo>
                    <a:pt x="44" y="389"/>
                    <a:pt x="25" y="360"/>
                    <a:pt x="0" y="321"/>
                  </a:cubicBezTo>
                  <a:cubicBezTo>
                    <a:pt x="0" y="315"/>
                    <a:pt x="12" y="305"/>
                    <a:pt x="20" y="307"/>
                  </a:cubicBezTo>
                  <a:cubicBezTo>
                    <a:pt x="34" y="325"/>
                    <a:pt x="34" y="325"/>
                    <a:pt x="34" y="325"/>
                  </a:cubicBezTo>
                  <a:cubicBezTo>
                    <a:pt x="70" y="369"/>
                    <a:pt x="81" y="365"/>
                    <a:pt x="168" y="313"/>
                  </a:cubicBezTo>
                  <a:lnTo>
                    <a:pt x="485" y="125"/>
                  </a:lnTo>
                  <a:close/>
                  <a:moveTo>
                    <a:pt x="228" y="370"/>
                  </a:moveTo>
                  <a:cubicBezTo>
                    <a:pt x="184" y="396"/>
                    <a:pt x="158" y="415"/>
                    <a:pt x="147" y="441"/>
                  </a:cubicBezTo>
                  <a:cubicBezTo>
                    <a:pt x="132" y="474"/>
                    <a:pt x="142" y="511"/>
                    <a:pt x="174" y="564"/>
                  </a:cubicBezTo>
                  <a:cubicBezTo>
                    <a:pt x="270" y="726"/>
                    <a:pt x="419" y="735"/>
                    <a:pt x="574" y="643"/>
                  </a:cubicBezTo>
                  <a:cubicBezTo>
                    <a:pt x="666" y="589"/>
                    <a:pt x="794" y="452"/>
                    <a:pt x="665" y="234"/>
                  </a:cubicBezTo>
                  <a:cubicBezTo>
                    <a:pt x="635" y="185"/>
                    <a:pt x="613" y="162"/>
                    <a:pt x="604" y="158"/>
                  </a:cubicBezTo>
                  <a:cubicBezTo>
                    <a:pt x="595" y="154"/>
                    <a:pt x="573" y="165"/>
                    <a:pt x="536" y="187"/>
                  </a:cubicBezTo>
                  <a:lnTo>
                    <a:pt x="228" y="3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9" name="Freeform 257"/>
            <p:cNvSpPr>
              <a:spLocks/>
            </p:cNvSpPr>
            <p:nvPr/>
          </p:nvSpPr>
          <p:spPr bwMode="auto">
            <a:xfrm>
              <a:off x="7616" y="348"/>
              <a:ext cx="88" cy="60"/>
            </a:xfrm>
            <a:custGeom>
              <a:avLst/>
              <a:gdLst>
                <a:gd name="T0" fmla="*/ 493 w 691"/>
                <a:gd name="T1" fmla="*/ 134 h 463"/>
                <a:gd name="T2" fmla="*/ 589 w 691"/>
                <a:gd name="T3" fmla="*/ 35 h 463"/>
                <a:gd name="T4" fmla="*/ 582 w 691"/>
                <a:gd name="T5" fmla="*/ 11 h 463"/>
                <a:gd name="T6" fmla="*/ 605 w 691"/>
                <a:gd name="T7" fmla="*/ 4 h 463"/>
                <a:gd name="T8" fmla="*/ 645 w 691"/>
                <a:gd name="T9" fmla="*/ 120 h 463"/>
                <a:gd name="T10" fmla="*/ 691 w 691"/>
                <a:gd name="T11" fmla="*/ 232 h 463"/>
                <a:gd name="T12" fmla="*/ 668 w 691"/>
                <a:gd name="T13" fmla="*/ 242 h 463"/>
                <a:gd name="T14" fmla="*/ 658 w 691"/>
                <a:gd name="T15" fmla="*/ 220 h 463"/>
                <a:gd name="T16" fmla="*/ 521 w 691"/>
                <a:gd name="T17" fmla="*/ 208 h 463"/>
                <a:gd name="T18" fmla="*/ 198 w 691"/>
                <a:gd name="T19" fmla="*/ 329 h 463"/>
                <a:gd name="T20" fmla="*/ 103 w 691"/>
                <a:gd name="T21" fmla="*/ 428 h 463"/>
                <a:gd name="T22" fmla="*/ 109 w 691"/>
                <a:gd name="T23" fmla="*/ 452 h 463"/>
                <a:gd name="T24" fmla="*/ 85 w 691"/>
                <a:gd name="T25" fmla="*/ 458 h 463"/>
                <a:gd name="T26" fmla="*/ 46 w 691"/>
                <a:gd name="T27" fmla="*/ 345 h 463"/>
                <a:gd name="T28" fmla="*/ 0 w 691"/>
                <a:gd name="T29" fmla="*/ 231 h 463"/>
                <a:gd name="T30" fmla="*/ 22 w 691"/>
                <a:gd name="T31" fmla="*/ 221 h 463"/>
                <a:gd name="T32" fmla="*/ 34 w 691"/>
                <a:gd name="T33" fmla="*/ 243 h 463"/>
                <a:gd name="T34" fmla="*/ 170 w 691"/>
                <a:gd name="T35" fmla="*/ 255 h 463"/>
                <a:gd name="T36" fmla="*/ 493 w 691"/>
                <a:gd name="T37"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1" h="463">
                  <a:moveTo>
                    <a:pt x="493" y="134"/>
                  </a:moveTo>
                  <a:cubicBezTo>
                    <a:pt x="589" y="98"/>
                    <a:pt x="604" y="90"/>
                    <a:pt x="589" y="35"/>
                  </a:cubicBezTo>
                  <a:cubicBezTo>
                    <a:pt x="582" y="11"/>
                    <a:pt x="582" y="11"/>
                    <a:pt x="582" y="11"/>
                  </a:cubicBezTo>
                  <a:cubicBezTo>
                    <a:pt x="583" y="4"/>
                    <a:pt x="601" y="0"/>
                    <a:pt x="605" y="4"/>
                  </a:cubicBezTo>
                  <a:cubicBezTo>
                    <a:pt x="621" y="51"/>
                    <a:pt x="631" y="82"/>
                    <a:pt x="645" y="120"/>
                  </a:cubicBezTo>
                  <a:cubicBezTo>
                    <a:pt x="659" y="156"/>
                    <a:pt x="672" y="187"/>
                    <a:pt x="691" y="232"/>
                  </a:cubicBezTo>
                  <a:cubicBezTo>
                    <a:pt x="690" y="238"/>
                    <a:pt x="674" y="246"/>
                    <a:pt x="668" y="242"/>
                  </a:cubicBezTo>
                  <a:cubicBezTo>
                    <a:pt x="658" y="220"/>
                    <a:pt x="658" y="220"/>
                    <a:pt x="658" y="220"/>
                  </a:cubicBezTo>
                  <a:cubicBezTo>
                    <a:pt x="633" y="168"/>
                    <a:pt x="617" y="172"/>
                    <a:pt x="521" y="208"/>
                  </a:cubicBezTo>
                  <a:cubicBezTo>
                    <a:pt x="198" y="329"/>
                    <a:pt x="198" y="329"/>
                    <a:pt x="198" y="329"/>
                  </a:cubicBezTo>
                  <a:cubicBezTo>
                    <a:pt x="101" y="365"/>
                    <a:pt x="89" y="372"/>
                    <a:pt x="103" y="428"/>
                  </a:cubicBezTo>
                  <a:cubicBezTo>
                    <a:pt x="109" y="452"/>
                    <a:pt x="109" y="452"/>
                    <a:pt x="109" y="452"/>
                  </a:cubicBezTo>
                  <a:cubicBezTo>
                    <a:pt x="107" y="459"/>
                    <a:pt x="90" y="463"/>
                    <a:pt x="85" y="458"/>
                  </a:cubicBezTo>
                  <a:cubicBezTo>
                    <a:pt x="70" y="412"/>
                    <a:pt x="60" y="381"/>
                    <a:pt x="46" y="345"/>
                  </a:cubicBezTo>
                  <a:cubicBezTo>
                    <a:pt x="32" y="306"/>
                    <a:pt x="19" y="276"/>
                    <a:pt x="0" y="231"/>
                  </a:cubicBezTo>
                  <a:cubicBezTo>
                    <a:pt x="1" y="225"/>
                    <a:pt x="15" y="217"/>
                    <a:pt x="22" y="221"/>
                  </a:cubicBezTo>
                  <a:cubicBezTo>
                    <a:pt x="34" y="243"/>
                    <a:pt x="34" y="243"/>
                    <a:pt x="34" y="243"/>
                  </a:cubicBezTo>
                  <a:cubicBezTo>
                    <a:pt x="60" y="294"/>
                    <a:pt x="74" y="291"/>
                    <a:pt x="170" y="255"/>
                  </a:cubicBezTo>
                  <a:lnTo>
                    <a:pt x="493"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0" name="Freeform 258"/>
            <p:cNvSpPr>
              <a:spLocks/>
            </p:cNvSpPr>
            <p:nvPr/>
          </p:nvSpPr>
          <p:spPr bwMode="auto">
            <a:xfrm>
              <a:off x="7639" y="460"/>
              <a:ext cx="87" cy="50"/>
            </a:xfrm>
            <a:custGeom>
              <a:avLst/>
              <a:gdLst>
                <a:gd name="T0" fmla="*/ 6 w 682"/>
                <a:gd name="T1" fmla="*/ 189 h 391"/>
                <a:gd name="T2" fmla="*/ 31 w 682"/>
                <a:gd name="T3" fmla="*/ 36 h 391"/>
                <a:gd name="T4" fmla="*/ 165 w 682"/>
                <a:gd name="T5" fmla="*/ 0 h 391"/>
                <a:gd name="T6" fmla="*/ 170 w 682"/>
                <a:gd name="T7" fmla="*/ 23 h 391"/>
                <a:gd name="T8" fmla="*/ 37 w 682"/>
                <a:gd name="T9" fmla="*/ 200 h 391"/>
                <a:gd name="T10" fmla="*/ 157 w 682"/>
                <a:gd name="T11" fmla="*/ 313 h 391"/>
                <a:gd name="T12" fmla="*/ 287 w 682"/>
                <a:gd name="T13" fmla="*/ 225 h 391"/>
                <a:gd name="T14" fmla="*/ 340 w 682"/>
                <a:gd name="T15" fmla="*/ 128 h 391"/>
                <a:gd name="T16" fmla="*/ 499 w 682"/>
                <a:gd name="T17" fmla="*/ 12 h 391"/>
                <a:gd name="T18" fmla="*/ 680 w 682"/>
                <a:gd name="T19" fmla="*/ 198 h 391"/>
                <a:gd name="T20" fmla="*/ 673 w 682"/>
                <a:gd name="T21" fmla="*/ 289 h 391"/>
                <a:gd name="T22" fmla="*/ 670 w 682"/>
                <a:gd name="T23" fmla="*/ 324 h 391"/>
                <a:gd name="T24" fmla="*/ 553 w 682"/>
                <a:gd name="T25" fmla="*/ 349 h 391"/>
                <a:gd name="T26" fmla="*/ 548 w 682"/>
                <a:gd name="T27" fmla="*/ 325 h 391"/>
                <a:gd name="T28" fmla="*/ 649 w 682"/>
                <a:gd name="T29" fmla="*/ 186 h 391"/>
                <a:gd name="T30" fmla="*/ 533 w 682"/>
                <a:gd name="T31" fmla="*/ 78 h 391"/>
                <a:gd name="T32" fmla="*/ 420 w 682"/>
                <a:gd name="T33" fmla="*/ 169 h 391"/>
                <a:gd name="T34" fmla="*/ 377 w 682"/>
                <a:gd name="T35" fmla="*/ 249 h 391"/>
                <a:gd name="T36" fmla="*/ 199 w 682"/>
                <a:gd name="T37" fmla="*/ 383 h 391"/>
                <a:gd name="T38" fmla="*/ 6 w 682"/>
                <a:gd name="T39" fmla="*/ 18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 h="391">
                  <a:moveTo>
                    <a:pt x="6" y="189"/>
                  </a:moveTo>
                  <a:cubicBezTo>
                    <a:pt x="0" y="108"/>
                    <a:pt x="22" y="55"/>
                    <a:pt x="31" y="36"/>
                  </a:cubicBezTo>
                  <a:cubicBezTo>
                    <a:pt x="52" y="23"/>
                    <a:pt x="120" y="6"/>
                    <a:pt x="165" y="0"/>
                  </a:cubicBezTo>
                  <a:cubicBezTo>
                    <a:pt x="172" y="5"/>
                    <a:pt x="175" y="19"/>
                    <a:pt x="170" y="23"/>
                  </a:cubicBezTo>
                  <a:cubicBezTo>
                    <a:pt x="121" y="41"/>
                    <a:pt x="29" y="88"/>
                    <a:pt x="37" y="200"/>
                  </a:cubicBezTo>
                  <a:cubicBezTo>
                    <a:pt x="43" y="281"/>
                    <a:pt x="98" y="317"/>
                    <a:pt x="157" y="313"/>
                  </a:cubicBezTo>
                  <a:cubicBezTo>
                    <a:pt x="199" y="310"/>
                    <a:pt x="246" y="298"/>
                    <a:pt x="287" y="225"/>
                  </a:cubicBezTo>
                  <a:cubicBezTo>
                    <a:pt x="340" y="128"/>
                    <a:pt x="340" y="128"/>
                    <a:pt x="340" y="128"/>
                  </a:cubicBezTo>
                  <a:cubicBezTo>
                    <a:pt x="369" y="78"/>
                    <a:pt x="420" y="18"/>
                    <a:pt x="499" y="12"/>
                  </a:cubicBezTo>
                  <a:cubicBezTo>
                    <a:pt x="592" y="6"/>
                    <a:pt x="671" y="73"/>
                    <a:pt x="680" y="198"/>
                  </a:cubicBezTo>
                  <a:cubicBezTo>
                    <a:pt x="682" y="228"/>
                    <a:pt x="679" y="264"/>
                    <a:pt x="673" y="289"/>
                  </a:cubicBezTo>
                  <a:cubicBezTo>
                    <a:pt x="671" y="302"/>
                    <a:pt x="669" y="316"/>
                    <a:pt x="670" y="324"/>
                  </a:cubicBezTo>
                  <a:cubicBezTo>
                    <a:pt x="647" y="334"/>
                    <a:pt x="593" y="346"/>
                    <a:pt x="553" y="349"/>
                  </a:cubicBezTo>
                  <a:cubicBezTo>
                    <a:pt x="547" y="346"/>
                    <a:pt x="543" y="330"/>
                    <a:pt x="548" y="325"/>
                  </a:cubicBezTo>
                  <a:cubicBezTo>
                    <a:pt x="594" y="309"/>
                    <a:pt x="655" y="279"/>
                    <a:pt x="649" y="186"/>
                  </a:cubicBezTo>
                  <a:cubicBezTo>
                    <a:pt x="642" y="91"/>
                    <a:pt x="578" y="75"/>
                    <a:pt x="533" y="78"/>
                  </a:cubicBezTo>
                  <a:cubicBezTo>
                    <a:pt x="477" y="82"/>
                    <a:pt x="441" y="131"/>
                    <a:pt x="420" y="169"/>
                  </a:cubicBezTo>
                  <a:cubicBezTo>
                    <a:pt x="377" y="249"/>
                    <a:pt x="377" y="249"/>
                    <a:pt x="377" y="249"/>
                  </a:cubicBezTo>
                  <a:cubicBezTo>
                    <a:pt x="343" y="313"/>
                    <a:pt x="291" y="377"/>
                    <a:pt x="199" y="383"/>
                  </a:cubicBezTo>
                  <a:cubicBezTo>
                    <a:pt x="93" y="391"/>
                    <a:pt x="15" y="315"/>
                    <a:pt x="6" y="1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1" name="Freeform 259"/>
            <p:cNvSpPr>
              <a:spLocks noEditPoints="1"/>
            </p:cNvSpPr>
            <p:nvPr/>
          </p:nvSpPr>
          <p:spPr bwMode="auto">
            <a:xfrm>
              <a:off x="7635" y="509"/>
              <a:ext cx="88" cy="83"/>
            </a:xfrm>
            <a:custGeom>
              <a:avLst/>
              <a:gdLst>
                <a:gd name="T0" fmla="*/ 253 w 689"/>
                <a:gd name="T1" fmla="*/ 444 h 649"/>
                <a:gd name="T2" fmla="*/ 281 w 689"/>
                <a:gd name="T3" fmla="*/ 407 h 649"/>
                <a:gd name="T4" fmla="*/ 299 w 689"/>
                <a:gd name="T5" fmla="*/ 262 h 649"/>
                <a:gd name="T6" fmla="*/ 280 w 689"/>
                <a:gd name="T7" fmla="*/ 222 h 649"/>
                <a:gd name="T8" fmla="*/ 183 w 689"/>
                <a:gd name="T9" fmla="*/ 176 h 649"/>
                <a:gd name="T10" fmla="*/ 105 w 689"/>
                <a:gd name="T11" fmla="*/ 146 h 649"/>
                <a:gd name="T12" fmla="*/ 83 w 689"/>
                <a:gd name="T13" fmla="*/ 171 h 649"/>
                <a:gd name="T14" fmla="*/ 76 w 689"/>
                <a:gd name="T15" fmla="*/ 203 h 649"/>
                <a:gd name="T16" fmla="*/ 52 w 689"/>
                <a:gd name="T17" fmla="*/ 198 h 649"/>
                <a:gd name="T18" fmla="*/ 67 w 689"/>
                <a:gd name="T19" fmla="*/ 98 h 649"/>
                <a:gd name="T20" fmla="*/ 75 w 689"/>
                <a:gd name="T21" fmla="*/ 5 h 649"/>
                <a:gd name="T22" fmla="*/ 99 w 689"/>
                <a:gd name="T23" fmla="*/ 6 h 649"/>
                <a:gd name="T24" fmla="*/ 98 w 689"/>
                <a:gd name="T25" fmla="*/ 38 h 649"/>
                <a:gd name="T26" fmla="*/ 139 w 689"/>
                <a:gd name="T27" fmla="*/ 102 h 649"/>
                <a:gd name="T28" fmla="*/ 344 w 689"/>
                <a:gd name="T29" fmla="*/ 212 h 649"/>
                <a:gd name="T30" fmla="*/ 592 w 689"/>
                <a:gd name="T31" fmla="*/ 341 h 649"/>
                <a:gd name="T32" fmla="*/ 658 w 689"/>
                <a:gd name="T33" fmla="*/ 366 h 649"/>
                <a:gd name="T34" fmla="*/ 689 w 689"/>
                <a:gd name="T35" fmla="*/ 420 h 649"/>
                <a:gd name="T36" fmla="*/ 679 w 689"/>
                <a:gd name="T37" fmla="*/ 434 h 649"/>
                <a:gd name="T38" fmla="*/ 545 w 689"/>
                <a:gd name="T39" fmla="*/ 461 h 649"/>
                <a:gd name="T40" fmla="*/ 142 w 689"/>
                <a:gd name="T41" fmla="*/ 547 h 649"/>
                <a:gd name="T42" fmla="*/ 30 w 689"/>
                <a:gd name="T43" fmla="*/ 617 h 649"/>
                <a:gd name="T44" fmla="*/ 24 w 689"/>
                <a:gd name="T45" fmla="*/ 642 h 649"/>
                <a:gd name="T46" fmla="*/ 0 w 689"/>
                <a:gd name="T47" fmla="*/ 640 h 649"/>
                <a:gd name="T48" fmla="*/ 17 w 689"/>
                <a:gd name="T49" fmla="*/ 523 h 649"/>
                <a:gd name="T50" fmla="*/ 27 w 689"/>
                <a:gd name="T51" fmla="*/ 412 h 649"/>
                <a:gd name="T52" fmla="*/ 51 w 689"/>
                <a:gd name="T53" fmla="*/ 413 h 649"/>
                <a:gd name="T54" fmla="*/ 51 w 689"/>
                <a:gd name="T55" fmla="*/ 441 h 649"/>
                <a:gd name="T56" fmla="*/ 64 w 689"/>
                <a:gd name="T57" fmla="*/ 477 h 649"/>
                <a:gd name="T58" fmla="*/ 117 w 689"/>
                <a:gd name="T59" fmla="*/ 471 h 649"/>
                <a:gd name="T60" fmla="*/ 253 w 689"/>
                <a:gd name="T61" fmla="*/ 444 h 649"/>
                <a:gd name="T62" fmla="*/ 361 w 689"/>
                <a:gd name="T63" fmla="*/ 263 h 649"/>
                <a:gd name="T64" fmla="*/ 335 w 689"/>
                <a:gd name="T65" fmla="*/ 281 h 649"/>
                <a:gd name="T66" fmla="*/ 321 w 689"/>
                <a:gd name="T67" fmla="*/ 399 h 649"/>
                <a:gd name="T68" fmla="*/ 349 w 689"/>
                <a:gd name="T69" fmla="*/ 424 h 649"/>
                <a:gd name="T70" fmla="*/ 512 w 689"/>
                <a:gd name="T71" fmla="*/ 390 h 649"/>
                <a:gd name="T72" fmla="*/ 575 w 689"/>
                <a:gd name="T73" fmla="*/ 375 h 649"/>
                <a:gd name="T74" fmla="*/ 576 w 689"/>
                <a:gd name="T75" fmla="*/ 373 h 649"/>
                <a:gd name="T76" fmla="*/ 521 w 689"/>
                <a:gd name="T77" fmla="*/ 343 h 649"/>
                <a:gd name="T78" fmla="*/ 361 w 689"/>
                <a:gd name="T79" fmla="*/ 26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9" h="649">
                  <a:moveTo>
                    <a:pt x="253" y="444"/>
                  </a:moveTo>
                  <a:cubicBezTo>
                    <a:pt x="275" y="439"/>
                    <a:pt x="278" y="436"/>
                    <a:pt x="281" y="407"/>
                  </a:cubicBezTo>
                  <a:cubicBezTo>
                    <a:pt x="299" y="262"/>
                    <a:pt x="299" y="262"/>
                    <a:pt x="299" y="262"/>
                  </a:cubicBezTo>
                  <a:cubicBezTo>
                    <a:pt x="301" y="237"/>
                    <a:pt x="299" y="231"/>
                    <a:pt x="280" y="222"/>
                  </a:cubicBezTo>
                  <a:cubicBezTo>
                    <a:pt x="183" y="176"/>
                    <a:pt x="183" y="176"/>
                    <a:pt x="183" y="176"/>
                  </a:cubicBezTo>
                  <a:cubicBezTo>
                    <a:pt x="141" y="157"/>
                    <a:pt x="116" y="147"/>
                    <a:pt x="105" y="146"/>
                  </a:cubicBezTo>
                  <a:cubicBezTo>
                    <a:pt x="93" y="144"/>
                    <a:pt x="87" y="149"/>
                    <a:pt x="83" y="171"/>
                  </a:cubicBezTo>
                  <a:cubicBezTo>
                    <a:pt x="76" y="203"/>
                    <a:pt x="76" y="203"/>
                    <a:pt x="76" y="203"/>
                  </a:cubicBezTo>
                  <a:cubicBezTo>
                    <a:pt x="70" y="209"/>
                    <a:pt x="55" y="207"/>
                    <a:pt x="52" y="198"/>
                  </a:cubicBezTo>
                  <a:cubicBezTo>
                    <a:pt x="57" y="173"/>
                    <a:pt x="61" y="143"/>
                    <a:pt x="67" y="98"/>
                  </a:cubicBezTo>
                  <a:cubicBezTo>
                    <a:pt x="71" y="66"/>
                    <a:pt x="73" y="32"/>
                    <a:pt x="75" y="5"/>
                  </a:cubicBezTo>
                  <a:cubicBezTo>
                    <a:pt x="79" y="0"/>
                    <a:pt x="95" y="0"/>
                    <a:pt x="99" y="6"/>
                  </a:cubicBezTo>
                  <a:cubicBezTo>
                    <a:pt x="98" y="38"/>
                    <a:pt x="98" y="38"/>
                    <a:pt x="98" y="38"/>
                  </a:cubicBezTo>
                  <a:cubicBezTo>
                    <a:pt x="98" y="62"/>
                    <a:pt x="106" y="84"/>
                    <a:pt x="139" y="102"/>
                  </a:cubicBezTo>
                  <a:cubicBezTo>
                    <a:pt x="181" y="125"/>
                    <a:pt x="240" y="159"/>
                    <a:pt x="344" y="212"/>
                  </a:cubicBezTo>
                  <a:cubicBezTo>
                    <a:pt x="592" y="341"/>
                    <a:pt x="592" y="341"/>
                    <a:pt x="592" y="341"/>
                  </a:cubicBezTo>
                  <a:cubicBezTo>
                    <a:pt x="625" y="359"/>
                    <a:pt x="643" y="367"/>
                    <a:pt x="658" y="366"/>
                  </a:cubicBezTo>
                  <a:cubicBezTo>
                    <a:pt x="662" y="390"/>
                    <a:pt x="678" y="408"/>
                    <a:pt x="689" y="420"/>
                  </a:cubicBezTo>
                  <a:cubicBezTo>
                    <a:pt x="688" y="426"/>
                    <a:pt x="686" y="432"/>
                    <a:pt x="679" y="434"/>
                  </a:cubicBezTo>
                  <a:cubicBezTo>
                    <a:pt x="635" y="441"/>
                    <a:pt x="589" y="451"/>
                    <a:pt x="545" y="461"/>
                  </a:cubicBezTo>
                  <a:cubicBezTo>
                    <a:pt x="142" y="547"/>
                    <a:pt x="142" y="547"/>
                    <a:pt x="142" y="547"/>
                  </a:cubicBezTo>
                  <a:cubicBezTo>
                    <a:pt x="56" y="565"/>
                    <a:pt x="40" y="576"/>
                    <a:pt x="30" y="617"/>
                  </a:cubicBezTo>
                  <a:cubicBezTo>
                    <a:pt x="24" y="642"/>
                    <a:pt x="24" y="642"/>
                    <a:pt x="24" y="642"/>
                  </a:cubicBezTo>
                  <a:cubicBezTo>
                    <a:pt x="18" y="649"/>
                    <a:pt x="3" y="645"/>
                    <a:pt x="0" y="640"/>
                  </a:cubicBezTo>
                  <a:cubicBezTo>
                    <a:pt x="7" y="600"/>
                    <a:pt x="11" y="567"/>
                    <a:pt x="17" y="523"/>
                  </a:cubicBezTo>
                  <a:cubicBezTo>
                    <a:pt x="22" y="477"/>
                    <a:pt x="25" y="440"/>
                    <a:pt x="27" y="412"/>
                  </a:cubicBezTo>
                  <a:cubicBezTo>
                    <a:pt x="32" y="405"/>
                    <a:pt x="47" y="406"/>
                    <a:pt x="51" y="413"/>
                  </a:cubicBezTo>
                  <a:cubicBezTo>
                    <a:pt x="51" y="441"/>
                    <a:pt x="51" y="441"/>
                    <a:pt x="51" y="441"/>
                  </a:cubicBezTo>
                  <a:cubicBezTo>
                    <a:pt x="50" y="462"/>
                    <a:pt x="55" y="476"/>
                    <a:pt x="64" y="477"/>
                  </a:cubicBezTo>
                  <a:cubicBezTo>
                    <a:pt x="75" y="478"/>
                    <a:pt x="93" y="476"/>
                    <a:pt x="117" y="471"/>
                  </a:cubicBezTo>
                  <a:lnTo>
                    <a:pt x="253" y="444"/>
                  </a:lnTo>
                  <a:close/>
                  <a:moveTo>
                    <a:pt x="361" y="263"/>
                  </a:moveTo>
                  <a:cubicBezTo>
                    <a:pt x="340" y="253"/>
                    <a:pt x="339" y="253"/>
                    <a:pt x="335" y="281"/>
                  </a:cubicBezTo>
                  <a:cubicBezTo>
                    <a:pt x="321" y="399"/>
                    <a:pt x="321" y="399"/>
                    <a:pt x="321" y="399"/>
                  </a:cubicBezTo>
                  <a:cubicBezTo>
                    <a:pt x="318" y="427"/>
                    <a:pt x="322" y="429"/>
                    <a:pt x="349" y="424"/>
                  </a:cubicBezTo>
                  <a:cubicBezTo>
                    <a:pt x="512" y="390"/>
                    <a:pt x="512" y="390"/>
                    <a:pt x="512" y="390"/>
                  </a:cubicBezTo>
                  <a:cubicBezTo>
                    <a:pt x="536" y="385"/>
                    <a:pt x="563" y="380"/>
                    <a:pt x="575" y="375"/>
                  </a:cubicBezTo>
                  <a:cubicBezTo>
                    <a:pt x="576" y="373"/>
                    <a:pt x="576" y="373"/>
                    <a:pt x="576" y="373"/>
                  </a:cubicBezTo>
                  <a:cubicBezTo>
                    <a:pt x="571" y="370"/>
                    <a:pt x="549" y="358"/>
                    <a:pt x="521" y="343"/>
                  </a:cubicBezTo>
                  <a:lnTo>
                    <a:pt x="361" y="2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2" name="Freeform 260"/>
            <p:cNvSpPr>
              <a:spLocks/>
            </p:cNvSpPr>
            <p:nvPr/>
          </p:nvSpPr>
          <p:spPr bwMode="auto">
            <a:xfrm>
              <a:off x="7608" y="588"/>
              <a:ext cx="106" cy="112"/>
            </a:xfrm>
            <a:custGeom>
              <a:avLst/>
              <a:gdLst>
                <a:gd name="T0" fmla="*/ 167 w 832"/>
                <a:gd name="T1" fmla="*/ 628 h 877"/>
                <a:gd name="T2" fmla="*/ 7 w 832"/>
                <a:gd name="T3" fmla="*/ 572 h 877"/>
                <a:gd name="T4" fmla="*/ 4 w 832"/>
                <a:gd name="T5" fmla="*/ 551 h 877"/>
                <a:gd name="T6" fmla="*/ 184 w 832"/>
                <a:gd name="T7" fmla="*/ 486 h 877"/>
                <a:gd name="T8" fmla="*/ 503 w 832"/>
                <a:gd name="T9" fmla="*/ 364 h 877"/>
                <a:gd name="T10" fmla="*/ 665 w 832"/>
                <a:gd name="T11" fmla="*/ 305 h 877"/>
                <a:gd name="T12" fmla="*/ 666 w 832"/>
                <a:gd name="T13" fmla="*/ 303 h 877"/>
                <a:gd name="T14" fmla="*/ 608 w 832"/>
                <a:gd name="T15" fmla="*/ 276 h 877"/>
                <a:gd name="T16" fmla="*/ 410 w 832"/>
                <a:gd name="T17" fmla="*/ 202 h 877"/>
                <a:gd name="T18" fmla="*/ 216 w 832"/>
                <a:gd name="T19" fmla="*/ 148 h 877"/>
                <a:gd name="T20" fmla="*/ 182 w 832"/>
                <a:gd name="T21" fmla="*/ 188 h 877"/>
                <a:gd name="T22" fmla="*/ 168 w 832"/>
                <a:gd name="T23" fmla="*/ 215 h 877"/>
                <a:gd name="T24" fmla="*/ 146 w 832"/>
                <a:gd name="T25" fmla="*/ 205 h 877"/>
                <a:gd name="T26" fmla="*/ 189 w 832"/>
                <a:gd name="T27" fmla="*/ 100 h 877"/>
                <a:gd name="T28" fmla="*/ 221 w 832"/>
                <a:gd name="T29" fmla="*/ 4 h 877"/>
                <a:gd name="T30" fmla="*/ 245 w 832"/>
                <a:gd name="T31" fmla="*/ 11 h 877"/>
                <a:gd name="T32" fmla="*/ 238 w 832"/>
                <a:gd name="T33" fmla="*/ 36 h 877"/>
                <a:gd name="T34" fmla="*/ 242 w 832"/>
                <a:gd name="T35" fmla="*/ 83 h 877"/>
                <a:gd name="T36" fmla="*/ 424 w 832"/>
                <a:gd name="T37" fmla="*/ 165 h 877"/>
                <a:gd name="T38" fmla="*/ 687 w 832"/>
                <a:gd name="T39" fmla="*/ 263 h 877"/>
                <a:gd name="T40" fmla="*/ 760 w 832"/>
                <a:gd name="T41" fmla="*/ 268 h 877"/>
                <a:gd name="T42" fmla="*/ 803 w 832"/>
                <a:gd name="T43" fmla="*/ 220 h 877"/>
                <a:gd name="T44" fmla="*/ 810 w 832"/>
                <a:gd name="T45" fmla="*/ 205 h 877"/>
                <a:gd name="T46" fmla="*/ 832 w 832"/>
                <a:gd name="T47" fmla="*/ 215 h 877"/>
                <a:gd name="T48" fmla="*/ 791 w 832"/>
                <a:gd name="T49" fmla="*/ 317 h 877"/>
                <a:gd name="T50" fmla="*/ 778 w 832"/>
                <a:gd name="T51" fmla="*/ 360 h 877"/>
                <a:gd name="T52" fmla="*/ 520 w 832"/>
                <a:gd name="T53" fmla="*/ 440 h 877"/>
                <a:gd name="T54" fmla="*/ 388 w 832"/>
                <a:gd name="T55" fmla="*/ 491 h 877"/>
                <a:gd name="T56" fmla="*/ 168 w 832"/>
                <a:gd name="T57" fmla="*/ 580 h 877"/>
                <a:gd name="T58" fmla="*/ 167 w 832"/>
                <a:gd name="T59" fmla="*/ 582 h 877"/>
                <a:gd name="T60" fmla="*/ 204 w 832"/>
                <a:gd name="T61" fmla="*/ 599 h 877"/>
                <a:gd name="T62" fmla="*/ 398 w 832"/>
                <a:gd name="T63" fmla="*/ 672 h 877"/>
                <a:gd name="T64" fmla="*/ 593 w 832"/>
                <a:gd name="T65" fmla="*/ 724 h 877"/>
                <a:gd name="T66" fmla="*/ 632 w 832"/>
                <a:gd name="T67" fmla="*/ 675 h 877"/>
                <a:gd name="T68" fmla="*/ 640 w 832"/>
                <a:gd name="T69" fmla="*/ 660 h 877"/>
                <a:gd name="T70" fmla="*/ 662 w 832"/>
                <a:gd name="T71" fmla="*/ 670 h 877"/>
                <a:gd name="T72" fmla="*/ 619 w 832"/>
                <a:gd name="T73" fmla="*/ 777 h 877"/>
                <a:gd name="T74" fmla="*/ 587 w 832"/>
                <a:gd name="T75" fmla="*/ 871 h 877"/>
                <a:gd name="T76" fmla="*/ 563 w 832"/>
                <a:gd name="T77" fmla="*/ 865 h 877"/>
                <a:gd name="T78" fmla="*/ 566 w 832"/>
                <a:gd name="T79" fmla="*/ 851 h 877"/>
                <a:gd name="T80" fmla="*/ 566 w 832"/>
                <a:gd name="T81" fmla="*/ 793 h 877"/>
                <a:gd name="T82" fmla="*/ 384 w 832"/>
                <a:gd name="T83" fmla="*/ 710 h 877"/>
                <a:gd name="T84" fmla="*/ 167 w 832"/>
                <a:gd name="T85" fmla="*/ 62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2" h="877">
                  <a:moveTo>
                    <a:pt x="167" y="628"/>
                  </a:moveTo>
                  <a:cubicBezTo>
                    <a:pt x="140" y="618"/>
                    <a:pt x="32" y="578"/>
                    <a:pt x="7" y="572"/>
                  </a:cubicBezTo>
                  <a:cubicBezTo>
                    <a:pt x="2" y="568"/>
                    <a:pt x="0" y="561"/>
                    <a:pt x="4" y="551"/>
                  </a:cubicBezTo>
                  <a:cubicBezTo>
                    <a:pt x="23" y="545"/>
                    <a:pt x="65" y="531"/>
                    <a:pt x="184" y="486"/>
                  </a:cubicBezTo>
                  <a:cubicBezTo>
                    <a:pt x="503" y="364"/>
                    <a:pt x="503" y="364"/>
                    <a:pt x="503" y="364"/>
                  </a:cubicBezTo>
                  <a:cubicBezTo>
                    <a:pt x="541" y="350"/>
                    <a:pt x="638" y="316"/>
                    <a:pt x="665" y="305"/>
                  </a:cubicBezTo>
                  <a:cubicBezTo>
                    <a:pt x="666" y="303"/>
                    <a:pt x="666" y="303"/>
                    <a:pt x="666" y="303"/>
                  </a:cubicBezTo>
                  <a:cubicBezTo>
                    <a:pt x="656" y="295"/>
                    <a:pt x="636" y="287"/>
                    <a:pt x="608" y="276"/>
                  </a:cubicBezTo>
                  <a:cubicBezTo>
                    <a:pt x="410" y="202"/>
                    <a:pt x="410" y="202"/>
                    <a:pt x="410" y="202"/>
                  </a:cubicBezTo>
                  <a:cubicBezTo>
                    <a:pt x="368" y="186"/>
                    <a:pt x="249" y="144"/>
                    <a:pt x="216" y="148"/>
                  </a:cubicBezTo>
                  <a:cubicBezTo>
                    <a:pt x="204" y="151"/>
                    <a:pt x="192" y="166"/>
                    <a:pt x="182" y="188"/>
                  </a:cubicBezTo>
                  <a:cubicBezTo>
                    <a:pt x="168" y="215"/>
                    <a:pt x="168" y="215"/>
                    <a:pt x="168" y="215"/>
                  </a:cubicBezTo>
                  <a:cubicBezTo>
                    <a:pt x="159" y="218"/>
                    <a:pt x="148" y="213"/>
                    <a:pt x="146" y="205"/>
                  </a:cubicBezTo>
                  <a:cubicBezTo>
                    <a:pt x="163" y="165"/>
                    <a:pt x="176" y="133"/>
                    <a:pt x="189" y="100"/>
                  </a:cubicBezTo>
                  <a:cubicBezTo>
                    <a:pt x="203" y="61"/>
                    <a:pt x="211" y="37"/>
                    <a:pt x="221" y="4"/>
                  </a:cubicBezTo>
                  <a:cubicBezTo>
                    <a:pt x="228" y="0"/>
                    <a:pt x="241" y="3"/>
                    <a:pt x="245" y="11"/>
                  </a:cubicBezTo>
                  <a:cubicBezTo>
                    <a:pt x="238" y="36"/>
                    <a:pt x="238" y="36"/>
                    <a:pt x="238" y="36"/>
                  </a:cubicBezTo>
                  <a:cubicBezTo>
                    <a:pt x="232" y="58"/>
                    <a:pt x="233" y="75"/>
                    <a:pt x="242" y="83"/>
                  </a:cubicBezTo>
                  <a:cubicBezTo>
                    <a:pt x="270" y="108"/>
                    <a:pt x="381" y="149"/>
                    <a:pt x="424" y="165"/>
                  </a:cubicBezTo>
                  <a:cubicBezTo>
                    <a:pt x="687" y="263"/>
                    <a:pt x="687" y="263"/>
                    <a:pt x="687" y="263"/>
                  </a:cubicBezTo>
                  <a:cubicBezTo>
                    <a:pt x="712" y="273"/>
                    <a:pt x="732" y="279"/>
                    <a:pt x="760" y="268"/>
                  </a:cubicBezTo>
                  <a:cubicBezTo>
                    <a:pt x="777" y="260"/>
                    <a:pt x="792" y="240"/>
                    <a:pt x="803" y="220"/>
                  </a:cubicBezTo>
                  <a:cubicBezTo>
                    <a:pt x="810" y="205"/>
                    <a:pt x="810" y="205"/>
                    <a:pt x="810" y="205"/>
                  </a:cubicBezTo>
                  <a:cubicBezTo>
                    <a:pt x="818" y="201"/>
                    <a:pt x="831" y="206"/>
                    <a:pt x="832" y="215"/>
                  </a:cubicBezTo>
                  <a:cubicBezTo>
                    <a:pt x="816" y="252"/>
                    <a:pt x="797" y="300"/>
                    <a:pt x="791" y="317"/>
                  </a:cubicBezTo>
                  <a:cubicBezTo>
                    <a:pt x="786" y="331"/>
                    <a:pt x="781" y="347"/>
                    <a:pt x="778" y="360"/>
                  </a:cubicBezTo>
                  <a:cubicBezTo>
                    <a:pt x="725" y="360"/>
                    <a:pt x="565" y="424"/>
                    <a:pt x="520" y="440"/>
                  </a:cubicBezTo>
                  <a:cubicBezTo>
                    <a:pt x="388" y="491"/>
                    <a:pt x="388" y="491"/>
                    <a:pt x="388" y="491"/>
                  </a:cubicBezTo>
                  <a:cubicBezTo>
                    <a:pt x="294" y="527"/>
                    <a:pt x="227" y="554"/>
                    <a:pt x="168" y="580"/>
                  </a:cubicBezTo>
                  <a:cubicBezTo>
                    <a:pt x="167" y="582"/>
                    <a:pt x="167" y="582"/>
                    <a:pt x="167" y="582"/>
                  </a:cubicBezTo>
                  <a:cubicBezTo>
                    <a:pt x="170" y="587"/>
                    <a:pt x="185" y="592"/>
                    <a:pt x="204" y="599"/>
                  </a:cubicBezTo>
                  <a:cubicBezTo>
                    <a:pt x="398" y="672"/>
                    <a:pt x="398" y="672"/>
                    <a:pt x="398" y="672"/>
                  </a:cubicBezTo>
                  <a:cubicBezTo>
                    <a:pt x="441" y="688"/>
                    <a:pt x="559" y="732"/>
                    <a:pt x="593" y="724"/>
                  </a:cubicBezTo>
                  <a:cubicBezTo>
                    <a:pt x="603" y="722"/>
                    <a:pt x="614" y="710"/>
                    <a:pt x="632" y="675"/>
                  </a:cubicBezTo>
                  <a:cubicBezTo>
                    <a:pt x="640" y="660"/>
                    <a:pt x="640" y="660"/>
                    <a:pt x="640" y="660"/>
                  </a:cubicBezTo>
                  <a:cubicBezTo>
                    <a:pt x="648" y="656"/>
                    <a:pt x="662" y="662"/>
                    <a:pt x="662" y="670"/>
                  </a:cubicBezTo>
                  <a:cubicBezTo>
                    <a:pt x="644" y="712"/>
                    <a:pt x="632" y="742"/>
                    <a:pt x="619" y="777"/>
                  </a:cubicBezTo>
                  <a:cubicBezTo>
                    <a:pt x="604" y="816"/>
                    <a:pt x="597" y="840"/>
                    <a:pt x="587" y="871"/>
                  </a:cubicBezTo>
                  <a:cubicBezTo>
                    <a:pt x="579" y="877"/>
                    <a:pt x="567" y="872"/>
                    <a:pt x="563" y="865"/>
                  </a:cubicBezTo>
                  <a:cubicBezTo>
                    <a:pt x="566" y="851"/>
                    <a:pt x="566" y="851"/>
                    <a:pt x="566" y="851"/>
                  </a:cubicBezTo>
                  <a:cubicBezTo>
                    <a:pt x="573" y="821"/>
                    <a:pt x="572" y="800"/>
                    <a:pt x="566" y="793"/>
                  </a:cubicBezTo>
                  <a:cubicBezTo>
                    <a:pt x="539" y="766"/>
                    <a:pt x="426" y="725"/>
                    <a:pt x="384" y="710"/>
                  </a:cubicBezTo>
                  <a:lnTo>
                    <a:pt x="167" y="6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3" name="Freeform 261"/>
            <p:cNvSpPr>
              <a:spLocks/>
            </p:cNvSpPr>
            <p:nvPr/>
          </p:nvSpPr>
          <p:spPr bwMode="auto">
            <a:xfrm>
              <a:off x="7585" y="672"/>
              <a:ext cx="87" cy="70"/>
            </a:xfrm>
            <a:custGeom>
              <a:avLst/>
              <a:gdLst>
                <a:gd name="T0" fmla="*/ 508 w 679"/>
                <a:gd name="T1" fmla="*/ 331 h 550"/>
                <a:gd name="T2" fmla="*/ 645 w 679"/>
                <a:gd name="T3" fmla="*/ 345 h 550"/>
                <a:gd name="T4" fmla="*/ 659 w 679"/>
                <a:gd name="T5" fmla="*/ 325 h 550"/>
                <a:gd name="T6" fmla="*/ 679 w 679"/>
                <a:gd name="T7" fmla="*/ 339 h 550"/>
                <a:gd name="T8" fmla="*/ 613 w 679"/>
                <a:gd name="T9" fmla="*/ 442 h 550"/>
                <a:gd name="T10" fmla="*/ 552 w 679"/>
                <a:gd name="T11" fmla="*/ 546 h 550"/>
                <a:gd name="T12" fmla="*/ 531 w 679"/>
                <a:gd name="T13" fmla="*/ 536 h 550"/>
                <a:gd name="T14" fmla="*/ 542 w 679"/>
                <a:gd name="T15" fmla="*/ 514 h 550"/>
                <a:gd name="T16" fmla="*/ 466 w 679"/>
                <a:gd name="T17" fmla="*/ 399 h 550"/>
                <a:gd name="T18" fmla="*/ 172 w 679"/>
                <a:gd name="T19" fmla="*/ 219 h 550"/>
                <a:gd name="T20" fmla="*/ 36 w 679"/>
                <a:gd name="T21" fmla="*/ 205 h 550"/>
                <a:gd name="T22" fmla="*/ 21 w 679"/>
                <a:gd name="T23" fmla="*/ 224 h 550"/>
                <a:gd name="T24" fmla="*/ 1 w 679"/>
                <a:gd name="T25" fmla="*/ 210 h 550"/>
                <a:gd name="T26" fmla="*/ 66 w 679"/>
                <a:gd name="T27" fmla="*/ 109 h 550"/>
                <a:gd name="T28" fmla="*/ 127 w 679"/>
                <a:gd name="T29" fmla="*/ 3 h 550"/>
                <a:gd name="T30" fmla="*/ 149 w 679"/>
                <a:gd name="T31" fmla="*/ 14 h 550"/>
                <a:gd name="T32" fmla="*/ 139 w 679"/>
                <a:gd name="T33" fmla="*/ 36 h 550"/>
                <a:gd name="T34" fmla="*/ 213 w 679"/>
                <a:gd name="T35" fmla="*/ 151 h 550"/>
                <a:gd name="T36" fmla="*/ 508 w 679"/>
                <a:gd name="T37" fmla="*/ 33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9" h="550">
                  <a:moveTo>
                    <a:pt x="508" y="331"/>
                  </a:moveTo>
                  <a:cubicBezTo>
                    <a:pt x="596" y="384"/>
                    <a:pt x="611" y="391"/>
                    <a:pt x="645" y="345"/>
                  </a:cubicBezTo>
                  <a:cubicBezTo>
                    <a:pt x="659" y="325"/>
                    <a:pt x="659" y="325"/>
                    <a:pt x="659" y="325"/>
                  </a:cubicBezTo>
                  <a:cubicBezTo>
                    <a:pt x="666" y="322"/>
                    <a:pt x="679" y="333"/>
                    <a:pt x="679" y="339"/>
                  </a:cubicBezTo>
                  <a:cubicBezTo>
                    <a:pt x="652" y="380"/>
                    <a:pt x="634" y="407"/>
                    <a:pt x="613" y="442"/>
                  </a:cubicBezTo>
                  <a:cubicBezTo>
                    <a:pt x="592" y="475"/>
                    <a:pt x="576" y="504"/>
                    <a:pt x="552" y="546"/>
                  </a:cubicBezTo>
                  <a:cubicBezTo>
                    <a:pt x="547" y="550"/>
                    <a:pt x="531" y="543"/>
                    <a:pt x="531" y="536"/>
                  </a:cubicBezTo>
                  <a:cubicBezTo>
                    <a:pt x="542" y="514"/>
                    <a:pt x="542" y="514"/>
                    <a:pt x="542" y="514"/>
                  </a:cubicBezTo>
                  <a:cubicBezTo>
                    <a:pt x="567" y="462"/>
                    <a:pt x="554" y="452"/>
                    <a:pt x="466" y="399"/>
                  </a:cubicBezTo>
                  <a:cubicBezTo>
                    <a:pt x="172" y="219"/>
                    <a:pt x="172" y="219"/>
                    <a:pt x="172" y="219"/>
                  </a:cubicBezTo>
                  <a:cubicBezTo>
                    <a:pt x="84" y="165"/>
                    <a:pt x="71" y="160"/>
                    <a:pt x="36" y="205"/>
                  </a:cubicBezTo>
                  <a:cubicBezTo>
                    <a:pt x="21" y="224"/>
                    <a:pt x="21" y="224"/>
                    <a:pt x="21" y="224"/>
                  </a:cubicBezTo>
                  <a:cubicBezTo>
                    <a:pt x="14" y="227"/>
                    <a:pt x="0" y="217"/>
                    <a:pt x="1" y="210"/>
                  </a:cubicBezTo>
                  <a:cubicBezTo>
                    <a:pt x="28" y="170"/>
                    <a:pt x="46" y="142"/>
                    <a:pt x="66" y="109"/>
                  </a:cubicBezTo>
                  <a:cubicBezTo>
                    <a:pt x="87" y="74"/>
                    <a:pt x="104" y="46"/>
                    <a:pt x="127" y="3"/>
                  </a:cubicBezTo>
                  <a:cubicBezTo>
                    <a:pt x="133" y="0"/>
                    <a:pt x="147" y="6"/>
                    <a:pt x="149" y="14"/>
                  </a:cubicBezTo>
                  <a:cubicBezTo>
                    <a:pt x="139" y="36"/>
                    <a:pt x="139" y="36"/>
                    <a:pt x="139" y="36"/>
                  </a:cubicBezTo>
                  <a:cubicBezTo>
                    <a:pt x="115" y="89"/>
                    <a:pt x="125" y="97"/>
                    <a:pt x="213" y="151"/>
                  </a:cubicBezTo>
                  <a:lnTo>
                    <a:pt x="508" y="3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4" name="Freeform 262"/>
            <p:cNvSpPr>
              <a:spLocks/>
            </p:cNvSpPr>
            <p:nvPr/>
          </p:nvSpPr>
          <p:spPr bwMode="auto">
            <a:xfrm>
              <a:off x="7549" y="718"/>
              <a:ext cx="99" cy="100"/>
            </a:xfrm>
            <a:custGeom>
              <a:avLst/>
              <a:gdLst>
                <a:gd name="T0" fmla="*/ 171 w 773"/>
                <a:gd name="T1" fmla="*/ 232 h 780"/>
                <a:gd name="T2" fmla="*/ 41 w 773"/>
                <a:gd name="T3" fmla="*/ 196 h 780"/>
                <a:gd name="T4" fmla="*/ 19 w 773"/>
                <a:gd name="T5" fmla="*/ 218 h 780"/>
                <a:gd name="T6" fmla="*/ 2 w 773"/>
                <a:gd name="T7" fmla="*/ 200 h 780"/>
                <a:gd name="T8" fmla="*/ 88 w 773"/>
                <a:gd name="T9" fmla="*/ 106 h 780"/>
                <a:gd name="T10" fmla="*/ 174 w 773"/>
                <a:gd name="T11" fmla="*/ 3 h 780"/>
                <a:gd name="T12" fmla="*/ 192 w 773"/>
                <a:gd name="T13" fmla="*/ 19 h 780"/>
                <a:gd name="T14" fmla="*/ 171 w 773"/>
                <a:gd name="T15" fmla="*/ 47 h 780"/>
                <a:gd name="T16" fmla="*/ 223 w 773"/>
                <a:gd name="T17" fmla="*/ 172 h 780"/>
                <a:gd name="T18" fmla="*/ 550 w 773"/>
                <a:gd name="T19" fmla="*/ 457 h 780"/>
                <a:gd name="T20" fmla="*/ 593 w 773"/>
                <a:gd name="T21" fmla="*/ 455 h 780"/>
                <a:gd name="T22" fmla="*/ 628 w 773"/>
                <a:gd name="T23" fmla="*/ 415 h 780"/>
                <a:gd name="T24" fmla="*/ 688 w 773"/>
                <a:gd name="T25" fmla="*/ 309 h 780"/>
                <a:gd name="T26" fmla="*/ 666 w 773"/>
                <a:gd name="T27" fmla="*/ 232 h 780"/>
                <a:gd name="T28" fmla="*/ 688 w 773"/>
                <a:gd name="T29" fmla="*/ 217 h 780"/>
                <a:gd name="T30" fmla="*/ 773 w 773"/>
                <a:gd name="T31" fmla="*/ 340 h 780"/>
                <a:gd name="T32" fmla="*/ 760 w 773"/>
                <a:gd name="T33" fmla="*/ 354 h 780"/>
                <a:gd name="T34" fmla="*/ 684 w 773"/>
                <a:gd name="T35" fmla="*/ 396 h 780"/>
                <a:gd name="T36" fmla="*/ 426 w 773"/>
                <a:gd name="T37" fmla="*/ 693 h 780"/>
                <a:gd name="T38" fmla="*/ 396 w 773"/>
                <a:gd name="T39" fmla="*/ 768 h 780"/>
                <a:gd name="T40" fmla="*/ 383 w 773"/>
                <a:gd name="T41" fmla="*/ 779 h 780"/>
                <a:gd name="T42" fmla="*/ 281 w 773"/>
                <a:gd name="T43" fmla="*/ 671 h 780"/>
                <a:gd name="T44" fmla="*/ 296 w 773"/>
                <a:gd name="T45" fmla="*/ 651 h 780"/>
                <a:gd name="T46" fmla="*/ 366 w 773"/>
                <a:gd name="T47" fmla="*/ 679 h 780"/>
                <a:gd name="T48" fmla="*/ 458 w 773"/>
                <a:gd name="T49" fmla="*/ 610 h 780"/>
                <a:gd name="T50" fmla="*/ 503 w 773"/>
                <a:gd name="T51" fmla="*/ 558 h 780"/>
                <a:gd name="T52" fmla="*/ 497 w 773"/>
                <a:gd name="T53" fmla="*/ 515 h 780"/>
                <a:gd name="T54" fmla="*/ 171 w 773"/>
                <a:gd name="T55" fmla="*/ 232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3" h="780">
                  <a:moveTo>
                    <a:pt x="171" y="232"/>
                  </a:moveTo>
                  <a:cubicBezTo>
                    <a:pt x="94" y="165"/>
                    <a:pt x="83" y="157"/>
                    <a:pt x="41" y="196"/>
                  </a:cubicBezTo>
                  <a:cubicBezTo>
                    <a:pt x="19" y="218"/>
                    <a:pt x="19" y="218"/>
                    <a:pt x="19" y="218"/>
                  </a:cubicBezTo>
                  <a:cubicBezTo>
                    <a:pt x="12" y="220"/>
                    <a:pt x="0" y="206"/>
                    <a:pt x="2" y="200"/>
                  </a:cubicBezTo>
                  <a:cubicBezTo>
                    <a:pt x="40" y="160"/>
                    <a:pt x="62" y="136"/>
                    <a:pt x="88" y="106"/>
                  </a:cubicBezTo>
                  <a:cubicBezTo>
                    <a:pt x="113" y="77"/>
                    <a:pt x="134" y="51"/>
                    <a:pt x="174" y="3"/>
                  </a:cubicBezTo>
                  <a:cubicBezTo>
                    <a:pt x="180" y="0"/>
                    <a:pt x="193" y="9"/>
                    <a:pt x="192" y="19"/>
                  </a:cubicBezTo>
                  <a:cubicBezTo>
                    <a:pt x="171" y="47"/>
                    <a:pt x="171" y="47"/>
                    <a:pt x="171" y="47"/>
                  </a:cubicBezTo>
                  <a:cubicBezTo>
                    <a:pt x="139" y="92"/>
                    <a:pt x="146" y="105"/>
                    <a:pt x="223" y="172"/>
                  </a:cubicBezTo>
                  <a:cubicBezTo>
                    <a:pt x="550" y="457"/>
                    <a:pt x="550" y="457"/>
                    <a:pt x="550" y="457"/>
                  </a:cubicBezTo>
                  <a:cubicBezTo>
                    <a:pt x="573" y="476"/>
                    <a:pt x="574" y="477"/>
                    <a:pt x="593" y="455"/>
                  </a:cubicBezTo>
                  <a:cubicBezTo>
                    <a:pt x="628" y="415"/>
                    <a:pt x="628" y="415"/>
                    <a:pt x="628" y="415"/>
                  </a:cubicBezTo>
                  <a:cubicBezTo>
                    <a:pt x="655" y="383"/>
                    <a:pt x="689" y="342"/>
                    <a:pt x="688" y="309"/>
                  </a:cubicBezTo>
                  <a:cubicBezTo>
                    <a:pt x="687" y="277"/>
                    <a:pt x="677" y="256"/>
                    <a:pt x="666" y="232"/>
                  </a:cubicBezTo>
                  <a:cubicBezTo>
                    <a:pt x="667" y="222"/>
                    <a:pt x="680" y="215"/>
                    <a:pt x="688" y="217"/>
                  </a:cubicBezTo>
                  <a:cubicBezTo>
                    <a:pt x="710" y="257"/>
                    <a:pt x="748" y="309"/>
                    <a:pt x="773" y="340"/>
                  </a:cubicBezTo>
                  <a:cubicBezTo>
                    <a:pt x="772" y="343"/>
                    <a:pt x="764" y="354"/>
                    <a:pt x="760" y="354"/>
                  </a:cubicBezTo>
                  <a:cubicBezTo>
                    <a:pt x="733" y="338"/>
                    <a:pt x="713" y="363"/>
                    <a:pt x="684" y="396"/>
                  </a:cubicBezTo>
                  <a:cubicBezTo>
                    <a:pt x="426" y="693"/>
                    <a:pt x="426" y="693"/>
                    <a:pt x="426" y="693"/>
                  </a:cubicBezTo>
                  <a:cubicBezTo>
                    <a:pt x="391" y="732"/>
                    <a:pt x="387" y="740"/>
                    <a:pt x="396" y="768"/>
                  </a:cubicBezTo>
                  <a:cubicBezTo>
                    <a:pt x="395" y="773"/>
                    <a:pt x="387" y="780"/>
                    <a:pt x="383" y="779"/>
                  </a:cubicBezTo>
                  <a:cubicBezTo>
                    <a:pt x="360" y="745"/>
                    <a:pt x="305" y="688"/>
                    <a:pt x="281" y="671"/>
                  </a:cubicBezTo>
                  <a:cubicBezTo>
                    <a:pt x="278" y="663"/>
                    <a:pt x="289" y="651"/>
                    <a:pt x="296" y="651"/>
                  </a:cubicBezTo>
                  <a:cubicBezTo>
                    <a:pt x="316" y="665"/>
                    <a:pt x="348" y="683"/>
                    <a:pt x="366" y="679"/>
                  </a:cubicBezTo>
                  <a:cubicBezTo>
                    <a:pt x="393" y="673"/>
                    <a:pt x="423" y="650"/>
                    <a:pt x="458" y="610"/>
                  </a:cubicBezTo>
                  <a:cubicBezTo>
                    <a:pt x="503" y="558"/>
                    <a:pt x="503" y="558"/>
                    <a:pt x="503" y="558"/>
                  </a:cubicBezTo>
                  <a:cubicBezTo>
                    <a:pt x="522" y="536"/>
                    <a:pt x="521" y="536"/>
                    <a:pt x="497" y="515"/>
                  </a:cubicBezTo>
                  <a:lnTo>
                    <a:pt x="171" y="2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5" name="Freeform 263"/>
            <p:cNvSpPr>
              <a:spLocks noEditPoints="1"/>
            </p:cNvSpPr>
            <p:nvPr/>
          </p:nvSpPr>
          <p:spPr bwMode="auto">
            <a:xfrm>
              <a:off x="7473" y="757"/>
              <a:ext cx="111" cy="98"/>
            </a:xfrm>
            <a:custGeom>
              <a:avLst/>
              <a:gdLst>
                <a:gd name="T0" fmla="*/ 317 w 865"/>
                <a:gd name="T1" fmla="*/ 431 h 772"/>
                <a:gd name="T2" fmla="*/ 364 w 865"/>
                <a:gd name="T3" fmla="*/ 426 h 772"/>
                <a:gd name="T4" fmla="*/ 481 w 865"/>
                <a:gd name="T5" fmla="*/ 339 h 772"/>
                <a:gd name="T6" fmla="*/ 497 w 865"/>
                <a:gd name="T7" fmla="*/ 298 h 772"/>
                <a:gd name="T8" fmla="*/ 464 w 865"/>
                <a:gd name="T9" fmla="*/ 196 h 772"/>
                <a:gd name="T10" fmla="*/ 433 w 865"/>
                <a:gd name="T11" fmla="*/ 119 h 772"/>
                <a:gd name="T12" fmla="*/ 399 w 865"/>
                <a:gd name="T13" fmla="*/ 120 h 772"/>
                <a:gd name="T14" fmla="*/ 371 w 865"/>
                <a:gd name="T15" fmla="*/ 137 h 772"/>
                <a:gd name="T16" fmla="*/ 359 w 865"/>
                <a:gd name="T17" fmla="*/ 116 h 772"/>
                <a:gd name="T18" fmla="*/ 441 w 865"/>
                <a:gd name="T19" fmla="*/ 59 h 772"/>
                <a:gd name="T20" fmla="*/ 514 w 865"/>
                <a:gd name="T21" fmla="*/ 1 h 772"/>
                <a:gd name="T22" fmla="*/ 530 w 865"/>
                <a:gd name="T23" fmla="*/ 19 h 772"/>
                <a:gd name="T24" fmla="*/ 506 w 865"/>
                <a:gd name="T25" fmla="*/ 41 h 772"/>
                <a:gd name="T26" fmla="*/ 488 w 865"/>
                <a:gd name="T27" fmla="*/ 113 h 772"/>
                <a:gd name="T28" fmla="*/ 548 w 865"/>
                <a:gd name="T29" fmla="*/ 338 h 772"/>
                <a:gd name="T30" fmla="*/ 625 w 865"/>
                <a:gd name="T31" fmla="*/ 607 h 772"/>
                <a:gd name="T32" fmla="*/ 653 w 865"/>
                <a:gd name="T33" fmla="*/ 672 h 772"/>
                <a:gd name="T34" fmla="*/ 634 w 865"/>
                <a:gd name="T35" fmla="*/ 732 h 772"/>
                <a:gd name="T36" fmla="*/ 617 w 865"/>
                <a:gd name="T37" fmla="*/ 734 h 772"/>
                <a:gd name="T38" fmla="*/ 505 w 865"/>
                <a:gd name="T39" fmla="*/ 655 h 772"/>
                <a:gd name="T40" fmla="*/ 166 w 865"/>
                <a:gd name="T41" fmla="*/ 421 h 772"/>
                <a:gd name="T42" fmla="*/ 39 w 865"/>
                <a:gd name="T43" fmla="*/ 388 h 772"/>
                <a:gd name="T44" fmla="*/ 16 w 865"/>
                <a:gd name="T45" fmla="*/ 401 h 772"/>
                <a:gd name="T46" fmla="*/ 1 w 865"/>
                <a:gd name="T47" fmla="*/ 381 h 772"/>
                <a:gd name="T48" fmla="*/ 98 w 865"/>
                <a:gd name="T49" fmla="*/ 314 h 772"/>
                <a:gd name="T50" fmla="*/ 185 w 865"/>
                <a:gd name="T51" fmla="*/ 245 h 772"/>
                <a:gd name="T52" fmla="*/ 201 w 865"/>
                <a:gd name="T53" fmla="*/ 263 h 772"/>
                <a:gd name="T54" fmla="*/ 181 w 865"/>
                <a:gd name="T55" fmla="*/ 282 h 772"/>
                <a:gd name="T56" fmla="*/ 164 w 865"/>
                <a:gd name="T57" fmla="*/ 316 h 772"/>
                <a:gd name="T58" fmla="*/ 204 w 865"/>
                <a:gd name="T59" fmla="*/ 350 h 772"/>
                <a:gd name="T60" fmla="*/ 317 w 865"/>
                <a:gd name="T61" fmla="*/ 431 h 772"/>
                <a:gd name="T62" fmla="*/ 523 w 865"/>
                <a:gd name="T63" fmla="*/ 386 h 772"/>
                <a:gd name="T64" fmla="*/ 493 w 865"/>
                <a:gd name="T65" fmla="*/ 379 h 772"/>
                <a:gd name="T66" fmla="*/ 397 w 865"/>
                <a:gd name="T67" fmla="*/ 450 h 772"/>
                <a:gd name="T68" fmla="*/ 398 w 865"/>
                <a:gd name="T69" fmla="*/ 487 h 772"/>
                <a:gd name="T70" fmla="*/ 534 w 865"/>
                <a:gd name="T71" fmla="*/ 583 h 772"/>
                <a:gd name="T72" fmla="*/ 589 w 865"/>
                <a:gd name="T73" fmla="*/ 619 h 772"/>
                <a:gd name="T74" fmla="*/ 590 w 865"/>
                <a:gd name="T75" fmla="*/ 617 h 772"/>
                <a:gd name="T76" fmla="*/ 575 w 865"/>
                <a:gd name="T77" fmla="*/ 558 h 772"/>
                <a:gd name="T78" fmla="*/ 523 w 865"/>
                <a:gd name="T79" fmla="*/ 386 h 772"/>
                <a:gd name="T80" fmla="*/ 821 w 865"/>
                <a:gd name="T81" fmla="*/ 707 h 772"/>
                <a:gd name="T82" fmla="*/ 851 w 865"/>
                <a:gd name="T83" fmla="*/ 705 h 772"/>
                <a:gd name="T84" fmla="*/ 863 w 865"/>
                <a:gd name="T85" fmla="*/ 734 h 772"/>
                <a:gd name="T86" fmla="*/ 857 w 865"/>
                <a:gd name="T87" fmla="*/ 766 h 772"/>
                <a:gd name="T88" fmla="*/ 828 w 865"/>
                <a:gd name="T89" fmla="*/ 772 h 772"/>
                <a:gd name="T90" fmla="*/ 638 w 865"/>
                <a:gd name="T91" fmla="*/ 769 h 772"/>
                <a:gd name="T92" fmla="*/ 634 w 865"/>
                <a:gd name="T93" fmla="*/ 750 h 772"/>
                <a:gd name="T94" fmla="*/ 821 w 865"/>
                <a:gd name="T95" fmla="*/ 70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5" h="772">
                  <a:moveTo>
                    <a:pt x="317" y="431"/>
                  </a:moveTo>
                  <a:cubicBezTo>
                    <a:pt x="336" y="444"/>
                    <a:pt x="340" y="444"/>
                    <a:pt x="364" y="426"/>
                  </a:cubicBezTo>
                  <a:cubicBezTo>
                    <a:pt x="481" y="339"/>
                    <a:pt x="481" y="339"/>
                    <a:pt x="481" y="339"/>
                  </a:cubicBezTo>
                  <a:cubicBezTo>
                    <a:pt x="501" y="325"/>
                    <a:pt x="504" y="319"/>
                    <a:pt x="497" y="298"/>
                  </a:cubicBezTo>
                  <a:cubicBezTo>
                    <a:pt x="464" y="196"/>
                    <a:pt x="464" y="196"/>
                    <a:pt x="464" y="196"/>
                  </a:cubicBezTo>
                  <a:cubicBezTo>
                    <a:pt x="450" y="153"/>
                    <a:pt x="439" y="128"/>
                    <a:pt x="433" y="119"/>
                  </a:cubicBezTo>
                  <a:cubicBezTo>
                    <a:pt x="426" y="110"/>
                    <a:pt x="419" y="108"/>
                    <a:pt x="399" y="120"/>
                  </a:cubicBezTo>
                  <a:cubicBezTo>
                    <a:pt x="371" y="137"/>
                    <a:pt x="371" y="137"/>
                    <a:pt x="371" y="137"/>
                  </a:cubicBezTo>
                  <a:cubicBezTo>
                    <a:pt x="363" y="137"/>
                    <a:pt x="354" y="125"/>
                    <a:pt x="359" y="116"/>
                  </a:cubicBezTo>
                  <a:cubicBezTo>
                    <a:pt x="380" y="103"/>
                    <a:pt x="404" y="85"/>
                    <a:pt x="441" y="59"/>
                  </a:cubicBezTo>
                  <a:cubicBezTo>
                    <a:pt x="467" y="40"/>
                    <a:pt x="494" y="17"/>
                    <a:pt x="514" y="1"/>
                  </a:cubicBezTo>
                  <a:cubicBezTo>
                    <a:pt x="521" y="0"/>
                    <a:pt x="532" y="12"/>
                    <a:pt x="530" y="19"/>
                  </a:cubicBezTo>
                  <a:cubicBezTo>
                    <a:pt x="506" y="41"/>
                    <a:pt x="506" y="41"/>
                    <a:pt x="506" y="41"/>
                  </a:cubicBezTo>
                  <a:cubicBezTo>
                    <a:pt x="489" y="56"/>
                    <a:pt x="478" y="77"/>
                    <a:pt x="488" y="113"/>
                  </a:cubicBezTo>
                  <a:cubicBezTo>
                    <a:pt x="500" y="160"/>
                    <a:pt x="516" y="226"/>
                    <a:pt x="548" y="338"/>
                  </a:cubicBezTo>
                  <a:cubicBezTo>
                    <a:pt x="625" y="607"/>
                    <a:pt x="625" y="607"/>
                    <a:pt x="625" y="607"/>
                  </a:cubicBezTo>
                  <a:cubicBezTo>
                    <a:pt x="635" y="644"/>
                    <a:pt x="641" y="662"/>
                    <a:pt x="653" y="672"/>
                  </a:cubicBezTo>
                  <a:cubicBezTo>
                    <a:pt x="638" y="692"/>
                    <a:pt x="635" y="716"/>
                    <a:pt x="634" y="732"/>
                  </a:cubicBezTo>
                  <a:cubicBezTo>
                    <a:pt x="629" y="736"/>
                    <a:pt x="623" y="738"/>
                    <a:pt x="617" y="734"/>
                  </a:cubicBezTo>
                  <a:cubicBezTo>
                    <a:pt x="582" y="707"/>
                    <a:pt x="542" y="680"/>
                    <a:pt x="505" y="655"/>
                  </a:cubicBezTo>
                  <a:cubicBezTo>
                    <a:pt x="166" y="421"/>
                    <a:pt x="166" y="421"/>
                    <a:pt x="166" y="421"/>
                  </a:cubicBezTo>
                  <a:cubicBezTo>
                    <a:pt x="94" y="371"/>
                    <a:pt x="75" y="367"/>
                    <a:pt x="39" y="388"/>
                  </a:cubicBezTo>
                  <a:cubicBezTo>
                    <a:pt x="16" y="401"/>
                    <a:pt x="16" y="401"/>
                    <a:pt x="16" y="401"/>
                  </a:cubicBezTo>
                  <a:cubicBezTo>
                    <a:pt x="8" y="401"/>
                    <a:pt x="0" y="387"/>
                    <a:pt x="1" y="381"/>
                  </a:cubicBezTo>
                  <a:cubicBezTo>
                    <a:pt x="35" y="359"/>
                    <a:pt x="63" y="340"/>
                    <a:pt x="98" y="314"/>
                  </a:cubicBezTo>
                  <a:cubicBezTo>
                    <a:pt x="135" y="286"/>
                    <a:pt x="163" y="262"/>
                    <a:pt x="185" y="245"/>
                  </a:cubicBezTo>
                  <a:cubicBezTo>
                    <a:pt x="194" y="243"/>
                    <a:pt x="204" y="255"/>
                    <a:pt x="201" y="263"/>
                  </a:cubicBezTo>
                  <a:cubicBezTo>
                    <a:pt x="181" y="282"/>
                    <a:pt x="181" y="282"/>
                    <a:pt x="181" y="282"/>
                  </a:cubicBezTo>
                  <a:cubicBezTo>
                    <a:pt x="165" y="296"/>
                    <a:pt x="158" y="309"/>
                    <a:pt x="164" y="316"/>
                  </a:cubicBezTo>
                  <a:cubicBezTo>
                    <a:pt x="170" y="325"/>
                    <a:pt x="184" y="336"/>
                    <a:pt x="204" y="350"/>
                  </a:cubicBezTo>
                  <a:lnTo>
                    <a:pt x="317" y="431"/>
                  </a:lnTo>
                  <a:close/>
                  <a:moveTo>
                    <a:pt x="523" y="386"/>
                  </a:moveTo>
                  <a:cubicBezTo>
                    <a:pt x="516" y="363"/>
                    <a:pt x="515" y="363"/>
                    <a:pt x="493" y="379"/>
                  </a:cubicBezTo>
                  <a:cubicBezTo>
                    <a:pt x="397" y="450"/>
                    <a:pt x="397" y="450"/>
                    <a:pt x="397" y="450"/>
                  </a:cubicBezTo>
                  <a:cubicBezTo>
                    <a:pt x="375" y="467"/>
                    <a:pt x="375" y="471"/>
                    <a:pt x="398" y="487"/>
                  </a:cubicBezTo>
                  <a:cubicBezTo>
                    <a:pt x="534" y="583"/>
                    <a:pt x="534" y="583"/>
                    <a:pt x="534" y="583"/>
                  </a:cubicBezTo>
                  <a:cubicBezTo>
                    <a:pt x="554" y="597"/>
                    <a:pt x="577" y="613"/>
                    <a:pt x="589" y="619"/>
                  </a:cubicBezTo>
                  <a:cubicBezTo>
                    <a:pt x="590" y="617"/>
                    <a:pt x="590" y="617"/>
                    <a:pt x="590" y="617"/>
                  </a:cubicBezTo>
                  <a:cubicBezTo>
                    <a:pt x="590" y="612"/>
                    <a:pt x="583" y="587"/>
                    <a:pt x="575" y="558"/>
                  </a:cubicBezTo>
                  <a:lnTo>
                    <a:pt x="523" y="386"/>
                  </a:lnTo>
                  <a:close/>
                  <a:moveTo>
                    <a:pt x="821" y="707"/>
                  </a:moveTo>
                  <a:cubicBezTo>
                    <a:pt x="835" y="704"/>
                    <a:pt x="844" y="702"/>
                    <a:pt x="851" y="705"/>
                  </a:cubicBezTo>
                  <a:cubicBezTo>
                    <a:pt x="857" y="708"/>
                    <a:pt x="862" y="719"/>
                    <a:pt x="863" y="734"/>
                  </a:cubicBezTo>
                  <a:cubicBezTo>
                    <a:pt x="865" y="748"/>
                    <a:pt x="862" y="762"/>
                    <a:pt x="857" y="766"/>
                  </a:cubicBezTo>
                  <a:cubicBezTo>
                    <a:pt x="851" y="770"/>
                    <a:pt x="842" y="772"/>
                    <a:pt x="828" y="772"/>
                  </a:cubicBezTo>
                  <a:cubicBezTo>
                    <a:pt x="638" y="769"/>
                    <a:pt x="638" y="769"/>
                    <a:pt x="638" y="769"/>
                  </a:cubicBezTo>
                  <a:cubicBezTo>
                    <a:pt x="630" y="764"/>
                    <a:pt x="630" y="756"/>
                    <a:pt x="634" y="750"/>
                  </a:cubicBezTo>
                  <a:lnTo>
                    <a:pt x="821" y="70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grpSp>
      <p:sp>
        <p:nvSpPr>
          <p:cNvPr id="3" name="CasellaDiTesto 2"/>
          <p:cNvSpPr txBox="1"/>
          <p:nvPr/>
        </p:nvSpPr>
        <p:spPr>
          <a:xfrm>
            <a:off x="761441" y="1916832"/>
            <a:ext cx="8151264" cy="4745915"/>
          </a:xfrm>
          <a:prstGeom prst="rect">
            <a:avLst/>
          </a:prstGeom>
        </p:spPr>
        <p:txBody>
          <a:bodyPr wrap="square" rtlCol="0">
            <a:spAutoFit/>
          </a:bodyPr>
          <a:lstStyle/>
          <a:p>
            <a:pPr marL="342900" indent="-342900">
              <a:buFont typeface="Arial" panose="020B0604020202020204" pitchFamily="34" charset="0"/>
              <a:buChar char="•"/>
            </a:pPr>
            <a:r>
              <a:rPr lang="it-IT" sz="2400" b="1" u="sng" cap="small" dirty="0" smtClean="0">
                <a:solidFill>
                  <a:schemeClr val="accent1">
                    <a:lumMod val="75000"/>
                  </a:schemeClr>
                </a:solidFill>
                <a:effectLst>
                  <a:outerShdw blurRad="50800" dist="38100" dir="16200000">
                    <a:srgbClr val="000000">
                      <a:alpha val="40000"/>
                    </a:srgbClr>
                  </a:outerShdw>
                </a:effectLst>
              </a:rPr>
              <a:t>DATA INTEGRITY e DATA GOVERNANCE</a:t>
            </a:r>
          </a:p>
          <a:p>
            <a:pPr marL="342900" indent="-342900">
              <a:buFont typeface="Arial" panose="020B0604020202020204" pitchFamily="34" charset="0"/>
              <a:buChar char="•"/>
            </a:pPr>
            <a:r>
              <a:rPr lang="it-IT" sz="2400" b="1" u="sng" cap="small" dirty="0" smtClean="0">
                <a:solidFill>
                  <a:schemeClr val="accent1">
                    <a:lumMod val="75000"/>
                  </a:schemeClr>
                </a:solidFill>
                <a:effectLst>
                  <a:outerShdw blurRad="50800" dist="38100" dir="16200000">
                    <a:srgbClr val="000000">
                      <a:alpha val="40000"/>
                    </a:srgbClr>
                  </a:outerShdw>
                </a:effectLst>
              </a:rPr>
              <a:t>DATI, DATI GREZZI e METADATI</a:t>
            </a:r>
          </a:p>
          <a:p>
            <a:pPr marL="342900" indent="-342900">
              <a:spcBef>
                <a:spcPct val="20000"/>
              </a:spcBef>
              <a:buFont typeface="Arial" panose="020B0604020202020204" pitchFamily="34" charset="0"/>
              <a:buChar char="•"/>
            </a:pPr>
            <a:r>
              <a:rPr lang="it-IT" sz="2400" b="1" u="sng" cap="small" dirty="0" smtClean="0">
                <a:solidFill>
                  <a:schemeClr val="accent1">
                    <a:lumMod val="75000"/>
                  </a:schemeClr>
                </a:solidFill>
                <a:effectLst>
                  <a:outerShdw blurRad="50800" dist="38100" dir="16200000">
                    <a:srgbClr val="000000">
                      <a:alpha val="40000"/>
                    </a:srgbClr>
                  </a:outerShdw>
                </a:effectLst>
              </a:rPr>
              <a:t>AUDIT TRAIL</a:t>
            </a:r>
          </a:p>
          <a:p>
            <a:pPr marL="342900" indent="-342900">
              <a:spcBef>
                <a:spcPct val="20000"/>
              </a:spcBef>
              <a:buFont typeface="Arial" panose="020B0604020202020204" pitchFamily="34" charset="0"/>
              <a:buChar char="•"/>
            </a:pPr>
            <a:r>
              <a:rPr lang="it-IT" sz="2400" b="1" u="sng" cap="small" dirty="0" smtClean="0">
                <a:solidFill>
                  <a:schemeClr val="accent1">
                    <a:lumMod val="75000"/>
                  </a:schemeClr>
                </a:solidFill>
                <a:effectLst>
                  <a:outerShdw blurRad="50800" dist="38100" dir="16200000">
                    <a:srgbClr val="000000">
                      <a:alpha val="40000"/>
                    </a:srgbClr>
                  </a:outerShdw>
                </a:effectLst>
              </a:rPr>
              <a:t>REVISIONE DEI DATI</a:t>
            </a:r>
          </a:p>
          <a:p>
            <a:pPr marL="342900" indent="-342900">
              <a:spcBef>
                <a:spcPct val="20000"/>
              </a:spcBef>
              <a:buFont typeface="Arial" panose="020B0604020202020204" pitchFamily="34" charset="0"/>
              <a:buChar char="•"/>
            </a:pPr>
            <a:r>
              <a:rPr lang="en-US" sz="2400" b="1" u="sng" cap="small" dirty="0" smtClean="0">
                <a:solidFill>
                  <a:schemeClr val="accent1">
                    <a:lumMod val="75000"/>
                  </a:schemeClr>
                </a:solidFill>
                <a:effectLst>
                  <a:outerShdw blurRad="50800" dist="38100" dir="16200000">
                    <a:srgbClr val="000000">
                      <a:alpha val="40000"/>
                    </a:srgbClr>
                  </a:outerShdw>
                </a:effectLst>
              </a:rPr>
              <a:t>GESTIONE DEGLI ACCESSI </a:t>
            </a:r>
          </a:p>
          <a:p>
            <a:pPr marL="342900" indent="-342900">
              <a:spcBef>
                <a:spcPct val="20000"/>
              </a:spcBef>
              <a:buFont typeface="Arial" panose="020B0604020202020204" pitchFamily="34" charset="0"/>
              <a:buChar char="•"/>
            </a:pPr>
            <a:r>
              <a:rPr lang="en-US" sz="2400" b="1" u="sng" cap="small" dirty="0" smtClean="0">
                <a:solidFill>
                  <a:schemeClr val="accent1">
                    <a:lumMod val="75000"/>
                  </a:schemeClr>
                </a:solidFill>
                <a:effectLst>
                  <a:outerShdw blurRad="50800" dist="38100" dir="16200000">
                    <a:srgbClr val="000000">
                      <a:alpha val="40000"/>
                    </a:srgbClr>
                  </a:outerShdw>
                </a:effectLst>
              </a:rPr>
              <a:t>RUOLO DELL’AMMINISTRATORE DI SISTEMA</a:t>
            </a:r>
          </a:p>
          <a:p>
            <a:pPr marL="342900" indent="-342900">
              <a:spcBef>
                <a:spcPct val="20000"/>
              </a:spcBef>
              <a:buFont typeface="Arial" panose="020B0604020202020204" pitchFamily="34" charset="0"/>
              <a:buChar char="•"/>
            </a:pPr>
            <a:r>
              <a:rPr lang="en-US" sz="2400" b="1" u="sng" cap="small" dirty="0" smtClean="0">
                <a:solidFill>
                  <a:schemeClr val="accent1">
                    <a:lumMod val="75000"/>
                  </a:schemeClr>
                </a:solidFill>
                <a:effectLst>
                  <a:outerShdw blurRad="50800" dist="38100" dir="16200000">
                    <a:srgbClr val="000000">
                      <a:alpha val="40000"/>
                    </a:srgbClr>
                  </a:outerShdw>
                </a:effectLst>
              </a:rPr>
              <a:t>BACKUP E ARCHIVIAZIONE</a:t>
            </a:r>
          </a:p>
          <a:p>
            <a:pPr marL="342900" indent="-342900">
              <a:spcBef>
                <a:spcPct val="20000"/>
              </a:spcBef>
              <a:buFont typeface="Arial" panose="020B0604020202020204" pitchFamily="34" charset="0"/>
              <a:buChar char="•"/>
            </a:pPr>
            <a:r>
              <a:rPr lang="en-US" sz="2400" b="1" u="sng" cap="small" dirty="0" smtClean="0">
                <a:solidFill>
                  <a:schemeClr val="accent1">
                    <a:lumMod val="75000"/>
                  </a:schemeClr>
                </a:solidFill>
                <a:effectLst>
                  <a:outerShdw blurRad="50800" dist="38100" dir="16200000">
                    <a:srgbClr val="000000">
                      <a:alpha val="40000"/>
                    </a:srgbClr>
                  </a:outerShdw>
                </a:effectLst>
              </a:rPr>
              <a:t>CONVALIDA DEI SISTEMI ELETTRONICI</a:t>
            </a:r>
          </a:p>
          <a:p>
            <a:pPr marL="342900" indent="-342900">
              <a:spcBef>
                <a:spcPct val="20000"/>
              </a:spcBef>
              <a:buFont typeface="Arial" panose="020B0604020202020204" pitchFamily="34" charset="0"/>
              <a:buChar char="•"/>
            </a:pPr>
            <a:r>
              <a:rPr lang="en-US" sz="2400" b="1" u="sng" cap="small" dirty="0" smtClean="0">
                <a:solidFill>
                  <a:schemeClr val="accent1">
                    <a:lumMod val="75000"/>
                  </a:schemeClr>
                </a:solidFill>
                <a:effectLst>
                  <a:outerShdw blurRad="50800" dist="38100" dir="16200000">
                    <a:srgbClr val="000000">
                      <a:alpha val="40000"/>
                    </a:srgbClr>
                  </a:outerShdw>
                </a:effectLst>
              </a:rPr>
              <a:t>NOTE SPECIFICHE PER LA PRODUZIONE ED IL CQ</a:t>
            </a:r>
          </a:p>
          <a:p>
            <a:pPr marL="342900" indent="-342900">
              <a:spcBef>
                <a:spcPct val="20000"/>
              </a:spcBef>
              <a:buFont typeface="Arial" panose="020B0604020202020204" pitchFamily="34" charset="0"/>
              <a:buChar char="•"/>
            </a:pPr>
            <a:endParaRPr lang="it-IT" sz="2400" b="1" u="sng" cap="small" dirty="0" smtClean="0">
              <a:solidFill>
                <a:schemeClr val="accent1">
                  <a:lumMod val="75000"/>
                </a:schemeClr>
              </a:solidFill>
              <a:effectLst>
                <a:outerShdw blurRad="50800" dist="38100" dir="16200000">
                  <a:srgbClr val="000000">
                    <a:alpha val="40000"/>
                  </a:srgbClr>
                </a:outerShdw>
              </a:effectLst>
            </a:endParaRPr>
          </a:p>
          <a:p>
            <a:pPr marL="342900" indent="-342900">
              <a:buFont typeface="Arial" panose="020B0604020202020204" pitchFamily="34" charset="0"/>
              <a:buChar char="•"/>
            </a:pPr>
            <a:endParaRPr lang="it-IT" sz="2400" b="1" u="sng" cap="small" dirty="0">
              <a:solidFill>
                <a:schemeClr val="accent1">
                  <a:lumMod val="75000"/>
                </a:schemeClr>
              </a:solidFill>
              <a:effectLst>
                <a:outerShdw blurRad="50800" dist="38100" dir="16200000">
                  <a:srgbClr val="000000">
                    <a:alpha val="40000"/>
                  </a:srgbClr>
                </a:outerShdw>
              </a:effectLst>
            </a:endParaRPr>
          </a:p>
        </p:txBody>
      </p:sp>
      <p:pic>
        <p:nvPicPr>
          <p:cNvPr id="54" name="Picture 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536851" y="2060848"/>
            <a:ext cx="2006352" cy="150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2" descr="https://www.agenziafarmaco.gov.it/registri/resources/AIFA.gif"/>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t="50000" r="2799"/>
          <a:stretch/>
        </p:blipFill>
        <p:spPr bwMode="auto">
          <a:xfrm>
            <a:off x="-25706" y="6137920"/>
            <a:ext cx="2799716" cy="7200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4064269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66082" y="268515"/>
            <a:ext cx="8077200" cy="1143000"/>
          </a:xfrm>
        </p:spPr>
        <p:txBody>
          <a:bodyPr>
            <a:normAutofit/>
          </a:bodyPr>
          <a:lstStyle/>
          <a:p>
            <a:pPr algn="ctr"/>
            <a:r>
              <a:rPr lang="it-IT" dirty="0" smtClean="0"/>
              <a:t>Data </a:t>
            </a:r>
            <a:r>
              <a:rPr lang="it-IT" dirty="0" err="1" smtClean="0"/>
              <a:t>integrity</a:t>
            </a:r>
            <a:r>
              <a:rPr lang="it-IT" dirty="0" smtClean="0"/>
              <a:t> e Data </a:t>
            </a:r>
            <a:r>
              <a:rPr lang="it-IT" dirty="0" err="1" smtClean="0"/>
              <a:t>Governance</a:t>
            </a:r>
            <a:r>
              <a:rPr lang="it-IT" dirty="0" smtClean="0"/>
              <a:t> </a:t>
            </a:r>
            <a:endParaRPr lang="it-IT" dirty="0"/>
          </a:p>
        </p:txBody>
      </p:sp>
      <p:sp>
        <p:nvSpPr>
          <p:cNvPr id="5" name="Content Placeholder 4"/>
          <p:cNvSpPr>
            <a:spLocks noGrp="1"/>
          </p:cNvSpPr>
          <p:nvPr>
            <p:ph idx="1"/>
            <p:custDataLst>
              <p:tags r:id="rId3"/>
            </p:custDataLst>
          </p:nvPr>
        </p:nvSpPr>
        <p:spPr>
          <a:xfrm>
            <a:off x="741216" y="5526799"/>
            <a:ext cx="8443246" cy="1070553"/>
          </a:xfrm>
        </p:spPr>
        <p:txBody>
          <a:bodyPr>
            <a:noAutofit/>
          </a:bodyPr>
          <a:lstStyle/>
          <a:p>
            <a:pPr algn="ctr"/>
            <a:endParaRPr lang="it-IT" sz="1600" dirty="0" smtClean="0"/>
          </a:p>
          <a:p>
            <a:pPr algn="ctr"/>
            <a:endParaRPr lang="it-IT" sz="1600" dirty="0" smtClean="0"/>
          </a:p>
          <a:p>
            <a:pPr marL="0" indent="0" algn="ctr">
              <a:buNone/>
            </a:pPr>
            <a:r>
              <a:rPr lang="it-IT" sz="1800" dirty="0" smtClean="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Tutto questo va fatto anche quando si valutano i fornitori di servizi o prodotti critici!</a:t>
            </a:r>
            <a:endParaRPr lang="it-IT" sz="1800" dirty="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endParaRPr>
          </a:p>
        </p:txBody>
      </p:sp>
      <p:grpSp>
        <p:nvGrpSpPr>
          <p:cNvPr id="4" name="Group 223"/>
          <p:cNvGrpSpPr>
            <a:grpSpLocks/>
          </p:cNvGrpSpPr>
          <p:nvPr/>
        </p:nvGrpSpPr>
        <p:grpSpPr bwMode="auto">
          <a:xfrm>
            <a:off x="45752" y="62779"/>
            <a:ext cx="1085740" cy="1010527"/>
            <a:chOff x="6881" y="91"/>
            <a:chExt cx="845" cy="835"/>
          </a:xfrm>
        </p:grpSpPr>
        <p:sp>
          <p:nvSpPr>
            <p:cNvPr id="6" name="Freeform 224"/>
            <p:cNvSpPr>
              <a:spLocks/>
            </p:cNvSpPr>
            <p:nvPr/>
          </p:nvSpPr>
          <p:spPr bwMode="auto">
            <a:xfrm>
              <a:off x="7256" y="675"/>
              <a:ext cx="96" cy="251"/>
            </a:xfrm>
            <a:custGeom>
              <a:avLst/>
              <a:gdLst>
                <a:gd name="T0" fmla="*/ 72 w 96"/>
                <a:gd name="T1" fmla="*/ 21 h 251"/>
                <a:gd name="T2" fmla="*/ 72 w 96"/>
                <a:gd name="T3" fmla="*/ 237 h 251"/>
                <a:gd name="T4" fmla="*/ 96 w 96"/>
                <a:gd name="T5" fmla="*/ 237 h 251"/>
                <a:gd name="T6" fmla="*/ 96 w 96"/>
                <a:gd name="T7" fmla="*/ 251 h 251"/>
                <a:gd name="T8" fmla="*/ 0 w 96"/>
                <a:gd name="T9" fmla="*/ 251 h 251"/>
                <a:gd name="T10" fmla="*/ 0 w 96"/>
                <a:gd name="T11" fmla="*/ 237 h 251"/>
                <a:gd name="T12" fmla="*/ 25 w 96"/>
                <a:gd name="T13" fmla="*/ 237 h 251"/>
                <a:gd name="T14" fmla="*/ 25 w 96"/>
                <a:gd name="T15" fmla="*/ 0 h 251"/>
                <a:gd name="T16" fmla="*/ 72 w 96"/>
                <a:gd name="T17" fmla="*/ 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1">
                  <a:moveTo>
                    <a:pt x="72" y="21"/>
                  </a:moveTo>
                  <a:lnTo>
                    <a:pt x="72" y="237"/>
                  </a:lnTo>
                  <a:lnTo>
                    <a:pt x="96" y="237"/>
                  </a:lnTo>
                  <a:lnTo>
                    <a:pt x="96" y="251"/>
                  </a:lnTo>
                  <a:lnTo>
                    <a:pt x="0" y="251"/>
                  </a:lnTo>
                  <a:lnTo>
                    <a:pt x="0" y="237"/>
                  </a:lnTo>
                  <a:lnTo>
                    <a:pt x="25" y="237"/>
                  </a:lnTo>
                  <a:lnTo>
                    <a:pt x="25" y="0"/>
                  </a:lnTo>
                  <a:lnTo>
                    <a:pt x="72"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7" name="Freeform 225"/>
            <p:cNvSpPr>
              <a:spLocks/>
            </p:cNvSpPr>
            <p:nvPr/>
          </p:nvSpPr>
          <p:spPr bwMode="auto">
            <a:xfrm>
              <a:off x="7281" y="539"/>
              <a:ext cx="47" cy="90"/>
            </a:xfrm>
            <a:custGeom>
              <a:avLst/>
              <a:gdLst>
                <a:gd name="T0" fmla="*/ 366 w 366"/>
                <a:gd name="T1" fmla="*/ 703 h 703"/>
                <a:gd name="T2" fmla="*/ 366 w 366"/>
                <a:gd name="T3" fmla="*/ 173 h 703"/>
                <a:gd name="T4" fmla="*/ 0 w 366"/>
                <a:gd name="T5" fmla="*/ 0 h 703"/>
                <a:gd name="T6" fmla="*/ 0 w 366"/>
                <a:gd name="T7" fmla="*/ 530 h 703"/>
                <a:gd name="T8" fmla="*/ 366 w 366"/>
                <a:gd name="T9" fmla="*/ 703 h 703"/>
              </a:gdLst>
              <a:ahLst/>
              <a:cxnLst>
                <a:cxn ang="0">
                  <a:pos x="T0" y="T1"/>
                </a:cxn>
                <a:cxn ang="0">
                  <a:pos x="T2" y="T3"/>
                </a:cxn>
                <a:cxn ang="0">
                  <a:pos x="T4" y="T5"/>
                </a:cxn>
                <a:cxn ang="0">
                  <a:pos x="T6" y="T7"/>
                </a:cxn>
                <a:cxn ang="0">
                  <a:pos x="T8" y="T9"/>
                </a:cxn>
              </a:cxnLst>
              <a:rect l="0" t="0" r="r" b="b"/>
              <a:pathLst>
                <a:path w="366" h="703">
                  <a:moveTo>
                    <a:pt x="366" y="703"/>
                  </a:moveTo>
                  <a:cubicBezTo>
                    <a:pt x="366" y="173"/>
                    <a:pt x="366" y="173"/>
                    <a:pt x="366" y="173"/>
                  </a:cubicBezTo>
                  <a:cubicBezTo>
                    <a:pt x="326" y="153"/>
                    <a:pt x="0" y="0"/>
                    <a:pt x="0" y="0"/>
                  </a:cubicBezTo>
                  <a:cubicBezTo>
                    <a:pt x="0" y="530"/>
                    <a:pt x="0" y="530"/>
                    <a:pt x="0" y="530"/>
                  </a:cubicBezTo>
                  <a:lnTo>
                    <a:pt x="366" y="7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8" name="Freeform 226"/>
            <p:cNvSpPr>
              <a:spLocks/>
            </p:cNvSpPr>
            <p:nvPr/>
          </p:nvSpPr>
          <p:spPr bwMode="auto">
            <a:xfrm>
              <a:off x="7256" y="239"/>
              <a:ext cx="96" cy="255"/>
            </a:xfrm>
            <a:custGeom>
              <a:avLst/>
              <a:gdLst>
                <a:gd name="T0" fmla="*/ 72 w 96"/>
                <a:gd name="T1" fmla="*/ 255 h 255"/>
                <a:gd name="T2" fmla="*/ 72 w 96"/>
                <a:gd name="T3" fmla="*/ 14 h 255"/>
                <a:gd name="T4" fmla="*/ 96 w 96"/>
                <a:gd name="T5" fmla="*/ 14 h 255"/>
                <a:gd name="T6" fmla="*/ 96 w 96"/>
                <a:gd name="T7" fmla="*/ 0 h 255"/>
                <a:gd name="T8" fmla="*/ 0 w 96"/>
                <a:gd name="T9" fmla="*/ 0 h 255"/>
                <a:gd name="T10" fmla="*/ 0 w 96"/>
                <a:gd name="T11" fmla="*/ 14 h 255"/>
                <a:gd name="T12" fmla="*/ 25 w 96"/>
                <a:gd name="T13" fmla="*/ 14 h 255"/>
                <a:gd name="T14" fmla="*/ 25 w 96"/>
                <a:gd name="T15" fmla="*/ 231 h 255"/>
                <a:gd name="T16" fmla="*/ 72 w 9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5">
                  <a:moveTo>
                    <a:pt x="72" y="255"/>
                  </a:moveTo>
                  <a:lnTo>
                    <a:pt x="72" y="14"/>
                  </a:lnTo>
                  <a:lnTo>
                    <a:pt x="96" y="14"/>
                  </a:lnTo>
                  <a:lnTo>
                    <a:pt x="96" y="0"/>
                  </a:lnTo>
                  <a:lnTo>
                    <a:pt x="0" y="0"/>
                  </a:lnTo>
                  <a:lnTo>
                    <a:pt x="0" y="14"/>
                  </a:lnTo>
                  <a:lnTo>
                    <a:pt x="25" y="14"/>
                  </a:lnTo>
                  <a:lnTo>
                    <a:pt x="25" y="231"/>
                  </a:lnTo>
                  <a:lnTo>
                    <a:pt x="72" y="2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9" name="Freeform 227"/>
            <p:cNvSpPr>
              <a:spLocks/>
            </p:cNvSpPr>
            <p:nvPr/>
          </p:nvSpPr>
          <p:spPr bwMode="auto">
            <a:xfrm>
              <a:off x="7337" y="252"/>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0" name="Freeform 228"/>
            <p:cNvSpPr>
              <a:spLocks/>
            </p:cNvSpPr>
            <p:nvPr/>
          </p:nvSpPr>
          <p:spPr bwMode="auto">
            <a:xfrm>
              <a:off x="7210" y="70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1" name="Freeform 229"/>
            <p:cNvSpPr>
              <a:spLocks/>
            </p:cNvSpPr>
            <p:nvPr/>
          </p:nvSpPr>
          <p:spPr bwMode="auto">
            <a:xfrm>
              <a:off x="7210" y="83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2" name="Freeform 230"/>
            <p:cNvSpPr>
              <a:spLocks/>
            </p:cNvSpPr>
            <p:nvPr/>
          </p:nvSpPr>
          <p:spPr bwMode="auto">
            <a:xfrm>
              <a:off x="7337" y="381"/>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3" name="Freeform 231"/>
            <p:cNvSpPr>
              <a:spLocks/>
            </p:cNvSpPr>
            <p:nvPr/>
          </p:nvSpPr>
          <p:spPr bwMode="auto">
            <a:xfrm>
              <a:off x="7201" y="316"/>
              <a:ext cx="74" cy="93"/>
            </a:xfrm>
            <a:custGeom>
              <a:avLst/>
              <a:gdLst>
                <a:gd name="T0" fmla="*/ 558 w 577"/>
                <a:gd name="T1" fmla="*/ 0 h 730"/>
                <a:gd name="T2" fmla="*/ 111 w 577"/>
                <a:gd name="T3" fmla="*/ 327 h 730"/>
                <a:gd name="T4" fmla="*/ 45 w 577"/>
                <a:gd name="T5" fmla="*/ 730 h 730"/>
                <a:gd name="T6" fmla="*/ 401 w 577"/>
                <a:gd name="T7" fmla="*/ 442 h 730"/>
                <a:gd name="T8" fmla="*/ 558 w 577"/>
                <a:gd name="T9" fmla="*/ 369 h 730"/>
                <a:gd name="T10" fmla="*/ 558 w 577"/>
                <a:gd name="T11" fmla="*/ 0 h 730"/>
              </a:gdLst>
              <a:ahLst/>
              <a:cxnLst>
                <a:cxn ang="0">
                  <a:pos x="T0" y="T1"/>
                </a:cxn>
                <a:cxn ang="0">
                  <a:pos x="T2" y="T3"/>
                </a:cxn>
                <a:cxn ang="0">
                  <a:pos x="T4" y="T5"/>
                </a:cxn>
                <a:cxn ang="0">
                  <a:pos x="T6" y="T7"/>
                </a:cxn>
                <a:cxn ang="0">
                  <a:pos x="T8" y="T9"/>
                </a:cxn>
                <a:cxn ang="0">
                  <a:pos x="T10" y="T11"/>
                </a:cxn>
              </a:cxnLst>
              <a:rect l="0" t="0" r="r" b="b"/>
              <a:pathLst>
                <a:path w="577" h="730">
                  <a:moveTo>
                    <a:pt x="558" y="0"/>
                  </a:moveTo>
                  <a:cubicBezTo>
                    <a:pt x="558" y="0"/>
                    <a:pt x="221" y="106"/>
                    <a:pt x="111" y="327"/>
                  </a:cubicBezTo>
                  <a:cubicBezTo>
                    <a:pt x="0" y="547"/>
                    <a:pt x="45" y="730"/>
                    <a:pt x="45" y="730"/>
                  </a:cubicBezTo>
                  <a:cubicBezTo>
                    <a:pt x="45" y="730"/>
                    <a:pt x="224" y="526"/>
                    <a:pt x="401" y="442"/>
                  </a:cubicBezTo>
                  <a:cubicBezTo>
                    <a:pt x="577" y="357"/>
                    <a:pt x="558" y="369"/>
                    <a:pt x="558" y="369"/>
                  </a:cubicBezTo>
                  <a:lnTo>
                    <a:pt x="5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4" name="Freeform 232"/>
            <p:cNvSpPr>
              <a:spLocks/>
            </p:cNvSpPr>
            <p:nvPr/>
          </p:nvSpPr>
          <p:spPr bwMode="auto">
            <a:xfrm>
              <a:off x="7334" y="758"/>
              <a:ext cx="74" cy="94"/>
            </a:xfrm>
            <a:custGeom>
              <a:avLst/>
              <a:gdLst>
                <a:gd name="T0" fmla="*/ 19 w 578"/>
                <a:gd name="T1" fmla="*/ 730 h 730"/>
                <a:gd name="T2" fmla="*/ 467 w 578"/>
                <a:gd name="T3" fmla="*/ 403 h 730"/>
                <a:gd name="T4" fmla="*/ 532 w 578"/>
                <a:gd name="T5" fmla="*/ 0 h 730"/>
                <a:gd name="T6" fmla="*/ 177 w 578"/>
                <a:gd name="T7" fmla="*/ 288 h 730"/>
                <a:gd name="T8" fmla="*/ 19 w 578"/>
                <a:gd name="T9" fmla="*/ 361 h 730"/>
                <a:gd name="T10" fmla="*/ 19 w 578"/>
                <a:gd name="T11" fmla="*/ 730 h 730"/>
              </a:gdLst>
              <a:ahLst/>
              <a:cxnLst>
                <a:cxn ang="0">
                  <a:pos x="T0" y="T1"/>
                </a:cxn>
                <a:cxn ang="0">
                  <a:pos x="T2" y="T3"/>
                </a:cxn>
                <a:cxn ang="0">
                  <a:pos x="T4" y="T5"/>
                </a:cxn>
                <a:cxn ang="0">
                  <a:pos x="T6" y="T7"/>
                </a:cxn>
                <a:cxn ang="0">
                  <a:pos x="T8" y="T9"/>
                </a:cxn>
                <a:cxn ang="0">
                  <a:pos x="T10" y="T11"/>
                </a:cxn>
              </a:cxnLst>
              <a:rect l="0" t="0" r="r" b="b"/>
              <a:pathLst>
                <a:path w="578" h="730">
                  <a:moveTo>
                    <a:pt x="19" y="730"/>
                  </a:moveTo>
                  <a:cubicBezTo>
                    <a:pt x="19" y="730"/>
                    <a:pt x="356" y="623"/>
                    <a:pt x="467" y="403"/>
                  </a:cubicBezTo>
                  <a:cubicBezTo>
                    <a:pt x="578" y="183"/>
                    <a:pt x="532" y="0"/>
                    <a:pt x="532" y="0"/>
                  </a:cubicBezTo>
                  <a:cubicBezTo>
                    <a:pt x="532" y="0"/>
                    <a:pt x="353" y="204"/>
                    <a:pt x="177" y="288"/>
                  </a:cubicBezTo>
                  <a:cubicBezTo>
                    <a:pt x="0" y="373"/>
                    <a:pt x="19" y="361"/>
                    <a:pt x="19" y="361"/>
                  </a:cubicBezTo>
                  <a:lnTo>
                    <a:pt x="19" y="7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5" name="Freeform 233"/>
            <p:cNvSpPr>
              <a:spLocks/>
            </p:cNvSpPr>
            <p:nvPr/>
          </p:nvSpPr>
          <p:spPr bwMode="auto">
            <a:xfrm>
              <a:off x="7256" y="445"/>
              <a:ext cx="17" cy="20"/>
            </a:xfrm>
            <a:custGeom>
              <a:avLst/>
              <a:gdLst>
                <a:gd name="T0" fmla="*/ 17 w 17"/>
                <a:gd name="T1" fmla="*/ 0 h 20"/>
                <a:gd name="T2" fmla="*/ 17 w 17"/>
                <a:gd name="T3" fmla="*/ 20 h 20"/>
                <a:gd name="T4" fmla="*/ 0 w 17"/>
                <a:gd name="T5" fmla="*/ 10 h 20"/>
                <a:gd name="T6" fmla="*/ 17 w 17"/>
                <a:gd name="T7" fmla="*/ 0 h 20"/>
              </a:gdLst>
              <a:ahLst/>
              <a:cxnLst>
                <a:cxn ang="0">
                  <a:pos x="T0" y="T1"/>
                </a:cxn>
                <a:cxn ang="0">
                  <a:pos x="T2" y="T3"/>
                </a:cxn>
                <a:cxn ang="0">
                  <a:pos x="T4" y="T5"/>
                </a:cxn>
                <a:cxn ang="0">
                  <a:pos x="T6" y="T7"/>
                </a:cxn>
              </a:cxnLst>
              <a:rect l="0" t="0" r="r" b="b"/>
              <a:pathLst>
                <a:path w="17" h="20">
                  <a:moveTo>
                    <a:pt x="17" y="0"/>
                  </a:moveTo>
                  <a:lnTo>
                    <a:pt x="17" y="20"/>
                  </a:lnTo>
                  <a:lnTo>
                    <a:pt x="0" y="10"/>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6" name="Freeform 234"/>
            <p:cNvSpPr>
              <a:spLocks/>
            </p:cNvSpPr>
            <p:nvPr/>
          </p:nvSpPr>
          <p:spPr bwMode="auto">
            <a:xfrm>
              <a:off x="7337" y="701"/>
              <a:ext cx="18" cy="19"/>
            </a:xfrm>
            <a:custGeom>
              <a:avLst/>
              <a:gdLst>
                <a:gd name="T0" fmla="*/ 0 w 18"/>
                <a:gd name="T1" fmla="*/ 19 h 19"/>
                <a:gd name="T2" fmla="*/ 0 w 18"/>
                <a:gd name="T3" fmla="*/ 0 h 19"/>
                <a:gd name="T4" fmla="*/ 18 w 18"/>
                <a:gd name="T5" fmla="*/ 9 h 19"/>
                <a:gd name="T6" fmla="*/ 0 w 18"/>
                <a:gd name="T7" fmla="*/ 19 h 19"/>
              </a:gdLst>
              <a:ahLst/>
              <a:cxnLst>
                <a:cxn ang="0">
                  <a:pos x="T0" y="T1"/>
                </a:cxn>
                <a:cxn ang="0">
                  <a:pos x="T2" y="T3"/>
                </a:cxn>
                <a:cxn ang="0">
                  <a:pos x="T4" y="T5"/>
                </a:cxn>
                <a:cxn ang="0">
                  <a:pos x="T6" y="T7"/>
                </a:cxn>
              </a:cxnLst>
              <a:rect l="0" t="0" r="r" b="b"/>
              <a:pathLst>
                <a:path w="18" h="19">
                  <a:moveTo>
                    <a:pt x="0" y="19"/>
                  </a:moveTo>
                  <a:lnTo>
                    <a:pt x="0" y="0"/>
                  </a:lnTo>
                  <a:lnTo>
                    <a:pt x="18" y="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7" name="Freeform 235"/>
            <p:cNvSpPr>
              <a:spLocks/>
            </p:cNvSpPr>
            <p:nvPr/>
          </p:nvSpPr>
          <p:spPr bwMode="auto">
            <a:xfrm>
              <a:off x="7207" y="432"/>
              <a:ext cx="198" cy="174"/>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49"/>
                    <a:pt x="1208" y="1062"/>
                  </a:cubicBezTo>
                  <a:cubicBezTo>
                    <a:pt x="970" y="916"/>
                    <a:pt x="656" y="817"/>
                    <a:pt x="491" y="727"/>
                  </a:cubicBezTo>
                  <a:cubicBezTo>
                    <a:pt x="366" y="658"/>
                    <a:pt x="263" y="595"/>
                    <a:pt x="186" y="521"/>
                  </a:cubicBezTo>
                  <a:cubicBezTo>
                    <a:pt x="57" y="398"/>
                    <a:pt x="0" y="247"/>
                    <a:pt x="18" y="0"/>
                  </a:cubicBezTo>
                  <a:cubicBezTo>
                    <a:pt x="197" y="207"/>
                    <a:pt x="524" y="341"/>
                    <a:pt x="828" y="491"/>
                  </a:cubicBezTo>
                  <a:cubicBezTo>
                    <a:pt x="1193" y="672"/>
                    <a:pt x="1544" y="851"/>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8" name="Freeform 236"/>
            <p:cNvSpPr>
              <a:spLocks/>
            </p:cNvSpPr>
            <p:nvPr/>
          </p:nvSpPr>
          <p:spPr bwMode="auto">
            <a:xfrm>
              <a:off x="7207" y="567"/>
              <a:ext cx="198" cy="173"/>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50"/>
                    <a:pt x="1208" y="1062"/>
                  </a:cubicBezTo>
                  <a:cubicBezTo>
                    <a:pt x="970" y="916"/>
                    <a:pt x="656" y="817"/>
                    <a:pt x="491" y="727"/>
                  </a:cubicBezTo>
                  <a:cubicBezTo>
                    <a:pt x="366" y="658"/>
                    <a:pt x="263" y="595"/>
                    <a:pt x="186" y="521"/>
                  </a:cubicBezTo>
                  <a:cubicBezTo>
                    <a:pt x="57" y="398"/>
                    <a:pt x="0" y="247"/>
                    <a:pt x="18" y="0"/>
                  </a:cubicBezTo>
                  <a:cubicBezTo>
                    <a:pt x="197" y="207"/>
                    <a:pt x="524" y="342"/>
                    <a:pt x="828" y="491"/>
                  </a:cubicBezTo>
                  <a:cubicBezTo>
                    <a:pt x="1193" y="672"/>
                    <a:pt x="1544" y="852"/>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9" name="Freeform 237"/>
            <p:cNvSpPr>
              <a:spLocks/>
            </p:cNvSpPr>
            <p:nvPr/>
          </p:nvSpPr>
          <p:spPr bwMode="auto">
            <a:xfrm>
              <a:off x="7207" y="492"/>
              <a:ext cx="27" cy="46"/>
            </a:xfrm>
            <a:custGeom>
              <a:avLst/>
              <a:gdLst>
                <a:gd name="T0" fmla="*/ 132 w 213"/>
                <a:gd name="T1" fmla="*/ 91 h 362"/>
                <a:gd name="T2" fmla="*/ 52 w 213"/>
                <a:gd name="T3" fmla="*/ 0 h 362"/>
                <a:gd name="T4" fmla="*/ 11 w 213"/>
                <a:gd name="T5" fmla="*/ 158 h 362"/>
                <a:gd name="T6" fmla="*/ 3 w 213"/>
                <a:gd name="T7" fmla="*/ 362 h 362"/>
                <a:gd name="T8" fmla="*/ 114 w 213"/>
                <a:gd name="T9" fmla="*/ 246 h 362"/>
                <a:gd name="T10" fmla="*/ 213 w 213"/>
                <a:gd name="T11" fmla="*/ 161 h 362"/>
                <a:gd name="T12" fmla="*/ 132 w 213"/>
                <a:gd name="T13" fmla="*/ 91 h 362"/>
              </a:gdLst>
              <a:ahLst/>
              <a:cxnLst>
                <a:cxn ang="0">
                  <a:pos x="T0" y="T1"/>
                </a:cxn>
                <a:cxn ang="0">
                  <a:pos x="T2" y="T3"/>
                </a:cxn>
                <a:cxn ang="0">
                  <a:pos x="T4" y="T5"/>
                </a:cxn>
                <a:cxn ang="0">
                  <a:pos x="T6" y="T7"/>
                </a:cxn>
                <a:cxn ang="0">
                  <a:pos x="T8" y="T9"/>
                </a:cxn>
                <a:cxn ang="0">
                  <a:pos x="T10" y="T11"/>
                </a:cxn>
                <a:cxn ang="0">
                  <a:pos x="T12" y="T13"/>
                </a:cxn>
              </a:cxnLst>
              <a:rect l="0" t="0" r="r" b="b"/>
              <a:pathLst>
                <a:path w="213" h="362">
                  <a:moveTo>
                    <a:pt x="132" y="91"/>
                  </a:moveTo>
                  <a:cubicBezTo>
                    <a:pt x="66" y="25"/>
                    <a:pt x="52" y="0"/>
                    <a:pt x="52" y="0"/>
                  </a:cubicBezTo>
                  <a:cubicBezTo>
                    <a:pt x="52" y="0"/>
                    <a:pt x="23" y="72"/>
                    <a:pt x="11" y="158"/>
                  </a:cubicBezTo>
                  <a:cubicBezTo>
                    <a:pt x="0" y="245"/>
                    <a:pt x="3" y="362"/>
                    <a:pt x="3" y="362"/>
                  </a:cubicBezTo>
                  <a:cubicBezTo>
                    <a:pt x="3" y="362"/>
                    <a:pt x="45" y="315"/>
                    <a:pt x="114" y="246"/>
                  </a:cubicBezTo>
                  <a:cubicBezTo>
                    <a:pt x="184" y="176"/>
                    <a:pt x="213" y="161"/>
                    <a:pt x="213" y="161"/>
                  </a:cubicBezTo>
                  <a:cubicBezTo>
                    <a:pt x="213" y="161"/>
                    <a:pt x="198" y="157"/>
                    <a:pt x="132" y="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0" name="Freeform 238"/>
            <p:cNvSpPr>
              <a:spLocks/>
            </p:cNvSpPr>
            <p:nvPr/>
          </p:nvSpPr>
          <p:spPr bwMode="auto">
            <a:xfrm>
              <a:off x="7376" y="627"/>
              <a:ext cx="27" cy="47"/>
            </a:xfrm>
            <a:custGeom>
              <a:avLst/>
              <a:gdLst>
                <a:gd name="T0" fmla="*/ 81 w 214"/>
                <a:gd name="T1" fmla="*/ 270 h 362"/>
                <a:gd name="T2" fmla="*/ 161 w 214"/>
                <a:gd name="T3" fmla="*/ 362 h 362"/>
                <a:gd name="T4" fmla="*/ 201 w 214"/>
                <a:gd name="T5" fmla="*/ 203 h 362"/>
                <a:gd name="T6" fmla="*/ 211 w 214"/>
                <a:gd name="T7" fmla="*/ 0 h 362"/>
                <a:gd name="T8" fmla="*/ 99 w 214"/>
                <a:gd name="T9" fmla="*/ 116 h 362"/>
                <a:gd name="T10" fmla="*/ 0 w 214"/>
                <a:gd name="T11" fmla="*/ 201 h 362"/>
                <a:gd name="T12" fmla="*/ 81 w 214"/>
                <a:gd name="T13" fmla="*/ 270 h 362"/>
              </a:gdLst>
              <a:ahLst/>
              <a:cxnLst>
                <a:cxn ang="0">
                  <a:pos x="T0" y="T1"/>
                </a:cxn>
                <a:cxn ang="0">
                  <a:pos x="T2" y="T3"/>
                </a:cxn>
                <a:cxn ang="0">
                  <a:pos x="T4" y="T5"/>
                </a:cxn>
                <a:cxn ang="0">
                  <a:pos x="T6" y="T7"/>
                </a:cxn>
                <a:cxn ang="0">
                  <a:pos x="T8" y="T9"/>
                </a:cxn>
                <a:cxn ang="0">
                  <a:pos x="T10" y="T11"/>
                </a:cxn>
                <a:cxn ang="0">
                  <a:pos x="T12" y="T13"/>
                </a:cxn>
              </a:cxnLst>
              <a:rect l="0" t="0" r="r" b="b"/>
              <a:pathLst>
                <a:path w="214" h="362">
                  <a:moveTo>
                    <a:pt x="81" y="270"/>
                  </a:moveTo>
                  <a:cubicBezTo>
                    <a:pt x="147" y="336"/>
                    <a:pt x="161" y="362"/>
                    <a:pt x="161" y="362"/>
                  </a:cubicBezTo>
                  <a:cubicBezTo>
                    <a:pt x="161" y="362"/>
                    <a:pt x="190" y="290"/>
                    <a:pt x="201" y="203"/>
                  </a:cubicBezTo>
                  <a:cubicBezTo>
                    <a:pt x="214" y="117"/>
                    <a:pt x="211" y="0"/>
                    <a:pt x="211" y="0"/>
                  </a:cubicBezTo>
                  <a:cubicBezTo>
                    <a:pt x="211" y="0"/>
                    <a:pt x="168" y="47"/>
                    <a:pt x="99" y="116"/>
                  </a:cubicBezTo>
                  <a:cubicBezTo>
                    <a:pt x="29" y="186"/>
                    <a:pt x="0" y="201"/>
                    <a:pt x="0" y="201"/>
                  </a:cubicBezTo>
                  <a:cubicBezTo>
                    <a:pt x="0" y="201"/>
                    <a:pt x="15" y="205"/>
                    <a:pt x="81" y="2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1" name="Freeform 239"/>
            <p:cNvSpPr>
              <a:spLocks/>
            </p:cNvSpPr>
            <p:nvPr/>
          </p:nvSpPr>
          <p:spPr bwMode="auto">
            <a:xfrm>
              <a:off x="7049" y="776"/>
              <a:ext cx="74" cy="85"/>
            </a:xfrm>
            <a:custGeom>
              <a:avLst/>
              <a:gdLst>
                <a:gd name="T0" fmla="*/ 222 w 579"/>
                <a:gd name="T1" fmla="*/ 498 h 669"/>
                <a:gd name="T2" fmla="*/ 197 w 579"/>
                <a:gd name="T3" fmla="*/ 633 h 669"/>
                <a:gd name="T4" fmla="*/ 216 w 579"/>
                <a:gd name="T5" fmla="*/ 649 h 669"/>
                <a:gd name="T6" fmla="*/ 200 w 579"/>
                <a:gd name="T7" fmla="*/ 668 h 669"/>
                <a:gd name="T8" fmla="*/ 103 w 579"/>
                <a:gd name="T9" fmla="*/ 594 h 669"/>
                <a:gd name="T10" fmla="*/ 3 w 579"/>
                <a:gd name="T11" fmla="*/ 527 h 669"/>
                <a:gd name="T12" fmla="*/ 16 w 579"/>
                <a:gd name="T13" fmla="*/ 506 h 669"/>
                <a:gd name="T14" fmla="*/ 36 w 579"/>
                <a:gd name="T15" fmla="*/ 518 h 669"/>
                <a:gd name="T16" fmla="*/ 157 w 579"/>
                <a:gd name="T17" fmla="*/ 452 h 669"/>
                <a:gd name="T18" fmla="*/ 358 w 579"/>
                <a:gd name="T19" fmla="*/ 171 h 669"/>
                <a:gd name="T20" fmla="*/ 381 w 579"/>
                <a:gd name="T21" fmla="*/ 36 h 669"/>
                <a:gd name="T22" fmla="*/ 363 w 579"/>
                <a:gd name="T23" fmla="*/ 20 h 669"/>
                <a:gd name="T24" fmla="*/ 379 w 579"/>
                <a:gd name="T25" fmla="*/ 1 h 669"/>
                <a:gd name="T26" fmla="*/ 475 w 579"/>
                <a:gd name="T27" fmla="*/ 73 h 669"/>
                <a:gd name="T28" fmla="*/ 576 w 579"/>
                <a:gd name="T29" fmla="*/ 142 h 669"/>
                <a:gd name="T30" fmla="*/ 564 w 579"/>
                <a:gd name="T31" fmla="*/ 163 h 669"/>
                <a:gd name="T32" fmla="*/ 542 w 579"/>
                <a:gd name="T33" fmla="*/ 151 h 669"/>
                <a:gd name="T34" fmla="*/ 422 w 579"/>
                <a:gd name="T35" fmla="*/ 217 h 669"/>
                <a:gd name="T36" fmla="*/ 222 w 579"/>
                <a:gd name="T37" fmla="*/ 49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9" h="669">
                  <a:moveTo>
                    <a:pt x="222" y="498"/>
                  </a:moveTo>
                  <a:cubicBezTo>
                    <a:pt x="162" y="582"/>
                    <a:pt x="154" y="596"/>
                    <a:pt x="197" y="633"/>
                  </a:cubicBezTo>
                  <a:cubicBezTo>
                    <a:pt x="216" y="649"/>
                    <a:pt x="216" y="649"/>
                    <a:pt x="216" y="649"/>
                  </a:cubicBezTo>
                  <a:cubicBezTo>
                    <a:pt x="219" y="656"/>
                    <a:pt x="207" y="669"/>
                    <a:pt x="200" y="668"/>
                  </a:cubicBezTo>
                  <a:cubicBezTo>
                    <a:pt x="162" y="638"/>
                    <a:pt x="136" y="618"/>
                    <a:pt x="103" y="594"/>
                  </a:cubicBezTo>
                  <a:cubicBezTo>
                    <a:pt x="71" y="572"/>
                    <a:pt x="44" y="553"/>
                    <a:pt x="3" y="527"/>
                  </a:cubicBezTo>
                  <a:cubicBezTo>
                    <a:pt x="0" y="521"/>
                    <a:pt x="9" y="506"/>
                    <a:pt x="16" y="506"/>
                  </a:cubicBezTo>
                  <a:cubicBezTo>
                    <a:pt x="36" y="518"/>
                    <a:pt x="36" y="518"/>
                    <a:pt x="36" y="518"/>
                  </a:cubicBezTo>
                  <a:cubicBezTo>
                    <a:pt x="86" y="548"/>
                    <a:pt x="97" y="535"/>
                    <a:pt x="157" y="452"/>
                  </a:cubicBezTo>
                  <a:cubicBezTo>
                    <a:pt x="358" y="171"/>
                    <a:pt x="358" y="171"/>
                    <a:pt x="358" y="171"/>
                  </a:cubicBezTo>
                  <a:cubicBezTo>
                    <a:pt x="417" y="87"/>
                    <a:pt x="424" y="75"/>
                    <a:pt x="381" y="36"/>
                  </a:cubicBezTo>
                  <a:cubicBezTo>
                    <a:pt x="363" y="20"/>
                    <a:pt x="363" y="20"/>
                    <a:pt x="363" y="20"/>
                  </a:cubicBezTo>
                  <a:cubicBezTo>
                    <a:pt x="361" y="13"/>
                    <a:pt x="372" y="0"/>
                    <a:pt x="379" y="1"/>
                  </a:cubicBezTo>
                  <a:cubicBezTo>
                    <a:pt x="417" y="31"/>
                    <a:pt x="443" y="51"/>
                    <a:pt x="475" y="73"/>
                  </a:cubicBezTo>
                  <a:cubicBezTo>
                    <a:pt x="508" y="97"/>
                    <a:pt x="535" y="115"/>
                    <a:pt x="576" y="142"/>
                  </a:cubicBezTo>
                  <a:cubicBezTo>
                    <a:pt x="579" y="148"/>
                    <a:pt x="572" y="162"/>
                    <a:pt x="564" y="163"/>
                  </a:cubicBezTo>
                  <a:cubicBezTo>
                    <a:pt x="542" y="151"/>
                    <a:pt x="542" y="151"/>
                    <a:pt x="542" y="151"/>
                  </a:cubicBezTo>
                  <a:cubicBezTo>
                    <a:pt x="492" y="123"/>
                    <a:pt x="482" y="133"/>
                    <a:pt x="422" y="217"/>
                  </a:cubicBezTo>
                  <a:lnTo>
                    <a:pt x="222" y="4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2" name="Freeform 240"/>
            <p:cNvSpPr>
              <a:spLocks/>
            </p:cNvSpPr>
            <p:nvPr/>
          </p:nvSpPr>
          <p:spPr bwMode="auto">
            <a:xfrm>
              <a:off x="7006" y="747"/>
              <a:ext cx="84" cy="80"/>
            </a:xfrm>
            <a:custGeom>
              <a:avLst/>
              <a:gdLst>
                <a:gd name="T0" fmla="*/ 576 w 662"/>
                <a:gd name="T1" fmla="*/ 87 h 627"/>
                <a:gd name="T2" fmla="*/ 662 w 662"/>
                <a:gd name="T3" fmla="*/ 216 h 627"/>
                <a:gd name="T4" fmla="*/ 589 w 662"/>
                <a:gd name="T5" fmla="*/ 334 h 627"/>
                <a:gd name="T6" fmla="*/ 570 w 662"/>
                <a:gd name="T7" fmla="*/ 320 h 627"/>
                <a:gd name="T8" fmla="*/ 546 w 662"/>
                <a:gd name="T9" fmla="*/ 100 h 627"/>
                <a:gd name="T10" fmla="*/ 381 w 662"/>
                <a:gd name="T11" fmla="*/ 100 h 627"/>
                <a:gd name="T12" fmla="*/ 347 w 662"/>
                <a:gd name="T13" fmla="*/ 254 h 627"/>
                <a:gd name="T14" fmla="*/ 374 w 662"/>
                <a:gd name="T15" fmla="*/ 360 h 627"/>
                <a:gd name="T16" fmla="*/ 338 w 662"/>
                <a:gd name="T17" fmla="*/ 554 h 627"/>
                <a:gd name="T18" fmla="*/ 79 w 662"/>
                <a:gd name="T19" fmla="*/ 542 h 627"/>
                <a:gd name="T20" fmla="*/ 21 w 662"/>
                <a:gd name="T21" fmla="*/ 471 h 627"/>
                <a:gd name="T22" fmla="*/ 0 w 662"/>
                <a:gd name="T23" fmla="*/ 444 h 627"/>
                <a:gd name="T24" fmla="*/ 68 w 662"/>
                <a:gd name="T25" fmla="*/ 345 h 627"/>
                <a:gd name="T26" fmla="*/ 88 w 662"/>
                <a:gd name="T27" fmla="*/ 360 h 627"/>
                <a:gd name="T28" fmla="*/ 110 w 662"/>
                <a:gd name="T29" fmla="*/ 530 h 627"/>
                <a:gd name="T30" fmla="*/ 268 w 662"/>
                <a:gd name="T31" fmla="*/ 529 h 627"/>
                <a:gd name="T32" fmla="*/ 288 w 662"/>
                <a:gd name="T33" fmla="*/ 386 h 627"/>
                <a:gd name="T34" fmla="*/ 265 w 662"/>
                <a:gd name="T35" fmla="*/ 297 h 627"/>
                <a:gd name="T36" fmla="*/ 302 w 662"/>
                <a:gd name="T37" fmla="*/ 78 h 627"/>
                <a:gd name="T38" fmla="*/ 576 w 662"/>
                <a:gd name="T39"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2" h="627">
                  <a:moveTo>
                    <a:pt x="576" y="87"/>
                  </a:moveTo>
                  <a:cubicBezTo>
                    <a:pt x="636" y="142"/>
                    <a:pt x="656" y="196"/>
                    <a:pt x="662" y="216"/>
                  </a:cubicBezTo>
                  <a:cubicBezTo>
                    <a:pt x="657" y="240"/>
                    <a:pt x="619" y="299"/>
                    <a:pt x="589" y="334"/>
                  </a:cubicBezTo>
                  <a:cubicBezTo>
                    <a:pt x="581" y="335"/>
                    <a:pt x="569" y="327"/>
                    <a:pt x="570" y="320"/>
                  </a:cubicBezTo>
                  <a:cubicBezTo>
                    <a:pt x="593" y="274"/>
                    <a:pt x="629" y="177"/>
                    <a:pt x="546" y="100"/>
                  </a:cubicBezTo>
                  <a:cubicBezTo>
                    <a:pt x="486" y="45"/>
                    <a:pt x="421" y="57"/>
                    <a:pt x="381" y="100"/>
                  </a:cubicBezTo>
                  <a:cubicBezTo>
                    <a:pt x="352" y="131"/>
                    <a:pt x="326" y="172"/>
                    <a:pt x="347" y="254"/>
                  </a:cubicBezTo>
                  <a:cubicBezTo>
                    <a:pt x="374" y="360"/>
                    <a:pt x="374" y="360"/>
                    <a:pt x="374" y="360"/>
                  </a:cubicBezTo>
                  <a:cubicBezTo>
                    <a:pt x="388" y="417"/>
                    <a:pt x="392" y="496"/>
                    <a:pt x="338" y="554"/>
                  </a:cubicBezTo>
                  <a:cubicBezTo>
                    <a:pt x="275" y="622"/>
                    <a:pt x="171" y="627"/>
                    <a:pt x="79" y="542"/>
                  </a:cubicBezTo>
                  <a:cubicBezTo>
                    <a:pt x="57" y="521"/>
                    <a:pt x="35" y="494"/>
                    <a:pt x="21" y="471"/>
                  </a:cubicBezTo>
                  <a:cubicBezTo>
                    <a:pt x="14" y="460"/>
                    <a:pt x="6" y="449"/>
                    <a:pt x="0" y="444"/>
                  </a:cubicBezTo>
                  <a:cubicBezTo>
                    <a:pt x="10" y="421"/>
                    <a:pt x="40" y="375"/>
                    <a:pt x="68" y="345"/>
                  </a:cubicBezTo>
                  <a:cubicBezTo>
                    <a:pt x="75" y="343"/>
                    <a:pt x="88" y="352"/>
                    <a:pt x="88" y="360"/>
                  </a:cubicBezTo>
                  <a:cubicBezTo>
                    <a:pt x="65" y="402"/>
                    <a:pt x="42" y="466"/>
                    <a:pt x="110" y="530"/>
                  </a:cubicBezTo>
                  <a:cubicBezTo>
                    <a:pt x="180" y="594"/>
                    <a:pt x="238" y="562"/>
                    <a:pt x="268" y="529"/>
                  </a:cubicBezTo>
                  <a:cubicBezTo>
                    <a:pt x="306" y="488"/>
                    <a:pt x="299" y="427"/>
                    <a:pt x="288" y="386"/>
                  </a:cubicBezTo>
                  <a:cubicBezTo>
                    <a:pt x="265" y="297"/>
                    <a:pt x="265" y="297"/>
                    <a:pt x="265" y="297"/>
                  </a:cubicBezTo>
                  <a:cubicBezTo>
                    <a:pt x="245" y="228"/>
                    <a:pt x="240" y="146"/>
                    <a:pt x="302" y="78"/>
                  </a:cubicBezTo>
                  <a:cubicBezTo>
                    <a:pt x="375" y="0"/>
                    <a:pt x="483" y="1"/>
                    <a:pt x="576"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3" name="Freeform 241"/>
            <p:cNvSpPr>
              <a:spLocks/>
            </p:cNvSpPr>
            <p:nvPr/>
          </p:nvSpPr>
          <p:spPr bwMode="auto">
            <a:xfrm>
              <a:off x="6943" y="699"/>
              <a:ext cx="103" cy="93"/>
            </a:xfrm>
            <a:custGeom>
              <a:avLst/>
              <a:gdLst>
                <a:gd name="T0" fmla="*/ 582 w 806"/>
                <a:gd name="T1" fmla="*/ 161 h 727"/>
                <a:gd name="T2" fmla="*/ 644 w 806"/>
                <a:gd name="T3" fmla="*/ 42 h 727"/>
                <a:gd name="T4" fmla="*/ 628 w 806"/>
                <a:gd name="T5" fmla="*/ 15 h 727"/>
                <a:gd name="T6" fmla="*/ 648 w 806"/>
                <a:gd name="T7" fmla="*/ 2 h 727"/>
                <a:gd name="T8" fmla="*/ 722 w 806"/>
                <a:gd name="T9" fmla="*/ 106 h 727"/>
                <a:gd name="T10" fmla="*/ 805 w 806"/>
                <a:gd name="T11" fmla="*/ 212 h 727"/>
                <a:gd name="T12" fmla="*/ 786 w 806"/>
                <a:gd name="T13" fmla="*/ 227 h 727"/>
                <a:gd name="T14" fmla="*/ 763 w 806"/>
                <a:gd name="T15" fmla="*/ 201 h 727"/>
                <a:gd name="T16" fmla="*/ 629 w 806"/>
                <a:gd name="T17" fmla="*/ 225 h 727"/>
                <a:gd name="T18" fmla="*/ 282 w 806"/>
                <a:gd name="T19" fmla="*/ 485 h 727"/>
                <a:gd name="T20" fmla="*/ 275 w 806"/>
                <a:gd name="T21" fmla="*/ 526 h 727"/>
                <a:gd name="T22" fmla="*/ 307 w 806"/>
                <a:gd name="T23" fmla="*/ 569 h 727"/>
                <a:gd name="T24" fmla="*/ 397 w 806"/>
                <a:gd name="T25" fmla="*/ 650 h 727"/>
                <a:gd name="T26" fmla="*/ 477 w 806"/>
                <a:gd name="T27" fmla="*/ 645 h 727"/>
                <a:gd name="T28" fmla="*/ 487 w 806"/>
                <a:gd name="T29" fmla="*/ 670 h 727"/>
                <a:gd name="T30" fmla="*/ 349 w 806"/>
                <a:gd name="T31" fmla="*/ 727 h 727"/>
                <a:gd name="T32" fmla="*/ 338 w 806"/>
                <a:gd name="T33" fmla="*/ 712 h 727"/>
                <a:gd name="T34" fmla="*/ 313 w 806"/>
                <a:gd name="T35" fmla="*/ 628 h 727"/>
                <a:gd name="T36" fmla="*/ 77 w 806"/>
                <a:gd name="T37" fmla="*/ 313 h 727"/>
                <a:gd name="T38" fmla="*/ 10 w 806"/>
                <a:gd name="T39" fmla="*/ 268 h 727"/>
                <a:gd name="T40" fmla="*/ 2 w 806"/>
                <a:gd name="T41" fmla="*/ 253 h 727"/>
                <a:gd name="T42" fmla="*/ 129 w 806"/>
                <a:gd name="T43" fmla="*/ 176 h 727"/>
                <a:gd name="T44" fmla="*/ 146 w 806"/>
                <a:gd name="T45" fmla="*/ 195 h 727"/>
                <a:gd name="T46" fmla="*/ 104 w 806"/>
                <a:gd name="T47" fmla="*/ 257 h 727"/>
                <a:gd name="T48" fmla="*/ 152 w 806"/>
                <a:gd name="T49" fmla="*/ 362 h 727"/>
                <a:gd name="T50" fmla="*/ 193 w 806"/>
                <a:gd name="T51" fmla="*/ 417 h 727"/>
                <a:gd name="T52" fmla="*/ 236 w 806"/>
                <a:gd name="T53" fmla="*/ 420 h 727"/>
                <a:gd name="T54" fmla="*/ 582 w 806"/>
                <a:gd name="T55" fmla="*/ 1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6" h="727">
                  <a:moveTo>
                    <a:pt x="582" y="161"/>
                  </a:moveTo>
                  <a:cubicBezTo>
                    <a:pt x="663" y="100"/>
                    <a:pt x="673" y="91"/>
                    <a:pt x="644" y="42"/>
                  </a:cubicBezTo>
                  <a:cubicBezTo>
                    <a:pt x="628" y="15"/>
                    <a:pt x="628" y="15"/>
                    <a:pt x="628" y="15"/>
                  </a:cubicBezTo>
                  <a:cubicBezTo>
                    <a:pt x="627" y="9"/>
                    <a:pt x="643" y="0"/>
                    <a:pt x="648" y="2"/>
                  </a:cubicBezTo>
                  <a:cubicBezTo>
                    <a:pt x="680" y="48"/>
                    <a:pt x="699" y="75"/>
                    <a:pt x="722" y="106"/>
                  </a:cubicBezTo>
                  <a:cubicBezTo>
                    <a:pt x="746" y="137"/>
                    <a:pt x="766" y="164"/>
                    <a:pt x="805" y="212"/>
                  </a:cubicBezTo>
                  <a:cubicBezTo>
                    <a:pt x="806" y="219"/>
                    <a:pt x="794" y="230"/>
                    <a:pt x="786" y="227"/>
                  </a:cubicBezTo>
                  <a:cubicBezTo>
                    <a:pt x="763" y="201"/>
                    <a:pt x="763" y="201"/>
                    <a:pt x="763" y="201"/>
                  </a:cubicBezTo>
                  <a:cubicBezTo>
                    <a:pt x="726" y="159"/>
                    <a:pt x="711" y="164"/>
                    <a:pt x="629" y="225"/>
                  </a:cubicBezTo>
                  <a:cubicBezTo>
                    <a:pt x="282" y="485"/>
                    <a:pt x="282" y="485"/>
                    <a:pt x="282" y="485"/>
                  </a:cubicBezTo>
                  <a:cubicBezTo>
                    <a:pt x="258" y="503"/>
                    <a:pt x="257" y="503"/>
                    <a:pt x="275" y="526"/>
                  </a:cubicBezTo>
                  <a:cubicBezTo>
                    <a:pt x="307" y="569"/>
                    <a:pt x="307" y="569"/>
                    <a:pt x="307" y="569"/>
                  </a:cubicBezTo>
                  <a:cubicBezTo>
                    <a:pt x="332" y="603"/>
                    <a:pt x="365" y="644"/>
                    <a:pt x="397" y="650"/>
                  </a:cubicBezTo>
                  <a:cubicBezTo>
                    <a:pt x="428" y="656"/>
                    <a:pt x="451" y="651"/>
                    <a:pt x="477" y="645"/>
                  </a:cubicBezTo>
                  <a:cubicBezTo>
                    <a:pt x="487" y="648"/>
                    <a:pt x="491" y="662"/>
                    <a:pt x="487" y="670"/>
                  </a:cubicBezTo>
                  <a:cubicBezTo>
                    <a:pt x="443" y="683"/>
                    <a:pt x="384" y="709"/>
                    <a:pt x="349" y="727"/>
                  </a:cubicBezTo>
                  <a:cubicBezTo>
                    <a:pt x="346" y="725"/>
                    <a:pt x="337" y="716"/>
                    <a:pt x="338" y="712"/>
                  </a:cubicBezTo>
                  <a:cubicBezTo>
                    <a:pt x="359" y="688"/>
                    <a:pt x="339" y="663"/>
                    <a:pt x="313" y="628"/>
                  </a:cubicBezTo>
                  <a:cubicBezTo>
                    <a:pt x="77" y="313"/>
                    <a:pt x="77" y="313"/>
                    <a:pt x="77" y="313"/>
                  </a:cubicBezTo>
                  <a:cubicBezTo>
                    <a:pt x="46" y="271"/>
                    <a:pt x="39" y="265"/>
                    <a:pt x="10" y="268"/>
                  </a:cubicBezTo>
                  <a:cubicBezTo>
                    <a:pt x="6" y="266"/>
                    <a:pt x="0" y="256"/>
                    <a:pt x="2" y="253"/>
                  </a:cubicBezTo>
                  <a:cubicBezTo>
                    <a:pt x="41" y="237"/>
                    <a:pt x="108" y="196"/>
                    <a:pt x="129" y="176"/>
                  </a:cubicBezTo>
                  <a:cubicBezTo>
                    <a:pt x="138" y="175"/>
                    <a:pt x="148" y="188"/>
                    <a:pt x="146" y="195"/>
                  </a:cubicBezTo>
                  <a:cubicBezTo>
                    <a:pt x="128" y="212"/>
                    <a:pt x="103" y="239"/>
                    <a:pt x="104" y="257"/>
                  </a:cubicBezTo>
                  <a:cubicBezTo>
                    <a:pt x="104" y="285"/>
                    <a:pt x="120" y="319"/>
                    <a:pt x="152" y="362"/>
                  </a:cubicBezTo>
                  <a:cubicBezTo>
                    <a:pt x="193" y="417"/>
                    <a:pt x="193" y="417"/>
                    <a:pt x="193" y="417"/>
                  </a:cubicBezTo>
                  <a:cubicBezTo>
                    <a:pt x="210" y="440"/>
                    <a:pt x="210" y="439"/>
                    <a:pt x="236" y="420"/>
                  </a:cubicBezTo>
                  <a:lnTo>
                    <a:pt x="582" y="1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4" name="Freeform 242"/>
            <p:cNvSpPr>
              <a:spLocks/>
            </p:cNvSpPr>
            <p:nvPr/>
          </p:nvSpPr>
          <p:spPr bwMode="auto">
            <a:xfrm>
              <a:off x="6927" y="653"/>
              <a:ext cx="87" cy="67"/>
            </a:xfrm>
            <a:custGeom>
              <a:avLst/>
              <a:gdLst>
                <a:gd name="T0" fmla="*/ 208 w 685"/>
                <a:gd name="T1" fmla="*/ 377 h 523"/>
                <a:gd name="T2" fmla="*/ 126 w 685"/>
                <a:gd name="T3" fmla="*/ 487 h 523"/>
                <a:gd name="T4" fmla="*/ 136 w 685"/>
                <a:gd name="T5" fmla="*/ 510 h 523"/>
                <a:gd name="T6" fmla="*/ 113 w 685"/>
                <a:gd name="T7" fmla="*/ 519 h 523"/>
                <a:gd name="T8" fmla="*/ 59 w 685"/>
                <a:gd name="T9" fmla="*/ 410 h 523"/>
                <a:gd name="T10" fmla="*/ 0 w 685"/>
                <a:gd name="T11" fmla="*/ 305 h 523"/>
                <a:gd name="T12" fmla="*/ 21 w 685"/>
                <a:gd name="T13" fmla="*/ 292 h 523"/>
                <a:gd name="T14" fmla="*/ 34 w 685"/>
                <a:gd name="T15" fmla="*/ 312 h 523"/>
                <a:gd name="T16" fmla="*/ 171 w 685"/>
                <a:gd name="T17" fmla="*/ 307 h 523"/>
                <a:gd name="T18" fmla="*/ 477 w 685"/>
                <a:gd name="T19" fmla="*/ 146 h 523"/>
                <a:gd name="T20" fmla="*/ 558 w 685"/>
                <a:gd name="T21" fmla="*/ 36 h 523"/>
                <a:gd name="T22" fmla="*/ 549 w 685"/>
                <a:gd name="T23" fmla="*/ 13 h 523"/>
                <a:gd name="T24" fmla="*/ 572 w 685"/>
                <a:gd name="T25" fmla="*/ 3 h 523"/>
                <a:gd name="T26" fmla="*/ 625 w 685"/>
                <a:gd name="T27" fmla="*/ 111 h 523"/>
                <a:gd name="T28" fmla="*/ 685 w 685"/>
                <a:gd name="T29" fmla="*/ 218 h 523"/>
                <a:gd name="T30" fmla="*/ 664 w 685"/>
                <a:gd name="T31" fmla="*/ 231 h 523"/>
                <a:gd name="T32" fmla="*/ 650 w 685"/>
                <a:gd name="T33" fmla="*/ 211 h 523"/>
                <a:gd name="T34" fmla="*/ 514 w 685"/>
                <a:gd name="T35" fmla="*/ 216 h 523"/>
                <a:gd name="T36" fmla="*/ 208 w 685"/>
                <a:gd name="T37" fmla="*/ 37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523">
                  <a:moveTo>
                    <a:pt x="208" y="377"/>
                  </a:moveTo>
                  <a:cubicBezTo>
                    <a:pt x="117" y="425"/>
                    <a:pt x="104" y="434"/>
                    <a:pt x="126" y="487"/>
                  </a:cubicBezTo>
                  <a:cubicBezTo>
                    <a:pt x="136" y="510"/>
                    <a:pt x="136" y="510"/>
                    <a:pt x="136" y="510"/>
                  </a:cubicBezTo>
                  <a:cubicBezTo>
                    <a:pt x="135" y="517"/>
                    <a:pt x="119" y="523"/>
                    <a:pt x="113" y="519"/>
                  </a:cubicBezTo>
                  <a:cubicBezTo>
                    <a:pt x="93" y="476"/>
                    <a:pt x="78" y="446"/>
                    <a:pt x="59" y="410"/>
                  </a:cubicBezTo>
                  <a:cubicBezTo>
                    <a:pt x="41" y="376"/>
                    <a:pt x="25" y="347"/>
                    <a:pt x="0" y="305"/>
                  </a:cubicBezTo>
                  <a:cubicBezTo>
                    <a:pt x="0" y="298"/>
                    <a:pt x="15" y="288"/>
                    <a:pt x="21" y="292"/>
                  </a:cubicBezTo>
                  <a:cubicBezTo>
                    <a:pt x="34" y="312"/>
                    <a:pt x="34" y="312"/>
                    <a:pt x="34" y="312"/>
                  </a:cubicBezTo>
                  <a:cubicBezTo>
                    <a:pt x="65" y="361"/>
                    <a:pt x="80" y="355"/>
                    <a:pt x="171" y="307"/>
                  </a:cubicBezTo>
                  <a:cubicBezTo>
                    <a:pt x="477" y="146"/>
                    <a:pt x="477" y="146"/>
                    <a:pt x="477" y="146"/>
                  </a:cubicBezTo>
                  <a:cubicBezTo>
                    <a:pt x="568" y="98"/>
                    <a:pt x="579" y="90"/>
                    <a:pt x="558" y="36"/>
                  </a:cubicBezTo>
                  <a:cubicBezTo>
                    <a:pt x="549" y="13"/>
                    <a:pt x="549" y="13"/>
                    <a:pt x="549" y="13"/>
                  </a:cubicBezTo>
                  <a:cubicBezTo>
                    <a:pt x="550" y="6"/>
                    <a:pt x="566" y="0"/>
                    <a:pt x="572" y="3"/>
                  </a:cubicBezTo>
                  <a:cubicBezTo>
                    <a:pt x="593" y="47"/>
                    <a:pt x="607" y="77"/>
                    <a:pt x="625" y="111"/>
                  </a:cubicBezTo>
                  <a:cubicBezTo>
                    <a:pt x="644" y="147"/>
                    <a:pt x="661" y="176"/>
                    <a:pt x="685" y="218"/>
                  </a:cubicBezTo>
                  <a:cubicBezTo>
                    <a:pt x="685" y="224"/>
                    <a:pt x="672" y="233"/>
                    <a:pt x="664" y="231"/>
                  </a:cubicBezTo>
                  <a:cubicBezTo>
                    <a:pt x="650" y="211"/>
                    <a:pt x="650" y="211"/>
                    <a:pt x="650" y="211"/>
                  </a:cubicBezTo>
                  <a:cubicBezTo>
                    <a:pt x="618" y="163"/>
                    <a:pt x="605" y="168"/>
                    <a:pt x="514" y="216"/>
                  </a:cubicBezTo>
                  <a:lnTo>
                    <a:pt x="208" y="3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5" name="Freeform 243"/>
            <p:cNvSpPr>
              <a:spLocks/>
            </p:cNvSpPr>
            <p:nvPr/>
          </p:nvSpPr>
          <p:spPr bwMode="auto">
            <a:xfrm>
              <a:off x="6892" y="603"/>
              <a:ext cx="100" cy="77"/>
            </a:xfrm>
            <a:custGeom>
              <a:avLst/>
              <a:gdLst>
                <a:gd name="T0" fmla="*/ 583 w 779"/>
                <a:gd name="T1" fmla="*/ 135 h 601"/>
                <a:gd name="T2" fmla="*/ 679 w 779"/>
                <a:gd name="T3" fmla="*/ 41 h 601"/>
                <a:gd name="T4" fmla="*/ 671 w 779"/>
                <a:gd name="T5" fmla="*/ 11 h 601"/>
                <a:gd name="T6" fmla="*/ 695 w 779"/>
                <a:gd name="T7" fmla="*/ 5 h 601"/>
                <a:gd name="T8" fmla="*/ 733 w 779"/>
                <a:gd name="T9" fmla="*/ 126 h 601"/>
                <a:gd name="T10" fmla="*/ 779 w 779"/>
                <a:gd name="T11" fmla="*/ 253 h 601"/>
                <a:gd name="T12" fmla="*/ 756 w 779"/>
                <a:gd name="T13" fmla="*/ 261 h 601"/>
                <a:gd name="T14" fmla="*/ 742 w 779"/>
                <a:gd name="T15" fmla="*/ 229 h 601"/>
                <a:gd name="T16" fmla="*/ 608 w 779"/>
                <a:gd name="T17" fmla="*/ 211 h 601"/>
                <a:gd name="T18" fmla="*/ 197 w 779"/>
                <a:gd name="T19" fmla="*/ 350 h 601"/>
                <a:gd name="T20" fmla="*/ 178 w 779"/>
                <a:gd name="T21" fmla="*/ 388 h 601"/>
                <a:gd name="T22" fmla="*/ 195 w 779"/>
                <a:gd name="T23" fmla="*/ 438 h 601"/>
                <a:gd name="T24" fmla="*/ 256 w 779"/>
                <a:gd name="T25" fmla="*/ 543 h 601"/>
                <a:gd name="T26" fmla="*/ 334 w 779"/>
                <a:gd name="T27" fmla="*/ 563 h 601"/>
                <a:gd name="T28" fmla="*/ 335 w 779"/>
                <a:gd name="T29" fmla="*/ 589 h 601"/>
                <a:gd name="T30" fmla="*/ 187 w 779"/>
                <a:gd name="T31" fmla="*/ 601 h 601"/>
                <a:gd name="T32" fmla="*/ 181 w 779"/>
                <a:gd name="T33" fmla="*/ 584 h 601"/>
                <a:gd name="T34" fmla="*/ 183 w 779"/>
                <a:gd name="T35" fmla="*/ 496 h 601"/>
                <a:gd name="T36" fmla="*/ 56 w 779"/>
                <a:gd name="T37" fmla="*/ 123 h 601"/>
                <a:gd name="T38" fmla="*/ 6 w 779"/>
                <a:gd name="T39" fmla="*/ 61 h 601"/>
                <a:gd name="T40" fmla="*/ 3 w 779"/>
                <a:gd name="T41" fmla="*/ 43 h 601"/>
                <a:gd name="T42" fmla="*/ 147 w 779"/>
                <a:gd name="T43" fmla="*/ 9 h 601"/>
                <a:gd name="T44" fmla="*/ 157 w 779"/>
                <a:gd name="T45" fmla="*/ 33 h 601"/>
                <a:gd name="T46" fmla="*/ 98 w 779"/>
                <a:gd name="T47" fmla="*/ 78 h 601"/>
                <a:gd name="T48" fmla="*/ 111 w 779"/>
                <a:gd name="T49" fmla="*/ 193 h 601"/>
                <a:gd name="T50" fmla="*/ 134 w 779"/>
                <a:gd name="T51" fmla="*/ 258 h 601"/>
                <a:gd name="T52" fmla="*/ 174 w 779"/>
                <a:gd name="T53" fmla="*/ 274 h 601"/>
                <a:gd name="T54" fmla="*/ 583 w 779"/>
                <a:gd name="T55" fmla="*/ 13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9" h="601">
                  <a:moveTo>
                    <a:pt x="583" y="135"/>
                  </a:moveTo>
                  <a:cubicBezTo>
                    <a:pt x="679" y="103"/>
                    <a:pt x="691" y="96"/>
                    <a:pt x="679" y="41"/>
                  </a:cubicBezTo>
                  <a:cubicBezTo>
                    <a:pt x="671" y="11"/>
                    <a:pt x="671" y="11"/>
                    <a:pt x="671" y="11"/>
                  </a:cubicBezTo>
                  <a:cubicBezTo>
                    <a:pt x="673" y="4"/>
                    <a:pt x="690" y="0"/>
                    <a:pt x="695" y="5"/>
                  </a:cubicBezTo>
                  <a:cubicBezTo>
                    <a:pt x="711" y="58"/>
                    <a:pt x="721" y="89"/>
                    <a:pt x="733" y="126"/>
                  </a:cubicBezTo>
                  <a:cubicBezTo>
                    <a:pt x="746" y="163"/>
                    <a:pt x="757" y="195"/>
                    <a:pt x="779" y="253"/>
                  </a:cubicBezTo>
                  <a:cubicBezTo>
                    <a:pt x="778" y="259"/>
                    <a:pt x="763" y="267"/>
                    <a:pt x="756" y="261"/>
                  </a:cubicBezTo>
                  <a:cubicBezTo>
                    <a:pt x="742" y="229"/>
                    <a:pt x="742" y="229"/>
                    <a:pt x="742" y="229"/>
                  </a:cubicBezTo>
                  <a:cubicBezTo>
                    <a:pt x="720" y="178"/>
                    <a:pt x="705" y="178"/>
                    <a:pt x="608" y="211"/>
                  </a:cubicBezTo>
                  <a:cubicBezTo>
                    <a:pt x="197" y="350"/>
                    <a:pt x="197" y="350"/>
                    <a:pt x="197" y="350"/>
                  </a:cubicBezTo>
                  <a:cubicBezTo>
                    <a:pt x="169" y="360"/>
                    <a:pt x="168" y="360"/>
                    <a:pt x="178" y="388"/>
                  </a:cubicBezTo>
                  <a:cubicBezTo>
                    <a:pt x="195" y="438"/>
                    <a:pt x="195" y="438"/>
                    <a:pt x="195" y="438"/>
                  </a:cubicBezTo>
                  <a:cubicBezTo>
                    <a:pt x="208" y="478"/>
                    <a:pt x="227" y="528"/>
                    <a:pt x="256" y="543"/>
                  </a:cubicBezTo>
                  <a:cubicBezTo>
                    <a:pt x="284" y="559"/>
                    <a:pt x="307" y="561"/>
                    <a:pt x="334" y="563"/>
                  </a:cubicBezTo>
                  <a:cubicBezTo>
                    <a:pt x="342" y="569"/>
                    <a:pt x="341" y="583"/>
                    <a:pt x="335" y="589"/>
                  </a:cubicBezTo>
                  <a:cubicBezTo>
                    <a:pt x="289" y="589"/>
                    <a:pt x="225" y="595"/>
                    <a:pt x="187" y="601"/>
                  </a:cubicBezTo>
                  <a:cubicBezTo>
                    <a:pt x="184" y="599"/>
                    <a:pt x="179" y="587"/>
                    <a:pt x="181" y="584"/>
                  </a:cubicBezTo>
                  <a:cubicBezTo>
                    <a:pt x="208" y="568"/>
                    <a:pt x="197" y="538"/>
                    <a:pt x="183" y="496"/>
                  </a:cubicBezTo>
                  <a:cubicBezTo>
                    <a:pt x="56" y="123"/>
                    <a:pt x="56" y="123"/>
                    <a:pt x="56" y="123"/>
                  </a:cubicBezTo>
                  <a:cubicBezTo>
                    <a:pt x="39" y="74"/>
                    <a:pt x="35" y="66"/>
                    <a:pt x="6" y="61"/>
                  </a:cubicBezTo>
                  <a:cubicBezTo>
                    <a:pt x="3" y="57"/>
                    <a:pt x="0" y="46"/>
                    <a:pt x="3" y="43"/>
                  </a:cubicBezTo>
                  <a:cubicBezTo>
                    <a:pt x="44" y="40"/>
                    <a:pt x="121" y="22"/>
                    <a:pt x="147" y="9"/>
                  </a:cubicBezTo>
                  <a:cubicBezTo>
                    <a:pt x="156" y="11"/>
                    <a:pt x="161" y="26"/>
                    <a:pt x="157" y="33"/>
                  </a:cubicBezTo>
                  <a:cubicBezTo>
                    <a:pt x="135" y="43"/>
                    <a:pt x="104" y="61"/>
                    <a:pt x="98" y="78"/>
                  </a:cubicBezTo>
                  <a:cubicBezTo>
                    <a:pt x="90" y="105"/>
                    <a:pt x="94" y="142"/>
                    <a:pt x="111" y="193"/>
                  </a:cubicBezTo>
                  <a:cubicBezTo>
                    <a:pt x="134" y="258"/>
                    <a:pt x="134" y="258"/>
                    <a:pt x="134" y="258"/>
                  </a:cubicBezTo>
                  <a:cubicBezTo>
                    <a:pt x="143" y="286"/>
                    <a:pt x="143" y="284"/>
                    <a:pt x="174" y="274"/>
                  </a:cubicBezTo>
                  <a:lnTo>
                    <a:pt x="583" y="1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6" name="Freeform 244"/>
            <p:cNvSpPr>
              <a:spLocks/>
            </p:cNvSpPr>
            <p:nvPr/>
          </p:nvSpPr>
          <p:spPr bwMode="auto">
            <a:xfrm>
              <a:off x="6884" y="512"/>
              <a:ext cx="88" cy="88"/>
            </a:xfrm>
            <a:custGeom>
              <a:avLst/>
              <a:gdLst>
                <a:gd name="T0" fmla="*/ 170 w 694"/>
                <a:gd name="T1" fmla="*/ 573 h 686"/>
                <a:gd name="T2" fmla="*/ 100 w 694"/>
                <a:gd name="T3" fmla="*/ 660 h 686"/>
                <a:gd name="T4" fmla="*/ 100 w 694"/>
                <a:gd name="T5" fmla="*/ 678 h 686"/>
                <a:gd name="T6" fmla="*/ 75 w 694"/>
                <a:gd name="T7" fmla="*/ 679 h 686"/>
                <a:gd name="T8" fmla="*/ 67 w 694"/>
                <a:gd name="T9" fmla="*/ 578 h 686"/>
                <a:gd name="T10" fmla="*/ 51 w 694"/>
                <a:gd name="T11" fmla="*/ 462 h 686"/>
                <a:gd name="T12" fmla="*/ 75 w 694"/>
                <a:gd name="T13" fmla="*/ 457 h 686"/>
                <a:gd name="T14" fmla="*/ 79 w 694"/>
                <a:gd name="T15" fmla="*/ 471 h 686"/>
                <a:gd name="T16" fmla="*/ 102 w 694"/>
                <a:gd name="T17" fmla="*/ 515 h 686"/>
                <a:gd name="T18" fmla="*/ 231 w 694"/>
                <a:gd name="T19" fmla="*/ 451 h 686"/>
                <a:gd name="T20" fmla="*/ 549 w 694"/>
                <a:gd name="T21" fmla="*/ 277 h 686"/>
                <a:gd name="T22" fmla="*/ 324 w 694"/>
                <a:gd name="T23" fmla="*/ 208 h 686"/>
                <a:gd name="T24" fmla="*/ 98 w 694"/>
                <a:gd name="T25" fmla="*/ 143 h 686"/>
                <a:gd name="T26" fmla="*/ 60 w 694"/>
                <a:gd name="T27" fmla="*/ 139 h 686"/>
                <a:gd name="T28" fmla="*/ 46 w 694"/>
                <a:gd name="T29" fmla="*/ 184 h 686"/>
                <a:gd name="T30" fmla="*/ 46 w 694"/>
                <a:gd name="T31" fmla="*/ 202 h 686"/>
                <a:gd name="T32" fmla="*/ 22 w 694"/>
                <a:gd name="T33" fmla="*/ 202 h 686"/>
                <a:gd name="T34" fmla="*/ 13 w 694"/>
                <a:gd name="T35" fmla="*/ 102 h 686"/>
                <a:gd name="T36" fmla="*/ 0 w 694"/>
                <a:gd name="T37" fmla="*/ 8 h 686"/>
                <a:gd name="T38" fmla="*/ 24 w 694"/>
                <a:gd name="T39" fmla="*/ 4 h 686"/>
                <a:gd name="T40" fmla="*/ 29 w 694"/>
                <a:gd name="T41" fmla="*/ 33 h 686"/>
                <a:gd name="T42" fmla="*/ 68 w 694"/>
                <a:gd name="T43" fmla="*/ 79 h 686"/>
                <a:gd name="T44" fmla="*/ 302 w 694"/>
                <a:gd name="T45" fmla="*/ 162 h 686"/>
                <a:gd name="T46" fmla="*/ 427 w 694"/>
                <a:gd name="T47" fmla="*/ 201 h 686"/>
                <a:gd name="T48" fmla="*/ 690 w 694"/>
                <a:gd name="T49" fmla="*/ 273 h 686"/>
                <a:gd name="T50" fmla="*/ 694 w 694"/>
                <a:gd name="T51" fmla="*/ 283 h 686"/>
                <a:gd name="T52" fmla="*/ 692 w 694"/>
                <a:gd name="T53" fmla="*/ 298 h 686"/>
                <a:gd name="T54" fmla="*/ 569 w 694"/>
                <a:gd name="T55" fmla="*/ 357 h 686"/>
                <a:gd name="T56" fmla="*/ 170 w 694"/>
                <a:gd name="T57" fmla="*/ 57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4" h="686">
                  <a:moveTo>
                    <a:pt x="170" y="573"/>
                  </a:moveTo>
                  <a:cubicBezTo>
                    <a:pt x="119" y="602"/>
                    <a:pt x="100" y="618"/>
                    <a:pt x="100" y="660"/>
                  </a:cubicBezTo>
                  <a:cubicBezTo>
                    <a:pt x="100" y="678"/>
                    <a:pt x="100" y="678"/>
                    <a:pt x="100" y="678"/>
                  </a:cubicBezTo>
                  <a:cubicBezTo>
                    <a:pt x="95" y="685"/>
                    <a:pt x="81" y="686"/>
                    <a:pt x="75" y="679"/>
                  </a:cubicBezTo>
                  <a:cubicBezTo>
                    <a:pt x="74" y="651"/>
                    <a:pt x="72" y="620"/>
                    <a:pt x="67" y="578"/>
                  </a:cubicBezTo>
                  <a:cubicBezTo>
                    <a:pt x="62" y="536"/>
                    <a:pt x="57" y="502"/>
                    <a:pt x="51" y="462"/>
                  </a:cubicBezTo>
                  <a:cubicBezTo>
                    <a:pt x="54" y="455"/>
                    <a:pt x="68" y="451"/>
                    <a:pt x="75" y="457"/>
                  </a:cubicBezTo>
                  <a:cubicBezTo>
                    <a:pt x="79" y="471"/>
                    <a:pt x="79" y="471"/>
                    <a:pt x="79" y="471"/>
                  </a:cubicBezTo>
                  <a:cubicBezTo>
                    <a:pt x="87" y="507"/>
                    <a:pt x="94" y="515"/>
                    <a:pt x="102" y="515"/>
                  </a:cubicBezTo>
                  <a:cubicBezTo>
                    <a:pt x="111" y="512"/>
                    <a:pt x="162" y="489"/>
                    <a:pt x="231" y="451"/>
                  </a:cubicBezTo>
                  <a:cubicBezTo>
                    <a:pt x="338" y="394"/>
                    <a:pt x="444" y="337"/>
                    <a:pt x="549" y="277"/>
                  </a:cubicBezTo>
                  <a:cubicBezTo>
                    <a:pt x="482" y="254"/>
                    <a:pt x="378" y="224"/>
                    <a:pt x="324" y="208"/>
                  </a:cubicBezTo>
                  <a:cubicBezTo>
                    <a:pt x="255" y="187"/>
                    <a:pt x="141" y="155"/>
                    <a:pt x="98" y="143"/>
                  </a:cubicBezTo>
                  <a:cubicBezTo>
                    <a:pt x="77" y="137"/>
                    <a:pt x="66" y="138"/>
                    <a:pt x="60" y="139"/>
                  </a:cubicBezTo>
                  <a:cubicBezTo>
                    <a:pt x="53" y="139"/>
                    <a:pt x="46" y="150"/>
                    <a:pt x="46" y="184"/>
                  </a:cubicBezTo>
                  <a:cubicBezTo>
                    <a:pt x="46" y="202"/>
                    <a:pt x="46" y="202"/>
                    <a:pt x="46" y="202"/>
                  </a:cubicBezTo>
                  <a:cubicBezTo>
                    <a:pt x="41" y="209"/>
                    <a:pt x="26" y="209"/>
                    <a:pt x="22" y="202"/>
                  </a:cubicBezTo>
                  <a:cubicBezTo>
                    <a:pt x="21" y="175"/>
                    <a:pt x="18" y="138"/>
                    <a:pt x="13" y="102"/>
                  </a:cubicBezTo>
                  <a:cubicBezTo>
                    <a:pt x="10" y="70"/>
                    <a:pt x="6" y="40"/>
                    <a:pt x="0" y="8"/>
                  </a:cubicBezTo>
                  <a:cubicBezTo>
                    <a:pt x="3" y="1"/>
                    <a:pt x="19" y="0"/>
                    <a:pt x="24" y="4"/>
                  </a:cubicBezTo>
                  <a:cubicBezTo>
                    <a:pt x="29" y="33"/>
                    <a:pt x="29" y="33"/>
                    <a:pt x="29" y="33"/>
                  </a:cubicBezTo>
                  <a:cubicBezTo>
                    <a:pt x="34" y="56"/>
                    <a:pt x="47" y="69"/>
                    <a:pt x="68" y="79"/>
                  </a:cubicBezTo>
                  <a:cubicBezTo>
                    <a:pt x="117" y="101"/>
                    <a:pt x="199" y="130"/>
                    <a:pt x="302" y="162"/>
                  </a:cubicBezTo>
                  <a:cubicBezTo>
                    <a:pt x="427" y="201"/>
                    <a:pt x="427" y="201"/>
                    <a:pt x="427" y="201"/>
                  </a:cubicBezTo>
                  <a:cubicBezTo>
                    <a:pt x="520" y="229"/>
                    <a:pt x="637" y="262"/>
                    <a:pt x="690" y="273"/>
                  </a:cubicBezTo>
                  <a:cubicBezTo>
                    <a:pt x="692" y="275"/>
                    <a:pt x="693" y="279"/>
                    <a:pt x="694" y="283"/>
                  </a:cubicBezTo>
                  <a:cubicBezTo>
                    <a:pt x="694" y="288"/>
                    <a:pt x="694" y="293"/>
                    <a:pt x="692" y="298"/>
                  </a:cubicBezTo>
                  <a:cubicBezTo>
                    <a:pt x="653" y="313"/>
                    <a:pt x="608" y="335"/>
                    <a:pt x="569" y="357"/>
                  </a:cubicBezTo>
                  <a:lnTo>
                    <a:pt x="170" y="5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7" name="Freeform 245"/>
            <p:cNvSpPr>
              <a:spLocks/>
            </p:cNvSpPr>
            <p:nvPr/>
          </p:nvSpPr>
          <p:spPr bwMode="auto">
            <a:xfrm>
              <a:off x="6881" y="428"/>
              <a:ext cx="91" cy="81"/>
            </a:xfrm>
            <a:custGeom>
              <a:avLst/>
              <a:gdLst>
                <a:gd name="T0" fmla="*/ 555 w 711"/>
                <a:gd name="T1" fmla="*/ 324 h 634"/>
                <a:gd name="T2" fmla="*/ 681 w 711"/>
                <a:gd name="T3" fmla="*/ 278 h 634"/>
                <a:gd name="T4" fmla="*/ 687 w 711"/>
                <a:gd name="T5" fmla="*/ 248 h 634"/>
                <a:gd name="T6" fmla="*/ 711 w 711"/>
                <a:gd name="T7" fmla="*/ 252 h 634"/>
                <a:gd name="T8" fmla="*/ 696 w 711"/>
                <a:gd name="T9" fmla="*/ 378 h 634"/>
                <a:gd name="T10" fmla="*/ 685 w 711"/>
                <a:gd name="T11" fmla="*/ 513 h 634"/>
                <a:gd name="T12" fmla="*/ 661 w 711"/>
                <a:gd name="T13" fmla="*/ 510 h 634"/>
                <a:gd name="T14" fmla="*/ 662 w 711"/>
                <a:gd name="T15" fmla="*/ 475 h 634"/>
                <a:gd name="T16" fmla="*/ 547 w 711"/>
                <a:gd name="T17" fmla="*/ 403 h 634"/>
                <a:gd name="T18" fmla="*/ 116 w 711"/>
                <a:gd name="T19" fmla="*/ 360 h 634"/>
                <a:gd name="T20" fmla="*/ 82 w 711"/>
                <a:gd name="T21" fmla="*/ 386 h 634"/>
                <a:gd name="T22" fmla="*/ 76 w 711"/>
                <a:gd name="T23" fmla="*/ 439 h 634"/>
                <a:gd name="T24" fmla="*/ 88 w 711"/>
                <a:gd name="T25" fmla="*/ 560 h 634"/>
                <a:gd name="T26" fmla="*/ 151 w 711"/>
                <a:gd name="T27" fmla="*/ 610 h 634"/>
                <a:gd name="T28" fmla="*/ 141 w 711"/>
                <a:gd name="T29" fmla="*/ 634 h 634"/>
                <a:gd name="T30" fmla="*/ 1 w 711"/>
                <a:gd name="T31" fmla="*/ 583 h 634"/>
                <a:gd name="T32" fmla="*/ 3 w 711"/>
                <a:gd name="T33" fmla="*/ 565 h 634"/>
                <a:gd name="T34" fmla="*/ 41 w 711"/>
                <a:gd name="T35" fmla="*/ 486 h 634"/>
                <a:gd name="T36" fmla="*/ 81 w 711"/>
                <a:gd name="T37" fmla="*/ 95 h 634"/>
                <a:gd name="T38" fmla="*/ 61 w 711"/>
                <a:gd name="T39" fmla="*/ 17 h 634"/>
                <a:gd name="T40" fmla="*/ 66 w 711"/>
                <a:gd name="T41" fmla="*/ 0 h 634"/>
                <a:gd name="T42" fmla="*/ 211 w 711"/>
                <a:gd name="T43" fmla="*/ 29 h 634"/>
                <a:gd name="T44" fmla="*/ 211 w 711"/>
                <a:gd name="T45" fmla="*/ 54 h 634"/>
                <a:gd name="T46" fmla="*/ 138 w 711"/>
                <a:gd name="T47" fmla="*/ 71 h 634"/>
                <a:gd name="T48" fmla="*/ 102 w 711"/>
                <a:gd name="T49" fmla="*/ 181 h 634"/>
                <a:gd name="T50" fmla="*/ 95 w 711"/>
                <a:gd name="T51" fmla="*/ 249 h 634"/>
                <a:gd name="T52" fmla="*/ 125 w 711"/>
                <a:gd name="T53" fmla="*/ 281 h 634"/>
                <a:gd name="T54" fmla="*/ 555 w 711"/>
                <a:gd name="T55" fmla="*/ 3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1" h="634">
                  <a:moveTo>
                    <a:pt x="555" y="324"/>
                  </a:moveTo>
                  <a:cubicBezTo>
                    <a:pt x="656" y="334"/>
                    <a:pt x="670" y="334"/>
                    <a:pt x="681" y="278"/>
                  </a:cubicBezTo>
                  <a:cubicBezTo>
                    <a:pt x="687" y="248"/>
                    <a:pt x="687" y="248"/>
                    <a:pt x="687" y="248"/>
                  </a:cubicBezTo>
                  <a:cubicBezTo>
                    <a:pt x="692" y="242"/>
                    <a:pt x="709" y="246"/>
                    <a:pt x="711" y="252"/>
                  </a:cubicBezTo>
                  <a:cubicBezTo>
                    <a:pt x="704" y="307"/>
                    <a:pt x="700" y="340"/>
                    <a:pt x="696" y="378"/>
                  </a:cubicBezTo>
                  <a:cubicBezTo>
                    <a:pt x="692" y="417"/>
                    <a:pt x="689" y="451"/>
                    <a:pt x="685" y="513"/>
                  </a:cubicBezTo>
                  <a:cubicBezTo>
                    <a:pt x="682" y="518"/>
                    <a:pt x="665" y="519"/>
                    <a:pt x="661" y="510"/>
                  </a:cubicBezTo>
                  <a:cubicBezTo>
                    <a:pt x="662" y="475"/>
                    <a:pt x="662" y="475"/>
                    <a:pt x="662" y="475"/>
                  </a:cubicBezTo>
                  <a:cubicBezTo>
                    <a:pt x="662" y="420"/>
                    <a:pt x="648" y="413"/>
                    <a:pt x="547" y="403"/>
                  </a:cubicBezTo>
                  <a:cubicBezTo>
                    <a:pt x="116" y="360"/>
                    <a:pt x="116" y="360"/>
                    <a:pt x="116" y="360"/>
                  </a:cubicBezTo>
                  <a:cubicBezTo>
                    <a:pt x="86" y="357"/>
                    <a:pt x="85" y="357"/>
                    <a:pt x="82" y="386"/>
                  </a:cubicBezTo>
                  <a:cubicBezTo>
                    <a:pt x="76" y="439"/>
                    <a:pt x="76" y="439"/>
                    <a:pt x="76" y="439"/>
                  </a:cubicBezTo>
                  <a:cubicBezTo>
                    <a:pt x="72" y="480"/>
                    <a:pt x="69" y="533"/>
                    <a:pt x="88" y="560"/>
                  </a:cubicBezTo>
                  <a:cubicBezTo>
                    <a:pt x="107" y="585"/>
                    <a:pt x="128" y="597"/>
                    <a:pt x="151" y="610"/>
                  </a:cubicBezTo>
                  <a:cubicBezTo>
                    <a:pt x="156" y="618"/>
                    <a:pt x="150" y="631"/>
                    <a:pt x="141" y="634"/>
                  </a:cubicBezTo>
                  <a:cubicBezTo>
                    <a:pt x="100" y="615"/>
                    <a:pt x="39" y="594"/>
                    <a:pt x="1" y="583"/>
                  </a:cubicBezTo>
                  <a:cubicBezTo>
                    <a:pt x="0" y="580"/>
                    <a:pt x="0" y="567"/>
                    <a:pt x="3" y="565"/>
                  </a:cubicBezTo>
                  <a:cubicBezTo>
                    <a:pt x="35" y="562"/>
                    <a:pt x="37" y="530"/>
                    <a:pt x="41" y="486"/>
                  </a:cubicBezTo>
                  <a:cubicBezTo>
                    <a:pt x="81" y="95"/>
                    <a:pt x="81" y="95"/>
                    <a:pt x="81" y="95"/>
                  </a:cubicBezTo>
                  <a:cubicBezTo>
                    <a:pt x="86" y="43"/>
                    <a:pt x="85" y="34"/>
                    <a:pt x="61" y="17"/>
                  </a:cubicBezTo>
                  <a:cubicBezTo>
                    <a:pt x="60" y="12"/>
                    <a:pt x="62" y="1"/>
                    <a:pt x="66" y="0"/>
                  </a:cubicBezTo>
                  <a:cubicBezTo>
                    <a:pt x="105" y="14"/>
                    <a:pt x="182" y="29"/>
                    <a:pt x="211" y="29"/>
                  </a:cubicBezTo>
                  <a:cubicBezTo>
                    <a:pt x="219" y="33"/>
                    <a:pt x="217" y="50"/>
                    <a:pt x="211" y="54"/>
                  </a:cubicBezTo>
                  <a:cubicBezTo>
                    <a:pt x="186" y="55"/>
                    <a:pt x="150" y="58"/>
                    <a:pt x="138" y="71"/>
                  </a:cubicBezTo>
                  <a:cubicBezTo>
                    <a:pt x="119" y="92"/>
                    <a:pt x="108" y="128"/>
                    <a:pt x="102" y="181"/>
                  </a:cubicBezTo>
                  <a:cubicBezTo>
                    <a:pt x="95" y="249"/>
                    <a:pt x="95" y="249"/>
                    <a:pt x="95" y="249"/>
                  </a:cubicBezTo>
                  <a:cubicBezTo>
                    <a:pt x="93" y="278"/>
                    <a:pt x="94" y="278"/>
                    <a:pt x="125" y="281"/>
                  </a:cubicBezTo>
                  <a:lnTo>
                    <a:pt x="55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8" name="Freeform 246"/>
            <p:cNvSpPr>
              <a:spLocks noEditPoints="1"/>
            </p:cNvSpPr>
            <p:nvPr/>
          </p:nvSpPr>
          <p:spPr bwMode="auto">
            <a:xfrm>
              <a:off x="6900" y="337"/>
              <a:ext cx="97" cy="97"/>
            </a:xfrm>
            <a:custGeom>
              <a:avLst/>
              <a:gdLst>
                <a:gd name="T0" fmla="*/ 275 w 762"/>
                <a:gd name="T1" fmla="*/ 704 h 762"/>
                <a:gd name="T2" fmla="*/ 66 w 762"/>
                <a:gd name="T3" fmla="*/ 264 h 762"/>
                <a:gd name="T4" fmla="*/ 492 w 762"/>
                <a:gd name="T5" fmla="*/ 57 h 762"/>
                <a:gd name="T6" fmla="*/ 699 w 762"/>
                <a:gd name="T7" fmla="*/ 487 h 762"/>
                <a:gd name="T8" fmla="*/ 275 w 762"/>
                <a:gd name="T9" fmla="*/ 704 h 762"/>
                <a:gd name="T10" fmla="*/ 488 w 762"/>
                <a:gd name="T11" fmla="*/ 158 h 762"/>
                <a:gd name="T12" fmla="*/ 89 w 762"/>
                <a:gd name="T13" fmla="*/ 290 h 762"/>
                <a:gd name="T14" fmla="*/ 278 w 762"/>
                <a:gd name="T15" fmla="*/ 602 h 762"/>
                <a:gd name="T16" fmla="*/ 675 w 762"/>
                <a:gd name="T17" fmla="*/ 465 h 762"/>
                <a:gd name="T18" fmla="*/ 488 w 762"/>
                <a:gd name="T19" fmla="*/ 15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275" y="704"/>
                  </a:moveTo>
                  <a:cubicBezTo>
                    <a:pt x="92" y="640"/>
                    <a:pt x="0" y="453"/>
                    <a:pt x="66" y="264"/>
                  </a:cubicBezTo>
                  <a:cubicBezTo>
                    <a:pt x="140" y="53"/>
                    <a:pt x="331" y="0"/>
                    <a:pt x="492" y="57"/>
                  </a:cubicBezTo>
                  <a:cubicBezTo>
                    <a:pt x="676" y="122"/>
                    <a:pt x="762" y="310"/>
                    <a:pt x="699" y="487"/>
                  </a:cubicBezTo>
                  <a:cubicBezTo>
                    <a:pt x="628" y="690"/>
                    <a:pt x="440" y="762"/>
                    <a:pt x="275" y="704"/>
                  </a:cubicBezTo>
                  <a:close/>
                  <a:moveTo>
                    <a:pt x="488" y="158"/>
                  </a:moveTo>
                  <a:cubicBezTo>
                    <a:pt x="337" y="105"/>
                    <a:pt x="151" y="115"/>
                    <a:pt x="89" y="290"/>
                  </a:cubicBezTo>
                  <a:cubicBezTo>
                    <a:pt x="56" y="385"/>
                    <a:pt x="77" y="532"/>
                    <a:pt x="278" y="602"/>
                  </a:cubicBezTo>
                  <a:cubicBezTo>
                    <a:pt x="413" y="650"/>
                    <a:pt x="612" y="645"/>
                    <a:pt x="675" y="465"/>
                  </a:cubicBezTo>
                  <a:cubicBezTo>
                    <a:pt x="714" y="355"/>
                    <a:pt x="668" y="222"/>
                    <a:pt x="488"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9" name="Freeform 247"/>
            <p:cNvSpPr>
              <a:spLocks/>
            </p:cNvSpPr>
            <p:nvPr/>
          </p:nvSpPr>
          <p:spPr bwMode="auto">
            <a:xfrm>
              <a:off x="6977" y="224"/>
              <a:ext cx="82" cy="83"/>
            </a:xfrm>
            <a:custGeom>
              <a:avLst/>
              <a:gdLst>
                <a:gd name="T0" fmla="*/ 558 w 640"/>
                <a:gd name="T1" fmla="*/ 560 h 652"/>
                <a:gd name="T2" fmla="*/ 433 w 640"/>
                <a:gd name="T3" fmla="*/ 652 h 652"/>
                <a:gd name="T4" fmla="*/ 312 w 640"/>
                <a:gd name="T5" fmla="*/ 584 h 652"/>
                <a:gd name="T6" fmla="*/ 325 w 640"/>
                <a:gd name="T7" fmla="*/ 564 h 652"/>
                <a:gd name="T8" fmla="*/ 543 w 640"/>
                <a:gd name="T9" fmla="*/ 531 h 652"/>
                <a:gd name="T10" fmla="*/ 537 w 640"/>
                <a:gd name="T11" fmla="*/ 366 h 652"/>
                <a:gd name="T12" fmla="*/ 382 w 640"/>
                <a:gd name="T13" fmla="*/ 339 h 652"/>
                <a:gd name="T14" fmla="*/ 276 w 640"/>
                <a:gd name="T15" fmla="*/ 370 h 652"/>
                <a:gd name="T16" fmla="*/ 81 w 640"/>
                <a:gd name="T17" fmla="*/ 342 h 652"/>
                <a:gd name="T18" fmla="*/ 82 w 640"/>
                <a:gd name="T19" fmla="*/ 83 h 652"/>
                <a:gd name="T20" fmla="*/ 150 w 640"/>
                <a:gd name="T21" fmla="*/ 22 h 652"/>
                <a:gd name="T22" fmla="*/ 177 w 640"/>
                <a:gd name="T23" fmla="*/ 0 h 652"/>
                <a:gd name="T24" fmla="*/ 278 w 640"/>
                <a:gd name="T25" fmla="*/ 64 h 652"/>
                <a:gd name="T26" fmla="*/ 265 w 640"/>
                <a:gd name="T27" fmla="*/ 84 h 652"/>
                <a:gd name="T28" fmla="*/ 95 w 640"/>
                <a:gd name="T29" fmla="*/ 114 h 652"/>
                <a:gd name="T30" fmla="*/ 103 w 640"/>
                <a:gd name="T31" fmla="*/ 271 h 652"/>
                <a:gd name="T32" fmla="*/ 247 w 640"/>
                <a:gd name="T33" fmla="*/ 286 h 652"/>
                <a:gd name="T34" fmla="*/ 334 w 640"/>
                <a:gd name="T35" fmla="*/ 258 h 652"/>
                <a:gd name="T36" fmla="*/ 555 w 640"/>
                <a:gd name="T37" fmla="*/ 286 h 652"/>
                <a:gd name="T38" fmla="*/ 558 w 640"/>
                <a:gd name="T39" fmla="*/ 56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0" h="652">
                  <a:moveTo>
                    <a:pt x="558" y="560"/>
                  </a:moveTo>
                  <a:cubicBezTo>
                    <a:pt x="505" y="622"/>
                    <a:pt x="453" y="645"/>
                    <a:pt x="433" y="652"/>
                  </a:cubicBezTo>
                  <a:cubicBezTo>
                    <a:pt x="409" y="647"/>
                    <a:pt x="348" y="612"/>
                    <a:pt x="312" y="584"/>
                  </a:cubicBezTo>
                  <a:cubicBezTo>
                    <a:pt x="310" y="576"/>
                    <a:pt x="318" y="564"/>
                    <a:pt x="325" y="564"/>
                  </a:cubicBezTo>
                  <a:cubicBezTo>
                    <a:pt x="372" y="585"/>
                    <a:pt x="470" y="617"/>
                    <a:pt x="543" y="531"/>
                  </a:cubicBezTo>
                  <a:cubicBezTo>
                    <a:pt x="596" y="469"/>
                    <a:pt x="581" y="404"/>
                    <a:pt x="537" y="366"/>
                  </a:cubicBezTo>
                  <a:cubicBezTo>
                    <a:pt x="504" y="338"/>
                    <a:pt x="462" y="314"/>
                    <a:pt x="382" y="339"/>
                  </a:cubicBezTo>
                  <a:cubicBezTo>
                    <a:pt x="276" y="370"/>
                    <a:pt x="276" y="370"/>
                    <a:pt x="276" y="370"/>
                  </a:cubicBezTo>
                  <a:cubicBezTo>
                    <a:pt x="220" y="386"/>
                    <a:pt x="142" y="393"/>
                    <a:pt x="81" y="342"/>
                  </a:cubicBezTo>
                  <a:cubicBezTo>
                    <a:pt x="11" y="282"/>
                    <a:pt x="0" y="179"/>
                    <a:pt x="82" y="83"/>
                  </a:cubicBezTo>
                  <a:cubicBezTo>
                    <a:pt x="102" y="60"/>
                    <a:pt x="128" y="37"/>
                    <a:pt x="150" y="22"/>
                  </a:cubicBezTo>
                  <a:cubicBezTo>
                    <a:pt x="160" y="15"/>
                    <a:pt x="171" y="6"/>
                    <a:pt x="177" y="0"/>
                  </a:cubicBezTo>
                  <a:cubicBezTo>
                    <a:pt x="200" y="9"/>
                    <a:pt x="247" y="37"/>
                    <a:pt x="278" y="64"/>
                  </a:cubicBezTo>
                  <a:cubicBezTo>
                    <a:pt x="280" y="70"/>
                    <a:pt x="272" y="84"/>
                    <a:pt x="265" y="84"/>
                  </a:cubicBezTo>
                  <a:cubicBezTo>
                    <a:pt x="221" y="63"/>
                    <a:pt x="156" y="43"/>
                    <a:pt x="95" y="114"/>
                  </a:cubicBezTo>
                  <a:cubicBezTo>
                    <a:pt x="34" y="186"/>
                    <a:pt x="69" y="242"/>
                    <a:pt x="103" y="271"/>
                  </a:cubicBezTo>
                  <a:cubicBezTo>
                    <a:pt x="146" y="308"/>
                    <a:pt x="206" y="298"/>
                    <a:pt x="247" y="286"/>
                  </a:cubicBezTo>
                  <a:cubicBezTo>
                    <a:pt x="334" y="258"/>
                    <a:pt x="334" y="258"/>
                    <a:pt x="334" y="258"/>
                  </a:cubicBezTo>
                  <a:cubicBezTo>
                    <a:pt x="403" y="236"/>
                    <a:pt x="485" y="226"/>
                    <a:pt x="555" y="286"/>
                  </a:cubicBezTo>
                  <a:cubicBezTo>
                    <a:pt x="636" y="355"/>
                    <a:pt x="640" y="464"/>
                    <a:pt x="558" y="5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0" name="Freeform 248"/>
            <p:cNvSpPr>
              <a:spLocks/>
            </p:cNvSpPr>
            <p:nvPr/>
          </p:nvSpPr>
          <p:spPr bwMode="auto">
            <a:xfrm>
              <a:off x="7008" y="156"/>
              <a:ext cx="87" cy="95"/>
            </a:xfrm>
            <a:custGeom>
              <a:avLst/>
              <a:gdLst>
                <a:gd name="T0" fmla="*/ 142 w 676"/>
                <a:gd name="T1" fmla="*/ 449 h 740"/>
                <a:gd name="T2" fmla="*/ 31 w 676"/>
                <a:gd name="T3" fmla="*/ 437 h 740"/>
                <a:gd name="T4" fmla="*/ 17 w 676"/>
                <a:gd name="T5" fmla="*/ 446 h 740"/>
                <a:gd name="T6" fmla="*/ 3 w 676"/>
                <a:gd name="T7" fmla="*/ 426 h 740"/>
                <a:gd name="T8" fmla="*/ 83 w 676"/>
                <a:gd name="T9" fmla="*/ 365 h 740"/>
                <a:gd name="T10" fmla="*/ 172 w 676"/>
                <a:gd name="T11" fmla="*/ 289 h 740"/>
                <a:gd name="T12" fmla="*/ 189 w 676"/>
                <a:gd name="T13" fmla="*/ 306 h 740"/>
                <a:gd name="T14" fmla="*/ 179 w 676"/>
                <a:gd name="T15" fmla="*/ 317 h 740"/>
                <a:gd name="T16" fmla="*/ 155 w 676"/>
                <a:gd name="T17" fmla="*/ 360 h 740"/>
                <a:gd name="T18" fmla="*/ 278 w 676"/>
                <a:gd name="T19" fmla="*/ 435 h 740"/>
                <a:gd name="T20" fmla="*/ 596 w 676"/>
                <a:gd name="T21" fmla="*/ 608 h 740"/>
                <a:gd name="T22" fmla="*/ 533 w 676"/>
                <a:gd name="T23" fmla="*/ 382 h 740"/>
                <a:gd name="T24" fmla="*/ 466 w 676"/>
                <a:gd name="T25" fmla="*/ 156 h 740"/>
                <a:gd name="T26" fmla="*/ 449 w 676"/>
                <a:gd name="T27" fmla="*/ 122 h 740"/>
                <a:gd name="T28" fmla="*/ 403 w 676"/>
                <a:gd name="T29" fmla="*/ 135 h 740"/>
                <a:gd name="T30" fmla="*/ 389 w 676"/>
                <a:gd name="T31" fmla="*/ 144 h 740"/>
                <a:gd name="T32" fmla="*/ 375 w 676"/>
                <a:gd name="T33" fmla="*/ 124 h 740"/>
                <a:gd name="T34" fmla="*/ 455 w 676"/>
                <a:gd name="T35" fmla="*/ 63 h 740"/>
                <a:gd name="T36" fmla="*/ 526 w 676"/>
                <a:gd name="T37" fmla="*/ 1 h 740"/>
                <a:gd name="T38" fmla="*/ 543 w 676"/>
                <a:gd name="T39" fmla="*/ 19 h 740"/>
                <a:gd name="T40" fmla="*/ 522 w 676"/>
                <a:gd name="T41" fmla="*/ 39 h 740"/>
                <a:gd name="T42" fmla="*/ 504 w 676"/>
                <a:gd name="T43" fmla="*/ 97 h 740"/>
                <a:gd name="T44" fmla="*/ 560 w 676"/>
                <a:gd name="T45" fmla="*/ 339 h 740"/>
                <a:gd name="T46" fmla="*/ 595 w 676"/>
                <a:gd name="T47" fmla="*/ 464 h 740"/>
                <a:gd name="T48" fmla="*/ 676 w 676"/>
                <a:gd name="T49" fmla="*/ 724 h 740"/>
                <a:gd name="T50" fmla="*/ 669 w 676"/>
                <a:gd name="T51" fmla="*/ 733 h 740"/>
                <a:gd name="T52" fmla="*/ 656 w 676"/>
                <a:gd name="T53" fmla="*/ 740 h 740"/>
                <a:gd name="T54" fmla="*/ 540 w 676"/>
                <a:gd name="T55" fmla="*/ 668 h 740"/>
                <a:gd name="T56" fmla="*/ 142 w 676"/>
                <a:gd name="T57" fmla="*/ 44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6" h="740">
                  <a:moveTo>
                    <a:pt x="142" y="449"/>
                  </a:moveTo>
                  <a:cubicBezTo>
                    <a:pt x="91" y="421"/>
                    <a:pt x="67" y="414"/>
                    <a:pt x="31" y="437"/>
                  </a:cubicBezTo>
                  <a:cubicBezTo>
                    <a:pt x="17" y="446"/>
                    <a:pt x="17" y="446"/>
                    <a:pt x="17" y="446"/>
                  </a:cubicBezTo>
                  <a:cubicBezTo>
                    <a:pt x="8" y="446"/>
                    <a:pt x="0" y="435"/>
                    <a:pt x="3" y="426"/>
                  </a:cubicBezTo>
                  <a:cubicBezTo>
                    <a:pt x="26" y="410"/>
                    <a:pt x="51" y="391"/>
                    <a:pt x="83" y="365"/>
                  </a:cubicBezTo>
                  <a:cubicBezTo>
                    <a:pt x="116" y="338"/>
                    <a:pt x="142" y="316"/>
                    <a:pt x="172" y="289"/>
                  </a:cubicBezTo>
                  <a:cubicBezTo>
                    <a:pt x="180" y="287"/>
                    <a:pt x="191" y="297"/>
                    <a:pt x="189" y="306"/>
                  </a:cubicBezTo>
                  <a:cubicBezTo>
                    <a:pt x="179" y="317"/>
                    <a:pt x="179" y="317"/>
                    <a:pt x="179" y="317"/>
                  </a:cubicBezTo>
                  <a:cubicBezTo>
                    <a:pt x="153" y="344"/>
                    <a:pt x="151" y="353"/>
                    <a:pt x="155" y="360"/>
                  </a:cubicBezTo>
                  <a:cubicBezTo>
                    <a:pt x="163" y="366"/>
                    <a:pt x="209" y="397"/>
                    <a:pt x="278" y="435"/>
                  </a:cubicBezTo>
                  <a:cubicBezTo>
                    <a:pt x="384" y="494"/>
                    <a:pt x="489" y="553"/>
                    <a:pt x="596" y="608"/>
                  </a:cubicBezTo>
                  <a:cubicBezTo>
                    <a:pt x="579" y="539"/>
                    <a:pt x="549" y="435"/>
                    <a:pt x="533" y="382"/>
                  </a:cubicBezTo>
                  <a:cubicBezTo>
                    <a:pt x="514" y="312"/>
                    <a:pt x="480" y="199"/>
                    <a:pt x="466" y="156"/>
                  </a:cubicBezTo>
                  <a:cubicBezTo>
                    <a:pt x="459" y="136"/>
                    <a:pt x="453" y="127"/>
                    <a:pt x="449" y="122"/>
                  </a:cubicBezTo>
                  <a:cubicBezTo>
                    <a:pt x="445" y="116"/>
                    <a:pt x="432" y="116"/>
                    <a:pt x="403" y="135"/>
                  </a:cubicBezTo>
                  <a:cubicBezTo>
                    <a:pt x="389" y="144"/>
                    <a:pt x="389" y="144"/>
                    <a:pt x="389" y="144"/>
                  </a:cubicBezTo>
                  <a:cubicBezTo>
                    <a:pt x="380" y="144"/>
                    <a:pt x="372" y="131"/>
                    <a:pt x="375" y="124"/>
                  </a:cubicBezTo>
                  <a:cubicBezTo>
                    <a:pt x="397" y="109"/>
                    <a:pt x="427" y="86"/>
                    <a:pt x="455" y="63"/>
                  </a:cubicBezTo>
                  <a:cubicBezTo>
                    <a:pt x="480" y="43"/>
                    <a:pt x="503" y="23"/>
                    <a:pt x="526" y="1"/>
                  </a:cubicBezTo>
                  <a:cubicBezTo>
                    <a:pt x="534" y="0"/>
                    <a:pt x="544" y="12"/>
                    <a:pt x="543" y="19"/>
                  </a:cubicBezTo>
                  <a:cubicBezTo>
                    <a:pt x="522" y="39"/>
                    <a:pt x="522" y="39"/>
                    <a:pt x="522" y="39"/>
                  </a:cubicBezTo>
                  <a:cubicBezTo>
                    <a:pt x="505" y="55"/>
                    <a:pt x="501" y="73"/>
                    <a:pt x="504" y="97"/>
                  </a:cubicBezTo>
                  <a:cubicBezTo>
                    <a:pt x="512" y="149"/>
                    <a:pt x="532" y="234"/>
                    <a:pt x="560" y="339"/>
                  </a:cubicBezTo>
                  <a:cubicBezTo>
                    <a:pt x="595" y="464"/>
                    <a:pt x="595" y="464"/>
                    <a:pt x="595" y="464"/>
                  </a:cubicBezTo>
                  <a:cubicBezTo>
                    <a:pt x="621" y="558"/>
                    <a:pt x="656" y="674"/>
                    <a:pt x="676" y="724"/>
                  </a:cubicBezTo>
                  <a:cubicBezTo>
                    <a:pt x="675" y="728"/>
                    <a:pt x="672" y="731"/>
                    <a:pt x="669" y="733"/>
                  </a:cubicBezTo>
                  <a:cubicBezTo>
                    <a:pt x="666" y="736"/>
                    <a:pt x="661" y="739"/>
                    <a:pt x="656" y="740"/>
                  </a:cubicBezTo>
                  <a:cubicBezTo>
                    <a:pt x="622" y="715"/>
                    <a:pt x="580" y="689"/>
                    <a:pt x="540" y="668"/>
                  </a:cubicBezTo>
                  <a:lnTo>
                    <a:pt x="142" y="4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1" name="Freeform 249"/>
            <p:cNvSpPr>
              <a:spLocks/>
            </p:cNvSpPr>
            <p:nvPr/>
          </p:nvSpPr>
          <p:spPr bwMode="auto">
            <a:xfrm>
              <a:off x="7084" y="134"/>
              <a:ext cx="68" cy="92"/>
            </a:xfrm>
            <a:custGeom>
              <a:avLst/>
              <a:gdLst>
                <a:gd name="T0" fmla="*/ 374 w 532"/>
                <a:gd name="T1" fmla="*/ 512 h 716"/>
                <a:gd name="T2" fmla="*/ 487 w 532"/>
                <a:gd name="T3" fmla="*/ 589 h 716"/>
                <a:gd name="T4" fmla="*/ 512 w 532"/>
                <a:gd name="T5" fmla="*/ 579 h 716"/>
                <a:gd name="T6" fmla="*/ 522 w 532"/>
                <a:gd name="T7" fmla="*/ 601 h 716"/>
                <a:gd name="T8" fmla="*/ 409 w 532"/>
                <a:gd name="T9" fmla="*/ 658 h 716"/>
                <a:gd name="T10" fmla="*/ 305 w 532"/>
                <a:gd name="T11" fmla="*/ 716 h 716"/>
                <a:gd name="T12" fmla="*/ 292 w 532"/>
                <a:gd name="T13" fmla="*/ 695 h 716"/>
                <a:gd name="T14" fmla="*/ 309 w 532"/>
                <a:gd name="T15" fmla="*/ 683 h 716"/>
                <a:gd name="T16" fmla="*/ 304 w 532"/>
                <a:gd name="T17" fmla="*/ 549 h 716"/>
                <a:gd name="T18" fmla="*/ 136 w 532"/>
                <a:gd name="T19" fmla="*/ 233 h 716"/>
                <a:gd name="T20" fmla="*/ 47 w 532"/>
                <a:gd name="T21" fmla="*/ 162 h 716"/>
                <a:gd name="T22" fmla="*/ 14 w 532"/>
                <a:gd name="T23" fmla="*/ 175 h 716"/>
                <a:gd name="T24" fmla="*/ 5 w 532"/>
                <a:gd name="T25" fmla="*/ 153 h 716"/>
                <a:gd name="T26" fmla="*/ 171 w 532"/>
                <a:gd name="T27" fmla="*/ 56 h 716"/>
                <a:gd name="T28" fmla="*/ 354 w 532"/>
                <a:gd name="T29" fmla="*/ 3 h 716"/>
                <a:gd name="T30" fmla="*/ 491 w 532"/>
                <a:gd name="T31" fmla="*/ 95 h 716"/>
                <a:gd name="T32" fmla="*/ 477 w 532"/>
                <a:gd name="T33" fmla="*/ 277 h 716"/>
                <a:gd name="T34" fmla="*/ 372 w 532"/>
                <a:gd name="T35" fmla="*/ 365 h 716"/>
                <a:gd name="T36" fmla="*/ 362 w 532"/>
                <a:gd name="T37" fmla="*/ 349 h 716"/>
                <a:gd name="T38" fmla="*/ 412 w 532"/>
                <a:gd name="T39" fmla="*/ 138 h 716"/>
                <a:gd name="T40" fmla="*/ 201 w 532"/>
                <a:gd name="T41" fmla="*/ 74 h 716"/>
                <a:gd name="T42" fmla="*/ 171 w 532"/>
                <a:gd name="T43" fmla="*/ 129 h 716"/>
                <a:gd name="T44" fmla="*/ 374 w 532"/>
                <a:gd name="T45" fmla="*/ 51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16">
                  <a:moveTo>
                    <a:pt x="374" y="512"/>
                  </a:moveTo>
                  <a:cubicBezTo>
                    <a:pt x="422" y="602"/>
                    <a:pt x="429" y="612"/>
                    <a:pt x="487" y="589"/>
                  </a:cubicBezTo>
                  <a:cubicBezTo>
                    <a:pt x="512" y="579"/>
                    <a:pt x="512" y="579"/>
                    <a:pt x="512" y="579"/>
                  </a:cubicBezTo>
                  <a:cubicBezTo>
                    <a:pt x="519" y="581"/>
                    <a:pt x="525" y="596"/>
                    <a:pt x="522" y="601"/>
                  </a:cubicBezTo>
                  <a:cubicBezTo>
                    <a:pt x="472" y="626"/>
                    <a:pt x="443" y="640"/>
                    <a:pt x="409" y="658"/>
                  </a:cubicBezTo>
                  <a:cubicBezTo>
                    <a:pt x="373" y="677"/>
                    <a:pt x="342" y="694"/>
                    <a:pt x="305" y="716"/>
                  </a:cubicBezTo>
                  <a:cubicBezTo>
                    <a:pt x="299" y="716"/>
                    <a:pt x="290" y="703"/>
                    <a:pt x="292" y="695"/>
                  </a:cubicBezTo>
                  <a:cubicBezTo>
                    <a:pt x="309" y="683"/>
                    <a:pt x="309" y="683"/>
                    <a:pt x="309" y="683"/>
                  </a:cubicBezTo>
                  <a:cubicBezTo>
                    <a:pt x="355" y="650"/>
                    <a:pt x="351" y="639"/>
                    <a:pt x="304" y="549"/>
                  </a:cubicBezTo>
                  <a:cubicBezTo>
                    <a:pt x="136" y="233"/>
                    <a:pt x="136" y="233"/>
                    <a:pt x="136" y="233"/>
                  </a:cubicBezTo>
                  <a:cubicBezTo>
                    <a:pt x="97" y="160"/>
                    <a:pt x="87" y="145"/>
                    <a:pt x="47" y="162"/>
                  </a:cubicBezTo>
                  <a:cubicBezTo>
                    <a:pt x="14" y="175"/>
                    <a:pt x="14" y="175"/>
                    <a:pt x="14" y="175"/>
                  </a:cubicBezTo>
                  <a:cubicBezTo>
                    <a:pt x="6" y="173"/>
                    <a:pt x="0" y="160"/>
                    <a:pt x="5" y="153"/>
                  </a:cubicBezTo>
                  <a:cubicBezTo>
                    <a:pt x="47" y="123"/>
                    <a:pt x="100" y="94"/>
                    <a:pt x="171" y="56"/>
                  </a:cubicBezTo>
                  <a:cubicBezTo>
                    <a:pt x="242" y="18"/>
                    <a:pt x="300" y="0"/>
                    <a:pt x="354" y="3"/>
                  </a:cubicBezTo>
                  <a:cubicBezTo>
                    <a:pt x="406" y="7"/>
                    <a:pt x="459" y="36"/>
                    <a:pt x="491" y="95"/>
                  </a:cubicBezTo>
                  <a:cubicBezTo>
                    <a:pt x="532" y="174"/>
                    <a:pt x="504" y="240"/>
                    <a:pt x="477" y="277"/>
                  </a:cubicBezTo>
                  <a:cubicBezTo>
                    <a:pt x="449" y="315"/>
                    <a:pt x="407" y="347"/>
                    <a:pt x="372" y="365"/>
                  </a:cubicBezTo>
                  <a:cubicBezTo>
                    <a:pt x="365" y="366"/>
                    <a:pt x="358" y="353"/>
                    <a:pt x="362" y="349"/>
                  </a:cubicBezTo>
                  <a:cubicBezTo>
                    <a:pt x="446" y="283"/>
                    <a:pt x="452" y="213"/>
                    <a:pt x="412" y="138"/>
                  </a:cubicBezTo>
                  <a:cubicBezTo>
                    <a:pt x="368" y="55"/>
                    <a:pt x="291" y="27"/>
                    <a:pt x="201" y="74"/>
                  </a:cubicBezTo>
                  <a:cubicBezTo>
                    <a:pt x="156" y="98"/>
                    <a:pt x="157" y="102"/>
                    <a:pt x="171" y="129"/>
                  </a:cubicBezTo>
                  <a:lnTo>
                    <a:pt x="374" y="5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2" name="Freeform 250"/>
            <p:cNvSpPr>
              <a:spLocks/>
            </p:cNvSpPr>
            <p:nvPr/>
          </p:nvSpPr>
          <p:spPr bwMode="auto">
            <a:xfrm>
              <a:off x="7150" y="103"/>
              <a:ext cx="82" cy="96"/>
            </a:xfrm>
            <a:custGeom>
              <a:avLst/>
              <a:gdLst>
                <a:gd name="T0" fmla="*/ 119 w 645"/>
                <a:gd name="T1" fmla="*/ 248 h 750"/>
                <a:gd name="T2" fmla="*/ 26 w 645"/>
                <a:gd name="T3" fmla="*/ 150 h 750"/>
                <a:gd name="T4" fmla="*/ 10 w 645"/>
                <a:gd name="T5" fmla="*/ 153 h 750"/>
                <a:gd name="T6" fmla="*/ 5 w 645"/>
                <a:gd name="T7" fmla="*/ 129 h 750"/>
                <a:gd name="T8" fmla="*/ 115 w 645"/>
                <a:gd name="T9" fmla="*/ 97 h 750"/>
                <a:gd name="T10" fmla="*/ 289 w 645"/>
                <a:gd name="T11" fmla="*/ 42 h 750"/>
                <a:gd name="T12" fmla="*/ 413 w 645"/>
                <a:gd name="T13" fmla="*/ 0 h 750"/>
                <a:gd name="T14" fmla="*/ 467 w 645"/>
                <a:gd name="T15" fmla="*/ 118 h 750"/>
                <a:gd name="T16" fmla="*/ 444 w 645"/>
                <a:gd name="T17" fmla="*/ 127 h 750"/>
                <a:gd name="T18" fmla="*/ 346 w 645"/>
                <a:gd name="T19" fmla="*/ 62 h 750"/>
                <a:gd name="T20" fmla="*/ 254 w 645"/>
                <a:gd name="T21" fmla="*/ 84 h 750"/>
                <a:gd name="T22" fmla="*/ 188 w 645"/>
                <a:gd name="T23" fmla="*/ 105 h 750"/>
                <a:gd name="T24" fmla="*/ 172 w 645"/>
                <a:gd name="T25" fmla="*/ 151 h 750"/>
                <a:gd name="T26" fmla="*/ 230 w 645"/>
                <a:gd name="T27" fmla="*/ 336 h 750"/>
                <a:gd name="T28" fmla="*/ 269 w 645"/>
                <a:gd name="T29" fmla="*/ 353 h 750"/>
                <a:gd name="T30" fmla="*/ 323 w 645"/>
                <a:gd name="T31" fmla="*/ 336 h 750"/>
                <a:gd name="T32" fmla="*/ 400 w 645"/>
                <a:gd name="T33" fmla="*/ 305 h 750"/>
                <a:gd name="T34" fmla="*/ 412 w 645"/>
                <a:gd name="T35" fmla="*/ 266 h 750"/>
                <a:gd name="T36" fmla="*/ 407 w 645"/>
                <a:gd name="T37" fmla="*/ 225 h 750"/>
                <a:gd name="T38" fmla="*/ 431 w 645"/>
                <a:gd name="T39" fmla="*/ 219 h 750"/>
                <a:gd name="T40" fmla="*/ 457 w 645"/>
                <a:gd name="T41" fmla="*/ 313 h 750"/>
                <a:gd name="T42" fmla="*/ 489 w 645"/>
                <a:gd name="T43" fmla="*/ 401 h 750"/>
                <a:gd name="T44" fmla="*/ 465 w 645"/>
                <a:gd name="T45" fmla="*/ 410 h 750"/>
                <a:gd name="T46" fmla="*/ 445 w 645"/>
                <a:gd name="T47" fmla="*/ 376 h 750"/>
                <a:gd name="T48" fmla="*/ 406 w 645"/>
                <a:gd name="T49" fmla="*/ 350 h 750"/>
                <a:gd name="T50" fmla="*/ 333 w 645"/>
                <a:gd name="T51" fmla="*/ 368 h 750"/>
                <a:gd name="T52" fmla="*/ 279 w 645"/>
                <a:gd name="T53" fmla="*/ 385 h 750"/>
                <a:gd name="T54" fmla="*/ 257 w 645"/>
                <a:gd name="T55" fmla="*/ 420 h 750"/>
                <a:gd name="T56" fmla="*/ 298 w 645"/>
                <a:gd name="T57" fmla="*/ 550 h 750"/>
                <a:gd name="T58" fmla="*/ 346 w 645"/>
                <a:gd name="T59" fmla="*/ 641 h 750"/>
                <a:gd name="T60" fmla="*/ 465 w 645"/>
                <a:gd name="T61" fmla="*/ 626 h 750"/>
                <a:gd name="T62" fmla="*/ 579 w 645"/>
                <a:gd name="T63" fmla="*/ 575 h 750"/>
                <a:gd name="T64" fmla="*/ 616 w 645"/>
                <a:gd name="T65" fmla="*/ 465 h 750"/>
                <a:gd name="T66" fmla="*/ 641 w 645"/>
                <a:gd name="T67" fmla="*/ 464 h 750"/>
                <a:gd name="T68" fmla="*/ 640 w 645"/>
                <a:gd name="T69" fmla="*/ 606 h 750"/>
                <a:gd name="T70" fmla="*/ 391 w 645"/>
                <a:gd name="T71" fmla="*/ 681 h 750"/>
                <a:gd name="T72" fmla="*/ 308 w 645"/>
                <a:gd name="T73" fmla="*/ 708 h 750"/>
                <a:gd name="T74" fmla="*/ 183 w 645"/>
                <a:gd name="T75" fmla="*/ 750 h 750"/>
                <a:gd name="T76" fmla="*/ 174 w 645"/>
                <a:gd name="T77" fmla="*/ 728 h 750"/>
                <a:gd name="T78" fmla="*/ 203 w 645"/>
                <a:gd name="T79" fmla="*/ 715 h 750"/>
                <a:gd name="T80" fmla="*/ 224 w 645"/>
                <a:gd name="T81" fmla="*/ 581 h 750"/>
                <a:gd name="T82" fmla="*/ 119 w 645"/>
                <a:gd name="T83" fmla="*/ 24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5" h="750">
                  <a:moveTo>
                    <a:pt x="119" y="248"/>
                  </a:moveTo>
                  <a:cubicBezTo>
                    <a:pt x="89" y="152"/>
                    <a:pt x="82" y="139"/>
                    <a:pt x="26" y="150"/>
                  </a:cubicBezTo>
                  <a:cubicBezTo>
                    <a:pt x="10" y="153"/>
                    <a:pt x="10" y="153"/>
                    <a:pt x="10" y="153"/>
                  </a:cubicBezTo>
                  <a:cubicBezTo>
                    <a:pt x="4" y="151"/>
                    <a:pt x="0" y="133"/>
                    <a:pt x="5" y="129"/>
                  </a:cubicBezTo>
                  <a:cubicBezTo>
                    <a:pt x="45" y="118"/>
                    <a:pt x="77" y="109"/>
                    <a:pt x="115" y="97"/>
                  </a:cubicBezTo>
                  <a:cubicBezTo>
                    <a:pt x="289" y="42"/>
                    <a:pt x="289" y="42"/>
                    <a:pt x="289" y="42"/>
                  </a:cubicBezTo>
                  <a:cubicBezTo>
                    <a:pt x="348" y="23"/>
                    <a:pt x="403" y="6"/>
                    <a:pt x="413" y="0"/>
                  </a:cubicBezTo>
                  <a:cubicBezTo>
                    <a:pt x="423" y="14"/>
                    <a:pt x="450" y="79"/>
                    <a:pt x="467" y="118"/>
                  </a:cubicBezTo>
                  <a:cubicBezTo>
                    <a:pt x="465" y="125"/>
                    <a:pt x="450" y="131"/>
                    <a:pt x="444" y="127"/>
                  </a:cubicBezTo>
                  <a:cubicBezTo>
                    <a:pt x="417" y="88"/>
                    <a:pt x="398" y="58"/>
                    <a:pt x="346" y="62"/>
                  </a:cubicBezTo>
                  <a:cubicBezTo>
                    <a:pt x="325" y="63"/>
                    <a:pt x="295" y="72"/>
                    <a:pt x="254" y="84"/>
                  </a:cubicBezTo>
                  <a:cubicBezTo>
                    <a:pt x="188" y="105"/>
                    <a:pt x="188" y="105"/>
                    <a:pt x="188" y="105"/>
                  </a:cubicBezTo>
                  <a:cubicBezTo>
                    <a:pt x="160" y="114"/>
                    <a:pt x="161" y="116"/>
                    <a:pt x="172" y="151"/>
                  </a:cubicBezTo>
                  <a:cubicBezTo>
                    <a:pt x="230" y="336"/>
                    <a:pt x="230" y="336"/>
                    <a:pt x="230" y="336"/>
                  </a:cubicBezTo>
                  <a:cubicBezTo>
                    <a:pt x="238" y="362"/>
                    <a:pt x="241" y="361"/>
                    <a:pt x="269" y="353"/>
                  </a:cubicBezTo>
                  <a:cubicBezTo>
                    <a:pt x="323" y="336"/>
                    <a:pt x="323" y="336"/>
                    <a:pt x="323" y="336"/>
                  </a:cubicBezTo>
                  <a:cubicBezTo>
                    <a:pt x="362" y="323"/>
                    <a:pt x="390" y="312"/>
                    <a:pt x="400" y="305"/>
                  </a:cubicBezTo>
                  <a:cubicBezTo>
                    <a:pt x="409" y="298"/>
                    <a:pt x="414" y="290"/>
                    <a:pt x="412" y="266"/>
                  </a:cubicBezTo>
                  <a:cubicBezTo>
                    <a:pt x="407" y="225"/>
                    <a:pt x="407" y="225"/>
                    <a:pt x="407" y="225"/>
                  </a:cubicBezTo>
                  <a:cubicBezTo>
                    <a:pt x="410" y="218"/>
                    <a:pt x="426" y="213"/>
                    <a:pt x="431" y="219"/>
                  </a:cubicBezTo>
                  <a:cubicBezTo>
                    <a:pt x="438" y="241"/>
                    <a:pt x="446" y="278"/>
                    <a:pt x="457" y="313"/>
                  </a:cubicBezTo>
                  <a:cubicBezTo>
                    <a:pt x="468" y="347"/>
                    <a:pt x="482" y="381"/>
                    <a:pt x="489" y="401"/>
                  </a:cubicBezTo>
                  <a:cubicBezTo>
                    <a:pt x="487" y="409"/>
                    <a:pt x="471" y="414"/>
                    <a:pt x="465" y="410"/>
                  </a:cubicBezTo>
                  <a:cubicBezTo>
                    <a:pt x="445" y="376"/>
                    <a:pt x="445" y="376"/>
                    <a:pt x="445" y="376"/>
                  </a:cubicBezTo>
                  <a:cubicBezTo>
                    <a:pt x="436" y="361"/>
                    <a:pt x="426" y="349"/>
                    <a:pt x="406" y="350"/>
                  </a:cubicBezTo>
                  <a:cubicBezTo>
                    <a:pt x="391" y="350"/>
                    <a:pt x="369" y="356"/>
                    <a:pt x="333" y="368"/>
                  </a:cubicBezTo>
                  <a:cubicBezTo>
                    <a:pt x="279" y="385"/>
                    <a:pt x="279" y="385"/>
                    <a:pt x="279" y="385"/>
                  </a:cubicBezTo>
                  <a:cubicBezTo>
                    <a:pt x="251" y="394"/>
                    <a:pt x="249" y="395"/>
                    <a:pt x="257" y="420"/>
                  </a:cubicBezTo>
                  <a:cubicBezTo>
                    <a:pt x="298" y="550"/>
                    <a:pt x="298" y="550"/>
                    <a:pt x="298" y="550"/>
                  </a:cubicBezTo>
                  <a:cubicBezTo>
                    <a:pt x="313" y="599"/>
                    <a:pt x="326" y="630"/>
                    <a:pt x="346" y="641"/>
                  </a:cubicBezTo>
                  <a:cubicBezTo>
                    <a:pt x="360" y="648"/>
                    <a:pt x="383" y="652"/>
                    <a:pt x="465" y="626"/>
                  </a:cubicBezTo>
                  <a:cubicBezTo>
                    <a:pt x="536" y="604"/>
                    <a:pt x="561" y="592"/>
                    <a:pt x="579" y="575"/>
                  </a:cubicBezTo>
                  <a:cubicBezTo>
                    <a:pt x="592" y="561"/>
                    <a:pt x="607" y="520"/>
                    <a:pt x="616" y="465"/>
                  </a:cubicBezTo>
                  <a:cubicBezTo>
                    <a:pt x="621" y="458"/>
                    <a:pt x="635" y="457"/>
                    <a:pt x="641" y="464"/>
                  </a:cubicBezTo>
                  <a:cubicBezTo>
                    <a:pt x="645" y="498"/>
                    <a:pt x="644" y="577"/>
                    <a:pt x="640" y="606"/>
                  </a:cubicBezTo>
                  <a:cubicBezTo>
                    <a:pt x="556" y="630"/>
                    <a:pt x="474" y="655"/>
                    <a:pt x="391" y="681"/>
                  </a:cubicBezTo>
                  <a:cubicBezTo>
                    <a:pt x="308" y="708"/>
                    <a:pt x="308" y="708"/>
                    <a:pt x="308" y="708"/>
                  </a:cubicBezTo>
                  <a:cubicBezTo>
                    <a:pt x="268" y="720"/>
                    <a:pt x="237" y="731"/>
                    <a:pt x="183" y="750"/>
                  </a:cubicBezTo>
                  <a:cubicBezTo>
                    <a:pt x="177" y="749"/>
                    <a:pt x="170" y="735"/>
                    <a:pt x="174" y="728"/>
                  </a:cubicBezTo>
                  <a:cubicBezTo>
                    <a:pt x="203" y="715"/>
                    <a:pt x="203" y="715"/>
                    <a:pt x="203" y="715"/>
                  </a:cubicBezTo>
                  <a:cubicBezTo>
                    <a:pt x="255" y="694"/>
                    <a:pt x="255" y="678"/>
                    <a:pt x="224" y="581"/>
                  </a:cubicBezTo>
                  <a:lnTo>
                    <a:pt x="119" y="2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3" name="Freeform 251"/>
            <p:cNvSpPr>
              <a:spLocks noEditPoints="1"/>
            </p:cNvSpPr>
            <p:nvPr/>
          </p:nvSpPr>
          <p:spPr bwMode="auto">
            <a:xfrm>
              <a:off x="7225" y="93"/>
              <a:ext cx="88" cy="86"/>
            </a:xfrm>
            <a:custGeom>
              <a:avLst/>
              <a:gdLst>
                <a:gd name="T0" fmla="*/ 95 w 683"/>
                <a:gd name="T1" fmla="*/ 172 h 675"/>
                <a:gd name="T2" fmla="*/ 40 w 683"/>
                <a:gd name="T3" fmla="*/ 64 h 675"/>
                <a:gd name="T4" fmla="*/ 9 w 683"/>
                <a:gd name="T5" fmla="*/ 64 h 675"/>
                <a:gd name="T6" fmla="*/ 7 w 683"/>
                <a:gd name="T7" fmla="*/ 40 h 675"/>
                <a:gd name="T8" fmla="*/ 221 w 683"/>
                <a:gd name="T9" fmla="*/ 8 h 675"/>
                <a:gd name="T10" fmla="*/ 385 w 683"/>
                <a:gd name="T11" fmla="*/ 19 h 675"/>
                <a:gd name="T12" fmla="*/ 480 w 683"/>
                <a:gd name="T13" fmla="*/ 146 h 675"/>
                <a:gd name="T14" fmla="*/ 378 w 683"/>
                <a:gd name="T15" fmla="*/ 320 h 675"/>
                <a:gd name="T16" fmla="*/ 385 w 683"/>
                <a:gd name="T17" fmla="*/ 343 h 675"/>
                <a:gd name="T18" fmla="*/ 607 w 683"/>
                <a:gd name="T19" fmla="*/ 578 h 675"/>
                <a:gd name="T20" fmla="*/ 677 w 683"/>
                <a:gd name="T21" fmla="*/ 598 h 675"/>
                <a:gd name="T22" fmla="*/ 679 w 683"/>
                <a:gd name="T23" fmla="*/ 611 h 675"/>
                <a:gd name="T24" fmla="*/ 637 w 683"/>
                <a:gd name="T25" fmla="*/ 620 h 675"/>
                <a:gd name="T26" fmla="*/ 424 w 683"/>
                <a:gd name="T27" fmla="*/ 521 h 675"/>
                <a:gd name="T28" fmla="*/ 313 w 683"/>
                <a:gd name="T29" fmla="*/ 386 h 675"/>
                <a:gd name="T30" fmla="*/ 242 w 683"/>
                <a:gd name="T31" fmla="*/ 362 h 675"/>
                <a:gd name="T32" fmla="*/ 199 w 683"/>
                <a:gd name="T33" fmla="*/ 388 h 675"/>
                <a:gd name="T34" fmla="*/ 212 w 683"/>
                <a:gd name="T35" fmla="*/ 510 h 675"/>
                <a:gd name="T36" fmla="*/ 283 w 683"/>
                <a:gd name="T37" fmla="*/ 624 h 675"/>
                <a:gd name="T38" fmla="*/ 303 w 683"/>
                <a:gd name="T39" fmla="*/ 625 h 675"/>
                <a:gd name="T40" fmla="*/ 304 w 683"/>
                <a:gd name="T41" fmla="*/ 649 h 675"/>
                <a:gd name="T42" fmla="*/ 189 w 683"/>
                <a:gd name="T43" fmla="*/ 659 h 675"/>
                <a:gd name="T44" fmla="*/ 69 w 683"/>
                <a:gd name="T45" fmla="*/ 675 h 675"/>
                <a:gd name="T46" fmla="*/ 64 w 683"/>
                <a:gd name="T47" fmla="*/ 651 h 675"/>
                <a:gd name="T48" fmla="*/ 88 w 683"/>
                <a:gd name="T49" fmla="*/ 645 h 675"/>
                <a:gd name="T50" fmla="*/ 133 w 683"/>
                <a:gd name="T51" fmla="*/ 519 h 675"/>
                <a:gd name="T52" fmla="*/ 95 w 683"/>
                <a:gd name="T53" fmla="*/ 172 h 675"/>
                <a:gd name="T54" fmla="*/ 189 w 683"/>
                <a:gd name="T55" fmla="*/ 302 h 675"/>
                <a:gd name="T56" fmla="*/ 195 w 683"/>
                <a:gd name="T57" fmla="*/ 333 h 675"/>
                <a:gd name="T58" fmla="*/ 262 w 683"/>
                <a:gd name="T59" fmla="*/ 331 h 675"/>
                <a:gd name="T60" fmla="*/ 359 w 683"/>
                <a:gd name="T61" fmla="*/ 295 h 675"/>
                <a:gd name="T62" fmla="*/ 394 w 683"/>
                <a:gd name="T63" fmla="*/ 170 h 675"/>
                <a:gd name="T64" fmla="*/ 223 w 683"/>
                <a:gd name="T65" fmla="*/ 38 h 675"/>
                <a:gd name="T66" fmla="*/ 164 w 683"/>
                <a:gd name="T67" fmla="*/ 76 h 675"/>
                <a:gd name="T68" fmla="*/ 189 w 683"/>
                <a:gd name="T69" fmla="*/ 30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3" h="675">
                  <a:moveTo>
                    <a:pt x="95" y="172"/>
                  </a:moveTo>
                  <a:cubicBezTo>
                    <a:pt x="85" y="81"/>
                    <a:pt x="80" y="65"/>
                    <a:pt x="40" y="64"/>
                  </a:cubicBezTo>
                  <a:cubicBezTo>
                    <a:pt x="9" y="64"/>
                    <a:pt x="9" y="64"/>
                    <a:pt x="9" y="64"/>
                  </a:cubicBezTo>
                  <a:cubicBezTo>
                    <a:pt x="1" y="60"/>
                    <a:pt x="0" y="44"/>
                    <a:pt x="7" y="40"/>
                  </a:cubicBezTo>
                  <a:cubicBezTo>
                    <a:pt x="61" y="29"/>
                    <a:pt x="127" y="18"/>
                    <a:pt x="221" y="8"/>
                  </a:cubicBezTo>
                  <a:cubicBezTo>
                    <a:pt x="281" y="2"/>
                    <a:pt x="339" y="0"/>
                    <a:pt x="385" y="19"/>
                  </a:cubicBezTo>
                  <a:cubicBezTo>
                    <a:pt x="434" y="39"/>
                    <a:pt x="473" y="78"/>
                    <a:pt x="480" y="146"/>
                  </a:cubicBezTo>
                  <a:cubicBezTo>
                    <a:pt x="490" y="237"/>
                    <a:pt x="424" y="295"/>
                    <a:pt x="378" y="320"/>
                  </a:cubicBezTo>
                  <a:cubicBezTo>
                    <a:pt x="373" y="326"/>
                    <a:pt x="379" y="335"/>
                    <a:pt x="385" y="343"/>
                  </a:cubicBezTo>
                  <a:cubicBezTo>
                    <a:pt x="476" y="459"/>
                    <a:pt x="535" y="530"/>
                    <a:pt x="607" y="578"/>
                  </a:cubicBezTo>
                  <a:cubicBezTo>
                    <a:pt x="625" y="590"/>
                    <a:pt x="650" y="598"/>
                    <a:pt x="677" y="598"/>
                  </a:cubicBezTo>
                  <a:cubicBezTo>
                    <a:pt x="682" y="599"/>
                    <a:pt x="683" y="607"/>
                    <a:pt x="679" y="611"/>
                  </a:cubicBezTo>
                  <a:cubicBezTo>
                    <a:pt x="671" y="615"/>
                    <a:pt x="655" y="618"/>
                    <a:pt x="637" y="620"/>
                  </a:cubicBezTo>
                  <a:cubicBezTo>
                    <a:pt x="555" y="629"/>
                    <a:pt x="503" y="611"/>
                    <a:pt x="424" y="521"/>
                  </a:cubicBezTo>
                  <a:cubicBezTo>
                    <a:pt x="395" y="488"/>
                    <a:pt x="348" y="426"/>
                    <a:pt x="313" y="386"/>
                  </a:cubicBezTo>
                  <a:cubicBezTo>
                    <a:pt x="297" y="366"/>
                    <a:pt x="280" y="358"/>
                    <a:pt x="242" y="362"/>
                  </a:cubicBezTo>
                  <a:cubicBezTo>
                    <a:pt x="198" y="367"/>
                    <a:pt x="196" y="368"/>
                    <a:pt x="199" y="388"/>
                  </a:cubicBezTo>
                  <a:cubicBezTo>
                    <a:pt x="212" y="510"/>
                    <a:pt x="212" y="510"/>
                    <a:pt x="212" y="510"/>
                  </a:cubicBezTo>
                  <a:cubicBezTo>
                    <a:pt x="223" y="611"/>
                    <a:pt x="226" y="622"/>
                    <a:pt x="283" y="624"/>
                  </a:cubicBezTo>
                  <a:cubicBezTo>
                    <a:pt x="303" y="625"/>
                    <a:pt x="303" y="625"/>
                    <a:pt x="303" y="625"/>
                  </a:cubicBezTo>
                  <a:cubicBezTo>
                    <a:pt x="310" y="629"/>
                    <a:pt x="310" y="646"/>
                    <a:pt x="304" y="649"/>
                  </a:cubicBezTo>
                  <a:cubicBezTo>
                    <a:pt x="261" y="652"/>
                    <a:pt x="228" y="655"/>
                    <a:pt x="189" y="659"/>
                  </a:cubicBezTo>
                  <a:cubicBezTo>
                    <a:pt x="149" y="663"/>
                    <a:pt x="114" y="668"/>
                    <a:pt x="69" y="675"/>
                  </a:cubicBezTo>
                  <a:cubicBezTo>
                    <a:pt x="63" y="673"/>
                    <a:pt x="59" y="658"/>
                    <a:pt x="64" y="651"/>
                  </a:cubicBezTo>
                  <a:cubicBezTo>
                    <a:pt x="88" y="645"/>
                    <a:pt x="88" y="645"/>
                    <a:pt x="88" y="645"/>
                  </a:cubicBezTo>
                  <a:cubicBezTo>
                    <a:pt x="143" y="633"/>
                    <a:pt x="144" y="620"/>
                    <a:pt x="133" y="519"/>
                  </a:cubicBezTo>
                  <a:lnTo>
                    <a:pt x="95" y="172"/>
                  </a:lnTo>
                  <a:close/>
                  <a:moveTo>
                    <a:pt x="189" y="302"/>
                  </a:moveTo>
                  <a:cubicBezTo>
                    <a:pt x="191" y="319"/>
                    <a:pt x="192" y="330"/>
                    <a:pt x="195" y="333"/>
                  </a:cubicBezTo>
                  <a:cubicBezTo>
                    <a:pt x="199" y="336"/>
                    <a:pt x="213" y="336"/>
                    <a:pt x="262" y="331"/>
                  </a:cubicBezTo>
                  <a:cubicBezTo>
                    <a:pt x="297" y="327"/>
                    <a:pt x="334" y="319"/>
                    <a:pt x="359" y="295"/>
                  </a:cubicBezTo>
                  <a:cubicBezTo>
                    <a:pt x="383" y="272"/>
                    <a:pt x="401" y="235"/>
                    <a:pt x="394" y="170"/>
                  </a:cubicBezTo>
                  <a:cubicBezTo>
                    <a:pt x="386" y="94"/>
                    <a:pt x="331" y="26"/>
                    <a:pt x="223" y="38"/>
                  </a:cubicBezTo>
                  <a:cubicBezTo>
                    <a:pt x="164" y="45"/>
                    <a:pt x="161" y="49"/>
                    <a:pt x="164" y="76"/>
                  </a:cubicBezTo>
                  <a:lnTo>
                    <a:pt x="189" y="3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4" name="Freeform 252"/>
            <p:cNvSpPr>
              <a:spLocks/>
            </p:cNvSpPr>
            <p:nvPr/>
          </p:nvSpPr>
          <p:spPr bwMode="auto">
            <a:xfrm>
              <a:off x="7305" y="91"/>
              <a:ext cx="36" cy="84"/>
            </a:xfrm>
            <a:custGeom>
              <a:avLst/>
              <a:gdLst>
                <a:gd name="T0" fmla="*/ 111 w 286"/>
                <a:gd name="T1" fmla="*/ 153 h 656"/>
                <a:gd name="T2" fmla="*/ 58 w 286"/>
                <a:gd name="T3" fmla="*/ 27 h 656"/>
                <a:gd name="T4" fmla="*/ 34 w 286"/>
                <a:gd name="T5" fmla="*/ 24 h 656"/>
                <a:gd name="T6" fmla="*/ 37 w 286"/>
                <a:gd name="T7" fmla="*/ 0 h 656"/>
                <a:gd name="T8" fmla="*/ 159 w 286"/>
                <a:gd name="T9" fmla="*/ 8 h 656"/>
                <a:gd name="T10" fmla="*/ 279 w 286"/>
                <a:gd name="T11" fmla="*/ 11 h 656"/>
                <a:gd name="T12" fmla="*/ 280 w 286"/>
                <a:gd name="T13" fmla="*/ 35 h 656"/>
                <a:gd name="T14" fmla="*/ 256 w 286"/>
                <a:gd name="T15" fmla="*/ 36 h 656"/>
                <a:gd name="T16" fmla="*/ 191 w 286"/>
                <a:gd name="T17" fmla="*/ 157 h 656"/>
                <a:gd name="T18" fmla="*/ 175 w 286"/>
                <a:gd name="T19" fmla="*/ 502 h 656"/>
                <a:gd name="T20" fmla="*/ 229 w 286"/>
                <a:gd name="T21" fmla="*/ 628 h 656"/>
                <a:gd name="T22" fmla="*/ 253 w 286"/>
                <a:gd name="T23" fmla="*/ 632 h 656"/>
                <a:gd name="T24" fmla="*/ 250 w 286"/>
                <a:gd name="T25" fmla="*/ 656 h 656"/>
                <a:gd name="T26" fmla="*/ 130 w 286"/>
                <a:gd name="T27" fmla="*/ 648 h 656"/>
                <a:gd name="T28" fmla="*/ 7 w 286"/>
                <a:gd name="T29" fmla="*/ 645 h 656"/>
                <a:gd name="T30" fmla="*/ 6 w 286"/>
                <a:gd name="T31" fmla="*/ 621 h 656"/>
                <a:gd name="T32" fmla="*/ 31 w 286"/>
                <a:gd name="T33" fmla="*/ 619 h 656"/>
                <a:gd name="T34" fmla="*/ 96 w 286"/>
                <a:gd name="T35" fmla="*/ 498 h 656"/>
                <a:gd name="T36" fmla="*/ 111 w 286"/>
                <a:gd name="T37" fmla="*/ 1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656">
                  <a:moveTo>
                    <a:pt x="111" y="153"/>
                  </a:moveTo>
                  <a:cubicBezTo>
                    <a:pt x="116" y="51"/>
                    <a:pt x="115" y="34"/>
                    <a:pt x="58" y="27"/>
                  </a:cubicBezTo>
                  <a:cubicBezTo>
                    <a:pt x="34" y="24"/>
                    <a:pt x="34" y="24"/>
                    <a:pt x="34" y="24"/>
                  </a:cubicBezTo>
                  <a:cubicBezTo>
                    <a:pt x="28" y="20"/>
                    <a:pt x="31" y="2"/>
                    <a:pt x="37" y="0"/>
                  </a:cubicBezTo>
                  <a:cubicBezTo>
                    <a:pt x="85" y="4"/>
                    <a:pt x="118" y="6"/>
                    <a:pt x="159" y="8"/>
                  </a:cubicBezTo>
                  <a:cubicBezTo>
                    <a:pt x="198" y="10"/>
                    <a:pt x="231" y="10"/>
                    <a:pt x="279" y="11"/>
                  </a:cubicBezTo>
                  <a:cubicBezTo>
                    <a:pt x="285" y="14"/>
                    <a:pt x="286" y="31"/>
                    <a:pt x="280" y="35"/>
                  </a:cubicBezTo>
                  <a:cubicBezTo>
                    <a:pt x="256" y="36"/>
                    <a:pt x="256" y="36"/>
                    <a:pt x="256" y="36"/>
                  </a:cubicBezTo>
                  <a:cubicBezTo>
                    <a:pt x="198" y="38"/>
                    <a:pt x="196" y="54"/>
                    <a:pt x="191" y="157"/>
                  </a:cubicBezTo>
                  <a:cubicBezTo>
                    <a:pt x="175" y="502"/>
                    <a:pt x="175" y="502"/>
                    <a:pt x="175" y="502"/>
                  </a:cubicBezTo>
                  <a:cubicBezTo>
                    <a:pt x="170" y="605"/>
                    <a:pt x="172" y="618"/>
                    <a:pt x="229" y="628"/>
                  </a:cubicBezTo>
                  <a:cubicBezTo>
                    <a:pt x="253" y="632"/>
                    <a:pt x="253" y="632"/>
                    <a:pt x="253" y="632"/>
                  </a:cubicBezTo>
                  <a:cubicBezTo>
                    <a:pt x="258" y="636"/>
                    <a:pt x="256" y="653"/>
                    <a:pt x="250" y="656"/>
                  </a:cubicBezTo>
                  <a:cubicBezTo>
                    <a:pt x="201" y="652"/>
                    <a:pt x="168" y="649"/>
                    <a:pt x="130" y="648"/>
                  </a:cubicBezTo>
                  <a:cubicBezTo>
                    <a:pt x="89" y="646"/>
                    <a:pt x="56" y="645"/>
                    <a:pt x="7" y="645"/>
                  </a:cubicBezTo>
                  <a:cubicBezTo>
                    <a:pt x="2" y="642"/>
                    <a:pt x="0" y="626"/>
                    <a:pt x="6" y="621"/>
                  </a:cubicBezTo>
                  <a:cubicBezTo>
                    <a:pt x="31" y="619"/>
                    <a:pt x="31" y="619"/>
                    <a:pt x="31" y="619"/>
                  </a:cubicBezTo>
                  <a:cubicBezTo>
                    <a:pt x="88" y="615"/>
                    <a:pt x="91" y="601"/>
                    <a:pt x="96" y="498"/>
                  </a:cubicBezTo>
                  <a:lnTo>
                    <a:pt x="111" y="1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5" name="Freeform 253"/>
            <p:cNvSpPr>
              <a:spLocks noEditPoints="1"/>
            </p:cNvSpPr>
            <p:nvPr/>
          </p:nvSpPr>
          <p:spPr bwMode="auto">
            <a:xfrm>
              <a:off x="7343" y="95"/>
              <a:ext cx="95" cy="94"/>
            </a:xfrm>
            <a:custGeom>
              <a:avLst/>
              <a:gdLst>
                <a:gd name="T0" fmla="*/ 39 w 744"/>
                <a:gd name="T1" fmla="*/ 301 h 741"/>
                <a:gd name="T2" fmla="*/ 452 w 744"/>
                <a:gd name="T3" fmla="*/ 45 h 741"/>
                <a:gd name="T4" fmla="*/ 706 w 744"/>
                <a:gd name="T5" fmla="*/ 445 h 741"/>
                <a:gd name="T6" fmla="*/ 302 w 744"/>
                <a:gd name="T7" fmla="*/ 699 h 741"/>
                <a:gd name="T8" fmla="*/ 39 w 744"/>
                <a:gd name="T9" fmla="*/ 301 h 741"/>
                <a:gd name="T10" fmla="*/ 605 w 744"/>
                <a:gd name="T11" fmla="*/ 452 h 741"/>
                <a:gd name="T12" fmla="*/ 430 w 744"/>
                <a:gd name="T13" fmla="*/ 70 h 741"/>
                <a:gd name="T14" fmla="*/ 141 w 744"/>
                <a:gd name="T15" fmla="*/ 293 h 741"/>
                <a:gd name="T16" fmla="*/ 321 w 744"/>
                <a:gd name="T17" fmla="*/ 673 h 741"/>
                <a:gd name="T18" fmla="*/ 605 w 744"/>
                <a:gd name="T19" fmla="*/ 45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1">
                  <a:moveTo>
                    <a:pt x="39" y="301"/>
                  </a:moveTo>
                  <a:cubicBezTo>
                    <a:pt x="83" y="112"/>
                    <a:pt x="258" y="0"/>
                    <a:pt x="452" y="45"/>
                  </a:cubicBezTo>
                  <a:cubicBezTo>
                    <a:pt x="671" y="95"/>
                    <a:pt x="744" y="278"/>
                    <a:pt x="706" y="445"/>
                  </a:cubicBezTo>
                  <a:cubicBezTo>
                    <a:pt x="662" y="635"/>
                    <a:pt x="485" y="741"/>
                    <a:pt x="302" y="699"/>
                  </a:cubicBezTo>
                  <a:cubicBezTo>
                    <a:pt x="92" y="651"/>
                    <a:pt x="0" y="471"/>
                    <a:pt x="39" y="301"/>
                  </a:cubicBezTo>
                  <a:close/>
                  <a:moveTo>
                    <a:pt x="605" y="452"/>
                  </a:moveTo>
                  <a:cubicBezTo>
                    <a:pt x="641" y="296"/>
                    <a:pt x="610" y="112"/>
                    <a:pt x="430" y="70"/>
                  </a:cubicBezTo>
                  <a:cubicBezTo>
                    <a:pt x="331" y="48"/>
                    <a:pt x="188" y="86"/>
                    <a:pt x="141" y="293"/>
                  </a:cubicBezTo>
                  <a:cubicBezTo>
                    <a:pt x="108" y="432"/>
                    <a:pt x="135" y="630"/>
                    <a:pt x="321" y="673"/>
                  </a:cubicBezTo>
                  <a:cubicBezTo>
                    <a:pt x="435" y="699"/>
                    <a:pt x="562" y="638"/>
                    <a:pt x="605" y="4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6" name="Freeform 254"/>
            <p:cNvSpPr>
              <a:spLocks noEditPoints="1"/>
            </p:cNvSpPr>
            <p:nvPr/>
          </p:nvSpPr>
          <p:spPr bwMode="auto">
            <a:xfrm>
              <a:off x="7423" y="120"/>
              <a:ext cx="85" cy="108"/>
            </a:xfrm>
            <a:custGeom>
              <a:avLst/>
              <a:gdLst>
                <a:gd name="T0" fmla="*/ 296 w 665"/>
                <a:gd name="T1" fmla="*/ 160 h 844"/>
                <a:gd name="T2" fmla="*/ 308 w 665"/>
                <a:gd name="T3" fmla="*/ 39 h 844"/>
                <a:gd name="T4" fmla="*/ 282 w 665"/>
                <a:gd name="T5" fmla="*/ 22 h 844"/>
                <a:gd name="T6" fmla="*/ 294 w 665"/>
                <a:gd name="T7" fmla="*/ 0 h 844"/>
                <a:gd name="T8" fmla="*/ 491 w 665"/>
                <a:gd name="T9" fmla="*/ 90 h 844"/>
                <a:gd name="T10" fmla="*/ 623 w 665"/>
                <a:gd name="T11" fmla="*/ 188 h 844"/>
                <a:gd name="T12" fmla="*/ 635 w 665"/>
                <a:gd name="T13" fmla="*/ 345 h 844"/>
                <a:gd name="T14" fmla="*/ 455 w 665"/>
                <a:gd name="T15" fmla="*/ 436 h 844"/>
                <a:gd name="T16" fmla="*/ 449 w 665"/>
                <a:gd name="T17" fmla="*/ 459 h 844"/>
                <a:gd name="T18" fmla="*/ 509 w 665"/>
                <a:gd name="T19" fmla="*/ 777 h 844"/>
                <a:gd name="T20" fmla="*/ 557 w 665"/>
                <a:gd name="T21" fmla="*/ 831 h 844"/>
                <a:gd name="T22" fmla="*/ 552 w 665"/>
                <a:gd name="T23" fmla="*/ 844 h 844"/>
                <a:gd name="T24" fmla="*/ 512 w 665"/>
                <a:gd name="T25" fmla="*/ 829 h 844"/>
                <a:gd name="T26" fmla="*/ 386 w 665"/>
                <a:gd name="T27" fmla="*/ 631 h 844"/>
                <a:gd name="T28" fmla="*/ 365 w 665"/>
                <a:gd name="T29" fmla="*/ 457 h 844"/>
                <a:gd name="T30" fmla="*/ 317 w 665"/>
                <a:gd name="T31" fmla="*/ 399 h 844"/>
                <a:gd name="T32" fmla="*/ 267 w 665"/>
                <a:gd name="T33" fmla="*/ 398 h 844"/>
                <a:gd name="T34" fmla="*/ 213 w 665"/>
                <a:gd name="T35" fmla="*/ 507 h 844"/>
                <a:gd name="T36" fmla="*/ 211 w 665"/>
                <a:gd name="T37" fmla="*/ 642 h 844"/>
                <a:gd name="T38" fmla="*/ 228 w 665"/>
                <a:gd name="T39" fmla="*/ 653 h 844"/>
                <a:gd name="T40" fmla="*/ 216 w 665"/>
                <a:gd name="T41" fmla="*/ 674 h 844"/>
                <a:gd name="T42" fmla="*/ 114 w 665"/>
                <a:gd name="T43" fmla="*/ 620 h 844"/>
                <a:gd name="T44" fmla="*/ 3 w 665"/>
                <a:gd name="T45" fmla="*/ 569 h 844"/>
                <a:gd name="T46" fmla="*/ 13 w 665"/>
                <a:gd name="T47" fmla="*/ 547 h 844"/>
                <a:gd name="T48" fmla="*/ 36 w 665"/>
                <a:gd name="T49" fmla="*/ 555 h 844"/>
                <a:gd name="T50" fmla="*/ 142 w 665"/>
                <a:gd name="T51" fmla="*/ 472 h 844"/>
                <a:gd name="T52" fmla="*/ 296 w 665"/>
                <a:gd name="T53" fmla="*/ 160 h 844"/>
                <a:gd name="T54" fmla="*/ 306 w 665"/>
                <a:gd name="T55" fmla="*/ 319 h 844"/>
                <a:gd name="T56" fmla="*/ 294 w 665"/>
                <a:gd name="T57" fmla="*/ 349 h 844"/>
                <a:gd name="T58" fmla="*/ 352 w 665"/>
                <a:gd name="T59" fmla="*/ 383 h 844"/>
                <a:gd name="T60" fmla="*/ 453 w 665"/>
                <a:gd name="T61" fmla="*/ 405 h 844"/>
                <a:gd name="T62" fmla="*/ 550 w 665"/>
                <a:gd name="T63" fmla="*/ 319 h 844"/>
                <a:gd name="T64" fmla="*/ 477 w 665"/>
                <a:gd name="T65" fmla="*/ 116 h 844"/>
                <a:gd name="T66" fmla="*/ 406 w 665"/>
                <a:gd name="T67" fmla="*/ 116 h 844"/>
                <a:gd name="T68" fmla="*/ 306 w 665"/>
                <a:gd name="T69" fmla="*/ 31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5" h="844">
                  <a:moveTo>
                    <a:pt x="296" y="160"/>
                  </a:moveTo>
                  <a:cubicBezTo>
                    <a:pt x="337" y="77"/>
                    <a:pt x="342" y="61"/>
                    <a:pt x="308" y="39"/>
                  </a:cubicBezTo>
                  <a:cubicBezTo>
                    <a:pt x="282" y="22"/>
                    <a:pt x="282" y="22"/>
                    <a:pt x="282" y="22"/>
                  </a:cubicBezTo>
                  <a:cubicBezTo>
                    <a:pt x="278" y="15"/>
                    <a:pt x="285" y="1"/>
                    <a:pt x="294" y="0"/>
                  </a:cubicBezTo>
                  <a:cubicBezTo>
                    <a:pt x="344" y="20"/>
                    <a:pt x="406" y="47"/>
                    <a:pt x="491" y="90"/>
                  </a:cubicBezTo>
                  <a:cubicBezTo>
                    <a:pt x="545" y="116"/>
                    <a:pt x="594" y="146"/>
                    <a:pt x="623" y="188"/>
                  </a:cubicBezTo>
                  <a:cubicBezTo>
                    <a:pt x="654" y="230"/>
                    <a:pt x="665" y="284"/>
                    <a:pt x="635" y="345"/>
                  </a:cubicBezTo>
                  <a:cubicBezTo>
                    <a:pt x="594" y="428"/>
                    <a:pt x="507" y="441"/>
                    <a:pt x="455" y="436"/>
                  </a:cubicBezTo>
                  <a:cubicBezTo>
                    <a:pt x="448" y="439"/>
                    <a:pt x="448" y="450"/>
                    <a:pt x="449" y="459"/>
                  </a:cubicBezTo>
                  <a:cubicBezTo>
                    <a:pt x="463" y="606"/>
                    <a:pt x="475" y="698"/>
                    <a:pt x="509" y="777"/>
                  </a:cubicBezTo>
                  <a:cubicBezTo>
                    <a:pt x="517" y="798"/>
                    <a:pt x="534" y="818"/>
                    <a:pt x="557" y="831"/>
                  </a:cubicBezTo>
                  <a:cubicBezTo>
                    <a:pt x="561" y="835"/>
                    <a:pt x="558" y="843"/>
                    <a:pt x="552" y="844"/>
                  </a:cubicBezTo>
                  <a:cubicBezTo>
                    <a:pt x="543" y="843"/>
                    <a:pt x="528" y="837"/>
                    <a:pt x="512" y="829"/>
                  </a:cubicBezTo>
                  <a:cubicBezTo>
                    <a:pt x="438" y="793"/>
                    <a:pt x="404" y="749"/>
                    <a:pt x="386" y="631"/>
                  </a:cubicBezTo>
                  <a:cubicBezTo>
                    <a:pt x="379" y="587"/>
                    <a:pt x="373" y="510"/>
                    <a:pt x="365" y="457"/>
                  </a:cubicBezTo>
                  <a:cubicBezTo>
                    <a:pt x="362" y="431"/>
                    <a:pt x="352" y="416"/>
                    <a:pt x="317" y="399"/>
                  </a:cubicBezTo>
                  <a:cubicBezTo>
                    <a:pt x="278" y="379"/>
                    <a:pt x="276" y="379"/>
                    <a:pt x="267" y="398"/>
                  </a:cubicBezTo>
                  <a:cubicBezTo>
                    <a:pt x="213" y="507"/>
                    <a:pt x="213" y="507"/>
                    <a:pt x="213" y="507"/>
                  </a:cubicBezTo>
                  <a:cubicBezTo>
                    <a:pt x="168" y="598"/>
                    <a:pt x="164" y="610"/>
                    <a:pt x="211" y="642"/>
                  </a:cubicBezTo>
                  <a:cubicBezTo>
                    <a:pt x="228" y="653"/>
                    <a:pt x="228" y="653"/>
                    <a:pt x="228" y="653"/>
                  </a:cubicBezTo>
                  <a:cubicBezTo>
                    <a:pt x="231" y="660"/>
                    <a:pt x="222" y="674"/>
                    <a:pt x="216" y="674"/>
                  </a:cubicBezTo>
                  <a:cubicBezTo>
                    <a:pt x="178" y="653"/>
                    <a:pt x="148" y="638"/>
                    <a:pt x="114" y="620"/>
                  </a:cubicBezTo>
                  <a:cubicBezTo>
                    <a:pt x="77" y="602"/>
                    <a:pt x="45" y="588"/>
                    <a:pt x="3" y="569"/>
                  </a:cubicBezTo>
                  <a:cubicBezTo>
                    <a:pt x="0" y="564"/>
                    <a:pt x="4" y="550"/>
                    <a:pt x="13" y="547"/>
                  </a:cubicBezTo>
                  <a:cubicBezTo>
                    <a:pt x="36" y="555"/>
                    <a:pt x="36" y="555"/>
                    <a:pt x="36" y="555"/>
                  </a:cubicBezTo>
                  <a:cubicBezTo>
                    <a:pt x="89" y="574"/>
                    <a:pt x="96" y="563"/>
                    <a:pt x="142" y="472"/>
                  </a:cubicBezTo>
                  <a:lnTo>
                    <a:pt x="296" y="160"/>
                  </a:lnTo>
                  <a:close/>
                  <a:moveTo>
                    <a:pt x="306" y="319"/>
                  </a:moveTo>
                  <a:cubicBezTo>
                    <a:pt x="298" y="335"/>
                    <a:pt x="293" y="345"/>
                    <a:pt x="294" y="349"/>
                  </a:cubicBezTo>
                  <a:cubicBezTo>
                    <a:pt x="295" y="353"/>
                    <a:pt x="308" y="362"/>
                    <a:pt x="352" y="383"/>
                  </a:cubicBezTo>
                  <a:cubicBezTo>
                    <a:pt x="383" y="399"/>
                    <a:pt x="418" y="412"/>
                    <a:pt x="453" y="405"/>
                  </a:cubicBezTo>
                  <a:cubicBezTo>
                    <a:pt x="485" y="398"/>
                    <a:pt x="520" y="378"/>
                    <a:pt x="550" y="319"/>
                  </a:cubicBezTo>
                  <a:cubicBezTo>
                    <a:pt x="584" y="250"/>
                    <a:pt x="573" y="164"/>
                    <a:pt x="477" y="116"/>
                  </a:cubicBezTo>
                  <a:cubicBezTo>
                    <a:pt x="423" y="89"/>
                    <a:pt x="418" y="92"/>
                    <a:pt x="406" y="116"/>
                  </a:cubicBezTo>
                  <a:lnTo>
                    <a:pt x="306" y="3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7" name="Freeform 255"/>
            <p:cNvSpPr>
              <a:spLocks/>
            </p:cNvSpPr>
            <p:nvPr/>
          </p:nvSpPr>
          <p:spPr bwMode="auto">
            <a:xfrm>
              <a:off x="7485" y="160"/>
              <a:ext cx="96" cy="101"/>
            </a:xfrm>
            <a:custGeom>
              <a:avLst/>
              <a:gdLst>
                <a:gd name="T0" fmla="*/ 378 w 750"/>
                <a:gd name="T1" fmla="*/ 163 h 795"/>
                <a:gd name="T2" fmla="*/ 405 w 750"/>
                <a:gd name="T3" fmla="*/ 30 h 795"/>
                <a:gd name="T4" fmla="*/ 394 w 750"/>
                <a:gd name="T5" fmla="*/ 19 h 795"/>
                <a:gd name="T6" fmla="*/ 411 w 750"/>
                <a:gd name="T7" fmla="*/ 1 h 795"/>
                <a:gd name="T8" fmla="*/ 500 w 750"/>
                <a:gd name="T9" fmla="*/ 73 h 795"/>
                <a:gd name="T10" fmla="*/ 644 w 750"/>
                <a:gd name="T11" fmla="*/ 185 h 795"/>
                <a:gd name="T12" fmla="*/ 750 w 750"/>
                <a:gd name="T13" fmla="*/ 262 h 795"/>
                <a:gd name="T14" fmla="*/ 684 w 750"/>
                <a:gd name="T15" fmla="*/ 374 h 795"/>
                <a:gd name="T16" fmla="*/ 663 w 750"/>
                <a:gd name="T17" fmla="*/ 361 h 795"/>
                <a:gd name="T18" fmla="*/ 661 w 750"/>
                <a:gd name="T19" fmla="*/ 243 h 795"/>
                <a:gd name="T20" fmla="*/ 590 w 750"/>
                <a:gd name="T21" fmla="*/ 181 h 795"/>
                <a:gd name="T22" fmla="*/ 535 w 750"/>
                <a:gd name="T23" fmla="*/ 138 h 795"/>
                <a:gd name="T24" fmla="*/ 488 w 750"/>
                <a:gd name="T25" fmla="*/ 151 h 795"/>
                <a:gd name="T26" fmla="*/ 369 w 750"/>
                <a:gd name="T27" fmla="*/ 305 h 795"/>
                <a:gd name="T28" fmla="*/ 378 w 750"/>
                <a:gd name="T29" fmla="*/ 346 h 795"/>
                <a:gd name="T30" fmla="*/ 423 w 750"/>
                <a:gd name="T31" fmla="*/ 380 h 795"/>
                <a:gd name="T32" fmla="*/ 492 w 750"/>
                <a:gd name="T33" fmla="*/ 426 h 795"/>
                <a:gd name="T34" fmla="*/ 531 w 750"/>
                <a:gd name="T35" fmla="*/ 413 h 795"/>
                <a:gd name="T36" fmla="*/ 561 w 750"/>
                <a:gd name="T37" fmla="*/ 386 h 795"/>
                <a:gd name="T38" fmla="*/ 581 w 750"/>
                <a:gd name="T39" fmla="*/ 402 h 795"/>
                <a:gd name="T40" fmla="*/ 518 w 750"/>
                <a:gd name="T41" fmla="*/ 478 h 795"/>
                <a:gd name="T42" fmla="*/ 464 w 750"/>
                <a:gd name="T43" fmla="*/ 554 h 795"/>
                <a:gd name="T44" fmla="*/ 444 w 750"/>
                <a:gd name="T45" fmla="*/ 539 h 795"/>
                <a:gd name="T46" fmla="*/ 460 w 750"/>
                <a:gd name="T47" fmla="*/ 504 h 795"/>
                <a:gd name="T48" fmla="*/ 458 w 750"/>
                <a:gd name="T49" fmla="*/ 456 h 795"/>
                <a:gd name="T50" fmla="*/ 402 w 750"/>
                <a:gd name="T51" fmla="*/ 407 h 795"/>
                <a:gd name="T52" fmla="*/ 358 w 750"/>
                <a:gd name="T53" fmla="*/ 373 h 795"/>
                <a:gd name="T54" fmla="*/ 316 w 750"/>
                <a:gd name="T55" fmla="*/ 374 h 795"/>
                <a:gd name="T56" fmla="*/ 233 w 750"/>
                <a:gd name="T57" fmla="*/ 482 h 795"/>
                <a:gd name="T58" fmla="*/ 186 w 750"/>
                <a:gd name="T59" fmla="*/ 574 h 795"/>
                <a:gd name="T60" fmla="*/ 266 w 750"/>
                <a:gd name="T61" fmla="*/ 663 h 795"/>
                <a:gd name="T62" fmla="*/ 373 w 750"/>
                <a:gd name="T63" fmla="*/ 727 h 795"/>
                <a:gd name="T64" fmla="*/ 485 w 750"/>
                <a:gd name="T65" fmla="*/ 694 h 795"/>
                <a:gd name="T66" fmla="*/ 500 w 750"/>
                <a:gd name="T67" fmla="*/ 715 h 795"/>
                <a:gd name="T68" fmla="*/ 383 w 750"/>
                <a:gd name="T69" fmla="*/ 795 h 795"/>
                <a:gd name="T70" fmla="*/ 179 w 750"/>
                <a:gd name="T71" fmla="*/ 634 h 795"/>
                <a:gd name="T72" fmla="*/ 109 w 750"/>
                <a:gd name="T73" fmla="*/ 581 h 795"/>
                <a:gd name="T74" fmla="*/ 3 w 750"/>
                <a:gd name="T75" fmla="*/ 503 h 795"/>
                <a:gd name="T76" fmla="*/ 16 w 750"/>
                <a:gd name="T77" fmla="*/ 482 h 795"/>
                <a:gd name="T78" fmla="*/ 43 w 750"/>
                <a:gd name="T79" fmla="*/ 499 h 795"/>
                <a:gd name="T80" fmla="*/ 165 w 750"/>
                <a:gd name="T81" fmla="*/ 440 h 795"/>
                <a:gd name="T82" fmla="*/ 378 w 750"/>
                <a:gd name="T83" fmla="*/ 16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795">
                  <a:moveTo>
                    <a:pt x="378" y="163"/>
                  </a:moveTo>
                  <a:cubicBezTo>
                    <a:pt x="440" y="83"/>
                    <a:pt x="447" y="70"/>
                    <a:pt x="405" y="30"/>
                  </a:cubicBezTo>
                  <a:cubicBezTo>
                    <a:pt x="394" y="19"/>
                    <a:pt x="394" y="19"/>
                    <a:pt x="394" y="19"/>
                  </a:cubicBezTo>
                  <a:cubicBezTo>
                    <a:pt x="392" y="13"/>
                    <a:pt x="404" y="0"/>
                    <a:pt x="411" y="1"/>
                  </a:cubicBezTo>
                  <a:cubicBezTo>
                    <a:pt x="442" y="28"/>
                    <a:pt x="468" y="49"/>
                    <a:pt x="500" y="73"/>
                  </a:cubicBezTo>
                  <a:cubicBezTo>
                    <a:pt x="644" y="185"/>
                    <a:pt x="644" y="185"/>
                    <a:pt x="644" y="185"/>
                  </a:cubicBezTo>
                  <a:cubicBezTo>
                    <a:pt x="694" y="222"/>
                    <a:pt x="739" y="257"/>
                    <a:pt x="750" y="262"/>
                  </a:cubicBezTo>
                  <a:cubicBezTo>
                    <a:pt x="744" y="279"/>
                    <a:pt x="707" y="338"/>
                    <a:pt x="684" y="374"/>
                  </a:cubicBezTo>
                  <a:cubicBezTo>
                    <a:pt x="677" y="376"/>
                    <a:pt x="664" y="368"/>
                    <a:pt x="663" y="361"/>
                  </a:cubicBezTo>
                  <a:cubicBezTo>
                    <a:pt x="680" y="316"/>
                    <a:pt x="693" y="283"/>
                    <a:pt x="661" y="243"/>
                  </a:cubicBezTo>
                  <a:cubicBezTo>
                    <a:pt x="648" y="226"/>
                    <a:pt x="624" y="206"/>
                    <a:pt x="590" y="181"/>
                  </a:cubicBezTo>
                  <a:cubicBezTo>
                    <a:pt x="535" y="138"/>
                    <a:pt x="535" y="138"/>
                    <a:pt x="535" y="138"/>
                  </a:cubicBezTo>
                  <a:cubicBezTo>
                    <a:pt x="511" y="120"/>
                    <a:pt x="510" y="122"/>
                    <a:pt x="488" y="151"/>
                  </a:cubicBezTo>
                  <a:cubicBezTo>
                    <a:pt x="369" y="305"/>
                    <a:pt x="369" y="305"/>
                    <a:pt x="369" y="305"/>
                  </a:cubicBezTo>
                  <a:cubicBezTo>
                    <a:pt x="353" y="326"/>
                    <a:pt x="355" y="328"/>
                    <a:pt x="378" y="346"/>
                  </a:cubicBezTo>
                  <a:cubicBezTo>
                    <a:pt x="423" y="380"/>
                    <a:pt x="423" y="380"/>
                    <a:pt x="423" y="380"/>
                  </a:cubicBezTo>
                  <a:cubicBezTo>
                    <a:pt x="455" y="405"/>
                    <a:pt x="480" y="422"/>
                    <a:pt x="492" y="426"/>
                  </a:cubicBezTo>
                  <a:cubicBezTo>
                    <a:pt x="504" y="430"/>
                    <a:pt x="512" y="429"/>
                    <a:pt x="531" y="413"/>
                  </a:cubicBezTo>
                  <a:cubicBezTo>
                    <a:pt x="561" y="386"/>
                    <a:pt x="561" y="386"/>
                    <a:pt x="561" y="386"/>
                  </a:cubicBezTo>
                  <a:cubicBezTo>
                    <a:pt x="569" y="385"/>
                    <a:pt x="582" y="395"/>
                    <a:pt x="581" y="402"/>
                  </a:cubicBezTo>
                  <a:cubicBezTo>
                    <a:pt x="567" y="421"/>
                    <a:pt x="541" y="449"/>
                    <a:pt x="518" y="478"/>
                  </a:cubicBezTo>
                  <a:cubicBezTo>
                    <a:pt x="497" y="505"/>
                    <a:pt x="477" y="537"/>
                    <a:pt x="464" y="554"/>
                  </a:cubicBezTo>
                  <a:cubicBezTo>
                    <a:pt x="457" y="557"/>
                    <a:pt x="444" y="547"/>
                    <a:pt x="444" y="539"/>
                  </a:cubicBezTo>
                  <a:cubicBezTo>
                    <a:pt x="460" y="504"/>
                    <a:pt x="460" y="504"/>
                    <a:pt x="460" y="504"/>
                  </a:cubicBezTo>
                  <a:cubicBezTo>
                    <a:pt x="467" y="488"/>
                    <a:pt x="471" y="472"/>
                    <a:pt x="458" y="456"/>
                  </a:cubicBezTo>
                  <a:cubicBezTo>
                    <a:pt x="450" y="445"/>
                    <a:pt x="432" y="430"/>
                    <a:pt x="402" y="407"/>
                  </a:cubicBezTo>
                  <a:cubicBezTo>
                    <a:pt x="358" y="373"/>
                    <a:pt x="358" y="373"/>
                    <a:pt x="358" y="373"/>
                  </a:cubicBezTo>
                  <a:cubicBezTo>
                    <a:pt x="335" y="355"/>
                    <a:pt x="332" y="354"/>
                    <a:pt x="316" y="374"/>
                  </a:cubicBezTo>
                  <a:cubicBezTo>
                    <a:pt x="233" y="482"/>
                    <a:pt x="233" y="482"/>
                    <a:pt x="233" y="482"/>
                  </a:cubicBezTo>
                  <a:cubicBezTo>
                    <a:pt x="202" y="523"/>
                    <a:pt x="184" y="551"/>
                    <a:pt x="186" y="574"/>
                  </a:cubicBezTo>
                  <a:cubicBezTo>
                    <a:pt x="188" y="590"/>
                    <a:pt x="198" y="611"/>
                    <a:pt x="266" y="663"/>
                  </a:cubicBezTo>
                  <a:cubicBezTo>
                    <a:pt x="325" y="708"/>
                    <a:pt x="349" y="723"/>
                    <a:pt x="373" y="727"/>
                  </a:cubicBezTo>
                  <a:cubicBezTo>
                    <a:pt x="393" y="730"/>
                    <a:pt x="434" y="719"/>
                    <a:pt x="485" y="694"/>
                  </a:cubicBezTo>
                  <a:cubicBezTo>
                    <a:pt x="493" y="695"/>
                    <a:pt x="502" y="705"/>
                    <a:pt x="500" y="715"/>
                  </a:cubicBezTo>
                  <a:cubicBezTo>
                    <a:pt x="474" y="737"/>
                    <a:pt x="409" y="782"/>
                    <a:pt x="383" y="795"/>
                  </a:cubicBezTo>
                  <a:cubicBezTo>
                    <a:pt x="315" y="740"/>
                    <a:pt x="247" y="687"/>
                    <a:pt x="179" y="634"/>
                  </a:cubicBezTo>
                  <a:cubicBezTo>
                    <a:pt x="109" y="581"/>
                    <a:pt x="109" y="581"/>
                    <a:pt x="109" y="581"/>
                  </a:cubicBezTo>
                  <a:cubicBezTo>
                    <a:pt x="76" y="555"/>
                    <a:pt x="50" y="536"/>
                    <a:pt x="3" y="503"/>
                  </a:cubicBezTo>
                  <a:cubicBezTo>
                    <a:pt x="0" y="497"/>
                    <a:pt x="8" y="483"/>
                    <a:pt x="16" y="482"/>
                  </a:cubicBezTo>
                  <a:cubicBezTo>
                    <a:pt x="43" y="499"/>
                    <a:pt x="43" y="499"/>
                    <a:pt x="43" y="499"/>
                  </a:cubicBezTo>
                  <a:cubicBezTo>
                    <a:pt x="90" y="529"/>
                    <a:pt x="103" y="521"/>
                    <a:pt x="165" y="440"/>
                  </a:cubicBezTo>
                  <a:lnTo>
                    <a:pt x="378"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8" name="Freeform 256"/>
            <p:cNvSpPr>
              <a:spLocks noEditPoints="1"/>
            </p:cNvSpPr>
            <p:nvPr/>
          </p:nvSpPr>
          <p:spPr bwMode="auto">
            <a:xfrm>
              <a:off x="7574" y="261"/>
              <a:ext cx="101" cy="102"/>
            </a:xfrm>
            <a:custGeom>
              <a:avLst/>
              <a:gdLst>
                <a:gd name="T0" fmla="*/ 485 w 796"/>
                <a:gd name="T1" fmla="*/ 125 h 792"/>
                <a:gd name="T2" fmla="*/ 543 w 796"/>
                <a:gd name="T3" fmla="*/ 38 h 792"/>
                <a:gd name="T4" fmla="*/ 534 w 796"/>
                <a:gd name="T5" fmla="*/ 18 h 792"/>
                <a:gd name="T6" fmla="*/ 556 w 796"/>
                <a:gd name="T7" fmla="*/ 6 h 792"/>
                <a:gd name="T8" fmla="*/ 687 w 796"/>
                <a:gd name="T9" fmla="*/ 212 h 792"/>
                <a:gd name="T10" fmla="*/ 770 w 796"/>
                <a:gd name="T11" fmla="*/ 410 h 792"/>
                <a:gd name="T12" fmla="*/ 625 w 796"/>
                <a:gd name="T13" fmla="*/ 726 h 792"/>
                <a:gd name="T14" fmla="*/ 290 w 796"/>
                <a:gd name="T15" fmla="*/ 727 h 792"/>
                <a:gd name="T16" fmla="*/ 139 w 796"/>
                <a:gd name="T17" fmla="*/ 564 h 792"/>
                <a:gd name="T18" fmla="*/ 65 w 796"/>
                <a:gd name="T19" fmla="*/ 424 h 792"/>
                <a:gd name="T20" fmla="*/ 0 w 796"/>
                <a:gd name="T21" fmla="*/ 321 h 792"/>
                <a:gd name="T22" fmla="*/ 20 w 796"/>
                <a:gd name="T23" fmla="*/ 307 h 792"/>
                <a:gd name="T24" fmla="*/ 34 w 796"/>
                <a:gd name="T25" fmla="*/ 325 h 792"/>
                <a:gd name="T26" fmla="*/ 168 w 796"/>
                <a:gd name="T27" fmla="*/ 313 h 792"/>
                <a:gd name="T28" fmla="*/ 485 w 796"/>
                <a:gd name="T29" fmla="*/ 125 h 792"/>
                <a:gd name="T30" fmla="*/ 228 w 796"/>
                <a:gd name="T31" fmla="*/ 370 h 792"/>
                <a:gd name="T32" fmla="*/ 147 w 796"/>
                <a:gd name="T33" fmla="*/ 441 h 792"/>
                <a:gd name="T34" fmla="*/ 174 w 796"/>
                <a:gd name="T35" fmla="*/ 564 h 792"/>
                <a:gd name="T36" fmla="*/ 574 w 796"/>
                <a:gd name="T37" fmla="*/ 643 h 792"/>
                <a:gd name="T38" fmla="*/ 665 w 796"/>
                <a:gd name="T39" fmla="*/ 234 h 792"/>
                <a:gd name="T40" fmla="*/ 604 w 796"/>
                <a:gd name="T41" fmla="*/ 158 h 792"/>
                <a:gd name="T42" fmla="*/ 536 w 796"/>
                <a:gd name="T43" fmla="*/ 187 h 792"/>
                <a:gd name="T44" fmla="*/ 228 w 796"/>
                <a:gd name="T45" fmla="*/ 37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 h="792">
                  <a:moveTo>
                    <a:pt x="485" y="125"/>
                  </a:moveTo>
                  <a:cubicBezTo>
                    <a:pt x="543" y="90"/>
                    <a:pt x="558" y="76"/>
                    <a:pt x="543" y="38"/>
                  </a:cubicBezTo>
                  <a:cubicBezTo>
                    <a:pt x="534" y="18"/>
                    <a:pt x="534" y="18"/>
                    <a:pt x="534" y="18"/>
                  </a:cubicBezTo>
                  <a:cubicBezTo>
                    <a:pt x="535" y="9"/>
                    <a:pt x="547" y="0"/>
                    <a:pt x="556" y="6"/>
                  </a:cubicBezTo>
                  <a:cubicBezTo>
                    <a:pt x="602" y="75"/>
                    <a:pt x="644" y="141"/>
                    <a:pt x="687" y="212"/>
                  </a:cubicBezTo>
                  <a:cubicBezTo>
                    <a:pt x="728" y="282"/>
                    <a:pt x="758" y="344"/>
                    <a:pt x="770" y="410"/>
                  </a:cubicBezTo>
                  <a:cubicBezTo>
                    <a:pt x="796" y="547"/>
                    <a:pt x="735" y="660"/>
                    <a:pt x="625" y="726"/>
                  </a:cubicBezTo>
                  <a:cubicBezTo>
                    <a:pt x="519" y="789"/>
                    <a:pt x="398" y="792"/>
                    <a:pt x="290" y="727"/>
                  </a:cubicBezTo>
                  <a:cubicBezTo>
                    <a:pt x="228" y="690"/>
                    <a:pt x="177" y="628"/>
                    <a:pt x="139" y="564"/>
                  </a:cubicBezTo>
                  <a:cubicBezTo>
                    <a:pt x="107" y="511"/>
                    <a:pt x="82" y="453"/>
                    <a:pt x="65" y="424"/>
                  </a:cubicBezTo>
                  <a:cubicBezTo>
                    <a:pt x="44" y="389"/>
                    <a:pt x="25" y="360"/>
                    <a:pt x="0" y="321"/>
                  </a:cubicBezTo>
                  <a:cubicBezTo>
                    <a:pt x="0" y="315"/>
                    <a:pt x="12" y="305"/>
                    <a:pt x="20" y="307"/>
                  </a:cubicBezTo>
                  <a:cubicBezTo>
                    <a:pt x="34" y="325"/>
                    <a:pt x="34" y="325"/>
                    <a:pt x="34" y="325"/>
                  </a:cubicBezTo>
                  <a:cubicBezTo>
                    <a:pt x="70" y="369"/>
                    <a:pt x="81" y="365"/>
                    <a:pt x="168" y="313"/>
                  </a:cubicBezTo>
                  <a:lnTo>
                    <a:pt x="485" y="125"/>
                  </a:lnTo>
                  <a:close/>
                  <a:moveTo>
                    <a:pt x="228" y="370"/>
                  </a:moveTo>
                  <a:cubicBezTo>
                    <a:pt x="184" y="396"/>
                    <a:pt x="158" y="415"/>
                    <a:pt x="147" y="441"/>
                  </a:cubicBezTo>
                  <a:cubicBezTo>
                    <a:pt x="132" y="474"/>
                    <a:pt x="142" y="511"/>
                    <a:pt x="174" y="564"/>
                  </a:cubicBezTo>
                  <a:cubicBezTo>
                    <a:pt x="270" y="726"/>
                    <a:pt x="419" y="735"/>
                    <a:pt x="574" y="643"/>
                  </a:cubicBezTo>
                  <a:cubicBezTo>
                    <a:pt x="666" y="589"/>
                    <a:pt x="794" y="452"/>
                    <a:pt x="665" y="234"/>
                  </a:cubicBezTo>
                  <a:cubicBezTo>
                    <a:pt x="635" y="185"/>
                    <a:pt x="613" y="162"/>
                    <a:pt x="604" y="158"/>
                  </a:cubicBezTo>
                  <a:cubicBezTo>
                    <a:pt x="595" y="154"/>
                    <a:pt x="573" y="165"/>
                    <a:pt x="536" y="187"/>
                  </a:cubicBezTo>
                  <a:lnTo>
                    <a:pt x="228" y="3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9" name="Freeform 257"/>
            <p:cNvSpPr>
              <a:spLocks/>
            </p:cNvSpPr>
            <p:nvPr/>
          </p:nvSpPr>
          <p:spPr bwMode="auto">
            <a:xfrm>
              <a:off x="7616" y="348"/>
              <a:ext cx="88" cy="60"/>
            </a:xfrm>
            <a:custGeom>
              <a:avLst/>
              <a:gdLst>
                <a:gd name="T0" fmla="*/ 493 w 691"/>
                <a:gd name="T1" fmla="*/ 134 h 463"/>
                <a:gd name="T2" fmla="*/ 589 w 691"/>
                <a:gd name="T3" fmla="*/ 35 h 463"/>
                <a:gd name="T4" fmla="*/ 582 w 691"/>
                <a:gd name="T5" fmla="*/ 11 h 463"/>
                <a:gd name="T6" fmla="*/ 605 w 691"/>
                <a:gd name="T7" fmla="*/ 4 h 463"/>
                <a:gd name="T8" fmla="*/ 645 w 691"/>
                <a:gd name="T9" fmla="*/ 120 h 463"/>
                <a:gd name="T10" fmla="*/ 691 w 691"/>
                <a:gd name="T11" fmla="*/ 232 h 463"/>
                <a:gd name="T12" fmla="*/ 668 w 691"/>
                <a:gd name="T13" fmla="*/ 242 h 463"/>
                <a:gd name="T14" fmla="*/ 658 w 691"/>
                <a:gd name="T15" fmla="*/ 220 h 463"/>
                <a:gd name="T16" fmla="*/ 521 w 691"/>
                <a:gd name="T17" fmla="*/ 208 h 463"/>
                <a:gd name="T18" fmla="*/ 198 w 691"/>
                <a:gd name="T19" fmla="*/ 329 h 463"/>
                <a:gd name="T20" fmla="*/ 103 w 691"/>
                <a:gd name="T21" fmla="*/ 428 h 463"/>
                <a:gd name="T22" fmla="*/ 109 w 691"/>
                <a:gd name="T23" fmla="*/ 452 h 463"/>
                <a:gd name="T24" fmla="*/ 85 w 691"/>
                <a:gd name="T25" fmla="*/ 458 h 463"/>
                <a:gd name="T26" fmla="*/ 46 w 691"/>
                <a:gd name="T27" fmla="*/ 345 h 463"/>
                <a:gd name="T28" fmla="*/ 0 w 691"/>
                <a:gd name="T29" fmla="*/ 231 h 463"/>
                <a:gd name="T30" fmla="*/ 22 w 691"/>
                <a:gd name="T31" fmla="*/ 221 h 463"/>
                <a:gd name="T32" fmla="*/ 34 w 691"/>
                <a:gd name="T33" fmla="*/ 243 h 463"/>
                <a:gd name="T34" fmla="*/ 170 w 691"/>
                <a:gd name="T35" fmla="*/ 255 h 463"/>
                <a:gd name="T36" fmla="*/ 493 w 691"/>
                <a:gd name="T37"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1" h="463">
                  <a:moveTo>
                    <a:pt x="493" y="134"/>
                  </a:moveTo>
                  <a:cubicBezTo>
                    <a:pt x="589" y="98"/>
                    <a:pt x="604" y="90"/>
                    <a:pt x="589" y="35"/>
                  </a:cubicBezTo>
                  <a:cubicBezTo>
                    <a:pt x="582" y="11"/>
                    <a:pt x="582" y="11"/>
                    <a:pt x="582" y="11"/>
                  </a:cubicBezTo>
                  <a:cubicBezTo>
                    <a:pt x="583" y="4"/>
                    <a:pt x="601" y="0"/>
                    <a:pt x="605" y="4"/>
                  </a:cubicBezTo>
                  <a:cubicBezTo>
                    <a:pt x="621" y="51"/>
                    <a:pt x="631" y="82"/>
                    <a:pt x="645" y="120"/>
                  </a:cubicBezTo>
                  <a:cubicBezTo>
                    <a:pt x="659" y="156"/>
                    <a:pt x="672" y="187"/>
                    <a:pt x="691" y="232"/>
                  </a:cubicBezTo>
                  <a:cubicBezTo>
                    <a:pt x="690" y="238"/>
                    <a:pt x="674" y="246"/>
                    <a:pt x="668" y="242"/>
                  </a:cubicBezTo>
                  <a:cubicBezTo>
                    <a:pt x="658" y="220"/>
                    <a:pt x="658" y="220"/>
                    <a:pt x="658" y="220"/>
                  </a:cubicBezTo>
                  <a:cubicBezTo>
                    <a:pt x="633" y="168"/>
                    <a:pt x="617" y="172"/>
                    <a:pt x="521" y="208"/>
                  </a:cubicBezTo>
                  <a:cubicBezTo>
                    <a:pt x="198" y="329"/>
                    <a:pt x="198" y="329"/>
                    <a:pt x="198" y="329"/>
                  </a:cubicBezTo>
                  <a:cubicBezTo>
                    <a:pt x="101" y="365"/>
                    <a:pt x="89" y="372"/>
                    <a:pt x="103" y="428"/>
                  </a:cubicBezTo>
                  <a:cubicBezTo>
                    <a:pt x="109" y="452"/>
                    <a:pt x="109" y="452"/>
                    <a:pt x="109" y="452"/>
                  </a:cubicBezTo>
                  <a:cubicBezTo>
                    <a:pt x="107" y="459"/>
                    <a:pt x="90" y="463"/>
                    <a:pt x="85" y="458"/>
                  </a:cubicBezTo>
                  <a:cubicBezTo>
                    <a:pt x="70" y="412"/>
                    <a:pt x="60" y="381"/>
                    <a:pt x="46" y="345"/>
                  </a:cubicBezTo>
                  <a:cubicBezTo>
                    <a:pt x="32" y="306"/>
                    <a:pt x="19" y="276"/>
                    <a:pt x="0" y="231"/>
                  </a:cubicBezTo>
                  <a:cubicBezTo>
                    <a:pt x="1" y="225"/>
                    <a:pt x="15" y="217"/>
                    <a:pt x="22" y="221"/>
                  </a:cubicBezTo>
                  <a:cubicBezTo>
                    <a:pt x="34" y="243"/>
                    <a:pt x="34" y="243"/>
                    <a:pt x="34" y="243"/>
                  </a:cubicBezTo>
                  <a:cubicBezTo>
                    <a:pt x="60" y="294"/>
                    <a:pt x="74" y="291"/>
                    <a:pt x="170" y="255"/>
                  </a:cubicBezTo>
                  <a:lnTo>
                    <a:pt x="493"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0" name="Freeform 258"/>
            <p:cNvSpPr>
              <a:spLocks/>
            </p:cNvSpPr>
            <p:nvPr/>
          </p:nvSpPr>
          <p:spPr bwMode="auto">
            <a:xfrm>
              <a:off x="7639" y="460"/>
              <a:ext cx="87" cy="50"/>
            </a:xfrm>
            <a:custGeom>
              <a:avLst/>
              <a:gdLst>
                <a:gd name="T0" fmla="*/ 6 w 682"/>
                <a:gd name="T1" fmla="*/ 189 h 391"/>
                <a:gd name="T2" fmla="*/ 31 w 682"/>
                <a:gd name="T3" fmla="*/ 36 h 391"/>
                <a:gd name="T4" fmla="*/ 165 w 682"/>
                <a:gd name="T5" fmla="*/ 0 h 391"/>
                <a:gd name="T6" fmla="*/ 170 w 682"/>
                <a:gd name="T7" fmla="*/ 23 h 391"/>
                <a:gd name="T8" fmla="*/ 37 w 682"/>
                <a:gd name="T9" fmla="*/ 200 h 391"/>
                <a:gd name="T10" fmla="*/ 157 w 682"/>
                <a:gd name="T11" fmla="*/ 313 h 391"/>
                <a:gd name="T12" fmla="*/ 287 w 682"/>
                <a:gd name="T13" fmla="*/ 225 h 391"/>
                <a:gd name="T14" fmla="*/ 340 w 682"/>
                <a:gd name="T15" fmla="*/ 128 h 391"/>
                <a:gd name="T16" fmla="*/ 499 w 682"/>
                <a:gd name="T17" fmla="*/ 12 h 391"/>
                <a:gd name="T18" fmla="*/ 680 w 682"/>
                <a:gd name="T19" fmla="*/ 198 h 391"/>
                <a:gd name="T20" fmla="*/ 673 w 682"/>
                <a:gd name="T21" fmla="*/ 289 h 391"/>
                <a:gd name="T22" fmla="*/ 670 w 682"/>
                <a:gd name="T23" fmla="*/ 324 h 391"/>
                <a:gd name="T24" fmla="*/ 553 w 682"/>
                <a:gd name="T25" fmla="*/ 349 h 391"/>
                <a:gd name="T26" fmla="*/ 548 w 682"/>
                <a:gd name="T27" fmla="*/ 325 h 391"/>
                <a:gd name="T28" fmla="*/ 649 w 682"/>
                <a:gd name="T29" fmla="*/ 186 h 391"/>
                <a:gd name="T30" fmla="*/ 533 w 682"/>
                <a:gd name="T31" fmla="*/ 78 h 391"/>
                <a:gd name="T32" fmla="*/ 420 w 682"/>
                <a:gd name="T33" fmla="*/ 169 h 391"/>
                <a:gd name="T34" fmla="*/ 377 w 682"/>
                <a:gd name="T35" fmla="*/ 249 h 391"/>
                <a:gd name="T36" fmla="*/ 199 w 682"/>
                <a:gd name="T37" fmla="*/ 383 h 391"/>
                <a:gd name="T38" fmla="*/ 6 w 682"/>
                <a:gd name="T39" fmla="*/ 18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 h="391">
                  <a:moveTo>
                    <a:pt x="6" y="189"/>
                  </a:moveTo>
                  <a:cubicBezTo>
                    <a:pt x="0" y="108"/>
                    <a:pt x="22" y="55"/>
                    <a:pt x="31" y="36"/>
                  </a:cubicBezTo>
                  <a:cubicBezTo>
                    <a:pt x="52" y="23"/>
                    <a:pt x="120" y="6"/>
                    <a:pt x="165" y="0"/>
                  </a:cubicBezTo>
                  <a:cubicBezTo>
                    <a:pt x="172" y="5"/>
                    <a:pt x="175" y="19"/>
                    <a:pt x="170" y="23"/>
                  </a:cubicBezTo>
                  <a:cubicBezTo>
                    <a:pt x="121" y="41"/>
                    <a:pt x="29" y="88"/>
                    <a:pt x="37" y="200"/>
                  </a:cubicBezTo>
                  <a:cubicBezTo>
                    <a:pt x="43" y="281"/>
                    <a:pt x="98" y="317"/>
                    <a:pt x="157" y="313"/>
                  </a:cubicBezTo>
                  <a:cubicBezTo>
                    <a:pt x="199" y="310"/>
                    <a:pt x="246" y="298"/>
                    <a:pt x="287" y="225"/>
                  </a:cubicBezTo>
                  <a:cubicBezTo>
                    <a:pt x="340" y="128"/>
                    <a:pt x="340" y="128"/>
                    <a:pt x="340" y="128"/>
                  </a:cubicBezTo>
                  <a:cubicBezTo>
                    <a:pt x="369" y="78"/>
                    <a:pt x="420" y="18"/>
                    <a:pt x="499" y="12"/>
                  </a:cubicBezTo>
                  <a:cubicBezTo>
                    <a:pt x="592" y="6"/>
                    <a:pt x="671" y="73"/>
                    <a:pt x="680" y="198"/>
                  </a:cubicBezTo>
                  <a:cubicBezTo>
                    <a:pt x="682" y="228"/>
                    <a:pt x="679" y="264"/>
                    <a:pt x="673" y="289"/>
                  </a:cubicBezTo>
                  <a:cubicBezTo>
                    <a:pt x="671" y="302"/>
                    <a:pt x="669" y="316"/>
                    <a:pt x="670" y="324"/>
                  </a:cubicBezTo>
                  <a:cubicBezTo>
                    <a:pt x="647" y="334"/>
                    <a:pt x="593" y="346"/>
                    <a:pt x="553" y="349"/>
                  </a:cubicBezTo>
                  <a:cubicBezTo>
                    <a:pt x="547" y="346"/>
                    <a:pt x="543" y="330"/>
                    <a:pt x="548" y="325"/>
                  </a:cubicBezTo>
                  <a:cubicBezTo>
                    <a:pt x="594" y="309"/>
                    <a:pt x="655" y="279"/>
                    <a:pt x="649" y="186"/>
                  </a:cubicBezTo>
                  <a:cubicBezTo>
                    <a:pt x="642" y="91"/>
                    <a:pt x="578" y="75"/>
                    <a:pt x="533" y="78"/>
                  </a:cubicBezTo>
                  <a:cubicBezTo>
                    <a:pt x="477" y="82"/>
                    <a:pt x="441" y="131"/>
                    <a:pt x="420" y="169"/>
                  </a:cubicBezTo>
                  <a:cubicBezTo>
                    <a:pt x="377" y="249"/>
                    <a:pt x="377" y="249"/>
                    <a:pt x="377" y="249"/>
                  </a:cubicBezTo>
                  <a:cubicBezTo>
                    <a:pt x="343" y="313"/>
                    <a:pt x="291" y="377"/>
                    <a:pt x="199" y="383"/>
                  </a:cubicBezTo>
                  <a:cubicBezTo>
                    <a:pt x="93" y="391"/>
                    <a:pt x="15" y="315"/>
                    <a:pt x="6" y="1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1" name="Freeform 259"/>
            <p:cNvSpPr>
              <a:spLocks noEditPoints="1"/>
            </p:cNvSpPr>
            <p:nvPr/>
          </p:nvSpPr>
          <p:spPr bwMode="auto">
            <a:xfrm>
              <a:off x="7635" y="509"/>
              <a:ext cx="88" cy="83"/>
            </a:xfrm>
            <a:custGeom>
              <a:avLst/>
              <a:gdLst>
                <a:gd name="T0" fmla="*/ 253 w 689"/>
                <a:gd name="T1" fmla="*/ 444 h 649"/>
                <a:gd name="T2" fmla="*/ 281 w 689"/>
                <a:gd name="T3" fmla="*/ 407 h 649"/>
                <a:gd name="T4" fmla="*/ 299 w 689"/>
                <a:gd name="T5" fmla="*/ 262 h 649"/>
                <a:gd name="T6" fmla="*/ 280 w 689"/>
                <a:gd name="T7" fmla="*/ 222 h 649"/>
                <a:gd name="T8" fmla="*/ 183 w 689"/>
                <a:gd name="T9" fmla="*/ 176 h 649"/>
                <a:gd name="T10" fmla="*/ 105 w 689"/>
                <a:gd name="T11" fmla="*/ 146 h 649"/>
                <a:gd name="T12" fmla="*/ 83 w 689"/>
                <a:gd name="T13" fmla="*/ 171 h 649"/>
                <a:gd name="T14" fmla="*/ 76 w 689"/>
                <a:gd name="T15" fmla="*/ 203 h 649"/>
                <a:gd name="T16" fmla="*/ 52 w 689"/>
                <a:gd name="T17" fmla="*/ 198 h 649"/>
                <a:gd name="T18" fmla="*/ 67 w 689"/>
                <a:gd name="T19" fmla="*/ 98 h 649"/>
                <a:gd name="T20" fmla="*/ 75 w 689"/>
                <a:gd name="T21" fmla="*/ 5 h 649"/>
                <a:gd name="T22" fmla="*/ 99 w 689"/>
                <a:gd name="T23" fmla="*/ 6 h 649"/>
                <a:gd name="T24" fmla="*/ 98 w 689"/>
                <a:gd name="T25" fmla="*/ 38 h 649"/>
                <a:gd name="T26" fmla="*/ 139 w 689"/>
                <a:gd name="T27" fmla="*/ 102 h 649"/>
                <a:gd name="T28" fmla="*/ 344 w 689"/>
                <a:gd name="T29" fmla="*/ 212 h 649"/>
                <a:gd name="T30" fmla="*/ 592 w 689"/>
                <a:gd name="T31" fmla="*/ 341 h 649"/>
                <a:gd name="T32" fmla="*/ 658 w 689"/>
                <a:gd name="T33" fmla="*/ 366 h 649"/>
                <a:gd name="T34" fmla="*/ 689 w 689"/>
                <a:gd name="T35" fmla="*/ 420 h 649"/>
                <a:gd name="T36" fmla="*/ 679 w 689"/>
                <a:gd name="T37" fmla="*/ 434 h 649"/>
                <a:gd name="T38" fmla="*/ 545 w 689"/>
                <a:gd name="T39" fmla="*/ 461 h 649"/>
                <a:gd name="T40" fmla="*/ 142 w 689"/>
                <a:gd name="T41" fmla="*/ 547 h 649"/>
                <a:gd name="T42" fmla="*/ 30 w 689"/>
                <a:gd name="T43" fmla="*/ 617 h 649"/>
                <a:gd name="T44" fmla="*/ 24 w 689"/>
                <a:gd name="T45" fmla="*/ 642 h 649"/>
                <a:gd name="T46" fmla="*/ 0 w 689"/>
                <a:gd name="T47" fmla="*/ 640 h 649"/>
                <a:gd name="T48" fmla="*/ 17 w 689"/>
                <a:gd name="T49" fmla="*/ 523 h 649"/>
                <a:gd name="T50" fmla="*/ 27 w 689"/>
                <a:gd name="T51" fmla="*/ 412 h 649"/>
                <a:gd name="T52" fmla="*/ 51 w 689"/>
                <a:gd name="T53" fmla="*/ 413 h 649"/>
                <a:gd name="T54" fmla="*/ 51 w 689"/>
                <a:gd name="T55" fmla="*/ 441 h 649"/>
                <a:gd name="T56" fmla="*/ 64 w 689"/>
                <a:gd name="T57" fmla="*/ 477 h 649"/>
                <a:gd name="T58" fmla="*/ 117 w 689"/>
                <a:gd name="T59" fmla="*/ 471 h 649"/>
                <a:gd name="T60" fmla="*/ 253 w 689"/>
                <a:gd name="T61" fmla="*/ 444 h 649"/>
                <a:gd name="T62" fmla="*/ 361 w 689"/>
                <a:gd name="T63" fmla="*/ 263 h 649"/>
                <a:gd name="T64" fmla="*/ 335 w 689"/>
                <a:gd name="T65" fmla="*/ 281 h 649"/>
                <a:gd name="T66" fmla="*/ 321 w 689"/>
                <a:gd name="T67" fmla="*/ 399 h 649"/>
                <a:gd name="T68" fmla="*/ 349 w 689"/>
                <a:gd name="T69" fmla="*/ 424 h 649"/>
                <a:gd name="T70" fmla="*/ 512 w 689"/>
                <a:gd name="T71" fmla="*/ 390 h 649"/>
                <a:gd name="T72" fmla="*/ 575 w 689"/>
                <a:gd name="T73" fmla="*/ 375 h 649"/>
                <a:gd name="T74" fmla="*/ 576 w 689"/>
                <a:gd name="T75" fmla="*/ 373 h 649"/>
                <a:gd name="T76" fmla="*/ 521 w 689"/>
                <a:gd name="T77" fmla="*/ 343 h 649"/>
                <a:gd name="T78" fmla="*/ 361 w 689"/>
                <a:gd name="T79" fmla="*/ 26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9" h="649">
                  <a:moveTo>
                    <a:pt x="253" y="444"/>
                  </a:moveTo>
                  <a:cubicBezTo>
                    <a:pt x="275" y="439"/>
                    <a:pt x="278" y="436"/>
                    <a:pt x="281" y="407"/>
                  </a:cubicBezTo>
                  <a:cubicBezTo>
                    <a:pt x="299" y="262"/>
                    <a:pt x="299" y="262"/>
                    <a:pt x="299" y="262"/>
                  </a:cubicBezTo>
                  <a:cubicBezTo>
                    <a:pt x="301" y="237"/>
                    <a:pt x="299" y="231"/>
                    <a:pt x="280" y="222"/>
                  </a:cubicBezTo>
                  <a:cubicBezTo>
                    <a:pt x="183" y="176"/>
                    <a:pt x="183" y="176"/>
                    <a:pt x="183" y="176"/>
                  </a:cubicBezTo>
                  <a:cubicBezTo>
                    <a:pt x="141" y="157"/>
                    <a:pt x="116" y="147"/>
                    <a:pt x="105" y="146"/>
                  </a:cubicBezTo>
                  <a:cubicBezTo>
                    <a:pt x="93" y="144"/>
                    <a:pt x="87" y="149"/>
                    <a:pt x="83" y="171"/>
                  </a:cubicBezTo>
                  <a:cubicBezTo>
                    <a:pt x="76" y="203"/>
                    <a:pt x="76" y="203"/>
                    <a:pt x="76" y="203"/>
                  </a:cubicBezTo>
                  <a:cubicBezTo>
                    <a:pt x="70" y="209"/>
                    <a:pt x="55" y="207"/>
                    <a:pt x="52" y="198"/>
                  </a:cubicBezTo>
                  <a:cubicBezTo>
                    <a:pt x="57" y="173"/>
                    <a:pt x="61" y="143"/>
                    <a:pt x="67" y="98"/>
                  </a:cubicBezTo>
                  <a:cubicBezTo>
                    <a:pt x="71" y="66"/>
                    <a:pt x="73" y="32"/>
                    <a:pt x="75" y="5"/>
                  </a:cubicBezTo>
                  <a:cubicBezTo>
                    <a:pt x="79" y="0"/>
                    <a:pt x="95" y="0"/>
                    <a:pt x="99" y="6"/>
                  </a:cubicBezTo>
                  <a:cubicBezTo>
                    <a:pt x="98" y="38"/>
                    <a:pt x="98" y="38"/>
                    <a:pt x="98" y="38"/>
                  </a:cubicBezTo>
                  <a:cubicBezTo>
                    <a:pt x="98" y="62"/>
                    <a:pt x="106" y="84"/>
                    <a:pt x="139" y="102"/>
                  </a:cubicBezTo>
                  <a:cubicBezTo>
                    <a:pt x="181" y="125"/>
                    <a:pt x="240" y="159"/>
                    <a:pt x="344" y="212"/>
                  </a:cubicBezTo>
                  <a:cubicBezTo>
                    <a:pt x="592" y="341"/>
                    <a:pt x="592" y="341"/>
                    <a:pt x="592" y="341"/>
                  </a:cubicBezTo>
                  <a:cubicBezTo>
                    <a:pt x="625" y="359"/>
                    <a:pt x="643" y="367"/>
                    <a:pt x="658" y="366"/>
                  </a:cubicBezTo>
                  <a:cubicBezTo>
                    <a:pt x="662" y="390"/>
                    <a:pt x="678" y="408"/>
                    <a:pt x="689" y="420"/>
                  </a:cubicBezTo>
                  <a:cubicBezTo>
                    <a:pt x="688" y="426"/>
                    <a:pt x="686" y="432"/>
                    <a:pt x="679" y="434"/>
                  </a:cubicBezTo>
                  <a:cubicBezTo>
                    <a:pt x="635" y="441"/>
                    <a:pt x="589" y="451"/>
                    <a:pt x="545" y="461"/>
                  </a:cubicBezTo>
                  <a:cubicBezTo>
                    <a:pt x="142" y="547"/>
                    <a:pt x="142" y="547"/>
                    <a:pt x="142" y="547"/>
                  </a:cubicBezTo>
                  <a:cubicBezTo>
                    <a:pt x="56" y="565"/>
                    <a:pt x="40" y="576"/>
                    <a:pt x="30" y="617"/>
                  </a:cubicBezTo>
                  <a:cubicBezTo>
                    <a:pt x="24" y="642"/>
                    <a:pt x="24" y="642"/>
                    <a:pt x="24" y="642"/>
                  </a:cubicBezTo>
                  <a:cubicBezTo>
                    <a:pt x="18" y="649"/>
                    <a:pt x="3" y="645"/>
                    <a:pt x="0" y="640"/>
                  </a:cubicBezTo>
                  <a:cubicBezTo>
                    <a:pt x="7" y="600"/>
                    <a:pt x="11" y="567"/>
                    <a:pt x="17" y="523"/>
                  </a:cubicBezTo>
                  <a:cubicBezTo>
                    <a:pt x="22" y="477"/>
                    <a:pt x="25" y="440"/>
                    <a:pt x="27" y="412"/>
                  </a:cubicBezTo>
                  <a:cubicBezTo>
                    <a:pt x="32" y="405"/>
                    <a:pt x="47" y="406"/>
                    <a:pt x="51" y="413"/>
                  </a:cubicBezTo>
                  <a:cubicBezTo>
                    <a:pt x="51" y="441"/>
                    <a:pt x="51" y="441"/>
                    <a:pt x="51" y="441"/>
                  </a:cubicBezTo>
                  <a:cubicBezTo>
                    <a:pt x="50" y="462"/>
                    <a:pt x="55" y="476"/>
                    <a:pt x="64" y="477"/>
                  </a:cubicBezTo>
                  <a:cubicBezTo>
                    <a:pt x="75" y="478"/>
                    <a:pt x="93" y="476"/>
                    <a:pt x="117" y="471"/>
                  </a:cubicBezTo>
                  <a:lnTo>
                    <a:pt x="253" y="444"/>
                  </a:lnTo>
                  <a:close/>
                  <a:moveTo>
                    <a:pt x="361" y="263"/>
                  </a:moveTo>
                  <a:cubicBezTo>
                    <a:pt x="340" y="253"/>
                    <a:pt x="339" y="253"/>
                    <a:pt x="335" y="281"/>
                  </a:cubicBezTo>
                  <a:cubicBezTo>
                    <a:pt x="321" y="399"/>
                    <a:pt x="321" y="399"/>
                    <a:pt x="321" y="399"/>
                  </a:cubicBezTo>
                  <a:cubicBezTo>
                    <a:pt x="318" y="427"/>
                    <a:pt x="322" y="429"/>
                    <a:pt x="349" y="424"/>
                  </a:cubicBezTo>
                  <a:cubicBezTo>
                    <a:pt x="512" y="390"/>
                    <a:pt x="512" y="390"/>
                    <a:pt x="512" y="390"/>
                  </a:cubicBezTo>
                  <a:cubicBezTo>
                    <a:pt x="536" y="385"/>
                    <a:pt x="563" y="380"/>
                    <a:pt x="575" y="375"/>
                  </a:cubicBezTo>
                  <a:cubicBezTo>
                    <a:pt x="576" y="373"/>
                    <a:pt x="576" y="373"/>
                    <a:pt x="576" y="373"/>
                  </a:cubicBezTo>
                  <a:cubicBezTo>
                    <a:pt x="571" y="370"/>
                    <a:pt x="549" y="358"/>
                    <a:pt x="521" y="343"/>
                  </a:cubicBezTo>
                  <a:lnTo>
                    <a:pt x="361" y="2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2" name="Freeform 260"/>
            <p:cNvSpPr>
              <a:spLocks/>
            </p:cNvSpPr>
            <p:nvPr/>
          </p:nvSpPr>
          <p:spPr bwMode="auto">
            <a:xfrm>
              <a:off x="7608" y="588"/>
              <a:ext cx="106" cy="112"/>
            </a:xfrm>
            <a:custGeom>
              <a:avLst/>
              <a:gdLst>
                <a:gd name="T0" fmla="*/ 167 w 832"/>
                <a:gd name="T1" fmla="*/ 628 h 877"/>
                <a:gd name="T2" fmla="*/ 7 w 832"/>
                <a:gd name="T3" fmla="*/ 572 h 877"/>
                <a:gd name="T4" fmla="*/ 4 w 832"/>
                <a:gd name="T5" fmla="*/ 551 h 877"/>
                <a:gd name="T6" fmla="*/ 184 w 832"/>
                <a:gd name="T7" fmla="*/ 486 h 877"/>
                <a:gd name="T8" fmla="*/ 503 w 832"/>
                <a:gd name="T9" fmla="*/ 364 h 877"/>
                <a:gd name="T10" fmla="*/ 665 w 832"/>
                <a:gd name="T11" fmla="*/ 305 h 877"/>
                <a:gd name="T12" fmla="*/ 666 w 832"/>
                <a:gd name="T13" fmla="*/ 303 h 877"/>
                <a:gd name="T14" fmla="*/ 608 w 832"/>
                <a:gd name="T15" fmla="*/ 276 h 877"/>
                <a:gd name="T16" fmla="*/ 410 w 832"/>
                <a:gd name="T17" fmla="*/ 202 h 877"/>
                <a:gd name="T18" fmla="*/ 216 w 832"/>
                <a:gd name="T19" fmla="*/ 148 h 877"/>
                <a:gd name="T20" fmla="*/ 182 w 832"/>
                <a:gd name="T21" fmla="*/ 188 h 877"/>
                <a:gd name="T22" fmla="*/ 168 w 832"/>
                <a:gd name="T23" fmla="*/ 215 h 877"/>
                <a:gd name="T24" fmla="*/ 146 w 832"/>
                <a:gd name="T25" fmla="*/ 205 h 877"/>
                <a:gd name="T26" fmla="*/ 189 w 832"/>
                <a:gd name="T27" fmla="*/ 100 h 877"/>
                <a:gd name="T28" fmla="*/ 221 w 832"/>
                <a:gd name="T29" fmla="*/ 4 h 877"/>
                <a:gd name="T30" fmla="*/ 245 w 832"/>
                <a:gd name="T31" fmla="*/ 11 h 877"/>
                <a:gd name="T32" fmla="*/ 238 w 832"/>
                <a:gd name="T33" fmla="*/ 36 h 877"/>
                <a:gd name="T34" fmla="*/ 242 w 832"/>
                <a:gd name="T35" fmla="*/ 83 h 877"/>
                <a:gd name="T36" fmla="*/ 424 w 832"/>
                <a:gd name="T37" fmla="*/ 165 h 877"/>
                <a:gd name="T38" fmla="*/ 687 w 832"/>
                <a:gd name="T39" fmla="*/ 263 h 877"/>
                <a:gd name="T40" fmla="*/ 760 w 832"/>
                <a:gd name="T41" fmla="*/ 268 h 877"/>
                <a:gd name="T42" fmla="*/ 803 w 832"/>
                <a:gd name="T43" fmla="*/ 220 h 877"/>
                <a:gd name="T44" fmla="*/ 810 w 832"/>
                <a:gd name="T45" fmla="*/ 205 h 877"/>
                <a:gd name="T46" fmla="*/ 832 w 832"/>
                <a:gd name="T47" fmla="*/ 215 h 877"/>
                <a:gd name="T48" fmla="*/ 791 w 832"/>
                <a:gd name="T49" fmla="*/ 317 h 877"/>
                <a:gd name="T50" fmla="*/ 778 w 832"/>
                <a:gd name="T51" fmla="*/ 360 h 877"/>
                <a:gd name="T52" fmla="*/ 520 w 832"/>
                <a:gd name="T53" fmla="*/ 440 h 877"/>
                <a:gd name="T54" fmla="*/ 388 w 832"/>
                <a:gd name="T55" fmla="*/ 491 h 877"/>
                <a:gd name="T56" fmla="*/ 168 w 832"/>
                <a:gd name="T57" fmla="*/ 580 h 877"/>
                <a:gd name="T58" fmla="*/ 167 w 832"/>
                <a:gd name="T59" fmla="*/ 582 h 877"/>
                <a:gd name="T60" fmla="*/ 204 w 832"/>
                <a:gd name="T61" fmla="*/ 599 h 877"/>
                <a:gd name="T62" fmla="*/ 398 w 832"/>
                <a:gd name="T63" fmla="*/ 672 h 877"/>
                <a:gd name="T64" fmla="*/ 593 w 832"/>
                <a:gd name="T65" fmla="*/ 724 h 877"/>
                <a:gd name="T66" fmla="*/ 632 w 832"/>
                <a:gd name="T67" fmla="*/ 675 h 877"/>
                <a:gd name="T68" fmla="*/ 640 w 832"/>
                <a:gd name="T69" fmla="*/ 660 h 877"/>
                <a:gd name="T70" fmla="*/ 662 w 832"/>
                <a:gd name="T71" fmla="*/ 670 h 877"/>
                <a:gd name="T72" fmla="*/ 619 w 832"/>
                <a:gd name="T73" fmla="*/ 777 h 877"/>
                <a:gd name="T74" fmla="*/ 587 w 832"/>
                <a:gd name="T75" fmla="*/ 871 h 877"/>
                <a:gd name="T76" fmla="*/ 563 w 832"/>
                <a:gd name="T77" fmla="*/ 865 h 877"/>
                <a:gd name="T78" fmla="*/ 566 w 832"/>
                <a:gd name="T79" fmla="*/ 851 h 877"/>
                <a:gd name="T80" fmla="*/ 566 w 832"/>
                <a:gd name="T81" fmla="*/ 793 h 877"/>
                <a:gd name="T82" fmla="*/ 384 w 832"/>
                <a:gd name="T83" fmla="*/ 710 h 877"/>
                <a:gd name="T84" fmla="*/ 167 w 832"/>
                <a:gd name="T85" fmla="*/ 62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2" h="877">
                  <a:moveTo>
                    <a:pt x="167" y="628"/>
                  </a:moveTo>
                  <a:cubicBezTo>
                    <a:pt x="140" y="618"/>
                    <a:pt x="32" y="578"/>
                    <a:pt x="7" y="572"/>
                  </a:cubicBezTo>
                  <a:cubicBezTo>
                    <a:pt x="2" y="568"/>
                    <a:pt x="0" y="561"/>
                    <a:pt x="4" y="551"/>
                  </a:cubicBezTo>
                  <a:cubicBezTo>
                    <a:pt x="23" y="545"/>
                    <a:pt x="65" y="531"/>
                    <a:pt x="184" y="486"/>
                  </a:cubicBezTo>
                  <a:cubicBezTo>
                    <a:pt x="503" y="364"/>
                    <a:pt x="503" y="364"/>
                    <a:pt x="503" y="364"/>
                  </a:cubicBezTo>
                  <a:cubicBezTo>
                    <a:pt x="541" y="350"/>
                    <a:pt x="638" y="316"/>
                    <a:pt x="665" y="305"/>
                  </a:cubicBezTo>
                  <a:cubicBezTo>
                    <a:pt x="666" y="303"/>
                    <a:pt x="666" y="303"/>
                    <a:pt x="666" y="303"/>
                  </a:cubicBezTo>
                  <a:cubicBezTo>
                    <a:pt x="656" y="295"/>
                    <a:pt x="636" y="287"/>
                    <a:pt x="608" y="276"/>
                  </a:cubicBezTo>
                  <a:cubicBezTo>
                    <a:pt x="410" y="202"/>
                    <a:pt x="410" y="202"/>
                    <a:pt x="410" y="202"/>
                  </a:cubicBezTo>
                  <a:cubicBezTo>
                    <a:pt x="368" y="186"/>
                    <a:pt x="249" y="144"/>
                    <a:pt x="216" y="148"/>
                  </a:cubicBezTo>
                  <a:cubicBezTo>
                    <a:pt x="204" y="151"/>
                    <a:pt x="192" y="166"/>
                    <a:pt x="182" y="188"/>
                  </a:cubicBezTo>
                  <a:cubicBezTo>
                    <a:pt x="168" y="215"/>
                    <a:pt x="168" y="215"/>
                    <a:pt x="168" y="215"/>
                  </a:cubicBezTo>
                  <a:cubicBezTo>
                    <a:pt x="159" y="218"/>
                    <a:pt x="148" y="213"/>
                    <a:pt x="146" y="205"/>
                  </a:cubicBezTo>
                  <a:cubicBezTo>
                    <a:pt x="163" y="165"/>
                    <a:pt x="176" y="133"/>
                    <a:pt x="189" y="100"/>
                  </a:cubicBezTo>
                  <a:cubicBezTo>
                    <a:pt x="203" y="61"/>
                    <a:pt x="211" y="37"/>
                    <a:pt x="221" y="4"/>
                  </a:cubicBezTo>
                  <a:cubicBezTo>
                    <a:pt x="228" y="0"/>
                    <a:pt x="241" y="3"/>
                    <a:pt x="245" y="11"/>
                  </a:cubicBezTo>
                  <a:cubicBezTo>
                    <a:pt x="238" y="36"/>
                    <a:pt x="238" y="36"/>
                    <a:pt x="238" y="36"/>
                  </a:cubicBezTo>
                  <a:cubicBezTo>
                    <a:pt x="232" y="58"/>
                    <a:pt x="233" y="75"/>
                    <a:pt x="242" y="83"/>
                  </a:cubicBezTo>
                  <a:cubicBezTo>
                    <a:pt x="270" y="108"/>
                    <a:pt x="381" y="149"/>
                    <a:pt x="424" y="165"/>
                  </a:cubicBezTo>
                  <a:cubicBezTo>
                    <a:pt x="687" y="263"/>
                    <a:pt x="687" y="263"/>
                    <a:pt x="687" y="263"/>
                  </a:cubicBezTo>
                  <a:cubicBezTo>
                    <a:pt x="712" y="273"/>
                    <a:pt x="732" y="279"/>
                    <a:pt x="760" y="268"/>
                  </a:cubicBezTo>
                  <a:cubicBezTo>
                    <a:pt x="777" y="260"/>
                    <a:pt x="792" y="240"/>
                    <a:pt x="803" y="220"/>
                  </a:cubicBezTo>
                  <a:cubicBezTo>
                    <a:pt x="810" y="205"/>
                    <a:pt x="810" y="205"/>
                    <a:pt x="810" y="205"/>
                  </a:cubicBezTo>
                  <a:cubicBezTo>
                    <a:pt x="818" y="201"/>
                    <a:pt x="831" y="206"/>
                    <a:pt x="832" y="215"/>
                  </a:cubicBezTo>
                  <a:cubicBezTo>
                    <a:pt x="816" y="252"/>
                    <a:pt x="797" y="300"/>
                    <a:pt x="791" y="317"/>
                  </a:cubicBezTo>
                  <a:cubicBezTo>
                    <a:pt x="786" y="331"/>
                    <a:pt x="781" y="347"/>
                    <a:pt x="778" y="360"/>
                  </a:cubicBezTo>
                  <a:cubicBezTo>
                    <a:pt x="725" y="360"/>
                    <a:pt x="565" y="424"/>
                    <a:pt x="520" y="440"/>
                  </a:cubicBezTo>
                  <a:cubicBezTo>
                    <a:pt x="388" y="491"/>
                    <a:pt x="388" y="491"/>
                    <a:pt x="388" y="491"/>
                  </a:cubicBezTo>
                  <a:cubicBezTo>
                    <a:pt x="294" y="527"/>
                    <a:pt x="227" y="554"/>
                    <a:pt x="168" y="580"/>
                  </a:cubicBezTo>
                  <a:cubicBezTo>
                    <a:pt x="167" y="582"/>
                    <a:pt x="167" y="582"/>
                    <a:pt x="167" y="582"/>
                  </a:cubicBezTo>
                  <a:cubicBezTo>
                    <a:pt x="170" y="587"/>
                    <a:pt x="185" y="592"/>
                    <a:pt x="204" y="599"/>
                  </a:cubicBezTo>
                  <a:cubicBezTo>
                    <a:pt x="398" y="672"/>
                    <a:pt x="398" y="672"/>
                    <a:pt x="398" y="672"/>
                  </a:cubicBezTo>
                  <a:cubicBezTo>
                    <a:pt x="441" y="688"/>
                    <a:pt x="559" y="732"/>
                    <a:pt x="593" y="724"/>
                  </a:cubicBezTo>
                  <a:cubicBezTo>
                    <a:pt x="603" y="722"/>
                    <a:pt x="614" y="710"/>
                    <a:pt x="632" y="675"/>
                  </a:cubicBezTo>
                  <a:cubicBezTo>
                    <a:pt x="640" y="660"/>
                    <a:pt x="640" y="660"/>
                    <a:pt x="640" y="660"/>
                  </a:cubicBezTo>
                  <a:cubicBezTo>
                    <a:pt x="648" y="656"/>
                    <a:pt x="662" y="662"/>
                    <a:pt x="662" y="670"/>
                  </a:cubicBezTo>
                  <a:cubicBezTo>
                    <a:pt x="644" y="712"/>
                    <a:pt x="632" y="742"/>
                    <a:pt x="619" y="777"/>
                  </a:cubicBezTo>
                  <a:cubicBezTo>
                    <a:pt x="604" y="816"/>
                    <a:pt x="597" y="840"/>
                    <a:pt x="587" y="871"/>
                  </a:cubicBezTo>
                  <a:cubicBezTo>
                    <a:pt x="579" y="877"/>
                    <a:pt x="567" y="872"/>
                    <a:pt x="563" y="865"/>
                  </a:cubicBezTo>
                  <a:cubicBezTo>
                    <a:pt x="566" y="851"/>
                    <a:pt x="566" y="851"/>
                    <a:pt x="566" y="851"/>
                  </a:cubicBezTo>
                  <a:cubicBezTo>
                    <a:pt x="573" y="821"/>
                    <a:pt x="572" y="800"/>
                    <a:pt x="566" y="793"/>
                  </a:cubicBezTo>
                  <a:cubicBezTo>
                    <a:pt x="539" y="766"/>
                    <a:pt x="426" y="725"/>
                    <a:pt x="384" y="710"/>
                  </a:cubicBezTo>
                  <a:lnTo>
                    <a:pt x="167" y="6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3" name="Freeform 261"/>
            <p:cNvSpPr>
              <a:spLocks/>
            </p:cNvSpPr>
            <p:nvPr/>
          </p:nvSpPr>
          <p:spPr bwMode="auto">
            <a:xfrm>
              <a:off x="7585" y="672"/>
              <a:ext cx="87" cy="70"/>
            </a:xfrm>
            <a:custGeom>
              <a:avLst/>
              <a:gdLst>
                <a:gd name="T0" fmla="*/ 508 w 679"/>
                <a:gd name="T1" fmla="*/ 331 h 550"/>
                <a:gd name="T2" fmla="*/ 645 w 679"/>
                <a:gd name="T3" fmla="*/ 345 h 550"/>
                <a:gd name="T4" fmla="*/ 659 w 679"/>
                <a:gd name="T5" fmla="*/ 325 h 550"/>
                <a:gd name="T6" fmla="*/ 679 w 679"/>
                <a:gd name="T7" fmla="*/ 339 h 550"/>
                <a:gd name="T8" fmla="*/ 613 w 679"/>
                <a:gd name="T9" fmla="*/ 442 h 550"/>
                <a:gd name="T10" fmla="*/ 552 w 679"/>
                <a:gd name="T11" fmla="*/ 546 h 550"/>
                <a:gd name="T12" fmla="*/ 531 w 679"/>
                <a:gd name="T13" fmla="*/ 536 h 550"/>
                <a:gd name="T14" fmla="*/ 542 w 679"/>
                <a:gd name="T15" fmla="*/ 514 h 550"/>
                <a:gd name="T16" fmla="*/ 466 w 679"/>
                <a:gd name="T17" fmla="*/ 399 h 550"/>
                <a:gd name="T18" fmla="*/ 172 w 679"/>
                <a:gd name="T19" fmla="*/ 219 h 550"/>
                <a:gd name="T20" fmla="*/ 36 w 679"/>
                <a:gd name="T21" fmla="*/ 205 h 550"/>
                <a:gd name="T22" fmla="*/ 21 w 679"/>
                <a:gd name="T23" fmla="*/ 224 h 550"/>
                <a:gd name="T24" fmla="*/ 1 w 679"/>
                <a:gd name="T25" fmla="*/ 210 h 550"/>
                <a:gd name="T26" fmla="*/ 66 w 679"/>
                <a:gd name="T27" fmla="*/ 109 h 550"/>
                <a:gd name="T28" fmla="*/ 127 w 679"/>
                <a:gd name="T29" fmla="*/ 3 h 550"/>
                <a:gd name="T30" fmla="*/ 149 w 679"/>
                <a:gd name="T31" fmla="*/ 14 h 550"/>
                <a:gd name="T32" fmla="*/ 139 w 679"/>
                <a:gd name="T33" fmla="*/ 36 h 550"/>
                <a:gd name="T34" fmla="*/ 213 w 679"/>
                <a:gd name="T35" fmla="*/ 151 h 550"/>
                <a:gd name="T36" fmla="*/ 508 w 679"/>
                <a:gd name="T37" fmla="*/ 33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9" h="550">
                  <a:moveTo>
                    <a:pt x="508" y="331"/>
                  </a:moveTo>
                  <a:cubicBezTo>
                    <a:pt x="596" y="384"/>
                    <a:pt x="611" y="391"/>
                    <a:pt x="645" y="345"/>
                  </a:cubicBezTo>
                  <a:cubicBezTo>
                    <a:pt x="659" y="325"/>
                    <a:pt x="659" y="325"/>
                    <a:pt x="659" y="325"/>
                  </a:cubicBezTo>
                  <a:cubicBezTo>
                    <a:pt x="666" y="322"/>
                    <a:pt x="679" y="333"/>
                    <a:pt x="679" y="339"/>
                  </a:cubicBezTo>
                  <a:cubicBezTo>
                    <a:pt x="652" y="380"/>
                    <a:pt x="634" y="407"/>
                    <a:pt x="613" y="442"/>
                  </a:cubicBezTo>
                  <a:cubicBezTo>
                    <a:pt x="592" y="475"/>
                    <a:pt x="576" y="504"/>
                    <a:pt x="552" y="546"/>
                  </a:cubicBezTo>
                  <a:cubicBezTo>
                    <a:pt x="547" y="550"/>
                    <a:pt x="531" y="543"/>
                    <a:pt x="531" y="536"/>
                  </a:cubicBezTo>
                  <a:cubicBezTo>
                    <a:pt x="542" y="514"/>
                    <a:pt x="542" y="514"/>
                    <a:pt x="542" y="514"/>
                  </a:cubicBezTo>
                  <a:cubicBezTo>
                    <a:pt x="567" y="462"/>
                    <a:pt x="554" y="452"/>
                    <a:pt x="466" y="399"/>
                  </a:cubicBezTo>
                  <a:cubicBezTo>
                    <a:pt x="172" y="219"/>
                    <a:pt x="172" y="219"/>
                    <a:pt x="172" y="219"/>
                  </a:cubicBezTo>
                  <a:cubicBezTo>
                    <a:pt x="84" y="165"/>
                    <a:pt x="71" y="160"/>
                    <a:pt x="36" y="205"/>
                  </a:cubicBezTo>
                  <a:cubicBezTo>
                    <a:pt x="21" y="224"/>
                    <a:pt x="21" y="224"/>
                    <a:pt x="21" y="224"/>
                  </a:cubicBezTo>
                  <a:cubicBezTo>
                    <a:pt x="14" y="227"/>
                    <a:pt x="0" y="217"/>
                    <a:pt x="1" y="210"/>
                  </a:cubicBezTo>
                  <a:cubicBezTo>
                    <a:pt x="28" y="170"/>
                    <a:pt x="46" y="142"/>
                    <a:pt x="66" y="109"/>
                  </a:cubicBezTo>
                  <a:cubicBezTo>
                    <a:pt x="87" y="74"/>
                    <a:pt x="104" y="46"/>
                    <a:pt x="127" y="3"/>
                  </a:cubicBezTo>
                  <a:cubicBezTo>
                    <a:pt x="133" y="0"/>
                    <a:pt x="147" y="6"/>
                    <a:pt x="149" y="14"/>
                  </a:cubicBezTo>
                  <a:cubicBezTo>
                    <a:pt x="139" y="36"/>
                    <a:pt x="139" y="36"/>
                    <a:pt x="139" y="36"/>
                  </a:cubicBezTo>
                  <a:cubicBezTo>
                    <a:pt x="115" y="89"/>
                    <a:pt x="125" y="97"/>
                    <a:pt x="213" y="151"/>
                  </a:cubicBezTo>
                  <a:lnTo>
                    <a:pt x="508" y="3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4" name="Freeform 262"/>
            <p:cNvSpPr>
              <a:spLocks/>
            </p:cNvSpPr>
            <p:nvPr/>
          </p:nvSpPr>
          <p:spPr bwMode="auto">
            <a:xfrm>
              <a:off x="7549" y="718"/>
              <a:ext cx="99" cy="100"/>
            </a:xfrm>
            <a:custGeom>
              <a:avLst/>
              <a:gdLst>
                <a:gd name="T0" fmla="*/ 171 w 773"/>
                <a:gd name="T1" fmla="*/ 232 h 780"/>
                <a:gd name="T2" fmla="*/ 41 w 773"/>
                <a:gd name="T3" fmla="*/ 196 h 780"/>
                <a:gd name="T4" fmla="*/ 19 w 773"/>
                <a:gd name="T5" fmla="*/ 218 h 780"/>
                <a:gd name="T6" fmla="*/ 2 w 773"/>
                <a:gd name="T7" fmla="*/ 200 h 780"/>
                <a:gd name="T8" fmla="*/ 88 w 773"/>
                <a:gd name="T9" fmla="*/ 106 h 780"/>
                <a:gd name="T10" fmla="*/ 174 w 773"/>
                <a:gd name="T11" fmla="*/ 3 h 780"/>
                <a:gd name="T12" fmla="*/ 192 w 773"/>
                <a:gd name="T13" fmla="*/ 19 h 780"/>
                <a:gd name="T14" fmla="*/ 171 w 773"/>
                <a:gd name="T15" fmla="*/ 47 h 780"/>
                <a:gd name="T16" fmla="*/ 223 w 773"/>
                <a:gd name="T17" fmla="*/ 172 h 780"/>
                <a:gd name="T18" fmla="*/ 550 w 773"/>
                <a:gd name="T19" fmla="*/ 457 h 780"/>
                <a:gd name="T20" fmla="*/ 593 w 773"/>
                <a:gd name="T21" fmla="*/ 455 h 780"/>
                <a:gd name="T22" fmla="*/ 628 w 773"/>
                <a:gd name="T23" fmla="*/ 415 h 780"/>
                <a:gd name="T24" fmla="*/ 688 w 773"/>
                <a:gd name="T25" fmla="*/ 309 h 780"/>
                <a:gd name="T26" fmla="*/ 666 w 773"/>
                <a:gd name="T27" fmla="*/ 232 h 780"/>
                <a:gd name="T28" fmla="*/ 688 w 773"/>
                <a:gd name="T29" fmla="*/ 217 h 780"/>
                <a:gd name="T30" fmla="*/ 773 w 773"/>
                <a:gd name="T31" fmla="*/ 340 h 780"/>
                <a:gd name="T32" fmla="*/ 760 w 773"/>
                <a:gd name="T33" fmla="*/ 354 h 780"/>
                <a:gd name="T34" fmla="*/ 684 w 773"/>
                <a:gd name="T35" fmla="*/ 396 h 780"/>
                <a:gd name="T36" fmla="*/ 426 w 773"/>
                <a:gd name="T37" fmla="*/ 693 h 780"/>
                <a:gd name="T38" fmla="*/ 396 w 773"/>
                <a:gd name="T39" fmla="*/ 768 h 780"/>
                <a:gd name="T40" fmla="*/ 383 w 773"/>
                <a:gd name="T41" fmla="*/ 779 h 780"/>
                <a:gd name="T42" fmla="*/ 281 w 773"/>
                <a:gd name="T43" fmla="*/ 671 h 780"/>
                <a:gd name="T44" fmla="*/ 296 w 773"/>
                <a:gd name="T45" fmla="*/ 651 h 780"/>
                <a:gd name="T46" fmla="*/ 366 w 773"/>
                <a:gd name="T47" fmla="*/ 679 h 780"/>
                <a:gd name="T48" fmla="*/ 458 w 773"/>
                <a:gd name="T49" fmla="*/ 610 h 780"/>
                <a:gd name="T50" fmla="*/ 503 w 773"/>
                <a:gd name="T51" fmla="*/ 558 h 780"/>
                <a:gd name="T52" fmla="*/ 497 w 773"/>
                <a:gd name="T53" fmla="*/ 515 h 780"/>
                <a:gd name="T54" fmla="*/ 171 w 773"/>
                <a:gd name="T55" fmla="*/ 232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3" h="780">
                  <a:moveTo>
                    <a:pt x="171" y="232"/>
                  </a:moveTo>
                  <a:cubicBezTo>
                    <a:pt x="94" y="165"/>
                    <a:pt x="83" y="157"/>
                    <a:pt x="41" y="196"/>
                  </a:cubicBezTo>
                  <a:cubicBezTo>
                    <a:pt x="19" y="218"/>
                    <a:pt x="19" y="218"/>
                    <a:pt x="19" y="218"/>
                  </a:cubicBezTo>
                  <a:cubicBezTo>
                    <a:pt x="12" y="220"/>
                    <a:pt x="0" y="206"/>
                    <a:pt x="2" y="200"/>
                  </a:cubicBezTo>
                  <a:cubicBezTo>
                    <a:pt x="40" y="160"/>
                    <a:pt x="62" y="136"/>
                    <a:pt x="88" y="106"/>
                  </a:cubicBezTo>
                  <a:cubicBezTo>
                    <a:pt x="113" y="77"/>
                    <a:pt x="134" y="51"/>
                    <a:pt x="174" y="3"/>
                  </a:cubicBezTo>
                  <a:cubicBezTo>
                    <a:pt x="180" y="0"/>
                    <a:pt x="193" y="9"/>
                    <a:pt x="192" y="19"/>
                  </a:cubicBezTo>
                  <a:cubicBezTo>
                    <a:pt x="171" y="47"/>
                    <a:pt x="171" y="47"/>
                    <a:pt x="171" y="47"/>
                  </a:cubicBezTo>
                  <a:cubicBezTo>
                    <a:pt x="139" y="92"/>
                    <a:pt x="146" y="105"/>
                    <a:pt x="223" y="172"/>
                  </a:cubicBezTo>
                  <a:cubicBezTo>
                    <a:pt x="550" y="457"/>
                    <a:pt x="550" y="457"/>
                    <a:pt x="550" y="457"/>
                  </a:cubicBezTo>
                  <a:cubicBezTo>
                    <a:pt x="573" y="476"/>
                    <a:pt x="574" y="477"/>
                    <a:pt x="593" y="455"/>
                  </a:cubicBezTo>
                  <a:cubicBezTo>
                    <a:pt x="628" y="415"/>
                    <a:pt x="628" y="415"/>
                    <a:pt x="628" y="415"/>
                  </a:cubicBezTo>
                  <a:cubicBezTo>
                    <a:pt x="655" y="383"/>
                    <a:pt x="689" y="342"/>
                    <a:pt x="688" y="309"/>
                  </a:cubicBezTo>
                  <a:cubicBezTo>
                    <a:pt x="687" y="277"/>
                    <a:pt x="677" y="256"/>
                    <a:pt x="666" y="232"/>
                  </a:cubicBezTo>
                  <a:cubicBezTo>
                    <a:pt x="667" y="222"/>
                    <a:pt x="680" y="215"/>
                    <a:pt x="688" y="217"/>
                  </a:cubicBezTo>
                  <a:cubicBezTo>
                    <a:pt x="710" y="257"/>
                    <a:pt x="748" y="309"/>
                    <a:pt x="773" y="340"/>
                  </a:cubicBezTo>
                  <a:cubicBezTo>
                    <a:pt x="772" y="343"/>
                    <a:pt x="764" y="354"/>
                    <a:pt x="760" y="354"/>
                  </a:cubicBezTo>
                  <a:cubicBezTo>
                    <a:pt x="733" y="338"/>
                    <a:pt x="713" y="363"/>
                    <a:pt x="684" y="396"/>
                  </a:cubicBezTo>
                  <a:cubicBezTo>
                    <a:pt x="426" y="693"/>
                    <a:pt x="426" y="693"/>
                    <a:pt x="426" y="693"/>
                  </a:cubicBezTo>
                  <a:cubicBezTo>
                    <a:pt x="391" y="732"/>
                    <a:pt x="387" y="740"/>
                    <a:pt x="396" y="768"/>
                  </a:cubicBezTo>
                  <a:cubicBezTo>
                    <a:pt x="395" y="773"/>
                    <a:pt x="387" y="780"/>
                    <a:pt x="383" y="779"/>
                  </a:cubicBezTo>
                  <a:cubicBezTo>
                    <a:pt x="360" y="745"/>
                    <a:pt x="305" y="688"/>
                    <a:pt x="281" y="671"/>
                  </a:cubicBezTo>
                  <a:cubicBezTo>
                    <a:pt x="278" y="663"/>
                    <a:pt x="289" y="651"/>
                    <a:pt x="296" y="651"/>
                  </a:cubicBezTo>
                  <a:cubicBezTo>
                    <a:pt x="316" y="665"/>
                    <a:pt x="348" y="683"/>
                    <a:pt x="366" y="679"/>
                  </a:cubicBezTo>
                  <a:cubicBezTo>
                    <a:pt x="393" y="673"/>
                    <a:pt x="423" y="650"/>
                    <a:pt x="458" y="610"/>
                  </a:cubicBezTo>
                  <a:cubicBezTo>
                    <a:pt x="503" y="558"/>
                    <a:pt x="503" y="558"/>
                    <a:pt x="503" y="558"/>
                  </a:cubicBezTo>
                  <a:cubicBezTo>
                    <a:pt x="522" y="536"/>
                    <a:pt x="521" y="536"/>
                    <a:pt x="497" y="515"/>
                  </a:cubicBezTo>
                  <a:lnTo>
                    <a:pt x="171" y="2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5" name="Freeform 263"/>
            <p:cNvSpPr>
              <a:spLocks noEditPoints="1"/>
            </p:cNvSpPr>
            <p:nvPr/>
          </p:nvSpPr>
          <p:spPr bwMode="auto">
            <a:xfrm>
              <a:off x="7473" y="757"/>
              <a:ext cx="111" cy="98"/>
            </a:xfrm>
            <a:custGeom>
              <a:avLst/>
              <a:gdLst>
                <a:gd name="T0" fmla="*/ 317 w 865"/>
                <a:gd name="T1" fmla="*/ 431 h 772"/>
                <a:gd name="T2" fmla="*/ 364 w 865"/>
                <a:gd name="T3" fmla="*/ 426 h 772"/>
                <a:gd name="T4" fmla="*/ 481 w 865"/>
                <a:gd name="T5" fmla="*/ 339 h 772"/>
                <a:gd name="T6" fmla="*/ 497 w 865"/>
                <a:gd name="T7" fmla="*/ 298 h 772"/>
                <a:gd name="T8" fmla="*/ 464 w 865"/>
                <a:gd name="T9" fmla="*/ 196 h 772"/>
                <a:gd name="T10" fmla="*/ 433 w 865"/>
                <a:gd name="T11" fmla="*/ 119 h 772"/>
                <a:gd name="T12" fmla="*/ 399 w 865"/>
                <a:gd name="T13" fmla="*/ 120 h 772"/>
                <a:gd name="T14" fmla="*/ 371 w 865"/>
                <a:gd name="T15" fmla="*/ 137 h 772"/>
                <a:gd name="T16" fmla="*/ 359 w 865"/>
                <a:gd name="T17" fmla="*/ 116 h 772"/>
                <a:gd name="T18" fmla="*/ 441 w 865"/>
                <a:gd name="T19" fmla="*/ 59 h 772"/>
                <a:gd name="T20" fmla="*/ 514 w 865"/>
                <a:gd name="T21" fmla="*/ 1 h 772"/>
                <a:gd name="T22" fmla="*/ 530 w 865"/>
                <a:gd name="T23" fmla="*/ 19 h 772"/>
                <a:gd name="T24" fmla="*/ 506 w 865"/>
                <a:gd name="T25" fmla="*/ 41 h 772"/>
                <a:gd name="T26" fmla="*/ 488 w 865"/>
                <a:gd name="T27" fmla="*/ 113 h 772"/>
                <a:gd name="T28" fmla="*/ 548 w 865"/>
                <a:gd name="T29" fmla="*/ 338 h 772"/>
                <a:gd name="T30" fmla="*/ 625 w 865"/>
                <a:gd name="T31" fmla="*/ 607 h 772"/>
                <a:gd name="T32" fmla="*/ 653 w 865"/>
                <a:gd name="T33" fmla="*/ 672 h 772"/>
                <a:gd name="T34" fmla="*/ 634 w 865"/>
                <a:gd name="T35" fmla="*/ 732 h 772"/>
                <a:gd name="T36" fmla="*/ 617 w 865"/>
                <a:gd name="T37" fmla="*/ 734 h 772"/>
                <a:gd name="T38" fmla="*/ 505 w 865"/>
                <a:gd name="T39" fmla="*/ 655 h 772"/>
                <a:gd name="T40" fmla="*/ 166 w 865"/>
                <a:gd name="T41" fmla="*/ 421 h 772"/>
                <a:gd name="T42" fmla="*/ 39 w 865"/>
                <a:gd name="T43" fmla="*/ 388 h 772"/>
                <a:gd name="T44" fmla="*/ 16 w 865"/>
                <a:gd name="T45" fmla="*/ 401 h 772"/>
                <a:gd name="T46" fmla="*/ 1 w 865"/>
                <a:gd name="T47" fmla="*/ 381 h 772"/>
                <a:gd name="T48" fmla="*/ 98 w 865"/>
                <a:gd name="T49" fmla="*/ 314 h 772"/>
                <a:gd name="T50" fmla="*/ 185 w 865"/>
                <a:gd name="T51" fmla="*/ 245 h 772"/>
                <a:gd name="T52" fmla="*/ 201 w 865"/>
                <a:gd name="T53" fmla="*/ 263 h 772"/>
                <a:gd name="T54" fmla="*/ 181 w 865"/>
                <a:gd name="T55" fmla="*/ 282 h 772"/>
                <a:gd name="T56" fmla="*/ 164 w 865"/>
                <a:gd name="T57" fmla="*/ 316 h 772"/>
                <a:gd name="T58" fmla="*/ 204 w 865"/>
                <a:gd name="T59" fmla="*/ 350 h 772"/>
                <a:gd name="T60" fmla="*/ 317 w 865"/>
                <a:gd name="T61" fmla="*/ 431 h 772"/>
                <a:gd name="T62" fmla="*/ 523 w 865"/>
                <a:gd name="T63" fmla="*/ 386 h 772"/>
                <a:gd name="T64" fmla="*/ 493 w 865"/>
                <a:gd name="T65" fmla="*/ 379 h 772"/>
                <a:gd name="T66" fmla="*/ 397 w 865"/>
                <a:gd name="T67" fmla="*/ 450 h 772"/>
                <a:gd name="T68" fmla="*/ 398 w 865"/>
                <a:gd name="T69" fmla="*/ 487 h 772"/>
                <a:gd name="T70" fmla="*/ 534 w 865"/>
                <a:gd name="T71" fmla="*/ 583 h 772"/>
                <a:gd name="T72" fmla="*/ 589 w 865"/>
                <a:gd name="T73" fmla="*/ 619 h 772"/>
                <a:gd name="T74" fmla="*/ 590 w 865"/>
                <a:gd name="T75" fmla="*/ 617 h 772"/>
                <a:gd name="T76" fmla="*/ 575 w 865"/>
                <a:gd name="T77" fmla="*/ 558 h 772"/>
                <a:gd name="T78" fmla="*/ 523 w 865"/>
                <a:gd name="T79" fmla="*/ 386 h 772"/>
                <a:gd name="T80" fmla="*/ 821 w 865"/>
                <a:gd name="T81" fmla="*/ 707 h 772"/>
                <a:gd name="T82" fmla="*/ 851 w 865"/>
                <a:gd name="T83" fmla="*/ 705 h 772"/>
                <a:gd name="T84" fmla="*/ 863 w 865"/>
                <a:gd name="T85" fmla="*/ 734 h 772"/>
                <a:gd name="T86" fmla="*/ 857 w 865"/>
                <a:gd name="T87" fmla="*/ 766 h 772"/>
                <a:gd name="T88" fmla="*/ 828 w 865"/>
                <a:gd name="T89" fmla="*/ 772 h 772"/>
                <a:gd name="T90" fmla="*/ 638 w 865"/>
                <a:gd name="T91" fmla="*/ 769 h 772"/>
                <a:gd name="T92" fmla="*/ 634 w 865"/>
                <a:gd name="T93" fmla="*/ 750 h 772"/>
                <a:gd name="T94" fmla="*/ 821 w 865"/>
                <a:gd name="T95" fmla="*/ 70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5" h="772">
                  <a:moveTo>
                    <a:pt x="317" y="431"/>
                  </a:moveTo>
                  <a:cubicBezTo>
                    <a:pt x="336" y="444"/>
                    <a:pt x="340" y="444"/>
                    <a:pt x="364" y="426"/>
                  </a:cubicBezTo>
                  <a:cubicBezTo>
                    <a:pt x="481" y="339"/>
                    <a:pt x="481" y="339"/>
                    <a:pt x="481" y="339"/>
                  </a:cubicBezTo>
                  <a:cubicBezTo>
                    <a:pt x="501" y="325"/>
                    <a:pt x="504" y="319"/>
                    <a:pt x="497" y="298"/>
                  </a:cubicBezTo>
                  <a:cubicBezTo>
                    <a:pt x="464" y="196"/>
                    <a:pt x="464" y="196"/>
                    <a:pt x="464" y="196"/>
                  </a:cubicBezTo>
                  <a:cubicBezTo>
                    <a:pt x="450" y="153"/>
                    <a:pt x="439" y="128"/>
                    <a:pt x="433" y="119"/>
                  </a:cubicBezTo>
                  <a:cubicBezTo>
                    <a:pt x="426" y="110"/>
                    <a:pt x="419" y="108"/>
                    <a:pt x="399" y="120"/>
                  </a:cubicBezTo>
                  <a:cubicBezTo>
                    <a:pt x="371" y="137"/>
                    <a:pt x="371" y="137"/>
                    <a:pt x="371" y="137"/>
                  </a:cubicBezTo>
                  <a:cubicBezTo>
                    <a:pt x="363" y="137"/>
                    <a:pt x="354" y="125"/>
                    <a:pt x="359" y="116"/>
                  </a:cubicBezTo>
                  <a:cubicBezTo>
                    <a:pt x="380" y="103"/>
                    <a:pt x="404" y="85"/>
                    <a:pt x="441" y="59"/>
                  </a:cubicBezTo>
                  <a:cubicBezTo>
                    <a:pt x="467" y="40"/>
                    <a:pt x="494" y="17"/>
                    <a:pt x="514" y="1"/>
                  </a:cubicBezTo>
                  <a:cubicBezTo>
                    <a:pt x="521" y="0"/>
                    <a:pt x="532" y="12"/>
                    <a:pt x="530" y="19"/>
                  </a:cubicBezTo>
                  <a:cubicBezTo>
                    <a:pt x="506" y="41"/>
                    <a:pt x="506" y="41"/>
                    <a:pt x="506" y="41"/>
                  </a:cubicBezTo>
                  <a:cubicBezTo>
                    <a:pt x="489" y="56"/>
                    <a:pt x="478" y="77"/>
                    <a:pt x="488" y="113"/>
                  </a:cubicBezTo>
                  <a:cubicBezTo>
                    <a:pt x="500" y="160"/>
                    <a:pt x="516" y="226"/>
                    <a:pt x="548" y="338"/>
                  </a:cubicBezTo>
                  <a:cubicBezTo>
                    <a:pt x="625" y="607"/>
                    <a:pt x="625" y="607"/>
                    <a:pt x="625" y="607"/>
                  </a:cubicBezTo>
                  <a:cubicBezTo>
                    <a:pt x="635" y="644"/>
                    <a:pt x="641" y="662"/>
                    <a:pt x="653" y="672"/>
                  </a:cubicBezTo>
                  <a:cubicBezTo>
                    <a:pt x="638" y="692"/>
                    <a:pt x="635" y="716"/>
                    <a:pt x="634" y="732"/>
                  </a:cubicBezTo>
                  <a:cubicBezTo>
                    <a:pt x="629" y="736"/>
                    <a:pt x="623" y="738"/>
                    <a:pt x="617" y="734"/>
                  </a:cubicBezTo>
                  <a:cubicBezTo>
                    <a:pt x="582" y="707"/>
                    <a:pt x="542" y="680"/>
                    <a:pt x="505" y="655"/>
                  </a:cubicBezTo>
                  <a:cubicBezTo>
                    <a:pt x="166" y="421"/>
                    <a:pt x="166" y="421"/>
                    <a:pt x="166" y="421"/>
                  </a:cubicBezTo>
                  <a:cubicBezTo>
                    <a:pt x="94" y="371"/>
                    <a:pt x="75" y="367"/>
                    <a:pt x="39" y="388"/>
                  </a:cubicBezTo>
                  <a:cubicBezTo>
                    <a:pt x="16" y="401"/>
                    <a:pt x="16" y="401"/>
                    <a:pt x="16" y="401"/>
                  </a:cubicBezTo>
                  <a:cubicBezTo>
                    <a:pt x="8" y="401"/>
                    <a:pt x="0" y="387"/>
                    <a:pt x="1" y="381"/>
                  </a:cubicBezTo>
                  <a:cubicBezTo>
                    <a:pt x="35" y="359"/>
                    <a:pt x="63" y="340"/>
                    <a:pt x="98" y="314"/>
                  </a:cubicBezTo>
                  <a:cubicBezTo>
                    <a:pt x="135" y="286"/>
                    <a:pt x="163" y="262"/>
                    <a:pt x="185" y="245"/>
                  </a:cubicBezTo>
                  <a:cubicBezTo>
                    <a:pt x="194" y="243"/>
                    <a:pt x="204" y="255"/>
                    <a:pt x="201" y="263"/>
                  </a:cubicBezTo>
                  <a:cubicBezTo>
                    <a:pt x="181" y="282"/>
                    <a:pt x="181" y="282"/>
                    <a:pt x="181" y="282"/>
                  </a:cubicBezTo>
                  <a:cubicBezTo>
                    <a:pt x="165" y="296"/>
                    <a:pt x="158" y="309"/>
                    <a:pt x="164" y="316"/>
                  </a:cubicBezTo>
                  <a:cubicBezTo>
                    <a:pt x="170" y="325"/>
                    <a:pt x="184" y="336"/>
                    <a:pt x="204" y="350"/>
                  </a:cubicBezTo>
                  <a:lnTo>
                    <a:pt x="317" y="431"/>
                  </a:lnTo>
                  <a:close/>
                  <a:moveTo>
                    <a:pt x="523" y="386"/>
                  </a:moveTo>
                  <a:cubicBezTo>
                    <a:pt x="516" y="363"/>
                    <a:pt x="515" y="363"/>
                    <a:pt x="493" y="379"/>
                  </a:cubicBezTo>
                  <a:cubicBezTo>
                    <a:pt x="397" y="450"/>
                    <a:pt x="397" y="450"/>
                    <a:pt x="397" y="450"/>
                  </a:cubicBezTo>
                  <a:cubicBezTo>
                    <a:pt x="375" y="467"/>
                    <a:pt x="375" y="471"/>
                    <a:pt x="398" y="487"/>
                  </a:cubicBezTo>
                  <a:cubicBezTo>
                    <a:pt x="534" y="583"/>
                    <a:pt x="534" y="583"/>
                    <a:pt x="534" y="583"/>
                  </a:cubicBezTo>
                  <a:cubicBezTo>
                    <a:pt x="554" y="597"/>
                    <a:pt x="577" y="613"/>
                    <a:pt x="589" y="619"/>
                  </a:cubicBezTo>
                  <a:cubicBezTo>
                    <a:pt x="590" y="617"/>
                    <a:pt x="590" y="617"/>
                    <a:pt x="590" y="617"/>
                  </a:cubicBezTo>
                  <a:cubicBezTo>
                    <a:pt x="590" y="612"/>
                    <a:pt x="583" y="587"/>
                    <a:pt x="575" y="558"/>
                  </a:cubicBezTo>
                  <a:lnTo>
                    <a:pt x="523" y="386"/>
                  </a:lnTo>
                  <a:close/>
                  <a:moveTo>
                    <a:pt x="821" y="707"/>
                  </a:moveTo>
                  <a:cubicBezTo>
                    <a:pt x="835" y="704"/>
                    <a:pt x="844" y="702"/>
                    <a:pt x="851" y="705"/>
                  </a:cubicBezTo>
                  <a:cubicBezTo>
                    <a:pt x="857" y="708"/>
                    <a:pt x="862" y="719"/>
                    <a:pt x="863" y="734"/>
                  </a:cubicBezTo>
                  <a:cubicBezTo>
                    <a:pt x="865" y="748"/>
                    <a:pt x="862" y="762"/>
                    <a:pt x="857" y="766"/>
                  </a:cubicBezTo>
                  <a:cubicBezTo>
                    <a:pt x="851" y="770"/>
                    <a:pt x="842" y="772"/>
                    <a:pt x="828" y="772"/>
                  </a:cubicBezTo>
                  <a:cubicBezTo>
                    <a:pt x="638" y="769"/>
                    <a:pt x="638" y="769"/>
                    <a:pt x="638" y="769"/>
                  </a:cubicBezTo>
                  <a:cubicBezTo>
                    <a:pt x="630" y="764"/>
                    <a:pt x="630" y="756"/>
                    <a:pt x="634" y="750"/>
                  </a:cubicBezTo>
                  <a:lnTo>
                    <a:pt x="821" y="70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grpSp>
      <p:sp>
        <p:nvSpPr>
          <p:cNvPr id="3" name="CasellaDiTesto 2"/>
          <p:cNvSpPr txBox="1"/>
          <p:nvPr/>
        </p:nvSpPr>
        <p:spPr>
          <a:xfrm>
            <a:off x="747047" y="1590249"/>
            <a:ext cx="8151264" cy="984885"/>
          </a:xfrm>
          <a:prstGeom prst="rect">
            <a:avLst/>
          </a:prstGeom>
          <a:noFill/>
        </p:spPr>
        <p:txBody>
          <a:bodyPr wrap="square" rtlCol="0">
            <a:spAutoFit/>
          </a:bodyPr>
          <a:lstStyle/>
          <a:p>
            <a:r>
              <a:rPr lang="it-IT" sz="2000" b="1" u="sng" cap="small" dirty="0">
                <a:solidFill>
                  <a:schemeClr val="accent1">
                    <a:lumMod val="75000"/>
                  </a:schemeClr>
                </a:solidFill>
                <a:effectLst>
                  <a:outerShdw blurRad="50800" dist="38100" dir="16200000">
                    <a:srgbClr val="000000">
                      <a:alpha val="40000"/>
                    </a:srgbClr>
                  </a:outerShdw>
                </a:effectLst>
              </a:rPr>
              <a:t>DATA INTEGRITY</a:t>
            </a:r>
            <a:r>
              <a:rPr lang="it-IT" sz="2000" b="1" cap="small" dirty="0">
                <a:solidFill>
                  <a:schemeClr val="accent1">
                    <a:lumMod val="75000"/>
                  </a:schemeClr>
                </a:solidFill>
                <a:effectLst>
                  <a:outerShdw blurRad="50800" dist="38100" dir="16200000">
                    <a:srgbClr val="000000">
                      <a:alpha val="40000"/>
                    </a:srgbClr>
                  </a:outerShdw>
                </a:effectLst>
              </a:rPr>
              <a:t>:  La completezza, accuratezza e  l’affidabilità di tutti  i dati per il loro intero ciclo di vita. </a:t>
            </a:r>
          </a:p>
          <a:p>
            <a:endParaRPr lang="it-IT" dirty="0"/>
          </a:p>
        </p:txBody>
      </p:sp>
      <p:sp>
        <p:nvSpPr>
          <p:cNvPr id="46" name="CasellaDiTesto 45"/>
          <p:cNvSpPr txBox="1"/>
          <p:nvPr/>
        </p:nvSpPr>
        <p:spPr>
          <a:xfrm>
            <a:off x="974299" y="2251968"/>
            <a:ext cx="7740269" cy="646331"/>
          </a:xfrm>
          <a:prstGeom prst="rect">
            <a:avLst/>
          </a:prstGeom>
          <a:noFill/>
        </p:spPr>
        <p:txBody>
          <a:bodyPr wrap="square" rtlCol="0">
            <a:spAutoFit/>
          </a:bodyPr>
          <a:lstStyle/>
          <a:p>
            <a:r>
              <a:rPr lang="it-IT" dirty="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Niente di nuovo dunque: è la </a:t>
            </a:r>
            <a:r>
              <a:rPr lang="it-IT" dirty="0" smtClean="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 versione evolute del concetto </a:t>
            </a:r>
            <a:r>
              <a:rPr lang="it-IT" dirty="0" err="1" smtClean="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di“TRACCIABILITÀ</a:t>
            </a:r>
            <a:r>
              <a:rPr lang="it-IT" dirty="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 </a:t>
            </a:r>
          </a:p>
          <a:p>
            <a:endParaRPr lang="it-IT" dirty="0"/>
          </a:p>
        </p:txBody>
      </p:sp>
      <p:sp>
        <p:nvSpPr>
          <p:cNvPr id="47" name="CasellaDiTesto 46"/>
          <p:cNvSpPr txBox="1"/>
          <p:nvPr/>
        </p:nvSpPr>
        <p:spPr>
          <a:xfrm>
            <a:off x="758998" y="2669989"/>
            <a:ext cx="8277497" cy="1292662"/>
          </a:xfrm>
          <a:prstGeom prst="rect">
            <a:avLst/>
          </a:prstGeom>
          <a:noFill/>
        </p:spPr>
        <p:txBody>
          <a:bodyPr wrap="square" rtlCol="0">
            <a:spAutoFit/>
          </a:bodyPr>
          <a:lstStyle/>
          <a:p>
            <a:pPr algn="just"/>
            <a:r>
              <a:rPr lang="it-IT" sz="2000" b="1" u="sng" cap="small" dirty="0">
                <a:solidFill>
                  <a:schemeClr val="accent1">
                    <a:lumMod val="75000"/>
                  </a:schemeClr>
                </a:solidFill>
                <a:effectLst>
                  <a:outerShdw blurRad="50800" dist="38100" dir="16200000">
                    <a:srgbClr val="000000">
                      <a:alpha val="40000"/>
                    </a:srgbClr>
                  </a:outerShdw>
                </a:effectLst>
              </a:rPr>
              <a:t>DATA GOVERNANCE: </a:t>
            </a:r>
            <a:r>
              <a:rPr lang="it-IT" sz="2000" b="1" cap="small" dirty="0">
                <a:solidFill>
                  <a:schemeClr val="accent1">
                    <a:lumMod val="75000"/>
                  </a:schemeClr>
                </a:solidFill>
                <a:effectLst>
                  <a:outerShdw blurRad="50800" dist="38100" dir="16200000">
                    <a:srgbClr val="000000">
                      <a:alpha val="40000"/>
                    </a:srgbClr>
                  </a:outerShdw>
                </a:effectLst>
              </a:rPr>
              <a:t>L’insieme degli accorgimenti per assicurare che </a:t>
            </a:r>
            <a:r>
              <a:rPr lang="it-IT" sz="2000" b="1" cap="small" dirty="0" smtClean="0">
                <a:solidFill>
                  <a:schemeClr val="accent1">
                    <a:lumMod val="75000"/>
                  </a:schemeClr>
                </a:solidFill>
                <a:effectLst>
                  <a:outerShdw blurRad="50800" dist="38100" dir="16200000">
                    <a:srgbClr val="000000">
                      <a:alpha val="40000"/>
                    </a:srgbClr>
                  </a:outerShdw>
                </a:effectLst>
              </a:rPr>
              <a:t>i </a:t>
            </a:r>
            <a:r>
              <a:rPr lang="it-IT" sz="2000" b="1" cap="small" dirty="0">
                <a:solidFill>
                  <a:schemeClr val="accent1">
                    <a:lumMod val="75000"/>
                  </a:schemeClr>
                </a:solidFill>
                <a:effectLst>
                  <a:outerShdw blurRad="50800" dist="38100" dir="16200000">
                    <a:srgbClr val="000000">
                      <a:alpha val="40000"/>
                    </a:srgbClr>
                  </a:outerShdw>
                </a:effectLst>
              </a:rPr>
              <a:t>dati, a prescindere dal formato in cui sono stati generati, siano registrati, processati, conservati ed usati rispettando I principi del “Data </a:t>
            </a:r>
            <a:r>
              <a:rPr lang="it-IT" sz="2000" b="1" cap="small" dirty="0" err="1">
                <a:solidFill>
                  <a:schemeClr val="accent1">
                    <a:lumMod val="75000"/>
                  </a:schemeClr>
                </a:solidFill>
                <a:effectLst>
                  <a:outerShdw blurRad="50800" dist="38100" dir="16200000">
                    <a:srgbClr val="000000">
                      <a:alpha val="40000"/>
                    </a:srgbClr>
                  </a:outerShdw>
                </a:effectLst>
              </a:rPr>
              <a:t>Integrity</a:t>
            </a:r>
            <a:r>
              <a:rPr lang="it-IT" sz="2000" b="1" cap="small" dirty="0">
                <a:solidFill>
                  <a:schemeClr val="accent1">
                    <a:lumMod val="75000"/>
                  </a:schemeClr>
                </a:solidFill>
                <a:effectLst>
                  <a:outerShdw blurRad="50800" dist="38100" dir="16200000">
                    <a:srgbClr val="000000">
                      <a:alpha val="40000"/>
                    </a:srgbClr>
                  </a:outerShdw>
                </a:effectLst>
              </a:rPr>
              <a:t>”.</a:t>
            </a:r>
            <a:r>
              <a:rPr lang="it-IT" sz="2000" b="1" u="sng" cap="small" dirty="0">
                <a:solidFill>
                  <a:schemeClr val="accent1">
                    <a:lumMod val="75000"/>
                  </a:schemeClr>
                </a:solidFill>
                <a:effectLst>
                  <a:outerShdw blurRad="50800" dist="38100" dir="16200000">
                    <a:srgbClr val="000000">
                      <a:alpha val="40000"/>
                    </a:srgbClr>
                  </a:outerShdw>
                </a:effectLst>
              </a:rPr>
              <a:t> </a:t>
            </a:r>
          </a:p>
          <a:p>
            <a:endParaRPr lang="it-IT" dirty="0"/>
          </a:p>
        </p:txBody>
      </p:sp>
      <p:sp>
        <p:nvSpPr>
          <p:cNvPr id="48" name="CasellaDiTesto 47"/>
          <p:cNvSpPr txBox="1"/>
          <p:nvPr/>
        </p:nvSpPr>
        <p:spPr>
          <a:xfrm>
            <a:off x="586609" y="3639486"/>
            <a:ext cx="7701282" cy="646331"/>
          </a:xfrm>
          <a:prstGeom prst="rect">
            <a:avLst/>
          </a:prstGeom>
          <a:noFill/>
        </p:spPr>
        <p:txBody>
          <a:bodyPr wrap="square" rtlCol="0">
            <a:spAutoFit/>
          </a:bodyPr>
          <a:lstStyle/>
          <a:p>
            <a:pPr marL="0" lvl="1"/>
            <a:r>
              <a:rPr lang="it-IT" b="1" u="sng" dirty="0"/>
              <a:t>La Data </a:t>
            </a:r>
            <a:r>
              <a:rPr lang="it-IT" b="1" u="sng" dirty="0" err="1"/>
              <a:t>Governance</a:t>
            </a:r>
            <a:r>
              <a:rPr lang="it-IT" b="1" u="sng" dirty="0"/>
              <a:t> deve assicurare</a:t>
            </a:r>
            <a:r>
              <a:rPr lang="it-IT" dirty="0"/>
              <a:t>:</a:t>
            </a:r>
          </a:p>
          <a:p>
            <a:endParaRPr lang="it-IT" dirty="0"/>
          </a:p>
        </p:txBody>
      </p:sp>
      <p:sp>
        <p:nvSpPr>
          <p:cNvPr id="49" name="CasellaDiTesto 48"/>
          <p:cNvSpPr txBox="1"/>
          <p:nvPr/>
        </p:nvSpPr>
        <p:spPr>
          <a:xfrm>
            <a:off x="559712" y="3938665"/>
            <a:ext cx="6860528" cy="584775"/>
          </a:xfrm>
          <a:prstGeom prst="rect">
            <a:avLst/>
          </a:prstGeom>
          <a:noFill/>
        </p:spPr>
        <p:txBody>
          <a:bodyPr wrap="square" rtlCol="0">
            <a:spAutoFit/>
          </a:bodyPr>
          <a:lstStyle/>
          <a:p>
            <a:pPr marL="0" lvl="1"/>
            <a:r>
              <a:rPr lang="it-IT" sz="1600" dirty="0" smtClean="0"/>
              <a:t>1.  Che </a:t>
            </a:r>
            <a:r>
              <a:rPr lang="it-IT" sz="1600" dirty="0"/>
              <a:t>sia chiaro chi è il responsabile di ciascun dato per tutto il suo ciclo di vita </a:t>
            </a:r>
          </a:p>
          <a:p>
            <a:endParaRPr lang="it-IT" sz="1600" dirty="0"/>
          </a:p>
        </p:txBody>
      </p:sp>
      <p:sp>
        <p:nvSpPr>
          <p:cNvPr id="50" name="CasellaDiTesto 49"/>
          <p:cNvSpPr txBox="1"/>
          <p:nvPr/>
        </p:nvSpPr>
        <p:spPr>
          <a:xfrm>
            <a:off x="559712" y="4278115"/>
            <a:ext cx="8552016" cy="861774"/>
          </a:xfrm>
          <a:prstGeom prst="rect">
            <a:avLst/>
          </a:prstGeom>
          <a:noFill/>
        </p:spPr>
        <p:txBody>
          <a:bodyPr wrap="square" rtlCol="0">
            <a:spAutoFit/>
          </a:bodyPr>
          <a:lstStyle/>
          <a:p>
            <a:pPr marL="0" lvl="1"/>
            <a:r>
              <a:rPr lang="it-IT" sz="1600" dirty="0" smtClean="0"/>
              <a:t>2.  Che </a:t>
            </a:r>
            <a:r>
              <a:rPr lang="it-IT" sz="1600" dirty="0"/>
              <a:t>processi e sistemi siano progettati, usati e verificati sulla base dei principi della Data </a:t>
            </a:r>
            <a:r>
              <a:rPr lang="it-IT" sz="1600" dirty="0" err="1"/>
              <a:t>Integrity</a:t>
            </a:r>
            <a:r>
              <a:rPr lang="it-IT" sz="1600" dirty="0"/>
              <a:t>, includendo il controllo di modifiche intenzionali o involontarie al dato. </a:t>
            </a:r>
          </a:p>
          <a:p>
            <a:endParaRPr lang="it-IT" dirty="0"/>
          </a:p>
        </p:txBody>
      </p:sp>
      <p:sp>
        <p:nvSpPr>
          <p:cNvPr id="51" name="CasellaDiTesto 50"/>
          <p:cNvSpPr txBox="1"/>
          <p:nvPr/>
        </p:nvSpPr>
        <p:spPr>
          <a:xfrm>
            <a:off x="559712" y="4818015"/>
            <a:ext cx="8552016" cy="1107996"/>
          </a:xfrm>
          <a:prstGeom prst="rect">
            <a:avLst/>
          </a:prstGeom>
          <a:noFill/>
        </p:spPr>
        <p:txBody>
          <a:bodyPr wrap="square" rtlCol="0">
            <a:spAutoFit/>
          </a:bodyPr>
          <a:lstStyle/>
          <a:p>
            <a:pPr marL="0" lvl="1"/>
            <a:r>
              <a:rPr lang="it-IT" sz="1600" dirty="0" smtClean="0"/>
              <a:t>3.  Che </a:t>
            </a:r>
            <a:r>
              <a:rPr lang="it-IT" sz="1600" dirty="0"/>
              <a:t>ci sia personale ben addestrato sull’importanza dei principi del Data </a:t>
            </a:r>
            <a:r>
              <a:rPr lang="it-IT" sz="1600" dirty="0" err="1"/>
              <a:t>Integrity</a:t>
            </a:r>
            <a:r>
              <a:rPr lang="it-IT" sz="1600" dirty="0"/>
              <a:t>  così da creare una cultura della trasparenza in modo che ciascuno riporti pubblicamente errori, omissioni o risultati anomali.</a:t>
            </a:r>
          </a:p>
          <a:p>
            <a:endParaRPr lang="it-IT" dirty="0"/>
          </a:p>
        </p:txBody>
      </p:sp>
      <p:sp>
        <p:nvSpPr>
          <p:cNvPr id="52" name="CasellaDiTesto 51"/>
          <p:cNvSpPr txBox="1"/>
          <p:nvPr/>
        </p:nvSpPr>
        <p:spPr>
          <a:xfrm>
            <a:off x="533632" y="5526799"/>
            <a:ext cx="8578095" cy="861774"/>
          </a:xfrm>
          <a:prstGeom prst="rect">
            <a:avLst/>
          </a:prstGeom>
          <a:noFill/>
        </p:spPr>
        <p:txBody>
          <a:bodyPr wrap="square" rtlCol="0">
            <a:spAutoFit/>
          </a:bodyPr>
          <a:lstStyle/>
          <a:p>
            <a:pPr marL="0" lvl="1"/>
            <a:r>
              <a:rPr lang="it-IT" sz="1600" dirty="0" smtClean="0"/>
              <a:t>4.  Che </a:t>
            </a:r>
            <a:r>
              <a:rPr lang="it-IT" sz="1600" dirty="0"/>
              <a:t>venga effettuata un’analisi del rischio per individuare quale sono i possibili rischi per l’integrità dei dati e porre in essere tutte le azioni per minimizzare tali rischi.</a:t>
            </a:r>
          </a:p>
          <a:p>
            <a:endParaRPr lang="it-IT" dirty="0"/>
          </a:p>
        </p:txBody>
      </p:sp>
    </p:spTree>
    <p:custDataLst>
      <p:tags r:id="rId1"/>
    </p:custDataLst>
    <p:extLst>
      <p:ext uri="{BB962C8B-B14F-4D97-AF65-F5344CB8AC3E}">
        <p14:creationId xmlns:p14="http://schemas.microsoft.com/office/powerpoint/2010/main" val="125162355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ppt_x"/>
                                          </p:val>
                                        </p:tav>
                                        <p:tav tm="100000">
                                          <p:val>
                                            <p:strVal val="#ppt_x"/>
                                          </p:val>
                                        </p:tav>
                                      </p:tavLst>
                                    </p:anim>
                                    <p:anim calcmode="lin" valueType="num">
                                      <p:cBhvr additive="base">
                                        <p:cTn id="1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ppt_x"/>
                                          </p:val>
                                        </p:tav>
                                        <p:tav tm="100000">
                                          <p:val>
                                            <p:strVal val="#ppt_x"/>
                                          </p:val>
                                        </p:tav>
                                      </p:tavLst>
                                    </p:anim>
                                    <p:anim calcmode="lin" valueType="num">
                                      <p:cBhvr additive="base">
                                        <p:cTn id="2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ppt_x"/>
                                          </p:val>
                                        </p:tav>
                                        <p:tav tm="100000">
                                          <p:val>
                                            <p:strVal val="#ppt_x"/>
                                          </p:val>
                                        </p:tav>
                                      </p:tavLst>
                                    </p:anim>
                                    <p:anim calcmode="lin" valueType="num">
                                      <p:cBhvr additive="base">
                                        <p:cTn id="3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500" fill="hold"/>
                                        <p:tgtEl>
                                          <p:spTgt spid="51"/>
                                        </p:tgtEl>
                                        <p:attrNameLst>
                                          <p:attrName>ppt_x</p:attrName>
                                        </p:attrNameLst>
                                      </p:cBhvr>
                                      <p:tavLst>
                                        <p:tav tm="0">
                                          <p:val>
                                            <p:strVal val="#ppt_x"/>
                                          </p:val>
                                        </p:tav>
                                        <p:tav tm="100000">
                                          <p:val>
                                            <p:strVal val="#ppt_x"/>
                                          </p:val>
                                        </p:tav>
                                      </p:tavLst>
                                    </p:anim>
                                    <p:anim calcmode="lin" valueType="num">
                                      <p:cBhvr additive="base">
                                        <p:cTn id="4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additive="base">
                                        <p:cTn id="49" dur="500" fill="hold"/>
                                        <p:tgtEl>
                                          <p:spTgt spid="52"/>
                                        </p:tgtEl>
                                        <p:attrNameLst>
                                          <p:attrName>ppt_x</p:attrName>
                                        </p:attrNameLst>
                                      </p:cBhvr>
                                      <p:tavLst>
                                        <p:tav tm="0">
                                          <p:val>
                                            <p:strVal val="#ppt_x"/>
                                          </p:val>
                                        </p:tav>
                                        <p:tav tm="100000">
                                          <p:val>
                                            <p:strVal val="#ppt_x"/>
                                          </p:val>
                                        </p:tav>
                                      </p:tavLst>
                                    </p:anim>
                                    <p:anim calcmode="lin" valueType="num">
                                      <p:cBhvr additive="base">
                                        <p:cTn id="5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Effect transition="in" filter="circle(in)">
                                      <p:cBhvr>
                                        <p:cTn id="55"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pPr algn="ctr"/>
            <a:r>
              <a:rPr lang="it-IT" dirty="0" smtClean="0"/>
              <a:t>Data, </a:t>
            </a:r>
            <a:r>
              <a:rPr lang="it-IT" dirty="0" err="1" smtClean="0"/>
              <a:t>raw</a:t>
            </a:r>
            <a:r>
              <a:rPr lang="it-IT" dirty="0" smtClean="0"/>
              <a:t> data e </a:t>
            </a:r>
            <a:r>
              <a:rPr lang="it-IT" dirty="0" err="1" smtClean="0"/>
              <a:t>metadata</a:t>
            </a:r>
            <a:endParaRPr lang="it-IT" dirty="0"/>
          </a:p>
        </p:txBody>
      </p:sp>
      <p:sp>
        <p:nvSpPr>
          <p:cNvPr id="5" name="Content Placeholder 4"/>
          <p:cNvSpPr>
            <a:spLocks noGrp="1"/>
          </p:cNvSpPr>
          <p:nvPr>
            <p:ph idx="1"/>
            <p:custDataLst>
              <p:tags r:id="rId3"/>
            </p:custDataLst>
          </p:nvPr>
        </p:nvSpPr>
        <p:spPr>
          <a:xfrm>
            <a:off x="592606" y="1556793"/>
            <a:ext cx="8443890" cy="3168352"/>
          </a:xfrm>
        </p:spPr>
        <p:txBody>
          <a:bodyPr>
            <a:noAutofit/>
          </a:bodyPr>
          <a:lstStyle/>
          <a:p>
            <a:r>
              <a:rPr lang="it-IT" sz="2000" b="1" u="sng" cap="small" dirty="0">
                <a:solidFill>
                  <a:schemeClr val="accent1">
                    <a:lumMod val="75000"/>
                  </a:schemeClr>
                </a:solidFill>
                <a:effectLst>
                  <a:outerShdw blurRad="50800" dist="38100" dir="16200000">
                    <a:srgbClr val="000000">
                      <a:alpha val="40000"/>
                    </a:srgbClr>
                  </a:outerShdw>
                </a:effectLst>
              </a:rPr>
              <a:t>Dati</a:t>
            </a:r>
            <a:r>
              <a:rPr lang="it-IT" sz="1600" dirty="0" smtClean="0"/>
              <a:t>: Informazioni derivate o ottenute a partire dai dati grezzi (e.g. un risultato analitico) Devono essere ALCOA: Attribuibili alla persona che li ha generati; Leggibili permanentemente; Contemporanei; Originali (o  ‘</a:t>
            </a:r>
            <a:r>
              <a:rPr lang="it-IT" sz="1600" dirty="0" err="1" smtClean="0"/>
              <a:t>true</a:t>
            </a:r>
            <a:r>
              <a:rPr lang="it-IT" sz="1600" dirty="0" smtClean="0"/>
              <a:t> copy’); Accurati.</a:t>
            </a:r>
          </a:p>
          <a:p>
            <a:r>
              <a:rPr lang="it-IT" sz="2000" b="1" u="sng" cap="small" dirty="0">
                <a:solidFill>
                  <a:schemeClr val="accent1">
                    <a:lumMod val="75000"/>
                  </a:schemeClr>
                </a:solidFill>
                <a:effectLst>
                  <a:outerShdw blurRad="50800" dist="38100" dir="16200000">
                    <a:srgbClr val="000000">
                      <a:alpha val="40000"/>
                    </a:srgbClr>
                  </a:outerShdw>
                </a:effectLst>
              </a:rPr>
              <a:t>Dati grezzi</a:t>
            </a:r>
            <a:r>
              <a:rPr lang="it-IT" sz="1600" dirty="0" smtClean="0"/>
              <a:t>: registrazioni originali e documentate conservate nel formato in cui sono state generate (i.e. cartaceo o elettronico), o come ‘</a:t>
            </a:r>
            <a:r>
              <a:rPr lang="it-IT" sz="1600" dirty="0" err="1" smtClean="0"/>
              <a:t>true</a:t>
            </a:r>
            <a:r>
              <a:rPr lang="it-IT" sz="1600" dirty="0" smtClean="0"/>
              <a:t> copy’. I dati grezzi devono essere registrati contemporaneamente, con accuratezza e in modo permanente, essere leggibili ed accessibili per tutto il ciclo di vita e permettere la completa ricostruzione delle attività che li hanno generati.</a:t>
            </a:r>
          </a:p>
          <a:p>
            <a:r>
              <a:rPr lang="it-IT" sz="2000" b="1" u="sng" cap="small" dirty="0" smtClean="0">
                <a:solidFill>
                  <a:schemeClr val="accent1">
                    <a:lumMod val="75000"/>
                  </a:schemeClr>
                </a:solidFill>
                <a:effectLst>
                  <a:outerShdw blurRad="50800" dist="38100" dir="16200000">
                    <a:srgbClr val="000000">
                      <a:alpha val="40000"/>
                    </a:srgbClr>
                  </a:outerShdw>
                </a:effectLst>
              </a:rPr>
              <a:t>Metadati</a:t>
            </a:r>
            <a:r>
              <a:rPr lang="it-IT" sz="1600" dirty="0" smtClean="0"/>
              <a:t>: Sono i dati che descrivono gli attributi dei dati. In genere descrivono le loro caratteristiche (data di salvataggio, data di modifica, estensione, dimensioni, tipologia </a:t>
            </a:r>
            <a:r>
              <a:rPr lang="it-IT" sz="1600" dirty="0" err="1" smtClean="0"/>
              <a:t>ecc</a:t>
            </a:r>
            <a:r>
              <a:rPr lang="it-IT" sz="1600" dirty="0" smtClean="0"/>
              <a:t>). Formano parte integrante della registrazione originale</a:t>
            </a:r>
            <a:r>
              <a:rPr lang="en-US" sz="1600" dirty="0" smtClean="0"/>
              <a:t>.</a:t>
            </a:r>
          </a:p>
          <a:p>
            <a:endParaRPr lang="en-US" sz="1600" dirty="0" smtClean="0"/>
          </a:p>
        </p:txBody>
      </p:sp>
      <p:grpSp>
        <p:nvGrpSpPr>
          <p:cNvPr id="4" name="Group 223"/>
          <p:cNvGrpSpPr>
            <a:grpSpLocks/>
          </p:cNvGrpSpPr>
          <p:nvPr/>
        </p:nvGrpSpPr>
        <p:grpSpPr bwMode="auto">
          <a:xfrm>
            <a:off x="92211" y="312950"/>
            <a:ext cx="982231" cy="936307"/>
            <a:chOff x="6881" y="91"/>
            <a:chExt cx="845" cy="835"/>
          </a:xfrm>
        </p:grpSpPr>
        <p:sp>
          <p:nvSpPr>
            <p:cNvPr id="6" name="Freeform 224"/>
            <p:cNvSpPr>
              <a:spLocks/>
            </p:cNvSpPr>
            <p:nvPr/>
          </p:nvSpPr>
          <p:spPr bwMode="auto">
            <a:xfrm>
              <a:off x="7256" y="675"/>
              <a:ext cx="96" cy="251"/>
            </a:xfrm>
            <a:custGeom>
              <a:avLst/>
              <a:gdLst>
                <a:gd name="T0" fmla="*/ 72 w 96"/>
                <a:gd name="T1" fmla="*/ 21 h 251"/>
                <a:gd name="T2" fmla="*/ 72 w 96"/>
                <a:gd name="T3" fmla="*/ 237 h 251"/>
                <a:gd name="T4" fmla="*/ 96 w 96"/>
                <a:gd name="T5" fmla="*/ 237 h 251"/>
                <a:gd name="T6" fmla="*/ 96 w 96"/>
                <a:gd name="T7" fmla="*/ 251 h 251"/>
                <a:gd name="T8" fmla="*/ 0 w 96"/>
                <a:gd name="T9" fmla="*/ 251 h 251"/>
                <a:gd name="T10" fmla="*/ 0 w 96"/>
                <a:gd name="T11" fmla="*/ 237 h 251"/>
                <a:gd name="T12" fmla="*/ 25 w 96"/>
                <a:gd name="T13" fmla="*/ 237 h 251"/>
                <a:gd name="T14" fmla="*/ 25 w 96"/>
                <a:gd name="T15" fmla="*/ 0 h 251"/>
                <a:gd name="T16" fmla="*/ 72 w 96"/>
                <a:gd name="T17" fmla="*/ 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1">
                  <a:moveTo>
                    <a:pt x="72" y="21"/>
                  </a:moveTo>
                  <a:lnTo>
                    <a:pt x="72" y="237"/>
                  </a:lnTo>
                  <a:lnTo>
                    <a:pt x="96" y="237"/>
                  </a:lnTo>
                  <a:lnTo>
                    <a:pt x="96" y="251"/>
                  </a:lnTo>
                  <a:lnTo>
                    <a:pt x="0" y="251"/>
                  </a:lnTo>
                  <a:lnTo>
                    <a:pt x="0" y="237"/>
                  </a:lnTo>
                  <a:lnTo>
                    <a:pt x="25" y="237"/>
                  </a:lnTo>
                  <a:lnTo>
                    <a:pt x="25" y="0"/>
                  </a:lnTo>
                  <a:lnTo>
                    <a:pt x="72"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7" name="Freeform 225"/>
            <p:cNvSpPr>
              <a:spLocks/>
            </p:cNvSpPr>
            <p:nvPr/>
          </p:nvSpPr>
          <p:spPr bwMode="auto">
            <a:xfrm>
              <a:off x="7281" y="539"/>
              <a:ext cx="47" cy="90"/>
            </a:xfrm>
            <a:custGeom>
              <a:avLst/>
              <a:gdLst>
                <a:gd name="T0" fmla="*/ 366 w 366"/>
                <a:gd name="T1" fmla="*/ 703 h 703"/>
                <a:gd name="T2" fmla="*/ 366 w 366"/>
                <a:gd name="T3" fmla="*/ 173 h 703"/>
                <a:gd name="T4" fmla="*/ 0 w 366"/>
                <a:gd name="T5" fmla="*/ 0 h 703"/>
                <a:gd name="T6" fmla="*/ 0 w 366"/>
                <a:gd name="T7" fmla="*/ 530 h 703"/>
                <a:gd name="T8" fmla="*/ 366 w 366"/>
                <a:gd name="T9" fmla="*/ 703 h 703"/>
              </a:gdLst>
              <a:ahLst/>
              <a:cxnLst>
                <a:cxn ang="0">
                  <a:pos x="T0" y="T1"/>
                </a:cxn>
                <a:cxn ang="0">
                  <a:pos x="T2" y="T3"/>
                </a:cxn>
                <a:cxn ang="0">
                  <a:pos x="T4" y="T5"/>
                </a:cxn>
                <a:cxn ang="0">
                  <a:pos x="T6" y="T7"/>
                </a:cxn>
                <a:cxn ang="0">
                  <a:pos x="T8" y="T9"/>
                </a:cxn>
              </a:cxnLst>
              <a:rect l="0" t="0" r="r" b="b"/>
              <a:pathLst>
                <a:path w="366" h="703">
                  <a:moveTo>
                    <a:pt x="366" y="703"/>
                  </a:moveTo>
                  <a:cubicBezTo>
                    <a:pt x="366" y="173"/>
                    <a:pt x="366" y="173"/>
                    <a:pt x="366" y="173"/>
                  </a:cubicBezTo>
                  <a:cubicBezTo>
                    <a:pt x="326" y="153"/>
                    <a:pt x="0" y="0"/>
                    <a:pt x="0" y="0"/>
                  </a:cubicBezTo>
                  <a:cubicBezTo>
                    <a:pt x="0" y="530"/>
                    <a:pt x="0" y="530"/>
                    <a:pt x="0" y="530"/>
                  </a:cubicBezTo>
                  <a:lnTo>
                    <a:pt x="366" y="7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8" name="Freeform 226"/>
            <p:cNvSpPr>
              <a:spLocks/>
            </p:cNvSpPr>
            <p:nvPr/>
          </p:nvSpPr>
          <p:spPr bwMode="auto">
            <a:xfrm>
              <a:off x="7256" y="239"/>
              <a:ext cx="96" cy="255"/>
            </a:xfrm>
            <a:custGeom>
              <a:avLst/>
              <a:gdLst>
                <a:gd name="T0" fmla="*/ 72 w 96"/>
                <a:gd name="T1" fmla="*/ 255 h 255"/>
                <a:gd name="T2" fmla="*/ 72 w 96"/>
                <a:gd name="T3" fmla="*/ 14 h 255"/>
                <a:gd name="T4" fmla="*/ 96 w 96"/>
                <a:gd name="T5" fmla="*/ 14 h 255"/>
                <a:gd name="T6" fmla="*/ 96 w 96"/>
                <a:gd name="T7" fmla="*/ 0 h 255"/>
                <a:gd name="T8" fmla="*/ 0 w 96"/>
                <a:gd name="T9" fmla="*/ 0 h 255"/>
                <a:gd name="T10" fmla="*/ 0 w 96"/>
                <a:gd name="T11" fmla="*/ 14 h 255"/>
                <a:gd name="T12" fmla="*/ 25 w 96"/>
                <a:gd name="T13" fmla="*/ 14 h 255"/>
                <a:gd name="T14" fmla="*/ 25 w 96"/>
                <a:gd name="T15" fmla="*/ 231 h 255"/>
                <a:gd name="T16" fmla="*/ 72 w 9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5">
                  <a:moveTo>
                    <a:pt x="72" y="255"/>
                  </a:moveTo>
                  <a:lnTo>
                    <a:pt x="72" y="14"/>
                  </a:lnTo>
                  <a:lnTo>
                    <a:pt x="96" y="14"/>
                  </a:lnTo>
                  <a:lnTo>
                    <a:pt x="96" y="0"/>
                  </a:lnTo>
                  <a:lnTo>
                    <a:pt x="0" y="0"/>
                  </a:lnTo>
                  <a:lnTo>
                    <a:pt x="0" y="14"/>
                  </a:lnTo>
                  <a:lnTo>
                    <a:pt x="25" y="14"/>
                  </a:lnTo>
                  <a:lnTo>
                    <a:pt x="25" y="231"/>
                  </a:lnTo>
                  <a:lnTo>
                    <a:pt x="72" y="2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9" name="Freeform 227"/>
            <p:cNvSpPr>
              <a:spLocks/>
            </p:cNvSpPr>
            <p:nvPr/>
          </p:nvSpPr>
          <p:spPr bwMode="auto">
            <a:xfrm>
              <a:off x="7337" y="252"/>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0" name="Freeform 228"/>
            <p:cNvSpPr>
              <a:spLocks/>
            </p:cNvSpPr>
            <p:nvPr/>
          </p:nvSpPr>
          <p:spPr bwMode="auto">
            <a:xfrm>
              <a:off x="7210" y="70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1" name="Freeform 229"/>
            <p:cNvSpPr>
              <a:spLocks/>
            </p:cNvSpPr>
            <p:nvPr/>
          </p:nvSpPr>
          <p:spPr bwMode="auto">
            <a:xfrm>
              <a:off x="7210" y="83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2" name="Freeform 230"/>
            <p:cNvSpPr>
              <a:spLocks/>
            </p:cNvSpPr>
            <p:nvPr/>
          </p:nvSpPr>
          <p:spPr bwMode="auto">
            <a:xfrm>
              <a:off x="7337" y="381"/>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3" name="Freeform 231"/>
            <p:cNvSpPr>
              <a:spLocks/>
            </p:cNvSpPr>
            <p:nvPr/>
          </p:nvSpPr>
          <p:spPr bwMode="auto">
            <a:xfrm>
              <a:off x="7201" y="316"/>
              <a:ext cx="74" cy="93"/>
            </a:xfrm>
            <a:custGeom>
              <a:avLst/>
              <a:gdLst>
                <a:gd name="T0" fmla="*/ 558 w 577"/>
                <a:gd name="T1" fmla="*/ 0 h 730"/>
                <a:gd name="T2" fmla="*/ 111 w 577"/>
                <a:gd name="T3" fmla="*/ 327 h 730"/>
                <a:gd name="T4" fmla="*/ 45 w 577"/>
                <a:gd name="T5" fmla="*/ 730 h 730"/>
                <a:gd name="T6" fmla="*/ 401 w 577"/>
                <a:gd name="T7" fmla="*/ 442 h 730"/>
                <a:gd name="T8" fmla="*/ 558 w 577"/>
                <a:gd name="T9" fmla="*/ 369 h 730"/>
                <a:gd name="T10" fmla="*/ 558 w 577"/>
                <a:gd name="T11" fmla="*/ 0 h 730"/>
              </a:gdLst>
              <a:ahLst/>
              <a:cxnLst>
                <a:cxn ang="0">
                  <a:pos x="T0" y="T1"/>
                </a:cxn>
                <a:cxn ang="0">
                  <a:pos x="T2" y="T3"/>
                </a:cxn>
                <a:cxn ang="0">
                  <a:pos x="T4" y="T5"/>
                </a:cxn>
                <a:cxn ang="0">
                  <a:pos x="T6" y="T7"/>
                </a:cxn>
                <a:cxn ang="0">
                  <a:pos x="T8" y="T9"/>
                </a:cxn>
                <a:cxn ang="0">
                  <a:pos x="T10" y="T11"/>
                </a:cxn>
              </a:cxnLst>
              <a:rect l="0" t="0" r="r" b="b"/>
              <a:pathLst>
                <a:path w="577" h="730">
                  <a:moveTo>
                    <a:pt x="558" y="0"/>
                  </a:moveTo>
                  <a:cubicBezTo>
                    <a:pt x="558" y="0"/>
                    <a:pt x="221" y="106"/>
                    <a:pt x="111" y="327"/>
                  </a:cubicBezTo>
                  <a:cubicBezTo>
                    <a:pt x="0" y="547"/>
                    <a:pt x="45" y="730"/>
                    <a:pt x="45" y="730"/>
                  </a:cubicBezTo>
                  <a:cubicBezTo>
                    <a:pt x="45" y="730"/>
                    <a:pt x="224" y="526"/>
                    <a:pt x="401" y="442"/>
                  </a:cubicBezTo>
                  <a:cubicBezTo>
                    <a:pt x="577" y="357"/>
                    <a:pt x="558" y="369"/>
                    <a:pt x="558" y="369"/>
                  </a:cubicBezTo>
                  <a:lnTo>
                    <a:pt x="5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4" name="Freeform 232"/>
            <p:cNvSpPr>
              <a:spLocks/>
            </p:cNvSpPr>
            <p:nvPr/>
          </p:nvSpPr>
          <p:spPr bwMode="auto">
            <a:xfrm>
              <a:off x="7334" y="758"/>
              <a:ext cx="74" cy="94"/>
            </a:xfrm>
            <a:custGeom>
              <a:avLst/>
              <a:gdLst>
                <a:gd name="T0" fmla="*/ 19 w 578"/>
                <a:gd name="T1" fmla="*/ 730 h 730"/>
                <a:gd name="T2" fmla="*/ 467 w 578"/>
                <a:gd name="T3" fmla="*/ 403 h 730"/>
                <a:gd name="T4" fmla="*/ 532 w 578"/>
                <a:gd name="T5" fmla="*/ 0 h 730"/>
                <a:gd name="T6" fmla="*/ 177 w 578"/>
                <a:gd name="T7" fmla="*/ 288 h 730"/>
                <a:gd name="T8" fmla="*/ 19 w 578"/>
                <a:gd name="T9" fmla="*/ 361 h 730"/>
                <a:gd name="T10" fmla="*/ 19 w 578"/>
                <a:gd name="T11" fmla="*/ 730 h 730"/>
              </a:gdLst>
              <a:ahLst/>
              <a:cxnLst>
                <a:cxn ang="0">
                  <a:pos x="T0" y="T1"/>
                </a:cxn>
                <a:cxn ang="0">
                  <a:pos x="T2" y="T3"/>
                </a:cxn>
                <a:cxn ang="0">
                  <a:pos x="T4" y="T5"/>
                </a:cxn>
                <a:cxn ang="0">
                  <a:pos x="T6" y="T7"/>
                </a:cxn>
                <a:cxn ang="0">
                  <a:pos x="T8" y="T9"/>
                </a:cxn>
                <a:cxn ang="0">
                  <a:pos x="T10" y="T11"/>
                </a:cxn>
              </a:cxnLst>
              <a:rect l="0" t="0" r="r" b="b"/>
              <a:pathLst>
                <a:path w="578" h="730">
                  <a:moveTo>
                    <a:pt x="19" y="730"/>
                  </a:moveTo>
                  <a:cubicBezTo>
                    <a:pt x="19" y="730"/>
                    <a:pt x="356" y="623"/>
                    <a:pt x="467" y="403"/>
                  </a:cubicBezTo>
                  <a:cubicBezTo>
                    <a:pt x="578" y="183"/>
                    <a:pt x="532" y="0"/>
                    <a:pt x="532" y="0"/>
                  </a:cubicBezTo>
                  <a:cubicBezTo>
                    <a:pt x="532" y="0"/>
                    <a:pt x="353" y="204"/>
                    <a:pt x="177" y="288"/>
                  </a:cubicBezTo>
                  <a:cubicBezTo>
                    <a:pt x="0" y="373"/>
                    <a:pt x="19" y="361"/>
                    <a:pt x="19" y="361"/>
                  </a:cubicBezTo>
                  <a:lnTo>
                    <a:pt x="19" y="7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5" name="Freeform 233"/>
            <p:cNvSpPr>
              <a:spLocks/>
            </p:cNvSpPr>
            <p:nvPr/>
          </p:nvSpPr>
          <p:spPr bwMode="auto">
            <a:xfrm>
              <a:off x="7256" y="445"/>
              <a:ext cx="17" cy="20"/>
            </a:xfrm>
            <a:custGeom>
              <a:avLst/>
              <a:gdLst>
                <a:gd name="T0" fmla="*/ 17 w 17"/>
                <a:gd name="T1" fmla="*/ 0 h 20"/>
                <a:gd name="T2" fmla="*/ 17 w 17"/>
                <a:gd name="T3" fmla="*/ 20 h 20"/>
                <a:gd name="T4" fmla="*/ 0 w 17"/>
                <a:gd name="T5" fmla="*/ 10 h 20"/>
                <a:gd name="T6" fmla="*/ 17 w 17"/>
                <a:gd name="T7" fmla="*/ 0 h 20"/>
              </a:gdLst>
              <a:ahLst/>
              <a:cxnLst>
                <a:cxn ang="0">
                  <a:pos x="T0" y="T1"/>
                </a:cxn>
                <a:cxn ang="0">
                  <a:pos x="T2" y="T3"/>
                </a:cxn>
                <a:cxn ang="0">
                  <a:pos x="T4" y="T5"/>
                </a:cxn>
                <a:cxn ang="0">
                  <a:pos x="T6" y="T7"/>
                </a:cxn>
              </a:cxnLst>
              <a:rect l="0" t="0" r="r" b="b"/>
              <a:pathLst>
                <a:path w="17" h="20">
                  <a:moveTo>
                    <a:pt x="17" y="0"/>
                  </a:moveTo>
                  <a:lnTo>
                    <a:pt x="17" y="20"/>
                  </a:lnTo>
                  <a:lnTo>
                    <a:pt x="0" y="10"/>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6" name="Freeform 234"/>
            <p:cNvSpPr>
              <a:spLocks/>
            </p:cNvSpPr>
            <p:nvPr/>
          </p:nvSpPr>
          <p:spPr bwMode="auto">
            <a:xfrm>
              <a:off x="7337" y="701"/>
              <a:ext cx="18" cy="19"/>
            </a:xfrm>
            <a:custGeom>
              <a:avLst/>
              <a:gdLst>
                <a:gd name="T0" fmla="*/ 0 w 18"/>
                <a:gd name="T1" fmla="*/ 19 h 19"/>
                <a:gd name="T2" fmla="*/ 0 w 18"/>
                <a:gd name="T3" fmla="*/ 0 h 19"/>
                <a:gd name="T4" fmla="*/ 18 w 18"/>
                <a:gd name="T5" fmla="*/ 9 h 19"/>
                <a:gd name="T6" fmla="*/ 0 w 18"/>
                <a:gd name="T7" fmla="*/ 19 h 19"/>
              </a:gdLst>
              <a:ahLst/>
              <a:cxnLst>
                <a:cxn ang="0">
                  <a:pos x="T0" y="T1"/>
                </a:cxn>
                <a:cxn ang="0">
                  <a:pos x="T2" y="T3"/>
                </a:cxn>
                <a:cxn ang="0">
                  <a:pos x="T4" y="T5"/>
                </a:cxn>
                <a:cxn ang="0">
                  <a:pos x="T6" y="T7"/>
                </a:cxn>
              </a:cxnLst>
              <a:rect l="0" t="0" r="r" b="b"/>
              <a:pathLst>
                <a:path w="18" h="19">
                  <a:moveTo>
                    <a:pt x="0" y="19"/>
                  </a:moveTo>
                  <a:lnTo>
                    <a:pt x="0" y="0"/>
                  </a:lnTo>
                  <a:lnTo>
                    <a:pt x="18" y="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7" name="Freeform 235"/>
            <p:cNvSpPr>
              <a:spLocks/>
            </p:cNvSpPr>
            <p:nvPr/>
          </p:nvSpPr>
          <p:spPr bwMode="auto">
            <a:xfrm>
              <a:off x="7207" y="432"/>
              <a:ext cx="198" cy="174"/>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49"/>
                    <a:pt x="1208" y="1062"/>
                  </a:cubicBezTo>
                  <a:cubicBezTo>
                    <a:pt x="970" y="916"/>
                    <a:pt x="656" y="817"/>
                    <a:pt x="491" y="727"/>
                  </a:cubicBezTo>
                  <a:cubicBezTo>
                    <a:pt x="366" y="658"/>
                    <a:pt x="263" y="595"/>
                    <a:pt x="186" y="521"/>
                  </a:cubicBezTo>
                  <a:cubicBezTo>
                    <a:pt x="57" y="398"/>
                    <a:pt x="0" y="247"/>
                    <a:pt x="18" y="0"/>
                  </a:cubicBezTo>
                  <a:cubicBezTo>
                    <a:pt x="197" y="207"/>
                    <a:pt x="524" y="341"/>
                    <a:pt x="828" y="491"/>
                  </a:cubicBezTo>
                  <a:cubicBezTo>
                    <a:pt x="1193" y="672"/>
                    <a:pt x="1544" y="851"/>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8" name="Freeform 236"/>
            <p:cNvSpPr>
              <a:spLocks/>
            </p:cNvSpPr>
            <p:nvPr/>
          </p:nvSpPr>
          <p:spPr bwMode="auto">
            <a:xfrm>
              <a:off x="7207" y="567"/>
              <a:ext cx="198" cy="173"/>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50"/>
                    <a:pt x="1208" y="1062"/>
                  </a:cubicBezTo>
                  <a:cubicBezTo>
                    <a:pt x="970" y="916"/>
                    <a:pt x="656" y="817"/>
                    <a:pt x="491" y="727"/>
                  </a:cubicBezTo>
                  <a:cubicBezTo>
                    <a:pt x="366" y="658"/>
                    <a:pt x="263" y="595"/>
                    <a:pt x="186" y="521"/>
                  </a:cubicBezTo>
                  <a:cubicBezTo>
                    <a:pt x="57" y="398"/>
                    <a:pt x="0" y="247"/>
                    <a:pt x="18" y="0"/>
                  </a:cubicBezTo>
                  <a:cubicBezTo>
                    <a:pt x="197" y="207"/>
                    <a:pt x="524" y="342"/>
                    <a:pt x="828" y="491"/>
                  </a:cubicBezTo>
                  <a:cubicBezTo>
                    <a:pt x="1193" y="672"/>
                    <a:pt x="1544" y="852"/>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9" name="Freeform 237"/>
            <p:cNvSpPr>
              <a:spLocks/>
            </p:cNvSpPr>
            <p:nvPr/>
          </p:nvSpPr>
          <p:spPr bwMode="auto">
            <a:xfrm>
              <a:off x="7207" y="492"/>
              <a:ext cx="27" cy="46"/>
            </a:xfrm>
            <a:custGeom>
              <a:avLst/>
              <a:gdLst>
                <a:gd name="T0" fmla="*/ 132 w 213"/>
                <a:gd name="T1" fmla="*/ 91 h 362"/>
                <a:gd name="T2" fmla="*/ 52 w 213"/>
                <a:gd name="T3" fmla="*/ 0 h 362"/>
                <a:gd name="T4" fmla="*/ 11 w 213"/>
                <a:gd name="T5" fmla="*/ 158 h 362"/>
                <a:gd name="T6" fmla="*/ 3 w 213"/>
                <a:gd name="T7" fmla="*/ 362 h 362"/>
                <a:gd name="T8" fmla="*/ 114 w 213"/>
                <a:gd name="T9" fmla="*/ 246 h 362"/>
                <a:gd name="T10" fmla="*/ 213 w 213"/>
                <a:gd name="T11" fmla="*/ 161 h 362"/>
                <a:gd name="T12" fmla="*/ 132 w 213"/>
                <a:gd name="T13" fmla="*/ 91 h 362"/>
              </a:gdLst>
              <a:ahLst/>
              <a:cxnLst>
                <a:cxn ang="0">
                  <a:pos x="T0" y="T1"/>
                </a:cxn>
                <a:cxn ang="0">
                  <a:pos x="T2" y="T3"/>
                </a:cxn>
                <a:cxn ang="0">
                  <a:pos x="T4" y="T5"/>
                </a:cxn>
                <a:cxn ang="0">
                  <a:pos x="T6" y="T7"/>
                </a:cxn>
                <a:cxn ang="0">
                  <a:pos x="T8" y="T9"/>
                </a:cxn>
                <a:cxn ang="0">
                  <a:pos x="T10" y="T11"/>
                </a:cxn>
                <a:cxn ang="0">
                  <a:pos x="T12" y="T13"/>
                </a:cxn>
              </a:cxnLst>
              <a:rect l="0" t="0" r="r" b="b"/>
              <a:pathLst>
                <a:path w="213" h="362">
                  <a:moveTo>
                    <a:pt x="132" y="91"/>
                  </a:moveTo>
                  <a:cubicBezTo>
                    <a:pt x="66" y="25"/>
                    <a:pt x="52" y="0"/>
                    <a:pt x="52" y="0"/>
                  </a:cubicBezTo>
                  <a:cubicBezTo>
                    <a:pt x="52" y="0"/>
                    <a:pt x="23" y="72"/>
                    <a:pt x="11" y="158"/>
                  </a:cubicBezTo>
                  <a:cubicBezTo>
                    <a:pt x="0" y="245"/>
                    <a:pt x="3" y="362"/>
                    <a:pt x="3" y="362"/>
                  </a:cubicBezTo>
                  <a:cubicBezTo>
                    <a:pt x="3" y="362"/>
                    <a:pt x="45" y="315"/>
                    <a:pt x="114" y="246"/>
                  </a:cubicBezTo>
                  <a:cubicBezTo>
                    <a:pt x="184" y="176"/>
                    <a:pt x="213" y="161"/>
                    <a:pt x="213" y="161"/>
                  </a:cubicBezTo>
                  <a:cubicBezTo>
                    <a:pt x="213" y="161"/>
                    <a:pt x="198" y="157"/>
                    <a:pt x="132" y="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0" name="Freeform 238"/>
            <p:cNvSpPr>
              <a:spLocks/>
            </p:cNvSpPr>
            <p:nvPr/>
          </p:nvSpPr>
          <p:spPr bwMode="auto">
            <a:xfrm>
              <a:off x="7376" y="627"/>
              <a:ext cx="27" cy="47"/>
            </a:xfrm>
            <a:custGeom>
              <a:avLst/>
              <a:gdLst>
                <a:gd name="T0" fmla="*/ 81 w 214"/>
                <a:gd name="T1" fmla="*/ 270 h 362"/>
                <a:gd name="T2" fmla="*/ 161 w 214"/>
                <a:gd name="T3" fmla="*/ 362 h 362"/>
                <a:gd name="T4" fmla="*/ 201 w 214"/>
                <a:gd name="T5" fmla="*/ 203 h 362"/>
                <a:gd name="T6" fmla="*/ 211 w 214"/>
                <a:gd name="T7" fmla="*/ 0 h 362"/>
                <a:gd name="T8" fmla="*/ 99 w 214"/>
                <a:gd name="T9" fmla="*/ 116 h 362"/>
                <a:gd name="T10" fmla="*/ 0 w 214"/>
                <a:gd name="T11" fmla="*/ 201 h 362"/>
                <a:gd name="T12" fmla="*/ 81 w 214"/>
                <a:gd name="T13" fmla="*/ 270 h 362"/>
              </a:gdLst>
              <a:ahLst/>
              <a:cxnLst>
                <a:cxn ang="0">
                  <a:pos x="T0" y="T1"/>
                </a:cxn>
                <a:cxn ang="0">
                  <a:pos x="T2" y="T3"/>
                </a:cxn>
                <a:cxn ang="0">
                  <a:pos x="T4" y="T5"/>
                </a:cxn>
                <a:cxn ang="0">
                  <a:pos x="T6" y="T7"/>
                </a:cxn>
                <a:cxn ang="0">
                  <a:pos x="T8" y="T9"/>
                </a:cxn>
                <a:cxn ang="0">
                  <a:pos x="T10" y="T11"/>
                </a:cxn>
                <a:cxn ang="0">
                  <a:pos x="T12" y="T13"/>
                </a:cxn>
              </a:cxnLst>
              <a:rect l="0" t="0" r="r" b="b"/>
              <a:pathLst>
                <a:path w="214" h="362">
                  <a:moveTo>
                    <a:pt x="81" y="270"/>
                  </a:moveTo>
                  <a:cubicBezTo>
                    <a:pt x="147" y="336"/>
                    <a:pt x="161" y="362"/>
                    <a:pt x="161" y="362"/>
                  </a:cubicBezTo>
                  <a:cubicBezTo>
                    <a:pt x="161" y="362"/>
                    <a:pt x="190" y="290"/>
                    <a:pt x="201" y="203"/>
                  </a:cubicBezTo>
                  <a:cubicBezTo>
                    <a:pt x="214" y="117"/>
                    <a:pt x="211" y="0"/>
                    <a:pt x="211" y="0"/>
                  </a:cubicBezTo>
                  <a:cubicBezTo>
                    <a:pt x="211" y="0"/>
                    <a:pt x="168" y="47"/>
                    <a:pt x="99" y="116"/>
                  </a:cubicBezTo>
                  <a:cubicBezTo>
                    <a:pt x="29" y="186"/>
                    <a:pt x="0" y="201"/>
                    <a:pt x="0" y="201"/>
                  </a:cubicBezTo>
                  <a:cubicBezTo>
                    <a:pt x="0" y="201"/>
                    <a:pt x="15" y="205"/>
                    <a:pt x="81" y="2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1" name="Freeform 239"/>
            <p:cNvSpPr>
              <a:spLocks/>
            </p:cNvSpPr>
            <p:nvPr/>
          </p:nvSpPr>
          <p:spPr bwMode="auto">
            <a:xfrm>
              <a:off x="7049" y="776"/>
              <a:ext cx="74" cy="85"/>
            </a:xfrm>
            <a:custGeom>
              <a:avLst/>
              <a:gdLst>
                <a:gd name="T0" fmla="*/ 222 w 579"/>
                <a:gd name="T1" fmla="*/ 498 h 669"/>
                <a:gd name="T2" fmla="*/ 197 w 579"/>
                <a:gd name="T3" fmla="*/ 633 h 669"/>
                <a:gd name="T4" fmla="*/ 216 w 579"/>
                <a:gd name="T5" fmla="*/ 649 h 669"/>
                <a:gd name="T6" fmla="*/ 200 w 579"/>
                <a:gd name="T7" fmla="*/ 668 h 669"/>
                <a:gd name="T8" fmla="*/ 103 w 579"/>
                <a:gd name="T9" fmla="*/ 594 h 669"/>
                <a:gd name="T10" fmla="*/ 3 w 579"/>
                <a:gd name="T11" fmla="*/ 527 h 669"/>
                <a:gd name="T12" fmla="*/ 16 w 579"/>
                <a:gd name="T13" fmla="*/ 506 h 669"/>
                <a:gd name="T14" fmla="*/ 36 w 579"/>
                <a:gd name="T15" fmla="*/ 518 h 669"/>
                <a:gd name="T16" fmla="*/ 157 w 579"/>
                <a:gd name="T17" fmla="*/ 452 h 669"/>
                <a:gd name="T18" fmla="*/ 358 w 579"/>
                <a:gd name="T19" fmla="*/ 171 h 669"/>
                <a:gd name="T20" fmla="*/ 381 w 579"/>
                <a:gd name="T21" fmla="*/ 36 h 669"/>
                <a:gd name="T22" fmla="*/ 363 w 579"/>
                <a:gd name="T23" fmla="*/ 20 h 669"/>
                <a:gd name="T24" fmla="*/ 379 w 579"/>
                <a:gd name="T25" fmla="*/ 1 h 669"/>
                <a:gd name="T26" fmla="*/ 475 w 579"/>
                <a:gd name="T27" fmla="*/ 73 h 669"/>
                <a:gd name="T28" fmla="*/ 576 w 579"/>
                <a:gd name="T29" fmla="*/ 142 h 669"/>
                <a:gd name="T30" fmla="*/ 564 w 579"/>
                <a:gd name="T31" fmla="*/ 163 h 669"/>
                <a:gd name="T32" fmla="*/ 542 w 579"/>
                <a:gd name="T33" fmla="*/ 151 h 669"/>
                <a:gd name="T34" fmla="*/ 422 w 579"/>
                <a:gd name="T35" fmla="*/ 217 h 669"/>
                <a:gd name="T36" fmla="*/ 222 w 579"/>
                <a:gd name="T37" fmla="*/ 49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9" h="669">
                  <a:moveTo>
                    <a:pt x="222" y="498"/>
                  </a:moveTo>
                  <a:cubicBezTo>
                    <a:pt x="162" y="582"/>
                    <a:pt x="154" y="596"/>
                    <a:pt x="197" y="633"/>
                  </a:cubicBezTo>
                  <a:cubicBezTo>
                    <a:pt x="216" y="649"/>
                    <a:pt x="216" y="649"/>
                    <a:pt x="216" y="649"/>
                  </a:cubicBezTo>
                  <a:cubicBezTo>
                    <a:pt x="219" y="656"/>
                    <a:pt x="207" y="669"/>
                    <a:pt x="200" y="668"/>
                  </a:cubicBezTo>
                  <a:cubicBezTo>
                    <a:pt x="162" y="638"/>
                    <a:pt x="136" y="618"/>
                    <a:pt x="103" y="594"/>
                  </a:cubicBezTo>
                  <a:cubicBezTo>
                    <a:pt x="71" y="572"/>
                    <a:pt x="44" y="553"/>
                    <a:pt x="3" y="527"/>
                  </a:cubicBezTo>
                  <a:cubicBezTo>
                    <a:pt x="0" y="521"/>
                    <a:pt x="9" y="506"/>
                    <a:pt x="16" y="506"/>
                  </a:cubicBezTo>
                  <a:cubicBezTo>
                    <a:pt x="36" y="518"/>
                    <a:pt x="36" y="518"/>
                    <a:pt x="36" y="518"/>
                  </a:cubicBezTo>
                  <a:cubicBezTo>
                    <a:pt x="86" y="548"/>
                    <a:pt x="97" y="535"/>
                    <a:pt x="157" y="452"/>
                  </a:cubicBezTo>
                  <a:cubicBezTo>
                    <a:pt x="358" y="171"/>
                    <a:pt x="358" y="171"/>
                    <a:pt x="358" y="171"/>
                  </a:cubicBezTo>
                  <a:cubicBezTo>
                    <a:pt x="417" y="87"/>
                    <a:pt x="424" y="75"/>
                    <a:pt x="381" y="36"/>
                  </a:cubicBezTo>
                  <a:cubicBezTo>
                    <a:pt x="363" y="20"/>
                    <a:pt x="363" y="20"/>
                    <a:pt x="363" y="20"/>
                  </a:cubicBezTo>
                  <a:cubicBezTo>
                    <a:pt x="361" y="13"/>
                    <a:pt x="372" y="0"/>
                    <a:pt x="379" y="1"/>
                  </a:cubicBezTo>
                  <a:cubicBezTo>
                    <a:pt x="417" y="31"/>
                    <a:pt x="443" y="51"/>
                    <a:pt x="475" y="73"/>
                  </a:cubicBezTo>
                  <a:cubicBezTo>
                    <a:pt x="508" y="97"/>
                    <a:pt x="535" y="115"/>
                    <a:pt x="576" y="142"/>
                  </a:cubicBezTo>
                  <a:cubicBezTo>
                    <a:pt x="579" y="148"/>
                    <a:pt x="572" y="162"/>
                    <a:pt x="564" y="163"/>
                  </a:cubicBezTo>
                  <a:cubicBezTo>
                    <a:pt x="542" y="151"/>
                    <a:pt x="542" y="151"/>
                    <a:pt x="542" y="151"/>
                  </a:cubicBezTo>
                  <a:cubicBezTo>
                    <a:pt x="492" y="123"/>
                    <a:pt x="482" y="133"/>
                    <a:pt x="422" y="217"/>
                  </a:cubicBezTo>
                  <a:lnTo>
                    <a:pt x="222" y="4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2" name="Freeform 240"/>
            <p:cNvSpPr>
              <a:spLocks/>
            </p:cNvSpPr>
            <p:nvPr/>
          </p:nvSpPr>
          <p:spPr bwMode="auto">
            <a:xfrm>
              <a:off x="7006" y="747"/>
              <a:ext cx="84" cy="80"/>
            </a:xfrm>
            <a:custGeom>
              <a:avLst/>
              <a:gdLst>
                <a:gd name="T0" fmla="*/ 576 w 662"/>
                <a:gd name="T1" fmla="*/ 87 h 627"/>
                <a:gd name="T2" fmla="*/ 662 w 662"/>
                <a:gd name="T3" fmla="*/ 216 h 627"/>
                <a:gd name="T4" fmla="*/ 589 w 662"/>
                <a:gd name="T5" fmla="*/ 334 h 627"/>
                <a:gd name="T6" fmla="*/ 570 w 662"/>
                <a:gd name="T7" fmla="*/ 320 h 627"/>
                <a:gd name="T8" fmla="*/ 546 w 662"/>
                <a:gd name="T9" fmla="*/ 100 h 627"/>
                <a:gd name="T10" fmla="*/ 381 w 662"/>
                <a:gd name="T11" fmla="*/ 100 h 627"/>
                <a:gd name="T12" fmla="*/ 347 w 662"/>
                <a:gd name="T13" fmla="*/ 254 h 627"/>
                <a:gd name="T14" fmla="*/ 374 w 662"/>
                <a:gd name="T15" fmla="*/ 360 h 627"/>
                <a:gd name="T16" fmla="*/ 338 w 662"/>
                <a:gd name="T17" fmla="*/ 554 h 627"/>
                <a:gd name="T18" fmla="*/ 79 w 662"/>
                <a:gd name="T19" fmla="*/ 542 h 627"/>
                <a:gd name="T20" fmla="*/ 21 w 662"/>
                <a:gd name="T21" fmla="*/ 471 h 627"/>
                <a:gd name="T22" fmla="*/ 0 w 662"/>
                <a:gd name="T23" fmla="*/ 444 h 627"/>
                <a:gd name="T24" fmla="*/ 68 w 662"/>
                <a:gd name="T25" fmla="*/ 345 h 627"/>
                <a:gd name="T26" fmla="*/ 88 w 662"/>
                <a:gd name="T27" fmla="*/ 360 h 627"/>
                <a:gd name="T28" fmla="*/ 110 w 662"/>
                <a:gd name="T29" fmla="*/ 530 h 627"/>
                <a:gd name="T30" fmla="*/ 268 w 662"/>
                <a:gd name="T31" fmla="*/ 529 h 627"/>
                <a:gd name="T32" fmla="*/ 288 w 662"/>
                <a:gd name="T33" fmla="*/ 386 h 627"/>
                <a:gd name="T34" fmla="*/ 265 w 662"/>
                <a:gd name="T35" fmla="*/ 297 h 627"/>
                <a:gd name="T36" fmla="*/ 302 w 662"/>
                <a:gd name="T37" fmla="*/ 78 h 627"/>
                <a:gd name="T38" fmla="*/ 576 w 662"/>
                <a:gd name="T39"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2" h="627">
                  <a:moveTo>
                    <a:pt x="576" y="87"/>
                  </a:moveTo>
                  <a:cubicBezTo>
                    <a:pt x="636" y="142"/>
                    <a:pt x="656" y="196"/>
                    <a:pt x="662" y="216"/>
                  </a:cubicBezTo>
                  <a:cubicBezTo>
                    <a:pt x="657" y="240"/>
                    <a:pt x="619" y="299"/>
                    <a:pt x="589" y="334"/>
                  </a:cubicBezTo>
                  <a:cubicBezTo>
                    <a:pt x="581" y="335"/>
                    <a:pt x="569" y="327"/>
                    <a:pt x="570" y="320"/>
                  </a:cubicBezTo>
                  <a:cubicBezTo>
                    <a:pt x="593" y="274"/>
                    <a:pt x="629" y="177"/>
                    <a:pt x="546" y="100"/>
                  </a:cubicBezTo>
                  <a:cubicBezTo>
                    <a:pt x="486" y="45"/>
                    <a:pt x="421" y="57"/>
                    <a:pt x="381" y="100"/>
                  </a:cubicBezTo>
                  <a:cubicBezTo>
                    <a:pt x="352" y="131"/>
                    <a:pt x="326" y="172"/>
                    <a:pt x="347" y="254"/>
                  </a:cubicBezTo>
                  <a:cubicBezTo>
                    <a:pt x="374" y="360"/>
                    <a:pt x="374" y="360"/>
                    <a:pt x="374" y="360"/>
                  </a:cubicBezTo>
                  <a:cubicBezTo>
                    <a:pt x="388" y="417"/>
                    <a:pt x="392" y="496"/>
                    <a:pt x="338" y="554"/>
                  </a:cubicBezTo>
                  <a:cubicBezTo>
                    <a:pt x="275" y="622"/>
                    <a:pt x="171" y="627"/>
                    <a:pt x="79" y="542"/>
                  </a:cubicBezTo>
                  <a:cubicBezTo>
                    <a:pt x="57" y="521"/>
                    <a:pt x="35" y="494"/>
                    <a:pt x="21" y="471"/>
                  </a:cubicBezTo>
                  <a:cubicBezTo>
                    <a:pt x="14" y="460"/>
                    <a:pt x="6" y="449"/>
                    <a:pt x="0" y="444"/>
                  </a:cubicBezTo>
                  <a:cubicBezTo>
                    <a:pt x="10" y="421"/>
                    <a:pt x="40" y="375"/>
                    <a:pt x="68" y="345"/>
                  </a:cubicBezTo>
                  <a:cubicBezTo>
                    <a:pt x="75" y="343"/>
                    <a:pt x="88" y="352"/>
                    <a:pt x="88" y="360"/>
                  </a:cubicBezTo>
                  <a:cubicBezTo>
                    <a:pt x="65" y="402"/>
                    <a:pt x="42" y="466"/>
                    <a:pt x="110" y="530"/>
                  </a:cubicBezTo>
                  <a:cubicBezTo>
                    <a:pt x="180" y="594"/>
                    <a:pt x="238" y="562"/>
                    <a:pt x="268" y="529"/>
                  </a:cubicBezTo>
                  <a:cubicBezTo>
                    <a:pt x="306" y="488"/>
                    <a:pt x="299" y="427"/>
                    <a:pt x="288" y="386"/>
                  </a:cubicBezTo>
                  <a:cubicBezTo>
                    <a:pt x="265" y="297"/>
                    <a:pt x="265" y="297"/>
                    <a:pt x="265" y="297"/>
                  </a:cubicBezTo>
                  <a:cubicBezTo>
                    <a:pt x="245" y="228"/>
                    <a:pt x="240" y="146"/>
                    <a:pt x="302" y="78"/>
                  </a:cubicBezTo>
                  <a:cubicBezTo>
                    <a:pt x="375" y="0"/>
                    <a:pt x="483" y="1"/>
                    <a:pt x="576"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3" name="Freeform 241"/>
            <p:cNvSpPr>
              <a:spLocks/>
            </p:cNvSpPr>
            <p:nvPr/>
          </p:nvSpPr>
          <p:spPr bwMode="auto">
            <a:xfrm>
              <a:off x="6943" y="699"/>
              <a:ext cx="103" cy="93"/>
            </a:xfrm>
            <a:custGeom>
              <a:avLst/>
              <a:gdLst>
                <a:gd name="T0" fmla="*/ 582 w 806"/>
                <a:gd name="T1" fmla="*/ 161 h 727"/>
                <a:gd name="T2" fmla="*/ 644 w 806"/>
                <a:gd name="T3" fmla="*/ 42 h 727"/>
                <a:gd name="T4" fmla="*/ 628 w 806"/>
                <a:gd name="T5" fmla="*/ 15 h 727"/>
                <a:gd name="T6" fmla="*/ 648 w 806"/>
                <a:gd name="T7" fmla="*/ 2 h 727"/>
                <a:gd name="T8" fmla="*/ 722 w 806"/>
                <a:gd name="T9" fmla="*/ 106 h 727"/>
                <a:gd name="T10" fmla="*/ 805 w 806"/>
                <a:gd name="T11" fmla="*/ 212 h 727"/>
                <a:gd name="T12" fmla="*/ 786 w 806"/>
                <a:gd name="T13" fmla="*/ 227 h 727"/>
                <a:gd name="T14" fmla="*/ 763 w 806"/>
                <a:gd name="T15" fmla="*/ 201 h 727"/>
                <a:gd name="T16" fmla="*/ 629 w 806"/>
                <a:gd name="T17" fmla="*/ 225 h 727"/>
                <a:gd name="T18" fmla="*/ 282 w 806"/>
                <a:gd name="T19" fmla="*/ 485 h 727"/>
                <a:gd name="T20" fmla="*/ 275 w 806"/>
                <a:gd name="T21" fmla="*/ 526 h 727"/>
                <a:gd name="T22" fmla="*/ 307 w 806"/>
                <a:gd name="T23" fmla="*/ 569 h 727"/>
                <a:gd name="T24" fmla="*/ 397 w 806"/>
                <a:gd name="T25" fmla="*/ 650 h 727"/>
                <a:gd name="T26" fmla="*/ 477 w 806"/>
                <a:gd name="T27" fmla="*/ 645 h 727"/>
                <a:gd name="T28" fmla="*/ 487 w 806"/>
                <a:gd name="T29" fmla="*/ 670 h 727"/>
                <a:gd name="T30" fmla="*/ 349 w 806"/>
                <a:gd name="T31" fmla="*/ 727 h 727"/>
                <a:gd name="T32" fmla="*/ 338 w 806"/>
                <a:gd name="T33" fmla="*/ 712 h 727"/>
                <a:gd name="T34" fmla="*/ 313 w 806"/>
                <a:gd name="T35" fmla="*/ 628 h 727"/>
                <a:gd name="T36" fmla="*/ 77 w 806"/>
                <a:gd name="T37" fmla="*/ 313 h 727"/>
                <a:gd name="T38" fmla="*/ 10 w 806"/>
                <a:gd name="T39" fmla="*/ 268 h 727"/>
                <a:gd name="T40" fmla="*/ 2 w 806"/>
                <a:gd name="T41" fmla="*/ 253 h 727"/>
                <a:gd name="T42" fmla="*/ 129 w 806"/>
                <a:gd name="T43" fmla="*/ 176 h 727"/>
                <a:gd name="T44" fmla="*/ 146 w 806"/>
                <a:gd name="T45" fmla="*/ 195 h 727"/>
                <a:gd name="T46" fmla="*/ 104 w 806"/>
                <a:gd name="T47" fmla="*/ 257 h 727"/>
                <a:gd name="T48" fmla="*/ 152 w 806"/>
                <a:gd name="T49" fmla="*/ 362 h 727"/>
                <a:gd name="T50" fmla="*/ 193 w 806"/>
                <a:gd name="T51" fmla="*/ 417 h 727"/>
                <a:gd name="T52" fmla="*/ 236 w 806"/>
                <a:gd name="T53" fmla="*/ 420 h 727"/>
                <a:gd name="T54" fmla="*/ 582 w 806"/>
                <a:gd name="T55" fmla="*/ 1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6" h="727">
                  <a:moveTo>
                    <a:pt x="582" y="161"/>
                  </a:moveTo>
                  <a:cubicBezTo>
                    <a:pt x="663" y="100"/>
                    <a:pt x="673" y="91"/>
                    <a:pt x="644" y="42"/>
                  </a:cubicBezTo>
                  <a:cubicBezTo>
                    <a:pt x="628" y="15"/>
                    <a:pt x="628" y="15"/>
                    <a:pt x="628" y="15"/>
                  </a:cubicBezTo>
                  <a:cubicBezTo>
                    <a:pt x="627" y="9"/>
                    <a:pt x="643" y="0"/>
                    <a:pt x="648" y="2"/>
                  </a:cubicBezTo>
                  <a:cubicBezTo>
                    <a:pt x="680" y="48"/>
                    <a:pt x="699" y="75"/>
                    <a:pt x="722" y="106"/>
                  </a:cubicBezTo>
                  <a:cubicBezTo>
                    <a:pt x="746" y="137"/>
                    <a:pt x="766" y="164"/>
                    <a:pt x="805" y="212"/>
                  </a:cubicBezTo>
                  <a:cubicBezTo>
                    <a:pt x="806" y="219"/>
                    <a:pt x="794" y="230"/>
                    <a:pt x="786" y="227"/>
                  </a:cubicBezTo>
                  <a:cubicBezTo>
                    <a:pt x="763" y="201"/>
                    <a:pt x="763" y="201"/>
                    <a:pt x="763" y="201"/>
                  </a:cubicBezTo>
                  <a:cubicBezTo>
                    <a:pt x="726" y="159"/>
                    <a:pt x="711" y="164"/>
                    <a:pt x="629" y="225"/>
                  </a:cubicBezTo>
                  <a:cubicBezTo>
                    <a:pt x="282" y="485"/>
                    <a:pt x="282" y="485"/>
                    <a:pt x="282" y="485"/>
                  </a:cubicBezTo>
                  <a:cubicBezTo>
                    <a:pt x="258" y="503"/>
                    <a:pt x="257" y="503"/>
                    <a:pt x="275" y="526"/>
                  </a:cubicBezTo>
                  <a:cubicBezTo>
                    <a:pt x="307" y="569"/>
                    <a:pt x="307" y="569"/>
                    <a:pt x="307" y="569"/>
                  </a:cubicBezTo>
                  <a:cubicBezTo>
                    <a:pt x="332" y="603"/>
                    <a:pt x="365" y="644"/>
                    <a:pt x="397" y="650"/>
                  </a:cubicBezTo>
                  <a:cubicBezTo>
                    <a:pt x="428" y="656"/>
                    <a:pt x="451" y="651"/>
                    <a:pt x="477" y="645"/>
                  </a:cubicBezTo>
                  <a:cubicBezTo>
                    <a:pt x="487" y="648"/>
                    <a:pt x="491" y="662"/>
                    <a:pt x="487" y="670"/>
                  </a:cubicBezTo>
                  <a:cubicBezTo>
                    <a:pt x="443" y="683"/>
                    <a:pt x="384" y="709"/>
                    <a:pt x="349" y="727"/>
                  </a:cubicBezTo>
                  <a:cubicBezTo>
                    <a:pt x="346" y="725"/>
                    <a:pt x="337" y="716"/>
                    <a:pt x="338" y="712"/>
                  </a:cubicBezTo>
                  <a:cubicBezTo>
                    <a:pt x="359" y="688"/>
                    <a:pt x="339" y="663"/>
                    <a:pt x="313" y="628"/>
                  </a:cubicBezTo>
                  <a:cubicBezTo>
                    <a:pt x="77" y="313"/>
                    <a:pt x="77" y="313"/>
                    <a:pt x="77" y="313"/>
                  </a:cubicBezTo>
                  <a:cubicBezTo>
                    <a:pt x="46" y="271"/>
                    <a:pt x="39" y="265"/>
                    <a:pt x="10" y="268"/>
                  </a:cubicBezTo>
                  <a:cubicBezTo>
                    <a:pt x="6" y="266"/>
                    <a:pt x="0" y="256"/>
                    <a:pt x="2" y="253"/>
                  </a:cubicBezTo>
                  <a:cubicBezTo>
                    <a:pt x="41" y="237"/>
                    <a:pt x="108" y="196"/>
                    <a:pt x="129" y="176"/>
                  </a:cubicBezTo>
                  <a:cubicBezTo>
                    <a:pt x="138" y="175"/>
                    <a:pt x="148" y="188"/>
                    <a:pt x="146" y="195"/>
                  </a:cubicBezTo>
                  <a:cubicBezTo>
                    <a:pt x="128" y="212"/>
                    <a:pt x="103" y="239"/>
                    <a:pt x="104" y="257"/>
                  </a:cubicBezTo>
                  <a:cubicBezTo>
                    <a:pt x="104" y="285"/>
                    <a:pt x="120" y="319"/>
                    <a:pt x="152" y="362"/>
                  </a:cubicBezTo>
                  <a:cubicBezTo>
                    <a:pt x="193" y="417"/>
                    <a:pt x="193" y="417"/>
                    <a:pt x="193" y="417"/>
                  </a:cubicBezTo>
                  <a:cubicBezTo>
                    <a:pt x="210" y="440"/>
                    <a:pt x="210" y="439"/>
                    <a:pt x="236" y="420"/>
                  </a:cubicBezTo>
                  <a:lnTo>
                    <a:pt x="582" y="1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4" name="Freeform 242"/>
            <p:cNvSpPr>
              <a:spLocks/>
            </p:cNvSpPr>
            <p:nvPr/>
          </p:nvSpPr>
          <p:spPr bwMode="auto">
            <a:xfrm>
              <a:off x="6927" y="653"/>
              <a:ext cx="87" cy="67"/>
            </a:xfrm>
            <a:custGeom>
              <a:avLst/>
              <a:gdLst>
                <a:gd name="T0" fmla="*/ 208 w 685"/>
                <a:gd name="T1" fmla="*/ 377 h 523"/>
                <a:gd name="T2" fmla="*/ 126 w 685"/>
                <a:gd name="T3" fmla="*/ 487 h 523"/>
                <a:gd name="T4" fmla="*/ 136 w 685"/>
                <a:gd name="T5" fmla="*/ 510 h 523"/>
                <a:gd name="T6" fmla="*/ 113 w 685"/>
                <a:gd name="T7" fmla="*/ 519 h 523"/>
                <a:gd name="T8" fmla="*/ 59 w 685"/>
                <a:gd name="T9" fmla="*/ 410 h 523"/>
                <a:gd name="T10" fmla="*/ 0 w 685"/>
                <a:gd name="T11" fmla="*/ 305 h 523"/>
                <a:gd name="T12" fmla="*/ 21 w 685"/>
                <a:gd name="T13" fmla="*/ 292 h 523"/>
                <a:gd name="T14" fmla="*/ 34 w 685"/>
                <a:gd name="T15" fmla="*/ 312 h 523"/>
                <a:gd name="T16" fmla="*/ 171 w 685"/>
                <a:gd name="T17" fmla="*/ 307 h 523"/>
                <a:gd name="T18" fmla="*/ 477 w 685"/>
                <a:gd name="T19" fmla="*/ 146 h 523"/>
                <a:gd name="T20" fmla="*/ 558 w 685"/>
                <a:gd name="T21" fmla="*/ 36 h 523"/>
                <a:gd name="T22" fmla="*/ 549 w 685"/>
                <a:gd name="T23" fmla="*/ 13 h 523"/>
                <a:gd name="T24" fmla="*/ 572 w 685"/>
                <a:gd name="T25" fmla="*/ 3 h 523"/>
                <a:gd name="T26" fmla="*/ 625 w 685"/>
                <a:gd name="T27" fmla="*/ 111 h 523"/>
                <a:gd name="T28" fmla="*/ 685 w 685"/>
                <a:gd name="T29" fmla="*/ 218 h 523"/>
                <a:gd name="T30" fmla="*/ 664 w 685"/>
                <a:gd name="T31" fmla="*/ 231 h 523"/>
                <a:gd name="T32" fmla="*/ 650 w 685"/>
                <a:gd name="T33" fmla="*/ 211 h 523"/>
                <a:gd name="T34" fmla="*/ 514 w 685"/>
                <a:gd name="T35" fmla="*/ 216 h 523"/>
                <a:gd name="T36" fmla="*/ 208 w 685"/>
                <a:gd name="T37" fmla="*/ 37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523">
                  <a:moveTo>
                    <a:pt x="208" y="377"/>
                  </a:moveTo>
                  <a:cubicBezTo>
                    <a:pt x="117" y="425"/>
                    <a:pt x="104" y="434"/>
                    <a:pt x="126" y="487"/>
                  </a:cubicBezTo>
                  <a:cubicBezTo>
                    <a:pt x="136" y="510"/>
                    <a:pt x="136" y="510"/>
                    <a:pt x="136" y="510"/>
                  </a:cubicBezTo>
                  <a:cubicBezTo>
                    <a:pt x="135" y="517"/>
                    <a:pt x="119" y="523"/>
                    <a:pt x="113" y="519"/>
                  </a:cubicBezTo>
                  <a:cubicBezTo>
                    <a:pt x="93" y="476"/>
                    <a:pt x="78" y="446"/>
                    <a:pt x="59" y="410"/>
                  </a:cubicBezTo>
                  <a:cubicBezTo>
                    <a:pt x="41" y="376"/>
                    <a:pt x="25" y="347"/>
                    <a:pt x="0" y="305"/>
                  </a:cubicBezTo>
                  <a:cubicBezTo>
                    <a:pt x="0" y="298"/>
                    <a:pt x="15" y="288"/>
                    <a:pt x="21" y="292"/>
                  </a:cubicBezTo>
                  <a:cubicBezTo>
                    <a:pt x="34" y="312"/>
                    <a:pt x="34" y="312"/>
                    <a:pt x="34" y="312"/>
                  </a:cubicBezTo>
                  <a:cubicBezTo>
                    <a:pt x="65" y="361"/>
                    <a:pt x="80" y="355"/>
                    <a:pt x="171" y="307"/>
                  </a:cubicBezTo>
                  <a:cubicBezTo>
                    <a:pt x="477" y="146"/>
                    <a:pt x="477" y="146"/>
                    <a:pt x="477" y="146"/>
                  </a:cubicBezTo>
                  <a:cubicBezTo>
                    <a:pt x="568" y="98"/>
                    <a:pt x="579" y="90"/>
                    <a:pt x="558" y="36"/>
                  </a:cubicBezTo>
                  <a:cubicBezTo>
                    <a:pt x="549" y="13"/>
                    <a:pt x="549" y="13"/>
                    <a:pt x="549" y="13"/>
                  </a:cubicBezTo>
                  <a:cubicBezTo>
                    <a:pt x="550" y="6"/>
                    <a:pt x="566" y="0"/>
                    <a:pt x="572" y="3"/>
                  </a:cubicBezTo>
                  <a:cubicBezTo>
                    <a:pt x="593" y="47"/>
                    <a:pt x="607" y="77"/>
                    <a:pt x="625" y="111"/>
                  </a:cubicBezTo>
                  <a:cubicBezTo>
                    <a:pt x="644" y="147"/>
                    <a:pt x="661" y="176"/>
                    <a:pt x="685" y="218"/>
                  </a:cubicBezTo>
                  <a:cubicBezTo>
                    <a:pt x="685" y="224"/>
                    <a:pt x="672" y="233"/>
                    <a:pt x="664" y="231"/>
                  </a:cubicBezTo>
                  <a:cubicBezTo>
                    <a:pt x="650" y="211"/>
                    <a:pt x="650" y="211"/>
                    <a:pt x="650" y="211"/>
                  </a:cubicBezTo>
                  <a:cubicBezTo>
                    <a:pt x="618" y="163"/>
                    <a:pt x="605" y="168"/>
                    <a:pt x="514" y="216"/>
                  </a:cubicBezTo>
                  <a:lnTo>
                    <a:pt x="208" y="3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5" name="Freeform 243"/>
            <p:cNvSpPr>
              <a:spLocks/>
            </p:cNvSpPr>
            <p:nvPr/>
          </p:nvSpPr>
          <p:spPr bwMode="auto">
            <a:xfrm>
              <a:off x="6892" y="603"/>
              <a:ext cx="100" cy="77"/>
            </a:xfrm>
            <a:custGeom>
              <a:avLst/>
              <a:gdLst>
                <a:gd name="T0" fmla="*/ 583 w 779"/>
                <a:gd name="T1" fmla="*/ 135 h 601"/>
                <a:gd name="T2" fmla="*/ 679 w 779"/>
                <a:gd name="T3" fmla="*/ 41 h 601"/>
                <a:gd name="T4" fmla="*/ 671 w 779"/>
                <a:gd name="T5" fmla="*/ 11 h 601"/>
                <a:gd name="T6" fmla="*/ 695 w 779"/>
                <a:gd name="T7" fmla="*/ 5 h 601"/>
                <a:gd name="T8" fmla="*/ 733 w 779"/>
                <a:gd name="T9" fmla="*/ 126 h 601"/>
                <a:gd name="T10" fmla="*/ 779 w 779"/>
                <a:gd name="T11" fmla="*/ 253 h 601"/>
                <a:gd name="T12" fmla="*/ 756 w 779"/>
                <a:gd name="T13" fmla="*/ 261 h 601"/>
                <a:gd name="T14" fmla="*/ 742 w 779"/>
                <a:gd name="T15" fmla="*/ 229 h 601"/>
                <a:gd name="T16" fmla="*/ 608 w 779"/>
                <a:gd name="T17" fmla="*/ 211 h 601"/>
                <a:gd name="T18" fmla="*/ 197 w 779"/>
                <a:gd name="T19" fmla="*/ 350 h 601"/>
                <a:gd name="T20" fmla="*/ 178 w 779"/>
                <a:gd name="T21" fmla="*/ 388 h 601"/>
                <a:gd name="T22" fmla="*/ 195 w 779"/>
                <a:gd name="T23" fmla="*/ 438 h 601"/>
                <a:gd name="T24" fmla="*/ 256 w 779"/>
                <a:gd name="T25" fmla="*/ 543 h 601"/>
                <a:gd name="T26" fmla="*/ 334 w 779"/>
                <a:gd name="T27" fmla="*/ 563 h 601"/>
                <a:gd name="T28" fmla="*/ 335 w 779"/>
                <a:gd name="T29" fmla="*/ 589 h 601"/>
                <a:gd name="T30" fmla="*/ 187 w 779"/>
                <a:gd name="T31" fmla="*/ 601 h 601"/>
                <a:gd name="T32" fmla="*/ 181 w 779"/>
                <a:gd name="T33" fmla="*/ 584 h 601"/>
                <a:gd name="T34" fmla="*/ 183 w 779"/>
                <a:gd name="T35" fmla="*/ 496 h 601"/>
                <a:gd name="T36" fmla="*/ 56 w 779"/>
                <a:gd name="T37" fmla="*/ 123 h 601"/>
                <a:gd name="T38" fmla="*/ 6 w 779"/>
                <a:gd name="T39" fmla="*/ 61 h 601"/>
                <a:gd name="T40" fmla="*/ 3 w 779"/>
                <a:gd name="T41" fmla="*/ 43 h 601"/>
                <a:gd name="T42" fmla="*/ 147 w 779"/>
                <a:gd name="T43" fmla="*/ 9 h 601"/>
                <a:gd name="T44" fmla="*/ 157 w 779"/>
                <a:gd name="T45" fmla="*/ 33 h 601"/>
                <a:gd name="T46" fmla="*/ 98 w 779"/>
                <a:gd name="T47" fmla="*/ 78 h 601"/>
                <a:gd name="T48" fmla="*/ 111 w 779"/>
                <a:gd name="T49" fmla="*/ 193 h 601"/>
                <a:gd name="T50" fmla="*/ 134 w 779"/>
                <a:gd name="T51" fmla="*/ 258 h 601"/>
                <a:gd name="T52" fmla="*/ 174 w 779"/>
                <a:gd name="T53" fmla="*/ 274 h 601"/>
                <a:gd name="T54" fmla="*/ 583 w 779"/>
                <a:gd name="T55" fmla="*/ 13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9" h="601">
                  <a:moveTo>
                    <a:pt x="583" y="135"/>
                  </a:moveTo>
                  <a:cubicBezTo>
                    <a:pt x="679" y="103"/>
                    <a:pt x="691" y="96"/>
                    <a:pt x="679" y="41"/>
                  </a:cubicBezTo>
                  <a:cubicBezTo>
                    <a:pt x="671" y="11"/>
                    <a:pt x="671" y="11"/>
                    <a:pt x="671" y="11"/>
                  </a:cubicBezTo>
                  <a:cubicBezTo>
                    <a:pt x="673" y="4"/>
                    <a:pt x="690" y="0"/>
                    <a:pt x="695" y="5"/>
                  </a:cubicBezTo>
                  <a:cubicBezTo>
                    <a:pt x="711" y="58"/>
                    <a:pt x="721" y="89"/>
                    <a:pt x="733" y="126"/>
                  </a:cubicBezTo>
                  <a:cubicBezTo>
                    <a:pt x="746" y="163"/>
                    <a:pt x="757" y="195"/>
                    <a:pt x="779" y="253"/>
                  </a:cubicBezTo>
                  <a:cubicBezTo>
                    <a:pt x="778" y="259"/>
                    <a:pt x="763" y="267"/>
                    <a:pt x="756" y="261"/>
                  </a:cubicBezTo>
                  <a:cubicBezTo>
                    <a:pt x="742" y="229"/>
                    <a:pt x="742" y="229"/>
                    <a:pt x="742" y="229"/>
                  </a:cubicBezTo>
                  <a:cubicBezTo>
                    <a:pt x="720" y="178"/>
                    <a:pt x="705" y="178"/>
                    <a:pt x="608" y="211"/>
                  </a:cubicBezTo>
                  <a:cubicBezTo>
                    <a:pt x="197" y="350"/>
                    <a:pt x="197" y="350"/>
                    <a:pt x="197" y="350"/>
                  </a:cubicBezTo>
                  <a:cubicBezTo>
                    <a:pt x="169" y="360"/>
                    <a:pt x="168" y="360"/>
                    <a:pt x="178" y="388"/>
                  </a:cubicBezTo>
                  <a:cubicBezTo>
                    <a:pt x="195" y="438"/>
                    <a:pt x="195" y="438"/>
                    <a:pt x="195" y="438"/>
                  </a:cubicBezTo>
                  <a:cubicBezTo>
                    <a:pt x="208" y="478"/>
                    <a:pt x="227" y="528"/>
                    <a:pt x="256" y="543"/>
                  </a:cubicBezTo>
                  <a:cubicBezTo>
                    <a:pt x="284" y="559"/>
                    <a:pt x="307" y="561"/>
                    <a:pt x="334" y="563"/>
                  </a:cubicBezTo>
                  <a:cubicBezTo>
                    <a:pt x="342" y="569"/>
                    <a:pt x="341" y="583"/>
                    <a:pt x="335" y="589"/>
                  </a:cubicBezTo>
                  <a:cubicBezTo>
                    <a:pt x="289" y="589"/>
                    <a:pt x="225" y="595"/>
                    <a:pt x="187" y="601"/>
                  </a:cubicBezTo>
                  <a:cubicBezTo>
                    <a:pt x="184" y="599"/>
                    <a:pt x="179" y="587"/>
                    <a:pt x="181" y="584"/>
                  </a:cubicBezTo>
                  <a:cubicBezTo>
                    <a:pt x="208" y="568"/>
                    <a:pt x="197" y="538"/>
                    <a:pt x="183" y="496"/>
                  </a:cubicBezTo>
                  <a:cubicBezTo>
                    <a:pt x="56" y="123"/>
                    <a:pt x="56" y="123"/>
                    <a:pt x="56" y="123"/>
                  </a:cubicBezTo>
                  <a:cubicBezTo>
                    <a:pt x="39" y="74"/>
                    <a:pt x="35" y="66"/>
                    <a:pt x="6" y="61"/>
                  </a:cubicBezTo>
                  <a:cubicBezTo>
                    <a:pt x="3" y="57"/>
                    <a:pt x="0" y="46"/>
                    <a:pt x="3" y="43"/>
                  </a:cubicBezTo>
                  <a:cubicBezTo>
                    <a:pt x="44" y="40"/>
                    <a:pt x="121" y="22"/>
                    <a:pt x="147" y="9"/>
                  </a:cubicBezTo>
                  <a:cubicBezTo>
                    <a:pt x="156" y="11"/>
                    <a:pt x="161" y="26"/>
                    <a:pt x="157" y="33"/>
                  </a:cubicBezTo>
                  <a:cubicBezTo>
                    <a:pt x="135" y="43"/>
                    <a:pt x="104" y="61"/>
                    <a:pt x="98" y="78"/>
                  </a:cubicBezTo>
                  <a:cubicBezTo>
                    <a:pt x="90" y="105"/>
                    <a:pt x="94" y="142"/>
                    <a:pt x="111" y="193"/>
                  </a:cubicBezTo>
                  <a:cubicBezTo>
                    <a:pt x="134" y="258"/>
                    <a:pt x="134" y="258"/>
                    <a:pt x="134" y="258"/>
                  </a:cubicBezTo>
                  <a:cubicBezTo>
                    <a:pt x="143" y="286"/>
                    <a:pt x="143" y="284"/>
                    <a:pt x="174" y="274"/>
                  </a:cubicBezTo>
                  <a:lnTo>
                    <a:pt x="583" y="1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6" name="Freeform 244"/>
            <p:cNvSpPr>
              <a:spLocks/>
            </p:cNvSpPr>
            <p:nvPr/>
          </p:nvSpPr>
          <p:spPr bwMode="auto">
            <a:xfrm>
              <a:off x="6884" y="512"/>
              <a:ext cx="88" cy="88"/>
            </a:xfrm>
            <a:custGeom>
              <a:avLst/>
              <a:gdLst>
                <a:gd name="T0" fmla="*/ 170 w 694"/>
                <a:gd name="T1" fmla="*/ 573 h 686"/>
                <a:gd name="T2" fmla="*/ 100 w 694"/>
                <a:gd name="T3" fmla="*/ 660 h 686"/>
                <a:gd name="T4" fmla="*/ 100 w 694"/>
                <a:gd name="T5" fmla="*/ 678 h 686"/>
                <a:gd name="T6" fmla="*/ 75 w 694"/>
                <a:gd name="T7" fmla="*/ 679 h 686"/>
                <a:gd name="T8" fmla="*/ 67 w 694"/>
                <a:gd name="T9" fmla="*/ 578 h 686"/>
                <a:gd name="T10" fmla="*/ 51 w 694"/>
                <a:gd name="T11" fmla="*/ 462 h 686"/>
                <a:gd name="T12" fmla="*/ 75 w 694"/>
                <a:gd name="T13" fmla="*/ 457 h 686"/>
                <a:gd name="T14" fmla="*/ 79 w 694"/>
                <a:gd name="T15" fmla="*/ 471 h 686"/>
                <a:gd name="T16" fmla="*/ 102 w 694"/>
                <a:gd name="T17" fmla="*/ 515 h 686"/>
                <a:gd name="T18" fmla="*/ 231 w 694"/>
                <a:gd name="T19" fmla="*/ 451 h 686"/>
                <a:gd name="T20" fmla="*/ 549 w 694"/>
                <a:gd name="T21" fmla="*/ 277 h 686"/>
                <a:gd name="T22" fmla="*/ 324 w 694"/>
                <a:gd name="T23" fmla="*/ 208 h 686"/>
                <a:gd name="T24" fmla="*/ 98 w 694"/>
                <a:gd name="T25" fmla="*/ 143 h 686"/>
                <a:gd name="T26" fmla="*/ 60 w 694"/>
                <a:gd name="T27" fmla="*/ 139 h 686"/>
                <a:gd name="T28" fmla="*/ 46 w 694"/>
                <a:gd name="T29" fmla="*/ 184 h 686"/>
                <a:gd name="T30" fmla="*/ 46 w 694"/>
                <a:gd name="T31" fmla="*/ 202 h 686"/>
                <a:gd name="T32" fmla="*/ 22 w 694"/>
                <a:gd name="T33" fmla="*/ 202 h 686"/>
                <a:gd name="T34" fmla="*/ 13 w 694"/>
                <a:gd name="T35" fmla="*/ 102 h 686"/>
                <a:gd name="T36" fmla="*/ 0 w 694"/>
                <a:gd name="T37" fmla="*/ 8 h 686"/>
                <a:gd name="T38" fmla="*/ 24 w 694"/>
                <a:gd name="T39" fmla="*/ 4 h 686"/>
                <a:gd name="T40" fmla="*/ 29 w 694"/>
                <a:gd name="T41" fmla="*/ 33 h 686"/>
                <a:gd name="T42" fmla="*/ 68 w 694"/>
                <a:gd name="T43" fmla="*/ 79 h 686"/>
                <a:gd name="T44" fmla="*/ 302 w 694"/>
                <a:gd name="T45" fmla="*/ 162 h 686"/>
                <a:gd name="T46" fmla="*/ 427 w 694"/>
                <a:gd name="T47" fmla="*/ 201 h 686"/>
                <a:gd name="T48" fmla="*/ 690 w 694"/>
                <a:gd name="T49" fmla="*/ 273 h 686"/>
                <a:gd name="T50" fmla="*/ 694 w 694"/>
                <a:gd name="T51" fmla="*/ 283 h 686"/>
                <a:gd name="T52" fmla="*/ 692 w 694"/>
                <a:gd name="T53" fmla="*/ 298 h 686"/>
                <a:gd name="T54" fmla="*/ 569 w 694"/>
                <a:gd name="T55" fmla="*/ 357 h 686"/>
                <a:gd name="T56" fmla="*/ 170 w 694"/>
                <a:gd name="T57" fmla="*/ 57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4" h="686">
                  <a:moveTo>
                    <a:pt x="170" y="573"/>
                  </a:moveTo>
                  <a:cubicBezTo>
                    <a:pt x="119" y="602"/>
                    <a:pt x="100" y="618"/>
                    <a:pt x="100" y="660"/>
                  </a:cubicBezTo>
                  <a:cubicBezTo>
                    <a:pt x="100" y="678"/>
                    <a:pt x="100" y="678"/>
                    <a:pt x="100" y="678"/>
                  </a:cubicBezTo>
                  <a:cubicBezTo>
                    <a:pt x="95" y="685"/>
                    <a:pt x="81" y="686"/>
                    <a:pt x="75" y="679"/>
                  </a:cubicBezTo>
                  <a:cubicBezTo>
                    <a:pt x="74" y="651"/>
                    <a:pt x="72" y="620"/>
                    <a:pt x="67" y="578"/>
                  </a:cubicBezTo>
                  <a:cubicBezTo>
                    <a:pt x="62" y="536"/>
                    <a:pt x="57" y="502"/>
                    <a:pt x="51" y="462"/>
                  </a:cubicBezTo>
                  <a:cubicBezTo>
                    <a:pt x="54" y="455"/>
                    <a:pt x="68" y="451"/>
                    <a:pt x="75" y="457"/>
                  </a:cubicBezTo>
                  <a:cubicBezTo>
                    <a:pt x="79" y="471"/>
                    <a:pt x="79" y="471"/>
                    <a:pt x="79" y="471"/>
                  </a:cubicBezTo>
                  <a:cubicBezTo>
                    <a:pt x="87" y="507"/>
                    <a:pt x="94" y="515"/>
                    <a:pt x="102" y="515"/>
                  </a:cubicBezTo>
                  <a:cubicBezTo>
                    <a:pt x="111" y="512"/>
                    <a:pt x="162" y="489"/>
                    <a:pt x="231" y="451"/>
                  </a:cubicBezTo>
                  <a:cubicBezTo>
                    <a:pt x="338" y="394"/>
                    <a:pt x="444" y="337"/>
                    <a:pt x="549" y="277"/>
                  </a:cubicBezTo>
                  <a:cubicBezTo>
                    <a:pt x="482" y="254"/>
                    <a:pt x="378" y="224"/>
                    <a:pt x="324" y="208"/>
                  </a:cubicBezTo>
                  <a:cubicBezTo>
                    <a:pt x="255" y="187"/>
                    <a:pt x="141" y="155"/>
                    <a:pt x="98" y="143"/>
                  </a:cubicBezTo>
                  <a:cubicBezTo>
                    <a:pt x="77" y="137"/>
                    <a:pt x="66" y="138"/>
                    <a:pt x="60" y="139"/>
                  </a:cubicBezTo>
                  <a:cubicBezTo>
                    <a:pt x="53" y="139"/>
                    <a:pt x="46" y="150"/>
                    <a:pt x="46" y="184"/>
                  </a:cubicBezTo>
                  <a:cubicBezTo>
                    <a:pt x="46" y="202"/>
                    <a:pt x="46" y="202"/>
                    <a:pt x="46" y="202"/>
                  </a:cubicBezTo>
                  <a:cubicBezTo>
                    <a:pt x="41" y="209"/>
                    <a:pt x="26" y="209"/>
                    <a:pt x="22" y="202"/>
                  </a:cubicBezTo>
                  <a:cubicBezTo>
                    <a:pt x="21" y="175"/>
                    <a:pt x="18" y="138"/>
                    <a:pt x="13" y="102"/>
                  </a:cubicBezTo>
                  <a:cubicBezTo>
                    <a:pt x="10" y="70"/>
                    <a:pt x="6" y="40"/>
                    <a:pt x="0" y="8"/>
                  </a:cubicBezTo>
                  <a:cubicBezTo>
                    <a:pt x="3" y="1"/>
                    <a:pt x="19" y="0"/>
                    <a:pt x="24" y="4"/>
                  </a:cubicBezTo>
                  <a:cubicBezTo>
                    <a:pt x="29" y="33"/>
                    <a:pt x="29" y="33"/>
                    <a:pt x="29" y="33"/>
                  </a:cubicBezTo>
                  <a:cubicBezTo>
                    <a:pt x="34" y="56"/>
                    <a:pt x="47" y="69"/>
                    <a:pt x="68" y="79"/>
                  </a:cubicBezTo>
                  <a:cubicBezTo>
                    <a:pt x="117" y="101"/>
                    <a:pt x="199" y="130"/>
                    <a:pt x="302" y="162"/>
                  </a:cubicBezTo>
                  <a:cubicBezTo>
                    <a:pt x="427" y="201"/>
                    <a:pt x="427" y="201"/>
                    <a:pt x="427" y="201"/>
                  </a:cubicBezTo>
                  <a:cubicBezTo>
                    <a:pt x="520" y="229"/>
                    <a:pt x="637" y="262"/>
                    <a:pt x="690" y="273"/>
                  </a:cubicBezTo>
                  <a:cubicBezTo>
                    <a:pt x="692" y="275"/>
                    <a:pt x="693" y="279"/>
                    <a:pt x="694" y="283"/>
                  </a:cubicBezTo>
                  <a:cubicBezTo>
                    <a:pt x="694" y="288"/>
                    <a:pt x="694" y="293"/>
                    <a:pt x="692" y="298"/>
                  </a:cubicBezTo>
                  <a:cubicBezTo>
                    <a:pt x="653" y="313"/>
                    <a:pt x="608" y="335"/>
                    <a:pt x="569" y="357"/>
                  </a:cubicBezTo>
                  <a:lnTo>
                    <a:pt x="170" y="5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7" name="Freeform 245"/>
            <p:cNvSpPr>
              <a:spLocks/>
            </p:cNvSpPr>
            <p:nvPr/>
          </p:nvSpPr>
          <p:spPr bwMode="auto">
            <a:xfrm>
              <a:off x="6881" y="428"/>
              <a:ext cx="91" cy="81"/>
            </a:xfrm>
            <a:custGeom>
              <a:avLst/>
              <a:gdLst>
                <a:gd name="T0" fmla="*/ 555 w 711"/>
                <a:gd name="T1" fmla="*/ 324 h 634"/>
                <a:gd name="T2" fmla="*/ 681 w 711"/>
                <a:gd name="T3" fmla="*/ 278 h 634"/>
                <a:gd name="T4" fmla="*/ 687 w 711"/>
                <a:gd name="T5" fmla="*/ 248 h 634"/>
                <a:gd name="T6" fmla="*/ 711 w 711"/>
                <a:gd name="T7" fmla="*/ 252 h 634"/>
                <a:gd name="T8" fmla="*/ 696 w 711"/>
                <a:gd name="T9" fmla="*/ 378 h 634"/>
                <a:gd name="T10" fmla="*/ 685 w 711"/>
                <a:gd name="T11" fmla="*/ 513 h 634"/>
                <a:gd name="T12" fmla="*/ 661 w 711"/>
                <a:gd name="T13" fmla="*/ 510 h 634"/>
                <a:gd name="T14" fmla="*/ 662 w 711"/>
                <a:gd name="T15" fmla="*/ 475 h 634"/>
                <a:gd name="T16" fmla="*/ 547 w 711"/>
                <a:gd name="T17" fmla="*/ 403 h 634"/>
                <a:gd name="T18" fmla="*/ 116 w 711"/>
                <a:gd name="T19" fmla="*/ 360 h 634"/>
                <a:gd name="T20" fmla="*/ 82 w 711"/>
                <a:gd name="T21" fmla="*/ 386 h 634"/>
                <a:gd name="T22" fmla="*/ 76 w 711"/>
                <a:gd name="T23" fmla="*/ 439 h 634"/>
                <a:gd name="T24" fmla="*/ 88 w 711"/>
                <a:gd name="T25" fmla="*/ 560 h 634"/>
                <a:gd name="T26" fmla="*/ 151 w 711"/>
                <a:gd name="T27" fmla="*/ 610 h 634"/>
                <a:gd name="T28" fmla="*/ 141 w 711"/>
                <a:gd name="T29" fmla="*/ 634 h 634"/>
                <a:gd name="T30" fmla="*/ 1 w 711"/>
                <a:gd name="T31" fmla="*/ 583 h 634"/>
                <a:gd name="T32" fmla="*/ 3 w 711"/>
                <a:gd name="T33" fmla="*/ 565 h 634"/>
                <a:gd name="T34" fmla="*/ 41 w 711"/>
                <a:gd name="T35" fmla="*/ 486 h 634"/>
                <a:gd name="T36" fmla="*/ 81 w 711"/>
                <a:gd name="T37" fmla="*/ 95 h 634"/>
                <a:gd name="T38" fmla="*/ 61 w 711"/>
                <a:gd name="T39" fmla="*/ 17 h 634"/>
                <a:gd name="T40" fmla="*/ 66 w 711"/>
                <a:gd name="T41" fmla="*/ 0 h 634"/>
                <a:gd name="T42" fmla="*/ 211 w 711"/>
                <a:gd name="T43" fmla="*/ 29 h 634"/>
                <a:gd name="T44" fmla="*/ 211 w 711"/>
                <a:gd name="T45" fmla="*/ 54 h 634"/>
                <a:gd name="T46" fmla="*/ 138 w 711"/>
                <a:gd name="T47" fmla="*/ 71 h 634"/>
                <a:gd name="T48" fmla="*/ 102 w 711"/>
                <a:gd name="T49" fmla="*/ 181 h 634"/>
                <a:gd name="T50" fmla="*/ 95 w 711"/>
                <a:gd name="T51" fmla="*/ 249 h 634"/>
                <a:gd name="T52" fmla="*/ 125 w 711"/>
                <a:gd name="T53" fmla="*/ 281 h 634"/>
                <a:gd name="T54" fmla="*/ 555 w 711"/>
                <a:gd name="T55" fmla="*/ 3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1" h="634">
                  <a:moveTo>
                    <a:pt x="555" y="324"/>
                  </a:moveTo>
                  <a:cubicBezTo>
                    <a:pt x="656" y="334"/>
                    <a:pt x="670" y="334"/>
                    <a:pt x="681" y="278"/>
                  </a:cubicBezTo>
                  <a:cubicBezTo>
                    <a:pt x="687" y="248"/>
                    <a:pt x="687" y="248"/>
                    <a:pt x="687" y="248"/>
                  </a:cubicBezTo>
                  <a:cubicBezTo>
                    <a:pt x="692" y="242"/>
                    <a:pt x="709" y="246"/>
                    <a:pt x="711" y="252"/>
                  </a:cubicBezTo>
                  <a:cubicBezTo>
                    <a:pt x="704" y="307"/>
                    <a:pt x="700" y="340"/>
                    <a:pt x="696" y="378"/>
                  </a:cubicBezTo>
                  <a:cubicBezTo>
                    <a:pt x="692" y="417"/>
                    <a:pt x="689" y="451"/>
                    <a:pt x="685" y="513"/>
                  </a:cubicBezTo>
                  <a:cubicBezTo>
                    <a:pt x="682" y="518"/>
                    <a:pt x="665" y="519"/>
                    <a:pt x="661" y="510"/>
                  </a:cubicBezTo>
                  <a:cubicBezTo>
                    <a:pt x="662" y="475"/>
                    <a:pt x="662" y="475"/>
                    <a:pt x="662" y="475"/>
                  </a:cubicBezTo>
                  <a:cubicBezTo>
                    <a:pt x="662" y="420"/>
                    <a:pt x="648" y="413"/>
                    <a:pt x="547" y="403"/>
                  </a:cubicBezTo>
                  <a:cubicBezTo>
                    <a:pt x="116" y="360"/>
                    <a:pt x="116" y="360"/>
                    <a:pt x="116" y="360"/>
                  </a:cubicBezTo>
                  <a:cubicBezTo>
                    <a:pt x="86" y="357"/>
                    <a:pt x="85" y="357"/>
                    <a:pt x="82" y="386"/>
                  </a:cubicBezTo>
                  <a:cubicBezTo>
                    <a:pt x="76" y="439"/>
                    <a:pt x="76" y="439"/>
                    <a:pt x="76" y="439"/>
                  </a:cubicBezTo>
                  <a:cubicBezTo>
                    <a:pt x="72" y="480"/>
                    <a:pt x="69" y="533"/>
                    <a:pt x="88" y="560"/>
                  </a:cubicBezTo>
                  <a:cubicBezTo>
                    <a:pt x="107" y="585"/>
                    <a:pt x="128" y="597"/>
                    <a:pt x="151" y="610"/>
                  </a:cubicBezTo>
                  <a:cubicBezTo>
                    <a:pt x="156" y="618"/>
                    <a:pt x="150" y="631"/>
                    <a:pt x="141" y="634"/>
                  </a:cubicBezTo>
                  <a:cubicBezTo>
                    <a:pt x="100" y="615"/>
                    <a:pt x="39" y="594"/>
                    <a:pt x="1" y="583"/>
                  </a:cubicBezTo>
                  <a:cubicBezTo>
                    <a:pt x="0" y="580"/>
                    <a:pt x="0" y="567"/>
                    <a:pt x="3" y="565"/>
                  </a:cubicBezTo>
                  <a:cubicBezTo>
                    <a:pt x="35" y="562"/>
                    <a:pt x="37" y="530"/>
                    <a:pt x="41" y="486"/>
                  </a:cubicBezTo>
                  <a:cubicBezTo>
                    <a:pt x="81" y="95"/>
                    <a:pt x="81" y="95"/>
                    <a:pt x="81" y="95"/>
                  </a:cubicBezTo>
                  <a:cubicBezTo>
                    <a:pt x="86" y="43"/>
                    <a:pt x="85" y="34"/>
                    <a:pt x="61" y="17"/>
                  </a:cubicBezTo>
                  <a:cubicBezTo>
                    <a:pt x="60" y="12"/>
                    <a:pt x="62" y="1"/>
                    <a:pt x="66" y="0"/>
                  </a:cubicBezTo>
                  <a:cubicBezTo>
                    <a:pt x="105" y="14"/>
                    <a:pt x="182" y="29"/>
                    <a:pt x="211" y="29"/>
                  </a:cubicBezTo>
                  <a:cubicBezTo>
                    <a:pt x="219" y="33"/>
                    <a:pt x="217" y="50"/>
                    <a:pt x="211" y="54"/>
                  </a:cubicBezTo>
                  <a:cubicBezTo>
                    <a:pt x="186" y="55"/>
                    <a:pt x="150" y="58"/>
                    <a:pt x="138" y="71"/>
                  </a:cubicBezTo>
                  <a:cubicBezTo>
                    <a:pt x="119" y="92"/>
                    <a:pt x="108" y="128"/>
                    <a:pt x="102" y="181"/>
                  </a:cubicBezTo>
                  <a:cubicBezTo>
                    <a:pt x="95" y="249"/>
                    <a:pt x="95" y="249"/>
                    <a:pt x="95" y="249"/>
                  </a:cubicBezTo>
                  <a:cubicBezTo>
                    <a:pt x="93" y="278"/>
                    <a:pt x="94" y="278"/>
                    <a:pt x="125" y="281"/>
                  </a:cubicBezTo>
                  <a:lnTo>
                    <a:pt x="55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8" name="Freeform 246"/>
            <p:cNvSpPr>
              <a:spLocks noEditPoints="1"/>
            </p:cNvSpPr>
            <p:nvPr/>
          </p:nvSpPr>
          <p:spPr bwMode="auto">
            <a:xfrm>
              <a:off x="6900" y="337"/>
              <a:ext cx="97" cy="97"/>
            </a:xfrm>
            <a:custGeom>
              <a:avLst/>
              <a:gdLst>
                <a:gd name="T0" fmla="*/ 275 w 762"/>
                <a:gd name="T1" fmla="*/ 704 h 762"/>
                <a:gd name="T2" fmla="*/ 66 w 762"/>
                <a:gd name="T3" fmla="*/ 264 h 762"/>
                <a:gd name="T4" fmla="*/ 492 w 762"/>
                <a:gd name="T5" fmla="*/ 57 h 762"/>
                <a:gd name="T6" fmla="*/ 699 w 762"/>
                <a:gd name="T7" fmla="*/ 487 h 762"/>
                <a:gd name="T8" fmla="*/ 275 w 762"/>
                <a:gd name="T9" fmla="*/ 704 h 762"/>
                <a:gd name="T10" fmla="*/ 488 w 762"/>
                <a:gd name="T11" fmla="*/ 158 h 762"/>
                <a:gd name="T12" fmla="*/ 89 w 762"/>
                <a:gd name="T13" fmla="*/ 290 h 762"/>
                <a:gd name="T14" fmla="*/ 278 w 762"/>
                <a:gd name="T15" fmla="*/ 602 h 762"/>
                <a:gd name="T16" fmla="*/ 675 w 762"/>
                <a:gd name="T17" fmla="*/ 465 h 762"/>
                <a:gd name="T18" fmla="*/ 488 w 762"/>
                <a:gd name="T19" fmla="*/ 15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275" y="704"/>
                  </a:moveTo>
                  <a:cubicBezTo>
                    <a:pt x="92" y="640"/>
                    <a:pt x="0" y="453"/>
                    <a:pt x="66" y="264"/>
                  </a:cubicBezTo>
                  <a:cubicBezTo>
                    <a:pt x="140" y="53"/>
                    <a:pt x="331" y="0"/>
                    <a:pt x="492" y="57"/>
                  </a:cubicBezTo>
                  <a:cubicBezTo>
                    <a:pt x="676" y="122"/>
                    <a:pt x="762" y="310"/>
                    <a:pt x="699" y="487"/>
                  </a:cubicBezTo>
                  <a:cubicBezTo>
                    <a:pt x="628" y="690"/>
                    <a:pt x="440" y="762"/>
                    <a:pt x="275" y="704"/>
                  </a:cubicBezTo>
                  <a:close/>
                  <a:moveTo>
                    <a:pt x="488" y="158"/>
                  </a:moveTo>
                  <a:cubicBezTo>
                    <a:pt x="337" y="105"/>
                    <a:pt x="151" y="115"/>
                    <a:pt x="89" y="290"/>
                  </a:cubicBezTo>
                  <a:cubicBezTo>
                    <a:pt x="56" y="385"/>
                    <a:pt x="77" y="532"/>
                    <a:pt x="278" y="602"/>
                  </a:cubicBezTo>
                  <a:cubicBezTo>
                    <a:pt x="413" y="650"/>
                    <a:pt x="612" y="645"/>
                    <a:pt x="675" y="465"/>
                  </a:cubicBezTo>
                  <a:cubicBezTo>
                    <a:pt x="714" y="355"/>
                    <a:pt x="668" y="222"/>
                    <a:pt x="488"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9" name="Freeform 247"/>
            <p:cNvSpPr>
              <a:spLocks/>
            </p:cNvSpPr>
            <p:nvPr/>
          </p:nvSpPr>
          <p:spPr bwMode="auto">
            <a:xfrm>
              <a:off x="6977" y="224"/>
              <a:ext cx="82" cy="83"/>
            </a:xfrm>
            <a:custGeom>
              <a:avLst/>
              <a:gdLst>
                <a:gd name="T0" fmla="*/ 558 w 640"/>
                <a:gd name="T1" fmla="*/ 560 h 652"/>
                <a:gd name="T2" fmla="*/ 433 w 640"/>
                <a:gd name="T3" fmla="*/ 652 h 652"/>
                <a:gd name="T4" fmla="*/ 312 w 640"/>
                <a:gd name="T5" fmla="*/ 584 h 652"/>
                <a:gd name="T6" fmla="*/ 325 w 640"/>
                <a:gd name="T7" fmla="*/ 564 h 652"/>
                <a:gd name="T8" fmla="*/ 543 w 640"/>
                <a:gd name="T9" fmla="*/ 531 h 652"/>
                <a:gd name="T10" fmla="*/ 537 w 640"/>
                <a:gd name="T11" fmla="*/ 366 h 652"/>
                <a:gd name="T12" fmla="*/ 382 w 640"/>
                <a:gd name="T13" fmla="*/ 339 h 652"/>
                <a:gd name="T14" fmla="*/ 276 w 640"/>
                <a:gd name="T15" fmla="*/ 370 h 652"/>
                <a:gd name="T16" fmla="*/ 81 w 640"/>
                <a:gd name="T17" fmla="*/ 342 h 652"/>
                <a:gd name="T18" fmla="*/ 82 w 640"/>
                <a:gd name="T19" fmla="*/ 83 h 652"/>
                <a:gd name="T20" fmla="*/ 150 w 640"/>
                <a:gd name="T21" fmla="*/ 22 h 652"/>
                <a:gd name="T22" fmla="*/ 177 w 640"/>
                <a:gd name="T23" fmla="*/ 0 h 652"/>
                <a:gd name="T24" fmla="*/ 278 w 640"/>
                <a:gd name="T25" fmla="*/ 64 h 652"/>
                <a:gd name="T26" fmla="*/ 265 w 640"/>
                <a:gd name="T27" fmla="*/ 84 h 652"/>
                <a:gd name="T28" fmla="*/ 95 w 640"/>
                <a:gd name="T29" fmla="*/ 114 h 652"/>
                <a:gd name="T30" fmla="*/ 103 w 640"/>
                <a:gd name="T31" fmla="*/ 271 h 652"/>
                <a:gd name="T32" fmla="*/ 247 w 640"/>
                <a:gd name="T33" fmla="*/ 286 h 652"/>
                <a:gd name="T34" fmla="*/ 334 w 640"/>
                <a:gd name="T35" fmla="*/ 258 h 652"/>
                <a:gd name="T36" fmla="*/ 555 w 640"/>
                <a:gd name="T37" fmla="*/ 286 h 652"/>
                <a:gd name="T38" fmla="*/ 558 w 640"/>
                <a:gd name="T39" fmla="*/ 56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0" h="652">
                  <a:moveTo>
                    <a:pt x="558" y="560"/>
                  </a:moveTo>
                  <a:cubicBezTo>
                    <a:pt x="505" y="622"/>
                    <a:pt x="453" y="645"/>
                    <a:pt x="433" y="652"/>
                  </a:cubicBezTo>
                  <a:cubicBezTo>
                    <a:pt x="409" y="647"/>
                    <a:pt x="348" y="612"/>
                    <a:pt x="312" y="584"/>
                  </a:cubicBezTo>
                  <a:cubicBezTo>
                    <a:pt x="310" y="576"/>
                    <a:pt x="318" y="564"/>
                    <a:pt x="325" y="564"/>
                  </a:cubicBezTo>
                  <a:cubicBezTo>
                    <a:pt x="372" y="585"/>
                    <a:pt x="470" y="617"/>
                    <a:pt x="543" y="531"/>
                  </a:cubicBezTo>
                  <a:cubicBezTo>
                    <a:pt x="596" y="469"/>
                    <a:pt x="581" y="404"/>
                    <a:pt x="537" y="366"/>
                  </a:cubicBezTo>
                  <a:cubicBezTo>
                    <a:pt x="504" y="338"/>
                    <a:pt x="462" y="314"/>
                    <a:pt x="382" y="339"/>
                  </a:cubicBezTo>
                  <a:cubicBezTo>
                    <a:pt x="276" y="370"/>
                    <a:pt x="276" y="370"/>
                    <a:pt x="276" y="370"/>
                  </a:cubicBezTo>
                  <a:cubicBezTo>
                    <a:pt x="220" y="386"/>
                    <a:pt x="142" y="393"/>
                    <a:pt x="81" y="342"/>
                  </a:cubicBezTo>
                  <a:cubicBezTo>
                    <a:pt x="11" y="282"/>
                    <a:pt x="0" y="179"/>
                    <a:pt x="82" y="83"/>
                  </a:cubicBezTo>
                  <a:cubicBezTo>
                    <a:pt x="102" y="60"/>
                    <a:pt x="128" y="37"/>
                    <a:pt x="150" y="22"/>
                  </a:cubicBezTo>
                  <a:cubicBezTo>
                    <a:pt x="160" y="15"/>
                    <a:pt x="171" y="6"/>
                    <a:pt x="177" y="0"/>
                  </a:cubicBezTo>
                  <a:cubicBezTo>
                    <a:pt x="200" y="9"/>
                    <a:pt x="247" y="37"/>
                    <a:pt x="278" y="64"/>
                  </a:cubicBezTo>
                  <a:cubicBezTo>
                    <a:pt x="280" y="70"/>
                    <a:pt x="272" y="84"/>
                    <a:pt x="265" y="84"/>
                  </a:cubicBezTo>
                  <a:cubicBezTo>
                    <a:pt x="221" y="63"/>
                    <a:pt x="156" y="43"/>
                    <a:pt x="95" y="114"/>
                  </a:cubicBezTo>
                  <a:cubicBezTo>
                    <a:pt x="34" y="186"/>
                    <a:pt x="69" y="242"/>
                    <a:pt x="103" y="271"/>
                  </a:cubicBezTo>
                  <a:cubicBezTo>
                    <a:pt x="146" y="308"/>
                    <a:pt x="206" y="298"/>
                    <a:pt x="247" y="286"/>
                  </a:cubicBezTo>
                  <a:cubicBezTo>
                    <a:pt x="334" y="258"/>
                    <a:pt x="334" y="258"/>
                    <a:pt x="334" y="258"/>
                  </a:cubicBezTo>
                  <a:cubicBezTo>
                    <a:pt x="403" y="236"/>
                    <a:pt x="485" y="226"/>
                    <a:pt x="555" y="286"/>
                  </a:cubicBezTo>
                  <a:cubicBezTo>
                    <a:pt x="636" y="355"/>
                    <a:pt x="640" y="464"/>
                    <a:pt x="558" y="5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0" name="Freeform 248"/>
            <p:cNvSpPr>
              <a:spLocks/>
            </p:cNvSpPr>
            <p:nvPr/>
          </p:nvSpPr>
          <p:spPr bwMode="auto">
            <a:xfrm>
              <a:off x="7008" y="156"/>
              <a:ext cx="87" cy="95"/>
            </a:xfrm>
            <a:custGeom>
              <a:avLst/>
              <a:gdLst>
                <a:gd name="T0" fmla="*/ 142 w 676"/>
                <a:gd name="T1" fmla="*/ 449 h 740"/>
                <a:gd name="T2" fmla="*/ 31 w 676"/>
                <a:gd name="T3" fmla="*/ 437 h 740"/>
                <a:gd name="T4" fmla="*/ 17 w 676"/>
                <a:gd name="T5" fmla="*/ 446 h 740"/>
                <a:gd name="T6" fmla="*/ 3 w 676"/>
                <a:gd name="T7" fmla="*/ 426 h 740"/>
                <a:gd name="T8" fmla="*/ 83 w 676"/>
                <a:gd name="T9" fmla="*/ 365 h 740"/>
                <a:gd name="T10" fmla="*/ 172 w 676"/>
                <a:gd name="T11" fmla="*/ 289 h 740"/>
                <a:gd name="T12" fmla="*/ 189 w 676"/>
                <a:gd name="T13" fmla="*/ 306 h 740"/>
                <a:gd name="T14" fmla="*/ 179 w 676"/>
                <a:gd name="T15" fmla="*/ 317 h 740"/>
                <a:gd name="T16" fmla="*/ 155 w 676"/>
                <a:gd name="T17" fmla="*/ 360 h 740"/>
                <a:gd name="T18" fmla="*/ 278 w 676"/>
                <a:gd name="T19" fmla="*/ 435 h 740"/>
                <a:gd name="T20" fmla="*/ 596 w 676"/>
                <a:gd name="T21" fmla="*/ 608 h 740"/>
                <a:gd name="T22" fmla="*/ 533 w 676"/>
                <a:gd name="T23" fmla="*/ 382 h 740"/>
                <a:gd name="T24" fmla="*/ 466 w 676"/>
                <a:gd name="T25" fmla="*/ 156 h 740"/>
                <a:gd name="T26" fmla="*/ 449 w 676"/>
                <a:gd name="T27" fmla="*/ 122 h 740"/>
                <a:gd name="T28" fmla="*/ 403 w 676"/>
                <a:gd name="T29" fmla="*/ 135 h 740"/>
                <a:gd name="T30" fmla="*/ 389 w 676"/>
                <a:gd name="T31" fmla="*/ 144 h 740"/>
                <a:gd name="T32" fmla="*/ 375 w 676"/>
                <a:gd name="T33" fmla="*/ 124 h 740"/>
                <a:gd name="T34" fmla="*/ 455 w 676"/>
                <a:gd name="T35" fmla="*/ 63 h 740"/>
                <a:gd name="T36" fmla="*/ 526 w 676"/>
                <a:gd name="T37" fmla="*/ 1 h 740"/>
                <a:gd name="T38" fmla="*/ 543 w 676"/>
                <a:gd name="T39" fmla="*/ 19 h 740"/>
                <a:gd name="T40" fmla="*/ 522 w 676"/>
                <a:gd name="T41" fmla="*/ 39 h 740"/>
                <a:gd name="T42" fmla="*/ 504 w 676"/>
                <a:gd name="T43" fmla="*/ 97 h 740"/>
                <a:gd name="T44" fmla="*/ 560 w 676"/>
                <a:gd name="T45" fmla="*/ 339 h 740"/>
                <a:gd name="T46" fmla="*/ 595 w 676"/>
                <a:gd name="T47" fmla="*/ 464 h 740"/>
                <a:gd name="T48" fmla="*/ 676 w 676"/>
                <a:gd name="T49" fmla="*/ 724 h 740"/>
                <a:gd name="T50" fmla="*/ 669 w 676"/>
                <a:gd name="T51" fmla="*/ 733 h 740"/>
                <a:gd name="T52" fmla="*/ 656 w 676"/>
                <a:gd name="T53" fmla="*/ 740 h 740"/>
                <a:gd name="T54" fmla="*/ 540 w 676"/>
                <a:gd name="T55" fmla="*/ 668 h 740"/>
                <a:gd name="T56" fmla="*/ 142 w 676"/>
                <a:gd name="T57" fmla="*/ 44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6" h="740">
                  <a:moveTo>
                    <a:pt x="142" y="449"/>
                  </a:moveTo>
                  <a:cubicBezTo>
                    <a:pt x="91" y="421"/>
                    <a:pt x="67" y="414"/>
                    <a:pt x="31" y="437"/>
                  </a:cubicBezTo>
                  <a:cubicBezTo>
                    <a:pt x="17" y="446"/>
                    <a:pt x="17" y="446"/>
                    <a:pt x="17" y="446"/>
                  </a:cubicBezTo>
                  <a:cubicBezTo>
                    <a:pt x="8" y="446"/>
                    <a:pt x="0" y="435"/>
                    <a:pt x="3" y="426"/>
                  </a:cubicBezTo>
                  <a:cubicBezTo>
                    <a:pt x="26" y="410"/>
                    <a:pt x="51" y="391"/>
                    <a:pt x="83" y="365"/>
                  </a:cubicBezTo>
                  <a:cubicBezTo>
                    <a:pt x="116" y="338"/>
                    <a:pt x="142" y="316"/>
                    <a:pt x="172" y="289"/>
                  </a:cubicBezTo>
                  <a:cubicBezTo>
                    <a:pt x="180" y="287"/>
                    <a:pt x="191" y="297"/>
                    <a:pt x="189" y="306"/>
                  </a:cubicBezTo>
                  <a:cubicBezTo>
                    <a:pt x="179" y="317"/>
                    <a:pt x="179" y="317"/>
                    <a:pt x="179" y="317"/>
                  </a:cubicBezTo>
                  <a:cubicBezTo>
                    <a:pt x="153" y="344"/>
                    <a:pt x="151" y="353"/>
                    <a:pt x="155" y="360"/>
                  </a:cubicBezTo>
                  <a:cubicBezTo>
                    <a:pt x="163" y="366"/>
                    <a:pt x="209" y="397"/>
                    <a:pt x="278" y="435"/>
                  </a:cubicBezTo>
                  <a:cubicBezTo>
                    <a:pt x="384" y="494"/>
                    <a:pt x="489" y="553"/>
                    <a:pt x="596" y="608"/>
                  </a:cubicBezTo>
                  <a:cubicBezTo>
                    <a:pt x="579" y="539"/>
                    <a:pt x="549" y="435"/>
                    <a:pt x="533" y="382"/>
                  </a:cubicBezTo>
                  <a:cubicBezTo>
                    <a:pt x="514" y="312"/>
                    <a:pt x="480" y="199"/>
                    <a:pt x="466" y="156"/>
                  </a:cubicBezTo>
                  <a:cubicBezTo>
                    <a:pt x="459" y="136"/>
                    <a:pt x="453" y="127"/>
                    <a:pt x="449" y="122"/>
                  </a:cubicBezTo>
                  <a:cubicBezTo>
                    <a:pt x="445" y="116"/>
                    <a:pt x="432" y="116"/>
                    <a:pt x="403" y="135"/>
                  </a:cubicBezTo>
                  <a:cubicBezTo>
                    <a:pt x="389" y="144"/>
                    <a:pt x="389" y="144"/>
                    <a:pt x="389" y="144"/>
                  </a:cubicBezTo>
                  <a:cubicBezTo>
                    <a:pt x="380" y="144"/>
                    <a:pt x="372" y="131"/>
                    <a:pt x="375" y="124"/>
                  </a:cubicBezTo>
                  <a:cubicBezTo>
                    <a:pt x="397" y="109"/>
                    <a:pt x="427" y="86"/>
                    <a:pt x="455" y="63"/>
                  </a:cubicBezTo>
                  <a:cubicBezTo>
                    <a:pt x="480" y="43"/>
                    <a:pt x="503" y="23"/>
                    <a:pt x="526" y="1"/>
                  </a:cubicBezTo>
                  <a:cubicBezTo>
                    <a:pt x="534" y="0"/>
                    <a:pt x="544" y="12"/>
                    <a:pt x="543" y="19"/>
                  </a:cubicBezTo>
                  <a:cubicBezTo>
                    <a:pt x="522" y="39"/>
                    <a:pt x="522" y="39"/>
                    <a:pt x="522" y="39"/>
                  </a:cubicBezTo>
                  <a:cubicBezTo>
                    <a:pt x="505" y="55"/>
                    <a:pt x="501" y="73"/>
                    <a:pt x="504" y="97"/>
                  </a:cubicBezTo>
                  <a:cubicBezTo>
                    <a:pt x="512" y="149"/>
                    <a:pt x="532" y="234"/>
                    <a:pt x="560" y="339"/>
                  </a:cubicBezTo>
                  <a:cubicBezTo>
                    <a:pt x="595" y="464"/>
                    <a:pt x="595" y="464"/>
                    <a:pt x="595" y="464"/>
                  </a:cubicBezTo>
                  <a:cubicBezTo>
                    <a:pt x="621" y="558"/>
                    <a:pt x="656" y="674"/>
                    <a:pt x="676" y="724"/>
                  </a:cubicBezTo>
                  <a:cubicBezTo>
                    <a:pt x="675" y="728"/>
                    <a:pt x="672" y="731"/>
                    <a:pt x="669" y="733"/>
                  </a:cubicBezTo>
                  <a:cubicBezTo>
                    <a:pt x="666" y="736"/>
                    <a:pt x="661" y="739"/>
                    <a:pt x="656" y="740"/>
                  </a:cubicBezTo>
                  <a:cubicBezTo>
                    <a:pt x="622" y="715"/>
                    <a:pt x="580" y="689"/>
                    <a:pt x="540" y="668"/>
                  </a:cubicBezTo>
                  <a:lnTo>
                    <a:pt x="142" y="4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1" name="Freeform 249"/>
            <p:cNvSpPr>
              <a:spLocks/>
            </p:cNvSpPr>
            <p:nvPr/>
          </p:nvSpPr>
          <p:spPr bwMode="auto">
            <a:xfrm>
              <a:off x="7084" y="134"/>
              <a:ext cx="68" cy="92"/>
            </a:xfrm>
            <a:custGeom>
              <a:avLst/>
              <a:gdLst>
                <a:gd name="T0" fmla="*/ 374 w 532"/>
                <a:gd name="T1" fmla="*/ 512 h 716"/>
                <a:gd name="T2" fmla="*/ 487 w 532"/>
                <a:gd name="T3" fmla="*/ 589 h 716"/>
                <a:gd name="T4" fmla="*/ 512 w 532"/>
                <a:gd name="T5" fmla="*/ 579 h 716"/>
                <a:gd name="T6" fmla="*/ 522 w 532"/>
                <a:gd name="T7" fmla="*/ 601 h 716"/>
                <a:gd name="T8" fmla="*/ 409 w 532"/>
                <a:gd name="T9" fmla="*/ 658 h 716"/>
                <a:gd name="T10" fmla="*/ 305 w 532"/>
                <a:gd name="T11" fmla="*/ 716 h 716"/>
                <a:gd name="T12" fmla="*/ 292 w 532"/>
                <a:gd name="T13" fmla="*/ 695 h 716"/>
                <a:gd name="T14" fmla="*/ 309 w 532"/>
                <a:gd name="T15" fmla="*/ 683 h 716"/>
                <a:gd name="T16" fmla="*/ 304 w 532"/>
                <a:gd name="T17" fmla="*/ 549 h 716"/>
                <a:gd name="T18" fmla="*/ 136 w 532"/>
                <a:gd name="T19" fmla="*/ 233 h 716"/>
                <a:gd name="T20" fmla="*/ 47 w 532"/>
                <a:gd name="T21" fmla="*/ 162 h 716"/>
                <a:gd name="T22" fmla="*/ 14 w 532"/>
                <a:gd name="T23" fmla="*/ 175 h 716"/>
                <a:gd name="T24" fmla="*/ 5 w 532"/>
                <a:gd name="T25" fmla="*/ 153 h 716"/>
                <a:gd name="T26" fmla="*/ 171 w 532"/>
                <a:gd name="T27" fmla="*/ 56 h 716"/>
                <a:gd name="T28" fmla="*/ 354 w 532"/>
                <a:gd name="T29" fmla="*/ 3 h 716"/>
                <a:gd name="T30" fmla="*/ 491 w 532"/>
                <a:gd name="T31" fmla="*/ 95 h 716"/>
                <a:gd name="T32" fmla="*/ 477 w 532"/>
                <a:gd name="T33" fmla="*/ 277 h 716"/>
                <a:gd name="T34" fmla="*/ 372 w 532"/>
                <a:gd name="T35" fmla="*/ 365 h 716"/>
                <a:gd name="T36" fmla="*/ 362 w 532"/>
                <a:gd name="T37" fmla="*/ 349 h 716"/>
                <a:gd name="T38" fmla="*/ 412 w 532"/>
                <a:gd name="T39" fmla="*/ 138 h 716"/>
                <a:gd name="T40" fmla="*/ 201 w 532"/>
                <a:gd name="T41" fmla="*/ 74 h 716"/>
                <a:gd name="T42" fmla="*/ 171 w 532"/>
                <a:gd name="T43" fmla="*/ 129 h 716"/>
                <a:gd name="T44" fmla="*/ 374 w 532"/>
                <a:gd name="T45" fmla="*/ 51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16">
                  <a:moveTo>
                    <a:pt x="374" y="512"/>
                  </a:moveTo>
                  <a:cubicBezTo>
                    <a:pt x="422" y="602"/>
                    <a:pt x="429" y="612"/>
                    <a:pt x="487" y="589"/>
                  </a:cubicBezTo>
                  <a:cubicBezTo>
                    <a:pt x="512" y="579"/>
                    <a:pt x="512" y="579"/>
                    <a:pt x="512" y="579"/>
                  </a:cubicBezTo>
                  <a:cubicBezTo>
                    <a:pt x="519" y="581"/>
                    <a:pt x="525" y="596"/>
                    <a:pt x="522" y="601"/>
                  </a:cubicBezTo>
                  <a:cubicBezTo>
                    <a:pt x="472" y="626"/>
                    <a:pt x="443" y="640"/>
                    <a:pt x="409" y="658"/>
                  </a:cubicBezTo>
                  <a:cubicBezTo>
                    <a:pt x="373" y="677"/>
                    <a:pt x="342" y="694"/>
                    <a:pt x="305" y="716"/>
                  </a:cubicBezTo>
                  <a:cubicBezTo>
                    <a:pt x="299" y="716"/>
                    <a:pt x="290" y="703"/>
                    <a:pt x="292" y="695"/>
                  </a:cubicBezTo>
                  <a:cubicBezTo>
                    <a:pt x="309" y="683"/>
                    <a:pt x="309" y="683"/>
                    <a:pt x="309" y="683"/>
                  </a:cubicBezTo>
                  <a:cubicBezTo>
                    <a:pt x="355" y="650"/>
                    <a:pt x="351" y="639"/>
                    <a:pt x="304" y="549"/>
                  </a:cubicBezTo>
                  <a:cubicBezTo>
                    <a:pt x="136" y="233"/>
                    <a:pt x="136" y="233"/>
                    <a:pt x="136" y="233"/>
                  </a:cubicBezTo>
                  <a:cubicBezTo>
                    <a:pt x="97" y="160"/>
                    <a:pt x="87" y="145"/>
                    <a:pt x="47" y="162"/>
                  </a:cubicBezTo>
                  <a:cubicBezTo>
                    <a:pt x="14" y="175"/>
                    <a:pt x="14" y="175"/>
                    <a:pt x="14" y="175"/>
                  </a:cubicBezTo>
                  <a:cubicBezTo>
                    <a:pt x="6" y="173"/>
                    <a:pt x="0" y="160"/>
                    <a:pt x="5" y="153"/>
                  </a:cubicBezTo>
                  <a:cubicBezTo>
                    <a:pt x="47" y="123"/>
                    <a:pt x="100" y="94"/>
                    <a:pt x="171" y="56"/>
                  </a:cubicBezTo>
                  <a:cubicBezTo>
                    <a:pt x="242" y="18"/>
                    <a:pt x="300" y="0"/>
                    <a:pt x="354" y="3"/>
                  </a:cubicBezTo>
                  <a:cubicBezTo>
                    <a:pt x="406" y="7"/>
                    <a:pt x="459" y="36"/>
                    <a:pt x="491" y="95"/>
                  </a:cubicBezTo>
                  <a:cubicBezTo>
                    <a:pt x="532" y="174"/>
                    <a:pt x="504" y="240"/>
                    <a:pt x="477" y="277"/>
                  </a:cubicBezTo>
                  <a:cubicBezTo>
                    <a:pt x="449" y="315"/>
                    <a:pt x="407" y="347"/>
                    <a:pt x="372" y="365"/>
                  </a:cubicBezTo>
                  <a:cubicBezTo>
                    <a:pt x="365" y="366"/>
                    <a:pt x="358" y="353"/>
                    <a:pt x="362" y="349"/>
                  </a:cubicBezTo>
                  <a:cubicBezTo>
                    <a:pt x="446" y="283"/>
                    <a:pt x="452" y="213"/>
                    <a:pt x="412" y="138"/>
                  </a:cubicBezTo>
                  <a:cubicBezTo>
                    <a:pt x="368" y="55"/>
                    <a:pt x="291" y="27"/>
                    <a:pt x="201" y="74"/>
                  </a:cubicBezTo>
                  <a:cubicBezTo>
                    <a:pt x="156" y="98"/>
                    <a:pt x="157" y="102"/>
                    <a:pt x="171" y="129"/>
                  </a:cubicBezTo>
                  <a:lnTo>
                    <a:pt x="374" y="5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2" name="Freeform 250"/>
            <p:cNvSpPr>
              <a:spLocks/>
            </p:cNvSpPr>
            <p:nvPr/>
          </p:nvSpPr>
          <p:spPr bwMode="auto">
            <a:xfrm>
              <a:off x="7150" y="103"/>
              <a:ext cx="82" cy="96"/>
            </a:xfrm>
            <a:custGeom>
              <a:avLst/>
              <a:gdLst>
                <a:gd name="T0" fmla="*/ 119 w 645"/>
                <a:gd name="T1" fmla="*/ 248 h 750"/>
                <a:gd name="T2" fmla="*/ 26 w 645"/>
                <a:gd name="T3" fmla="*/ 150 h 750"/>
                <a:gd name="T4" fmla="*/ 10 w 645"/>
                <a:gd name="T5" fmla="*/ 153 h 750"/>
                <a:gd name="T6" fmla="*/ 5 w 645"/>
                <a:gd name="T7" fmla="*/ 129 h 750"/>
                <a:gd name="T8" fmla="*/ 115 w 645"/>
                <a:gd name="T9" fmla="*/ 97 h 750"/>
                <a:gd name="T10" fmla="*/ 289 w 645"/>
                <a:gd name="T11" fmla="*/ 42 h 750"/>
                <a:gd name="T12" fmla="*/ 413 w 645"/>
                <a:gd name="T13" fmla="*/ 0 h 750"/>
                <a:gd name="T14" fmla="*/ 467 w 645"/>
                <a:gd name="T15" fmla="*/ 118 h 750"/>
                <a:gd name="T16" fmla="*/ 444 w 645"/>
                <a:gd name="T17" fmla="*/ 127 h 750"/>
                <a:gd name="T18" fmla="*/ 346 w 645"/>
                <a:gd name="T19" fmla="*/ 62 h 750"/>
                <a:gd name="T20" fmla="*/ 254 w 645"/>
                <a:gd name="T21" fmla="*/ 84 h 750"/>
                <a:gd name="T22" fmla="*/ 188 w 645"/>
                <a:gd name="T23" fmla="*/ 105 h 750"/>
                <a:gd name="T24" fmla="*/ 172 w 645"/>
                <a:gd name="T25" fmla="*/ 151 h 750"/>
                <a:gd name="T26" fmla="*/ 230 w 645"/>
                <a:gd name="T27" fmla="*/ 336 h 750"/>
                <a:gd name="T28" fmla="*/ 269 w 645"/>
                <a:gd name="T29" fmla="*/ 353 h 750"/>
                <a:gd name="T30" fmla="*/ 323 w 645"/>
                <a:gd name="T31" fmla="*/ 336 h 750"/>
                <a:gd name="T32" fmla="*/ 400 w 645"/>
                <a:gd name="T33" fmla="*/ 305 h 750"/>
                <a:gd name="T34" fmla="*/ 412 w 645"/>
                <a:gd name="T35" fmla="*/ 266 h 750"/>
                <a:gd name="T36" fmla="*/ 407 w 645"/>
                <a:gd name="T37" fmla="*/ 225 h 750"/>
                <a:gd name="T38" fmla="*/ 431 w 645"/>
                <a:gd name="T39" fmla="*/ 219 h 750"/>
                <a:gd name="T40" fmla="*/ 457 w 645"/>
                <a:gd name="T41" fmla="*/ 313 h 750"/>
                <a:gd name="T42" fmla="*/ 489 w 645"/>
                <a:gd name="T43" fmla="*/ 401 h 750"/>
                <a:gd name="T44" fmla="*/ 465 w 645"/>
                <a:gd name="T45" fmla="*/ 410 h 750"/>
                <a:gd name="T46" fmla="*/ 445 w 645"/>
                <a:gd name="T47" fmla="*/ 376 h 750"/>
                <a:gd name="T48" fmla="*/ 406 w 645"/>
                <a:gd name="T49" fmla="*/ 350 h 750"/>
                <a:gd name="T50" fmla="*/ 333 w 645"/>
                <a:gd name="T51" fmla="*/ 368 h 750"/>
                <a:gd name="T52" fmla="*/ 279 w 645"/>
                <a:gd name="T53" fmla="*/ 385 h 750"/>
                <a:gd name="T54" fmla="*/ 257 w 645"/>
                <a:gd name="T55" fmla="*/ 420 h 750"/>
                <a:gd name="T56" fmla="*/ 298 w 645"/>
                <a:gd name="T57" fmla="*/ 550 h 750"/>
                <a:gd name="T58" fmla="*/ 346 w 645"/>
                <a:gd name="T59" fmla="*/ 641 h 750"/>
                <a:gd name="T60" fmla="*/ 465 w 645"/>
                <a:gd name="T61" fmla="*/ 626 h 750"/>
                <a:gd name="T62" fmla="*/ 579 w 645"/>
                <a:gd name="T63" fmla="*/ 575 h 750"/>
                <a:gd name="T64" fmla="*/ 616 w 645"/>
                <a:gd name="T65" fmla="*/ 465 h 750"/>
                <a:gd name="T66" fmla="*/ 641 w 645"/>
                <a:gd name="T67" fmla="*/ 464 h 750"/>
                <a:gd name="T68" fmla="*/ 640 w 645"/>
                <a:gd name="T69" fmla="*/ 606 h 750"/>
                <a:gd name="T70" fmla="*/ 391 w 645"/>
                <a:gd name="T71" fmla="*/ 681 h 750"/>
                <a:gd name="T72" fmla="*/ 308 w 645"/>
                <a:gd name="T73" fmla="*/ 708 h 750"/>
                <a:gd name="T74" fmla="*/ 183 w 645"/>
                <a:gd name="T75" fmla="*/ 750 h 750"/>
                <a:gd name="T76" fmla="*/ 174 w 645"/>
                <a:gd name="T77" fmla="*/ 728 h 750"/>
                <a:gd name="T78" fmla="*/ 203 w 645"/>
                <a:gd name="T79" fmla="*/ 715 h 750"/>
                <a:gd name="T80" fmla="*/ 224 w 645"/>
                <a:gd name="T81" fmla="*/ 581 h 750"/>
                <a:gd name="T82" fmla="*/ 119 w 645"/>
                <a:gd name="T83" fmla="*/ 24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5" h="750">
                  <a:moveTo>
                    <a:pt x="119" y="248"/>
                  </a:moveTo>
                  <a:cubicBezTo>
                    <a:pt x="89" y="152"/>
                    <a:pt x="82" y="139"/>
                    <a:pt x="26" y="150"/>
                  </a:cubicBezTo>
                  <a:cubicBezTo>
                    <a:pt x="10" y="153"/>
                    <a:pt x="10" y="153"/>
                    <a:pt x="10" y="153"/>
                  </a:cubicBezTo>
                  <a:cubicBezTo>
                    <a:pt x="4" y="151"/>
                    <a:pt x="0" y="133"/>
                    <a:pt x="5" y="129"/>
                  </a:cubicBezTo>
                  <a:cubicBezTo>
                    <a:pt x="45" y="118"/>
                    <a:pt x="77" y="109"/>
                    <a:pt x="115" y="97"/>
                  </a:cubicBezTo>
                  <a:cubicBezTo>
                    <a:pt x="289" y="42"/>
                    <a:pt x="289" y="42"/>
                    <a:pt x="289" y="42"/>
                  </a:cubicBezTo>
                  <a:cubicBezTo>
                    <a:pt x="348" y="23"/>
                    <a:pt x="403" y="6"/>
                    <a:pt x="413" y="0"/>
                  </a:cubicBezTo>
                  <a:cubicBezTo>
                    <a:pt x="423" y="14"/>
                    <a:pt x="450" y="79"/>
                    <a:pt x="467" y="118"/>
                  </a:cubicBezTo>
                  <a:cubicBezTo>
                    <a:pt x="465" y="125"/>
                    <a:pt x="450" y="131"/>
                    <a:pt x="444" y="127"/>
                  </a:cubicBezTo>
                  <a:cubicBezTo>
                    <a:pt x="417" y="88"/>
                    <a:pt x="398" y="58"/>
                    <a:pt x="346" y="62"/>
                  </a:cubicBezTo>
                  <a:cubicBezTo>
                    <a:pt x="325" y="63"/>
                    <a:pt x="295" y="72"/>
                    <a:pt x="254" y="84"/>
                  </a:cubicBezTo>
                  <a:cubicBezTo>
                    <a:pt x="188" y="105"/>
                    <a:pt x="188" y="105"/>
                    <a:pt x="188" y="105"/>
                  </a:cubicBezTo>
                  <a:cubicBezTo>
                    <a:pt x="160" y="114"/>
                    <a:pt x="161" y="116"/>
                    <a:pt x="172" y="151"/>
                  </a:cubicBezTo>
                  <a:cubicBezTo>
                    <a:pt x="230" y="336"/>
                    <a:pt x="230" y="336"/>
                    <a:pt x="230" y="336"/>
                  </a:cubicBezTo>
                  <a:cubicBezTo>
                    <a:pt x="238" y="362"/>
                    <a:pt x="241" y="361"/>
                    <a:pt x="269" y="353"/>
                  </a:cubicBezTo>
                  <a:cubicBezTo>
                    <a:pt x="323" y="336"/>
                    <a:pt x="323" y="336"/>
                    <a:pt x="323" y="336"/>
                  </a:cubicBezTo>
                  <a:cubicBezTo>
                    <a:pt x="362" y="323"/>
                    <a:pt x="390" y="312"/>
                    <a:pt x="400" y="305"/>
                  </a:cubicBezTo>
                  <a:cubicBezTo>
                    <a:pt x="409" y="298"/>
                    <a:pt x="414" y="290"/>
                    <a:pt x="412" y="266"/>
                  </a:cubicBezTo>
                  <a:cubicBezTo>
                    <a:pt x="407" y="225"/>
                    <a:pt x="407" y="225"/>
                    <a:pt x="407" y="225"/>
                  </a:cubicBezTo>
                  <a:cubicBezTo>
                    <a:pt x="410" y="218"/>
                    <a:pt x="426" y="213"/>
                    <a:pt x="431" y="219"/>
                  </a:cubicBezTo>
                  <a:cubicBezTo>
                    <a:pt x="438" y="241"/>
                    <a:pt x="446" y="278"/>
                    <a:pt x="457" y="313"/>
                  </a:cubicBezTo>
                  <a:cubicBezTo>
                    <a:pt x="468" y="347"/>
                    <a:pt x="482" y="381"/>
                    <a:pt x="489" y="401"/>
                  </a:cubicBezTo>
                  <a:cubicBezTo>
                    <a:pt x="487" y="409"/>
                    <a:pt x="471" y="414"/>
                    <a:pt x="465" y="410"/>
                  </a:cubicBezTo>
                  <a:cubicBezTo>
                    <a:pt x="445" y="376"/>
                    <a:pt x="445" y="376"/>
                    <a:pt x="445" y="376"/>
                  </a:cubicBezTo>
                  <a:cubicBezTo>
                    <a:pt x="436" y="361"/>
                    <a:pt x="426" y="349"/>
                    <a:pt x="406" y="350"/>
                  </a:cubicBezTo>
                  <a:cubicBezTo>
                    <a:pt x="391" y="350"/>
                    <a:pt x="369" y="356"/>
                    <a:pt x="333" y="368"/>
                  </a:cubicBezTo>
                  <a:cubicBezTo>
                    <a:pt x="279" y="385"/>
                    <a:pt x="279" y="385"/>
                    <a:pt x="279" y="385"/>
                  </a:cubicBezTo>
                  <a:cubicBezTo>
                    <a:pt x="251" y="394"/>
                    <a:pt x="249" y="395"/>
                    <a:pt x="257" y="420"/>
                  </a:cubicBezTo>
                  <a:cubicBezTo>
                    <a:pt x="298" y="550"/>
                    <a:pt x="298" y="550"/>
                    <a:pt x="298" y="550"/>
                  </a:cubicBezTo>
                  <a:cubicBezTo>
                    <a:pt x="313" y="599"/>
                    <a:pt x="326" y="630"/>
                    <a:pt x="346" y="641"/>
                  </a:cubicBezTo>
                  <a:cubicBezTo>
                    <a:pt x="360" y="648"/>
                    <a:pt x="383" y="652"/>
                    <a:pt x="465" y="626"/>
                  </a:cubicBezTo>
                  <a:cubicBezTo>
                    <a:pt x="536" y="604"/>
                    <a:pt x="561" y="592"/>
                    <a:pt x="579" y="575"/>
                  </a:cubicBezTo>
                  <a:cubicBezTo>
                    <a:pt x="592" y="561"/>
                    <a:pt x="607" y="520"/>
                    <a:pt x="616" y="465"/>
                  </a:cubicBezTo>
                  <a:cubicBezTo>
                    <a:pt x="621" y="458"/>
                    <a:pt x="635" y="457"/>
                    <a:pt x="641" y="464"/>
                  </a:cubicBezTo>
                  <a:cubicBezTo>
                    <a:pt x="645" y="498"/>
                    <a:pt x="644" y="577"/>
                    <a:pt x="640" y="606"/>
                  </a:cubicBezTo>
                  <a:cubicBezTo>
                    <a:pt x="556" y="630"/>
                    <a:pt x="474" y="655"/>
                    <a:pt x="391" y="681"/>
                  </a:cubicBezTo>
                  <a:cubicBezTo>
                    <a:pt x="308" y="708"/>
                    <a:pt x="308" y="708"/>
                    <a:pt x="308" y="708"/>
                  </a:cubicBezTo>
                  <a:cubicBezTo>
                    <a:pt x="268" y="720"/>
                    <a:pt x="237" y="731"/>
                    <a:pt x="183" y="750"/>
                  </a:cubicBezTo>
                  <a:cubicBezTo>
                    <a:pt x="177" y="749"/>
                    <a:pt x="170" y="735"/>
                    <a:pt x="174" y="728"/>
                  </a:cubicBezTo>
                  <a:cubicBezTo>
                    <a:pt x="203" y="715"/>
                    <a:pt x="203" y="715"/>
                    <a:pt x="203" y="715"/>
                  </a:cubicBezTo>
                  <a:cubicBezTo>
                    <a:pt x="255" y="694"/>
                    <a:pt x="255" y="678"/>
                    <a:pt x="224" y="581"/>
                  </a:cubicBezTo>
                  <a:lnTo>
                    <a:pt x="119" y="2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3" name="Freeform 251"/>
            <p:cNvSpPr>
              <a:spLocks noEditPoints="1"/>
            </p:cNvSpPr>
            <p:nvPr/>
          </p:nvSpPr>
          <p:spPr bwMode="auto">
            <a:xfrm>
              <a:off x="7225" y="93"/>
              <a:ext cx="88" cy="86"/>
            </a:xfrm>
            <a:custGeom>
              <a:avLst/>
              <a:gdLst>
                <a:gd name="T0" fmla="*/ 95 w 683"/>
                <a:gd name="T1" fmla="*/ 172 h 675"/>
                <a:gd name="T2" fmla="*/ 40 w 683"/>
                <a:gd name="T3" fmla="*/ 64 h 675"/>
                <a:gd name="T4" fmla="*/ 9 w 683"/>
                <a:gd name="T5" fmla="*/ 64 h 675"/>
                <a:gd name="T6" fmla="*/ 7 w 683"/>
                <a:gd name="T7" fmla="*/ 40 h 675"/>
                <a:gd name="T8" fmla="*/ 221 w 683"/>
                <a:gd name="T9" fmla="*/ 8 h 675"/>
                <a:gd name="T10" fmla="*/ 385 w 683"/>
                <a:gd name="T11" fmla="*/ 19 h 675"/>
                <a:gd name="T12" fmla="*/ 480 w 683"/>
                <a:gd name="T13" fmla="*/ 146 h 675"/>
                <a:gd name="T14" fmla="*/ 378 w 683"/>
                <a:gd name="T15" fmla="*/ 320 h 675"/>
                <a:gd name="T16" fmla="*/ 385 w 683"/>
                <a:gd name="T17" fmla="*/ 343 h 675"/>
                <a:gd name="T18" fmla="*/ 607 w 683"/>
                <a:gd name="T19" fmla="*/ 578 h 675"/>
                <a:gd name="T20" fmla="*/ 677 w 683"/>
                <a:gd name="T21" fmla="*/ 598 h 675"/>
                <a:gd name="T22" fmla="*/ 679 w 683"/>
                <a:gd name="T23" fmla="*/ 611 h 675"/>
                <a:gd name="T24" fmla="*/ 637 w 683"/>
                <a:gd name="T25" fmla="*/ 620 h 675"/>
                <a:gd name="T26" fmla="*/ 424 w 683"/>
                <a:gd name="T27" fmla="*/ 521 h 675"/>
                <a:gd name="T28" fmla="*/ 313 w 683"/>
                <a:gd name="T29" fmla="*/ 386 h 675"/>
                <a:gd name="T30" fmla="*/ 242 w 683"/>
                <a:gd name="T31" fmla="*/ 362 h 675"/>
                <a:gd name="T32" fmla="*/ 199 w 683"/>
                <a:gd name="T33" fmla="*/ 388 h 675"/>
                <a:gd name="T34" fmla="*/ 212 w 683"/>
                <a:gd name="T35" fmla="*/ 510 h 675"/>
                <a:gd name="T36" fmla="*/ 283 w 683"/>
                <a:gd name="T37" fmla="*/ 624 h 675"/>
                <a:gd name="T38" fmla="*/ 303 w 683"/>
                <a:gd name="T39" fmla="*/ 625 h 675"/>
                <a:gd name="T40" fmla="*/ 304 w 683"/>
                <a:gd name="T41" fmla="*/ 649 h 675"/>
                <a:gd name="T42" fmla="*/ 189 w 683"/>
                <a:gd name="T43" fmla="*/ 659 h 675"/>
                <a:gd name="T44" fmla="*/ 69 w 683"/>
                <a:gd name="T45" fmla="*/ 675 h 675"/>
                <a:gd name="T46" fmla="*/ 64 w 683"/>
                <a:gd name="T47" fmla="*/ 651 h 675"/>
                <a:gd name="T48" fmla="*/ 88 w 683"/>
                <a:gd name="T49" fmla="*/ 645 h 675"/>
                <a:gd name="T50" fmla="*/ 133 w 683"/>
                <a:gd name="T51" fmla="*/ 519 h 675"/>
                <a:gd name="T52" fmla="*/ 95 w 683"/>
                <a:gd name="T53" fmla="*/ 172 h 675"/>
                <a:gd name="T54" fmla="*/ 189 w 683"/>
                <a:gd name="T55" fmla="*/ 302 h 675"/>
                <a:gd name="T56" fmla="*/ 195 w 683"/>
                <a:gd name="T57" fmla="*/ 333 h 675"/>
                <a:gd name="T58" fmla="*/ 262 w 683"/>
                <a:gd name="T59" fmla="*/ 331 h 675"/>
                <a:gd name="T60" fmla="*/ 359 w 683"/>
                <a:gd name="T61" fmla="*/ 295 h 675"/>
                <a:gd name="T62" fmla="*/ 394 w 683"/>
                <a:gd name="T63" fmla="*/ 170 h 675"/>
                <a:gd name="T64" fmla="*/ 223 w 683"/>
                <a:gd name="T65" fmla="*/ 38 h 675"/>
                <a:gd name="T66" fmla="*/ 164 w 683"/>
                <a:gd name="T67" fmla="*/ 76 h 675"/>
                <a:gd name="T68" fmla="*/ 189 w 683"/>
                <a:gd name="T69" fmla="*/ 30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3" h="675">
                  <a:moveTo>
                    <a:pt x="95" y="172"/>
                  </a:moveTo>
                  <a:cubicBezTo>
                    <a:pt x="85" y="81"/>
                    <a:pt x="80" y="65"/>
                    <a:pt x="40" y="64"/>
                  </a:cubicBezTo>
                  <a:cubicBezTo>
                    <a:pt x="9" y="64"/>
                    <a:pt x="9" y="64"/>
                    <a:pt x="9" y="64"/>
                  </a:cubicBezTo>
                  <a:cubicBezTo>
                    <a:pt x="1" y="60"/>
                    <a:pt x="0" y="44"/>
                    <a:pt x="7" y="40"/>
                  </a:cubicBezTo>
                  <a:cubicBezTo>
                    <a:pt x="61" y="29"/>
                    <a:pt x="127" y="18"/>
                    <a:pt x="221" y="8"/>
                  </a:cubicBezTo>
                  <a:cubicBezTo>
                    <a:pt x="281" y="2"/>
                    <a:pt x="339" y="0"/>
                    <a:pt x="385" y="19"/>
                  </a:cubicBezTo>
                  <a:cubicBezTo>
                    <a:pt x="434" y="39"/>
                    <a:pt x="473" y="78"/>
                    <a:pt x="480" y="146"/>
                  </a:cubicBezTo>
                  <a:cubicBezTo>
                    <a:pt x="490" y="237"/>
                    <a:pt x="424" y="295"/>
                    <a:pt x="378" y="320"/>
                  </a:cubicBezTo>
                  <a:cubicBezTo>
                    <a:pt x="373" y="326"/>
                    <a:pt x="379" y="335"/>
                    <a:pt x="385" y="343"/>
                  </a:cubicBezTo>
                  <a:cubicBezTo>
                    <a:pt x="476" y="459"/>
                    <a:pt x="535" y="530"/>
                    <a:pt x="607" y="578"/>
                  </a:cubicBezTo>
                  <a:cubicBezTo>
                    <a:pt x="625" y="590"/>
                    <a:pt x="650" y="598"/>
                    <a:pt x="677" y="598"/>
                  </a:cubicBezTo>
                  <a:cubicBezTo>
                    <a:pt x="682" y="599"/>
                    <a:pt x="683" y="607"/>
                    <a:pt x="679" y="611"/>
                  </a:cubicBezTo>
                  <a:cubicBezTo>
                    <a:pt x="671" y="615"/>
                    <a:pt x="655" y="618"/>
                    <a:pt x="637" y="620"/>
                  </a:cubicBezTo>
                  <a:cubicBezTo>
                    <a:pt x="555" y="629"/>
                    <a:pt x="503" y="611"/>
                    <a:pt x="424" y="521"/>
                  </a:cubicBezTo>
                  <a:cubicBezTo>
                    <a:pt x="395" y="488"/>
                    <a:pt x="348" y="426"/>
                    <a:pt x="313" y="386"/>
                  </a:cubicBezTo>
                  <a:cubicBezTo>
                    <a:pt x="297" y="366"/>
                    <a:pt x="280" y="358"/>
                    <a:pt x="242" y="362"/>
                  </a:cubicBezTo>
                  <a:cubicBezTo>
                    <a:pt x="198" y="367"/>
                    <a:pt x="196" y="368"/>
                    <a:pt x="199" y="388"/>
                  </a:cubicBezTo>
                  <a:cubicBezTo>
                    <a:pt x="212" y="510"/>
                    <a:pt x="212" y="510"/>
                    <a:pt x="212" y="510"/>
                  </a:cubicBezTo>
                  <a:cubicBezTo>
                    <a:pt x="223" y="611"/>
                    <a:pt x="226" y="622"/>
                    <a:pt x="283" y="624"/>
                  </a:cubicBezTo>
                  <a:cubicBezTo>
                    <a:pt x="303" y="625"/>
                    <a:pt x="303" y="625"/>
                    <a:pt x="303" y="625"/>
                  </a:cubicBezTo>
                  <a:cubicBezTo>
                    <a:pt x="310" y="629"/>
                    <a:pt x="310" y="646"/>
                    <a:pt x="304" y="649"/>
                  </a:cubicBezTo>
                  <a:cubicBezTo>
                    <a:pt x="261" y="652"/>
                    <a:pt x="228" y="655"/>
                    <a:pt x="189" y="659"/>
                  </a:cubicBezTo>
                  <a:cubicBezTo>
                    <a:pt x="149" y="663"/>
                    <a:pt x="114" y="668"/>
                    <a:pt x="69" y="675"/>
                  </a:cubicBezTo>
                  <a:cubicBezTo>
                    <a:pt x="63" y="673"/>
                    <a:pt x="59" y="658"/>
                    <a:pt x="64" y="651"/>
                  </a:cubicBezTo>
                  <a:cubicBezTo>
                    <a:pt x="88" y="645"/>
                    <a:pt x="88" y="645"/>
                    <a:pt x="88" y="645"/>
                  </a:cubicBezTo>
                  <a:cubicBezTo>
                    <a:pt x="143" y="633"/>
                    <a:pt x="144" y="620"/>
                    <a:pt x="133" y="519"/>
                  </a:cubicBezTo>
                  <a:lnTo>
                    <a:pt x="95" y="172"/>
                  </a:lnTo>
                  <a:close/>
                  <a:moveTo>
                    <a:pt x="189" y="302"/>
                  </a:moveTo>
                  <a:cubicBezTo>
                    <a:pt x="191" y="319"/>
                    <a:pt x="192" y="330"/>
                    <a:pt x="195" y="333"/>
                  </a:cubicBezTo>
                  <a:cubicBezTo>
                    <a:pt x="199" y="336"/>
                    <a:pt x="213" y="336"/>
                    <a:pt x="262" y="331"/>
                  </a:cubicBezTo>
                  <a:cubicBezTo>
                    <a:pt x="297" y="327"/>
                    <a:pt x="334" y="319"/>
                    <a:pt x="359" y="295"/>
                  </a:cubicBezTo>
                  <a:cubicBezTo>
                    <a:pt x="383" y="272"/>
                    <a:pt x="401" y="235"/>
                    <a:pt x="394" y="170"/>
                  </a:cubicBezTo>
                  <a:cubicBezTo>
                    <a:pt x="386" y="94"/>
                    <a:pt x="331" y="26"/>
                    <a:pt x="223" y="38"/>
                  </a:cubicBezTo>
                  <a:cubicBezTo>
                    <a:pt x="164" y="45"/>
                    <a:pt x="161" y="49"/>
                    <a:pt x="164" y="76"/>
                  </a:cubicBezTo>
                  <a:lnTo>
                    <a:pt x="189" y="3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4" name="Freeform 252"/>
            <p:cNvSpPr>
              <a:spLocks/>
            </p:cNvSpPr>
            <p:nvPr/>
          </p:nvSpPr>
          <p:spPr bwMode="auto">
            <a:xfrm>
              <a:off x="7305" y="91"/>
              <a:ext cx="36" cy="84"/>
            </a:xfrm>
            <a:custGeom>
              <a:avLst/>
              <a:gdLst>
                <a:gd name="T0" fmla="*/ 111 w 286"/>
                <a:gd name="T1" fmla="*/ 153 h 656"/>
                <a:gd name="T2" fmla="*/ 58 w 286"/>
                <a:gd name="T3" fmla="*/ 27 h 656"/>
                <a:gd name="T4" fmla="*/ 34 w 286"/>
                <a:gd name="T5" fmla="*/ 24 h 656"/>
                <a:gd name="T6" fmla="*/ 37 w 286"/>
                <a:gd name="T7" fmla="*/ 0 h 656"/>
                <a:gd name="T8" fmla="*/ 159 w 286"/>
                <a:gd name="T9" fmla="*/ 8 h 656"/>
                <a:gd name="T10" fmla="*/ 279 w 286"/>
                <a:gd name="T11" fmla="*/ 11 h 656"/>
                <a:gd name="T12" fmla="*/ 280 w 286"/>
                <a:gd name="T13" fmla="*/ 35 h 656"/>
                <a:gd name="T14" fmla="*/ 256 w 286"/>
                <a:gd name="T15" fmla="*/ 36 h 656"/>
                <a:gd name="T16" fmla="*/ 191 w 286"/>
                <a:gd name="T17" fmla="*/ 157 h 656"/>
                <a:gd name="T18" fmla="*/ 175 w 286"/>
                <a:gd name="T19" fmla="*/ 502 h 656"/>
                <a:gd name="T20" fmla="*/ 229 w 286"/>
                <a:gd name="T21" fmla="*/ 628 h 656"/>
                <a:gd name="T22" fmla="*/ 253 w 286"/>
                <a:gd name="T23" fmla="*/ 632 h 656"/>
                <a:gd name="T24" fmla="*/ 250 w 286"/>
                <a:gd name="T25" fmla="*/ 656 h 656"/>
                <a:gd name="T26" fmla="*/ 130 w 286"/>
                <a:gd name="T27" fmla="*/ 648 h 656"/>
                <a:gd name="T28" fmla="*/ 7 w 286"/>
                <a:gd name="T29" fmla="*/ 645 h 656"/>
                <a:gd name="T30" fmla="*/ 6 w 286"/>
                <a:gd name="T31" fmla="*/ 621 h 656"/>
                <a:gd name="T32" fmla="*/ 31 w 286"/>
                <a:gd name="T33" fmla="*/ 619 h 656"/>
                <a:gd name="T34" fmla="*/ 96 w 286"/>
                <a:gd name="T35" fmla="*/ 498 h 656"/>
                <a:gd name="T36" fmla="*/ 111 w 286"/>
                <a:gd name="T37" fmla="*/ 1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656">
                  <a:moveTo>
                    <a:pt x="111" y="153"/>
                  </a:moveTo>
                  <a:cubicBezTo>
                    <a:pt x="116" y="51"/>
                    <a:pt x="115" y="34"/>
                    <a:pt x="58" y="27"/>
                  </a:cubicBezTo>
                  <a:cubicBezTo>
                    <a:pt x="34" y="24"/>
                    <a:pt x="34" y="24"/>
                    <a:pt x="34" y="24"/>
                  </a:cubicBezTo>
                  <a:cubicBezTo>
                    <a:pt x="28" y="20"/>
                    <a:pt x="31" y="2"/>
                    <a:pt x="37" y="0"/>
                  </a:cubicBezTo>
                  <a:cubicBezTo>
                    <a:pt x="85" y="4"/>
                    <a:pt x="118" y="6"/>
                    <a:pt x="159" y="8"/>
                  </a:cubicBezTo>
                  <a:cubicBezTo>
                    <a:pt x="198" y="10"/>
                    <a:pt x="231" y="10"/>
                    <a:pt x="279" y="11"/>
                  </a:cubicBezTo>
                  <a:cubicBezTo>
                    <a:pt x="285" y="14"/>
                    <a:pt x="286" y="31"/>
                    <a:pt x="280" y="35"/>
                  </a:cubicBezTo>
                  <a:cubicBezTo>
                    <a:pt x="256" y="36"/>
                    <a:pt x="256" y="36"/>
                    <a:pt x="256" y="36"/>
                  </a:cubicBezTo>
                  <a:cubicBezTo>
                    <a:pt x="198" y="38"/>
                    <a:pt x="196" y="54"/>
                    <a:pt x="191" y="157"/>
                  </a:cubicBezTo>
                  <a:cubicBezTo>
                    <a:pt x="175" y="502"/>
                    <a:pt x="175" y="502"/>
                    <a:pt x="175" y="502"/>
                  </a:cubicBezTo>
                  <a:cubicBezTo>
                    <a:pt x="170" y="605"/>
                    <a:pt x="172" y="618"/>
                    <a:pt x="229" y="628"/>
                  </a:cubicBezTo>
                  <a:cubicBezTo>
                    <a:pt x="253" y="632"/>
                    <a:pt x="253" y="632"/>
                    <a:pt x="253" y="632"/>
                  </a:cubicBezTo>
                  <a:cubicBezTo>
                    <a:pt x="258" y="636"/>
                    <a:pt x="256" y="653"/>
                    <a:pt x="250" y="656"/>
                  </a:cubicBezTo>
                  <a:cubicBezTo>
                    <a:pt x="201" y="652"/>
                    <a:pt x="168" y="649"/>
                    <a:pt x="130" y="648"/>
                  </a:cubicBezTo>
                  <a:cubicBezTo>
                    <a:pt x="89" y="646"/>
                    <a:pt x="56" y="645"/>
                    <a:pt x="7" y="645"/>
                  </a:cubicBezTo>
                  <a:cubicBezTo>
                    <a:pt x="2" y="642"/>
                    <a:pt x="0" y="626"/>
                    <a:pt x="6" y="621"/>
                  </a:cubicBezTo>
                  <a:cubicBezTo>
                    <a:pt x="31" y="619"/>
                    <a:pt x="31" y="619"/>
                    <a:pt x="31" y="619"/>
                  </a:cubicBezTo>
                  <a:cubicBezTo>
                    <a:pt x="88" y="615"/>
                    <a:pt x="91" y="601"/>
                    <a:pt x="96" y="498"/>
                  </a:cubicBezTo>
                  <a:lnTo>
                    <a:pt x="111" y="1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5" name="Freeform 253"/>
            <p:cNvSpPr>
              <a:spLocks noEditPoints="1"/>
            </p:cNvSpPr>
            <p:nvPr/>
          </p:nvSpPr>
          <p:spPr bwMode="auto">
            <a:xfrm>
              <a:off x="7343" y="95"/>
              <a:ext cx="95" cy="94"/>
            </a:xfrm>
            <a:custGeom>
              <a:avLst/>
              <a:gdLst>
                <a:gd name="T0" fmla="*/ 39 w 744"/>
                <a:gd name="T1" fmla="*/ 301 h 741"/>
                <a:gd name="T2" fmla="*/ 452 w 744"/>
                <a:gd name="T3" fmla="*/ 45 h 741"/>
                <a:gd name="T4" fmla="*/ 706 w 744"/>
                <a:gd name="T5" fmla="*/ 445 h 741"/>
                <a:gd name="T6" fmla="*/ 302 w 744"/>
                <a:gd name="T7" fmla="*/ 699 h 741"/>
                <a:gd name="T8" fmla="*/ 39 w 744"/>
                <a:gd name="T9" fmla="*/ 301 h 741"/>
                <a:gd name="T10" fmla="*/ 605 w 744"/>
                <a:gd name="T11" fmla="*/ 452 h 741"/>
                <a:gd name="T12" fmla="*/ 430 w 744"/>
                <a:gd name="T13" fmla="*/ 70 h 741"/>
                <a:gd name="T14" fmla="*/ 141 w 744"/>
                <a:gd name="T15" fmla="*/ 293 h 741"/>
                <a:gd name="T16" fmla="*/ 321 w 744"/>
                <a:gd name="T17" fmla="*/ 673 h 741"/>
                <a:gd name="T18" fmla="*/ 605 w 744"/>
                <a:gd name="T19" fmla="*/ 45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1">
                  <a:moveTo>
                    <a:pt x="39" y="301"/>
                  </a:moveTo>
                  <a:cubicBezTo>
                    <a:pt x="83" y="112"/>
                    <a:pt x="258" y="0"/>
                    <a:pt x="452" y="45"/>
                  </a:cubicBezTo>
                  <a:cubicBezTo>
                    <a:pt x="671" y="95"/>
                    <a:pt x="744" y="278"/>
                    <a:pt x="706" y="445"/>
                  </a:cubicBezTo>
                  <a:cubicBezTo>
                    <a:pt x="662" y="635"/>
                    <a:pt x="485" y="741"/>
                    <a:pt x="302" y="699"/>
                  </a:cubicBezTo>
                  <a:cubicBezTo>
                    <a:pt x="92" y="651"/>
                    <a:pt x="0" y="471"/>
                    <a:pt x="39" y="301"/>
                  </a:cubicBezTo>
                  <a:close/>
                  <a:moveTo>
                    <a:pt x="605" y="452"/>
                  </a:moveTo>
                  <a:cubicBezTo>
                    <a:pt x="641" y="296"/>
                    <a:pt x="610" y="112"/>
                    <a:pt x="430" y="70"/>
                  </a:cubicBezTo>
                  <a:cubicBezTo>
                    <a:pt x="331" y="48"/>
                    <a:pt x="188" y="86"/>
                    <a:pt x="141" y="293"/>
                  </a:cubicBezTo>
                  <a:cubicBezTo>
                    <a:pt x="108" y="432"/>
                    <a:pt x="135" y="630"/>
                    <a:pt x="321" y="673"/>
                  </a:cubicBezTo>
                  <a:cubicBezTo>
                    <a:pt x="435" y="699"/>
                    <a:pt x="562" y="638"/>
                    <a:pt x="605" y="4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6" name="Freeform 254"/>
            <p:cNvSpPr>
              <a:spLocks noEditPoints="1"/>
            </p:cNvSpPr>
            <p:nvPr/>
          </p:nvSpPr>
          <p:spPr bwMode="auto">
            <a:xfrm>
              <a:off x="7423" y="120"/>
              <a:ext cx="85" cy="108"/>
            </a:xfrm>
            <a:custGeom>
              <a:avLst/>
              <a:gdLst>
                <a:gd name="T0" fmla="*/ 296 w 665"/>
                <a:gd name="T1" fmla="*/ 160 h 844"/>
                <a:gd name="T2" fmla="*/ 308 w 665"/>
                <a:gd name="T3" fmla="*/ 39 h 844"/>
                <a:gd name="T4" fmla="*/ 282 w 665"/>
                <a:gd name="T5" fmla="*/ 22 h 844"/>
                <a:gd name="T6" fmla="*/ 294 w 665"/>
                <a:gd name="T7" fmla="*/ 0 h 844"/>
                <a:gd name="T8" fmla="*/ 491 w 665"/>
                <a:gd name="T9" fmla="*/ 90 h 844"/>
                <a:gd name="T10" fmla="*/ 623 w 665"/>
                <a:gd name="T11" fmla="*/ 188 h 844"/>
                <a:gd name="T12" fmla="*/ 635 w 665"/>
                <a:gd name="T13" fmla="*/ 345 h 844"/>
                <a:gd name="T14" fmla="*/ 455 w 665"/>
                <a:gd name="T15" fmla="*/ 436 h 844"/>
                <a:gd name="T16" fmla="*/ 449 w 665"/>
                <a:gd name="T17" fmla="*/ 459 h 844"/>
                <a:gd name="T18" fmla="*/ 509 w 665"/>
                <a:gd name="T19" fmla="*/ 777 h 844"/>
                <a:gd name="T20" fmla="*/ 557 w 665"/>
                <a:gd name="T21" fmla="*/ 831 h 844"/>
                <a:gd name="T22" fmla="*/ 552 w 665"/>
                <a:gd name="T23" fmla="*/ 844 h 844"/>
                <a:gd name="T24" fmla="*/ 512 w 665"/>
                <a:gd name="T25" fmla="*/ 829 h 844"/>
                <a:gd name="T26" fmla="*/ 386 w 665"/>
                <a:gd name="T27" fmla="*/ 631 h 844"/>
                <a:gd name="T28" fmla="*/ 365 w 665"/>
                <a:gd name="T29" fmla="*/ 457 h 844"/>
                <a:gd name="T30" fmla="*/ 317 w 665"/>
                <a:gd name="T31" fmla="*/ 399 h 844"/>
                <a:gd name="T32" fmla="*/ 267 w 665"/>
                <a:gd name="T33" fmla="*/ 398 h 844"/>
                <a:gd name="T34" fmla="*/ 213 w 665"/>
                <a:gd name="T35" fmla="*/ 507 h 844"/>
                <a:gd name="T36" fmla="*/ 211 w 665"/>
                <a:gd name="T37" fmla="*/ 642 h 844"/>
                <a:gd name="T38" fmla="*/ 228 w 665"/>
                <a:gd name="T39" fmla="*/ 653 h 844"/>
                <a:gd name="T40" fmla="*/ 216 w 665"/>
                <a:gd name="T41" fmla="*/ 674 h 844"/>
                <a:gd name="T42" fmla="*/ 114 w 665"/>
                <a:gd name="T43" fmla="*/ 620 h 844"/>
                <a:gd name="T44" fmla="*/ 3 w 665"/>
                <a:gd name="T45" fmla="*/ 569 h 844"/>
                <a:gd name="T46" fmla="*/ 13 w 665"/>
                <a:gd name="T47" fmla="*/ 547 h 844"/>
                <a:gd name="T48" fmla="*/ 36 w 665"/>
                <a:gd name="T49" fmla="*/ 555 h 844"/>
                <a:gd name="T50" fmla="*/ 142 w 665"/>
                <a:gd name="T51" fmla="*/ 472 h 844"/>
                <a:gd name="T52" fmla="*/ 296 w 665"/>
                <a:gd name="T53" fmla="*/ 160 h 844"/>
                <a:gd name="T54" fmla="*/ 306 w 665"/>
                <a:gd name="T55" fmla="*/ 319 h 844"/>
                <a:gd name="T56" fmla="*/ 294 w 665"/>
                <a:gd name="T57" fmla="*/ 349 h 844"/>
                <a:gd name="T58" fmla="*/ 352 w 665"/>
                <a:gd name="T59" fmla="*/ 383 h 844"/>
                <a:gd name="T60" fmla="*/ 453 w 665"/>
                <a:gd name="T61" fmla="*/ 405 h 844"/>
                <a:gd name="T62" fmla="*/ 550 w 665"/>
                <a:gd name="T63" fmla="*/ 319 h 844"/>
                <a:gd name="T64" fmla="*/ 477 w 665"/>
                <a:gd name="T65" fmla="*/ 116 h 844"/>
                <a:gd name="T66" fmla="*/ 406 w 665"/>
                <a:gd name="T67" fmla="*/ 116 h 844"/>
                <a:gd name="T68" fmla="*/ 306 w 665"/>
                <a:gd name="T69" fmla="*/ 31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5" h="844">
                  <a:moveTo>
                    <a:pt x="296" y="160"/>
                  </a:moveTo>
                  <a:cubicBezTo>
                    <a:pt x="337" y="77"/>
                    <a:pt x="342" y="61"/>
                    <a:pt x="308" y="39"/>
                  </a:cubicBezTo>
                  <a:cubicBezTo>
                    <a:pt x="282" y="22"/>
                    <a:pt x="282" y="22"/>
                    <a:pt x="282" y="22"/>
                  </a:cubicBezTo>
                  <a:cubicBezTo>
                    <a:pt x="278" y="15"/>
                    <a:pt x="285" y="1"/>
                    <a:pt x="294" y="0"/>
                  </a:cubicBezTo>
                  <a:cubicBezTo>
                    <a:pt x="344" y="20"/>
                    <a:pt x="406" y="47"/>
                    <a:pt x="491" y="90"/>
                  </a:cubicBezTo>
                  <a:cubicBezTo>
                    <a:pt x="545" y="116"/>
                    <a:pt x="594" y="146"/>
                    <a:pt x="623" y="188"/>
                  </a:cubicBezTo>
                  <a:cubicBezTo>
                    <a:pt x="654" y="230"/>
                    <a:pt x="665" y="284"/>
                    <a:pt x="635" y="345"/>
                  </a:cubicBezTo>
                  <a:cubicBezTo>
                    <a:pt x="594" y="428"/>
                    <a:pt x="507" y="441"/>
                    <a:pt x="455" y="436"/>
                  </a:cubicBezTo>
                  <a:cubicBezTo>
                    <a:pt x="448" y="439"/>
                    <a:pt x="448" y="450"/>
                    <a:pt x="449" y="459"/>
                  </a:cubicBezTo>
                  <a:cubicBezTo>
                    <a:pt x="463" y="606"/>
                    <a:pt x="475" y="698"/>
                    <a:pt x="509" y="777"/>
                  </a:cubicBezTo>
                  <a:cubicBezTo>
                    <a:pt x="517" y="798"/>
                    <a:pt x="534" y="818"/>
                    <a:pt x="557" y="831"/>
                  </a:cubicBezTo>
                  <a:cubicBezTo>
                    <a:pt x="561" y="835"/>
                    <a:pt x="558" y="843"/>
                    <a:pt x="552" y="844"/>
                  </a:cubicBezTo>
                  <a:cubicBezTo>
                    <a:pt x="543" y="843"/>
                    <a:pt x="528" y="837"/>
                    <a:pt x="512" y="829"/>
                  </a:cubicBezTo>
                  <a:cubicBezTo>
                    <a:pt x="438" y="793"/>
                    <a:pt x="404" y="749"/>
                    <a:pt x="386" y="631"/>
                  </a:cubicBezTo>
                  <a:cubicBezTo>
                    <a:pt x="379" y="587"/>
                    <a:pt x="373" y="510"/>
                    <a:pt x="365" y="457"/>
                  </a:cubicBezTo>
                  <a:cubicBezTo>
                    <a:pt x="362" y="431"/>
                    <a:pt x="352" y="416"/>
                    <a:pt x="317" y="399"/>
                  </a:cubicBezTo>
                  <a:cubicBezTo>
                    <a:pt x="278" y="379"/>
                    <a:pt x="276" y="379"/>
                    <a:pt x="267" y="398"/>
                  </a:cubicBezTo>
                  <a:cubicBezTo>
                    <a:pt x="213" y="507"/>
                    <a:pt x="213" y="507"/>
                    <a:pt x="213" y="507"/>
                  </a:cubicBezTo>
                  <a:cubicBezTo>
                    <a:pt x="168" y="598"/>
                    <a:pt x="164" y="610"/>
                    <a:pt x="211" y="642"/>
                  </a:cubicBezTo>
                  <a:cubicBezTo>
                    <a:pt x="228" y="653"/>
                    <a:pt x="228" y="653"/>
                    <a:pt x="228" y="653"/>
                  </a:cubicBezTo>
                  <a:cubicBezTo>
                    <a:pt x="231" y="660"/>
                    <a:pt x="222" y="674"/>
                    <a:pt x="216" y="674"/>
                  </a:cubicBezTo>
                  <a:cubicBezTo>
                    <a:pt x="178" y="653"/>
                    <a:pt x="148" y="638"/>
                    <a:pt x="114" y="620"/>
                  </a:cubicBezTo>
                  <a:cubicBezTo>
                    <a:pt x="77" y="602"/>
                    <a:pt x="45" y="588"/>
                    <a:pt x="3" y="569"/>
                  </a:cubicBezTo>
                  <a:cubicBezTo>
                    <a:pt x="0" y="564"/>
                    <a:pt x="4" y="550"/>
                    <a:pt x="13" y="547"/>
                  </a:cubicBezTo>
                  <a:cubicBezTo>
                    <a:pt x="36" y="555"/>
                    <a:pt x="36" y="555"/>
                    <a:pt x="36" y="555"/>
                  </a:cubicBezTo>
                  <a:cubicBezTo>
                    <a:pt x="89" y="574"/>
                    <a:pt x="96" y="563"/>
                    <a:pt x="142" y="472"/>
                  </a:cubicBezTo>
                  <a:lnTo>
                    <a:pt x="296" y="160"/>
                  </a:lnTo>
                  <a:close/>
                  <a:moveTo>
                    <a:pt x="306" y="319"/>
                  </a:moveTo>
                  <a:cubicBezTo>
                    <a:pt x="298" y="335"/>
                    <a:pt x="293" y="345"/>
                    <a:pt x="294" y="349"/>
                  </a:cubicBezTo>
                  <a:cubicBezTo>
                    <a:pt x="295" y="353"/>
                    <a:pt x="308" y="362"/>
                    <a:pt x="352" y="383"/>
                  </a:cubicBezTo>
                  <a:cubicBezTo>
                    <a:pt x="383" y="399"/>
                    <a:pt x="418" y="412"/>
                    <a:pt x="453" y="405"/>
                  </a:cubicBezTo>
                  <a:cubicBezTo>
                    <a:pt x="485" y="398"/>
                    <a:pt x="520" y="378"/>
                    <a:pt x="550" y="319"/>
                  </a:cubicBezTo>
                  <a:cubicBezTo>
                    <a:pt x="584" y="250"/>
                    <a:pt x="573" y="164"/>
                    <a:pt x="477" y="116"/>
                  </a:cubicBezTo>
                  <a:cubicBezTo>
                    <a:pt x="423" y="89"/>
                    <a:pt x="418" y="92"/>
                    <a:pt x="406" y="116"/>
                  </a:cubicBezTo>
                  <a:lnTo>
                    <a:pt x="306" y="3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7" name="Freeform 255"/>
            <p:cNvSpPr>
              <a:spLocks/>
            </p:cNvSpPr>
            <p:nvPr/>
          </p:nvSpPr>
          <p:spPr bwMode="auto">
            <a:xfrm>
              <a:off x="7485" y="160"/>
              <a:ext cx="96" cy="101"/>
            </a:xfrm>
            <a:custGeom>
              <a:avLst/>
              <a:gdLst>
                <a:gd name="T0" fmla="*/ 378 w 750"/>
                <a:gd name="T1" fmla="*/ 163 h 795"/>
                <a:gd name="T2" fmla="*/ 405 w 750"/>
                <a:gd name="T3" fmla="*/ 30 h 795"/>
                <a:gd name="T4" fmla="*/ 394 w 750"/>
                <a:gd name="T5" fmla="*/ 19 h 795"/>
                <a:gd name="T6" fmla="*/ 411 w 750"/>
                <a:gd name="T7" fmla="*/ 1 h 795"/>
                <a:gd name="T8" fmla="*/ 500 w 750"/>
                <a:gd name="T9" fmla="*/ 73 h 795"/>
                <a:gd name="T10" fmla="*/ 644 w 750"/>
                <a:gd name="T11" fmla="*/ 185 h 795"/>
                <a:gd name="T12" fmla="*/ 750 w 750"/>
                <a:gd name="T13" fmla="*/ 262 h 795"/>
                <a:gd name="T14" fmla="*/ 684 w 750"/>
                <a:gd name="T15" fmla="*/ 374 h 795"/>
                <a:gd name="T16" fmla="*/ 663 w 750"/>
                <a:gd name="T17" fmla="*/ 361 h 795"/>
                <a:gd name="T18" fmla="*/ 661 w 750"/>
                <a:gd name="T19" fmla="*/ 243 h 795"/>
                <a:gd name="T20" fmla="*/ 590 w 750"/>
                <a:gd name="T21" fmla="*/ 181 h 795"/>
                <a:gd name="T22" fmla="*/ 535 w 750"/>
                <a:gd name="T23" fmla="*/ 138 h 795"/>
                <a:gd name="T24" fmla="*/ 488 w 750"/>
                <a:gd name="T25" fmla="*/ 151 h 795"/>
                <a:gd name="T26" fmla="*/ 369 w 750"/>
                <a:gd name="T27" fmla="*/ 305 h 795"/>
                <a:gd name="T28" fmla="*/ 378 w 750"/>
                <a:gd name="T29" fmla="*/ 346 h 795"/>
                <a:gd name="T30" fmla="*/ 423 w 750"/>
                <a:gd name="T31" fmla="*/ 380 h 795"/>
                <a:gd name="T32" fmla="*/ 492 w 750"/>
                <a:gd name="T33" fmla="*/ 426 h 795"/>
                <a:gd name="T34" fmla="*/ 531 w 750"/>
                <a:gd name="T35" fmla="*/ 413 h 795"/>
                <a:gd name="T36" fmla="*/ 561 w 750"/>
                <a:gd name="T37" fmla="*/ 386 h 795"/>
                <a:gd name="T38" fmla="*/ 581 w 750"/>
                <a:gd name="T39" fmla="*/ 402 h 795"/>
                <a:gd name="T40" fmla="*/ 518 w 750"/>
                <a:gd name="T41" fmla="*/ 478 h 795"/>
                <a:gd name="T42" fmla="*/ 464 w 750"/>
                <a:gd name="T43" fmla="*/ 554 h 795"/>
                <a:gd name="T44" fmla="*/ 444 w 750"/>
                <a:gd name="T45" fmla="*/ 539 h 795"/>
                <a:gd name="T46" fmla="*/ 460 w 750"/>
                <a:gd name="T47" fmla="*/ 504 h 795"/>
                <a:gd name="T48" fmla="*/ 458 w 750"/>
                <a:gd name="T49" fmla="*/ 456 h 795"/>
                <a:gd name="T50" fmla="*/ 402 w 750"/>
                <a:gd name="T51" fmla="*/ 407 h 795"/>
                <a:gd name="T52" fmla="*/ 358 w 750"/>
                <a:gd name="T53" fmla="*/ 373 h 795"/>
                <a:gd name="T54" fmla="*/ 316 w 750"/>
                <a:gd name="T55" fmla="*/ 374 h 795"/>
                <a:gd name="T56" fmla="*/ 233 w 750"/>
                <a:gd name="T57" fmla="*/ 482 h 795"/>
                <a:gd name="T58" fmla="*/ 186 w 750"/>
                <a:gd name="T59" fmla="*/ 574 h 795"/>
                <a:gd name="T60" fmla="*/ 266 w 750"/>
                <a:gd name="T61" fmla="*/ 663 h 795"/>
                <a:gd name="T62" fmla="*/ 373 w 750"/>
                <a:gd name="T63" fmla="*/ 727 h 795"/>
                <a:gd name="T64" fmla="*/ 485 w 750"/>
                <a:gd name="T65" fmla="*/ 694 h 795"/>
                <a:gd name="T66" fmla="*/ 500 w 750"/>
                <a:gd name="T67" fmla="*/ 715 h 795"/>
                <a:gd name="T68" fmla="*/ 383 w 750"/>
                <a:gd name="T69" fmla="*/ 795 h 795"/>
                <a:gd name="T70" fmla="*/ 179 w 750"/>
                <a:gd name="T71" fmla="*/ 634 h 795"/>
                <a:gd name="T72" fmla="*/ 109 w 750"/>
                <a:gd name="T73" fmla="*/ 581 h 795"/>
                <a:gd name="T74" fmla="*/ 3 w 750"/>
                <a:gd name="T75" fmla="*/ 503 h 795"/>
                <a:gd name="T76" fmla="*/ 16 w 750"/>
                <a:gd name="T77" fmla="*/ 482 h 795"/>
                <a:gd name="T78" fmla="*/ 43 w 750"/>
                <a:gd name="T79" fmla="*/ 499 h 795"/>
                <a:gd name="T80" fmla="*/ 165 w 750"/>
                <a:gd name="T81" fmla="*/ 440 h 795"/>
                <a:gd name="T82" fmla="*/ 378 w 750"/>
                <a:gd name="T83" fmla="*/ 16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795">
                  <a:moveTo>
                    <a:pt x="378" y="163"/>
                  </a:moveTo>
                  <a:cubicBezTo>
                    <a:pt x="440" y="83"/>
                    <a:pt x="447" y="70"/>
                    <a:pt x="405" y="30"/>
                  </a:cubicBezTo>
                  <a:cubicBezTo>
                    <a:pt x="394" y="19"/>
                    <a:pt x="394" y="19"/>
                    <a:pt x="394" y="19"/>
                  </a:cubicBezTo>
                  <a:cubicBezTo>
                    <a:pt x="392" y="13"/>
                    <a:pt x="404" y="0"/>
                    <a:pt x="411" y="1"/>
                  </a:cubicBezTo>
                  <a:cubicBezTo>
                    <a:pt x="442" y="28"/>
                    <a:pt x="468" y="49"/>
                    <a:pt x="500" y="73"/>
                  </a:cubicBezTo>
                  <a:cubicBezTo>
                    <a:pt x="644" y="185"/>
                    <a:pt x="644" y="185"/>
                    <a:pt x="644" y="185"/>
                  </a:cubicBezTo>
                  <a:cubicBezTo>
                    <a:pt x="694" y="222"/>
                    <a:pt x="739" y="257"/>
                    <a:pt x="750" y="262"/>
                  </a:cubicBezTo>
                  <a:cubicBezTo>
                    <a:pt x="744" y="279"/>
                    <a:pt x="707" y="338"/>
                    <a:pt x="684" y="374"/>
                  </a:cubicBezTo>
                  <a:cubicBezTo>
                    <a:pt x="677" y="376"/>
                    <a:pt x="664" y="368"/>
                    <a:pt x="663" y="361"/>
                  </a:cubicBezTo>
                  <a:cubicBezTo>
                    <a:pt x="680" y="316"/>
                    <a:pt x="693" y="283"/>
                    <a:pt x="661" y="243"/>
                  </a:cubicBezTo>
                  <a:cubicBezTo>
                    <a:pt x="648" y="226"/>
                    <a:pt x="624" y="206"/>
                    <a:pt x="590" y="181"/>
                  </a:cubicBezTo>
                  <a:cubicBezTo>
                    <a:pt x="535" y="138"/>
                    <a:pt x="535" y="138"/>
                    <a:pt x="535" y="138"/>
                  </a:cubicBezTo>
                  <a:cubicBezTo>
                    <a:pt x="511" y="120"/>
                    <a:pt x="510" y="122"/>
                    <a:pt x="488" y="151"/>
                  </a:cubicBezTo>
                  <a:cubicBezTo>
                    <a:pt x="369" y="305"/>
                    <a:pt x="369" y="305"/>
                    <a:pt x="369" y="305"/>
                  </a:cubicBezTo>
                  <a:cubicBezTo>
                    <a:pt x="353" y="326"/>
                    <a:pt x="355" y="328"/>
                    <a:pt x="378" y="346"/>
                  </a:cubicBezTo>
                  <a:cubicBezTo>
                    <a:pt x="423" y="380"/>
                    <a:pt x="423" y="380"/>
                    <a:pt x="423" y="380"/>
                  </a:cubicBezTo>
                  <a:cubicBezTo>
                    <a:pt x="455" y="405"/>
                    <a:pt x="480" y="422"/>
                    <a:pt x="492" y="426"/>
                  </a:cubicBezTo>
                  <a:cubicBezTo>
                    <a:pt x="504" y="430"/>
                    <a:pt x="512" y="429"/>
                    <a:pt x="531" y="413"/>
                  </a:cubicBezTo>
                  <a:cubicBezTo>
                    <a:pt x="561" y="386"/>
                    <a:pt x="561" y="386"/>
                    <a:pt x="561" y="386"/>
                  </a:cubicBezTo>
                  <a:cubicBezTo>
                    <a:pt x="569" y="385"/>
                    <a:pt x="582" y="395"/>
                    <a:pt x="581" y="402"/>
                  </a:cubicBezTo>
                  <a:cubicBezTo>
                    <a:pt x="567" y="421"/>
                    <a:pt x="541" y="449"/>
                    <a:pt x="518" y="478"/>
                  </a:cubicBezTo>
                  <a:cubicBezTo>
                    <a:pt x="497" y="505"/>
                    <a:pt x="477" y="537"/>
                    <a:pt x="464" y="554"/>
                  </a:cubicBezTo>
                  <a:cubicBezTo>
                    <a:pt x="457" y="557"/>
                    <a:pt x="444" y="547"/>
                    <a:pt x="444" y="539"/>
                  </a:cubicBezTo>
                  <a:cubicBezTo>
                    <a:pt x="460" y="504"/>
                    <a:pt x="460" y="504"/>
                    <a:pt x="460" y="504"/>
                  </a:cubicBezTo>
                  <a:cubicBezTo>
                    <a:pt x="467" y="488"/>
                    <a:pt x="471" y="472"/>
                    <a:pt x="458" y="456"/>
                  </a:cubicBezTo>
                  <a:cubicBezTo>
                    <a:pt x="450" y="445"/>
                    <a:pt x="432" y="430"/>
                    <a:pt x="402" y="407"/>
                  </a:cubicBezTo>
                  <a:cubicBezTo>
                    <a:pt x="358" y="373"/>
                    <a:pt x="358" y="373"/>
                    <a:pt x="358" y="373"/>
                  </a:cubicBezTo>
                  <a:cubicBezTo>
                    <a:pt x="335" y="355"/>
                    <a:pt x="332" y="354"/>
                    <a:pt x="316" y="374"/>
                  </a:cubicBezTo>
                  <a:cubicBezTo>
                    <a:pt x="233" y="482"/>
                    <a:pt x="233" y="482"/>
                    <a:pt x="233" y="482"/>
                  </a:cubicBezTo>
                  <a:cubicBezTo>
                    <a:pt x="202" y="523"/>
                    <a:pt x="184" y="551"/>
                    <a:pt x="186" y="574"/>
                  </a:cubicBezTo>
                  <a:cubicBezTo>
                    <a:pt x="188" y="590"/>
                    <a:pt x="198" y="611"/>
                    <a:pt x="266" y="663"/>
                  </a:cubicBezTo>
                  <a:cubicBezTo>
                    <a:pt x="325" y="708"/>
                    <a:pt x="349" y="723"/>
                    <a:pt x="373" y="727"/>
                  </a:cubicBezTo>
                  <a:cubicBezTo>
                    <a:pt x="393" y="730"/>
                    <a:pt x="434" y="719"/>
                    <a:pt x="485" y="694"/>
                  </a:cubicBezTo>
                  <a:cubicBezTo>
                    <a:pt x="493" y="695"/>
                    <a:pt x="502" y="705"/>
                    <a:pt x="500" y="715"/>
                  </a:cubicBezTo>
                  <a:cubicBezTo>
                    <a:pt x="474" y="737"/>
                    <a:pt x="409" y="782"/>
                    <a:pt x="383" y="795"/>
                  </a:cubicBezTo>
                  <a:cubicBezTo>
                    <a:pt x="315" y="740"/>
                    <a:pt x="247" y="687"/>
                    <a:pt x="179" y="634"/>
                  </a:cubicBezTo>
                  <a:cubicBezTo>
                    <a:pt x="109" y="581"/>
                    <a:pt x="109" y="581"/>
                    <a:pt x="109" y="581"/>
                  </a:cubicBezTo>
                  <a:cubicBezTo>
                    <a:pt x="76" y="555"/>
                    <a:pt x="50" y="536"/>
                    <a:pt x="3" y="503"/>
                  </a:cubicBezTo>
                  <a:cubicBezTo>
                    <a:pt x="0" y="497"/>
                    <a:pt x="8" y="483"/>
                    <a:pt x="16" y="482"/>
                  </a:cubicBezTo>
                  <a:cubicBezTo>
                    <a:pt x="43" y="499"/>
                    <a:pt x="43" y="499"/>
                    <a:pt x="43" y="499"/>
                  </a:cubicBezTo>
                  <a:cubicBezTo>
                    <a:pt x="90" y="529"/>
                    <a:pt x="103" y="521"/>
                    <a:pt x="165" y="440"/>
                  </a:cubicBezTo>
                  <a:lnTo>
                    <a:pt x="378"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8" name="Freeform 256"/>
            <p:cNvSpPr>
              <a:spLocks noEditPoints="1"/>
            </p:cNvSpPr>
            <p:nvPr/>
          </p:nvSpPr>
          <p:spPr bwMode="auto">
            <a:xfrm>
              <a:off x="7574" y="261"/>
              <a:ext cx="101" cy="102"/>
            </a:xfrm>
            <a:custGeom>
              <a:avLst/>
              <a:gdLst>
                <a:gd name="T0" fmla="*/ 485 w 796"/>
                <a:gd name="T1" fmla="*/ 125 h 792"/>
                <a:gd name="T2" fmla="*/ 543 w 796"/>
                <a:gd name="T3" fmla="*/ 38 h 792"/>
                <a:gd name="T4" fmla="*/ 534 w 796"/>
                <a:gd name="T5" fmla="*/ 18 h 792"/>
                <a:gd name="T6" fmla="*/ 556 w 796"/>
                <a:gd name="T7" fmla="*/ 6 h 792"/>
                <a:gd name="T8" fmla="*/ 687 w 796"/>
                <a:gd name="T9" fmla="*/ 212 h 792"/>
                <a:gd name="T10" fmla="*/ 770 w 796"/>
                <a:gd name="T11" fmla="*/ 410 h 792"/>
                <a:gd name="T12" fmla="*/ 625 w 796"/>
                <a:gd name="T13" fmla="*/ 726 h 792"/>
                <a:gd name="T14" fmla="*/ 290 w 796"/>
                <a:gd name="T15" fmla="*/ 727 h 792"/>
                <a:gd name="T16" fmla="*/ 139 w 796"/>
                <a:gd name="T17" fmla="*/ 564 h 792"/>
                <a:gd name="T18" fmla="*/ 65 w 796"/>
                <a:gd name="T19" fmla="*/ 424 h 792"/>
                <a:gd name="T20" fmla="*/ 0 w 796"/>
                <a:gd name="T21" fmla="*/ 321 h 792"/>
                <a:gd name="T22" fmla="*/ 20 w 796"/>
                <a:gd name="T23" fmla="*/ 307 h 792"/>
                <a:gd name="T24" fmla="*/ 34 w 796"/>
                <a:gd name="T25" fmla="*/ 325 h 792"/>
                <a:gd name="T26" fmla="*/ 168 w 796"/>
                <a:gd name="T27" fmla="*/ 313 h 792"/>
                <a:gd name="T28" fmla="*/ 485 w 796"/>
                <a:gd name="T29" fmla="*/ 125 h 792"/>
                <a:gd name="T30" fmla="*/ 228 w 796"/>
                <a:gd name="T31" fmla="*/ 370 h 792"/>
                <a:gd name="T32" fmla="*/ 147 w 796"/>
                <a:gd name="T33" fmla="*/ 441 h 792"/>
                <a:gd name="T34" fmla="*/ 174 w 796"/>
                <a:gd name="T35" fmla="*/ 564 h 792"/>
                <a:gd name="T36" fmla="*/ 574 w 796"/>
                <a:gd name="T37" fmla="*/ 643 h 792"/>
                <a:gd name="T38" fmla="*/ 665 w 796"/>
                <a:gd name="T39" fmla="*/ 234 h 792"/>
                <a:gd name="T40" fmla="*/ 604 w 796"/>
                <a:gd name="T41" fmla="*/ 158 h 792"/>
                <a:gd name="T42" fmla="*/ 536 w 796"/>
                <a:gd name="T43" fmla="*/ 187 h 792"/>
                <a:gd name="T44" fmla="*/ 228 w 796"/>
                <a:gd name="T45" fmla="*/ 37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 h="792">
                  <a:moveTo>
                    <a:pt x="485" y="125"/>
                  </a:moveTo>
                  <a:cubicBezTo>
                    <a:pt x="543" y="90"/>
                    <a:pt x="558" y="76"/>
                    <a:pt x="543" y="38"/>
                  </a:cubicBezTo>
                  <a:cubicBezTo>
                    <a:pt x="534" y="18"/>
                    <a:pt x="534" y="18"/>
                    <a:pt x="534" y="18"/>
                  </a:cubicBezTo>
                  <a:cubicBezTo>
                    <a:pt x="535" y="9"/>
                    <a:pt x="547" y="0"/>
                    <a:pt x="556" y="6"/>
                  </a:cubicBezTo>
                  <a:cubicBezTo>
                    <a:pt x="602" y="75"/>
                    <a:pt x="644" y="141"/>
                    <a:pt x="687" y="212"/>
                  </a:cubicBezTo>
                  <a:cubicBezTo>
                    <a:pt x="728" y="282"/>
                    <a:pt x="758" y="344"/>
                    <a:pt x="770" y="410"/>
                  </a:cubicBezTo>
                  <a:cubicBezTo>
                    <a:pt x="796" y="547"/>
                    <a:pt x="735" y="660"/>
                    <a:pt x="625" y="726"/>
                  </a:cubicBezTo>
                  <a:cubicBezTo>
                    <a:pt x="519" y="789"/>
                    <a:pt x="398" y="792"/>
                    <a:pt x="290" y="727"/>
                  </a:cubicBezTo>
                  <a:cubicBezTo>
                    <a:pt x="228" y="690"/>
                    <a:pt x="177" y="628"/>
                    <a:pt x="139" y="564"/>
                  </a:cubicBezTo>
                  <a:cubicBezTo>
                    <a:pt x="107" y="511"/>
                    <a:pt x="82" y="453"/>
                    <a:pt x="65" y="424"/>
                  </a:cubicBezTo>
                  <a:cubicBezTo>
                    <a:pt x="44" y="389"/>
                    <a:pt x="25" y="360"/>
                    <a:pt x="0" y="321"/>
                  </a:cubicBezTo>
                  <a:cubicBezTo>
                    <a:pt x="0" y="315"/>
                    <a:pt x="12" y="305"/>
                    <a:pt x="20" y="307"/>
                  </a:cubicBezTo>
                  <a:cubicBezTo>
                    <a:pt x="34" y="325"/>
                    <a:pt x="34" y="325"/>
                    <a:pt x="34" y="325"/>
                  </a:cubicBezTo>
                  <a:cubicBezTo>
                    <a:pt x="70" y="369"/>
                    <a:pt x="81" y="365"/>
                    <a:pt x="168" y="313"/>
                  </a:cubicBezTo>
                  <a:lnTo>
                    <a:pt x="485" y="125"/>
                  </a:lnTo>
                  <a:close/>
                  <a:moveTo>
                    <a:pt x="228" y="370"/>
                  </a:moveTo>
                  <a:cubicBezTo>
                    <a:pt x="184" y="396"/>
                    <a:pt x="158" y="415"/>
                    <a:pt x="147" y="441"/>
                  </a:cubicBezTo>
                  <a:cubicBezTo>
                    <a:pt x="132" y="474"/>
                    <a:pt x="142" y="511"/>
                    <a:pt x="174" y="564"/>
                  </a:cubicBezTo>
                  <a:cubicBezTo>
                    <a:pt x="270" y="726"/>
                    <a:pt x="419" y="735"/>
                    <a:pt x="574" y="643"/>
                  </a:cubicBezTo>
                  <a:cubicBezTo>
                    <a:pt x="666" y="589"/>
                    <a:pt x="794" y="452"/>
                    <a:pt x="665" y="234"/>
                  </a:cubicBezTo>
                  <a:cubicBezTo>
                    <a:pt x="635" y="185"/>
                    <a:pt x="613" y="162"/>
                    <a:pt x="604" y="158"/>
                  </a:cubicBezTo>
                  <a:cubicBezTo>
                    <a:pt x="595" y="154"/>
                    <a:pt x="573" y="165"/>
                    <a:pt x="536" y="187"/>
                  </a:cubicBezTo>
                  <a:lnTo>
                    <a:pt x="228" y="3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9" name="Freeform 257"/>
            <p:cNvSpPr>
              <a:spLocks/>
            </p:cNvSpPr>
            <p:nvPr/>
          </p:nvSpPr>
          <p:spPr bwMode="auto">
            <a:xfrm>
              <a:off x="7616" y="348"/>
              <a:ext cx="88" cy="60"/>
            </a:xfrm>
            <a:custGeom>
              <a:avLst/>
              <a:gdLst>
                <a:gd name="T0" fmla="*/ 493 w 691"/>
                <a:gd name="T1" fmla="*/ 134 h 463"/>
                <a:gd name="T2" fmla="*/ 589 w 691"/>
                <a:gd name="T3" fmla="*/ 35 h 463"/>
                <a:gd name="T4" fmla="*/ 582 w 691"/>
                <a:gd name="T5" fmla="*/ 11 h 463"/>
                <a:gd name="T6" fmla="*/ 605 w 691"/>
                <a:gd name="T7" fmla="*/ 4 h 463"/>
                <a:gd name="T8" fmla="*/ 645 w 691"/>
                <a:gd name="T9" fmla="*/ 120 h 463"/>
                <a:gd name="T10" fmla="*/ 691 w 691"/>
                <a:gd name="T11" fmla="*/ 232 h 463"/>
                <a:gd name="T12" fmla="*/ 668 w 691"/>
                <a:gd name="T13" fmla="*/ 242 h 463"/>
                <a:gd name="T14" fmla="*/ 658 w 691"/>
                <a:gd name="T15" fmla="*/ 220 h 463"/>
                <a:gd name="T16" fmla="*/ 521 w 691"/>
                <a:gd name="T17" fmla="*/ 208 h 463"/>
                <a:gd name="T18" fmla="*/ 198 w 691"/>
                <a:gd name="T19" fmla="*/ 329 h 463"/>
                <a:gd name="T20" fmla="*/ 103 w 691"/>
                <a:gd name="T21" fmla="*/ 428 h 463"/>
                <a:gd name="T22" fmla="*/ 109 w 691"/>
                <a:gd name="T23" fmla="*/ 452 h 463"/>
                <a:gd name="T24" fmla="*/ 85 w 691"/>
                <a:gd name="T25" fmla="*/ 458 h 463"/>
                <a:gd name="T26" fmla="*/ 46 w 691"/>
                <a:gd name="T27" fmla="*/ 345 h 463"/>
                <a:gd name="T28" fmla="*/ 0 w 691"/>
                <a:gd name="T29" fmla="*/ 231 h 463"/>
                <a:gd name="T30" fmla="*/ 22 w 691"/>
                <a:gd name="T31" fmla="*/ 221 h 463"/>
                <a:gd name="T32" fmla="*/ 34 w 691"/>
                <a:gd name="T33" fmla="*/ 243 h 463"/>
                <a:gd name="T34" fmla="*/ 170 w 691"/>
                <a:gd name="T35" fmla="*/ 255 h 463"/>
                <a:gd name="T36" fmla="*/ 493 w 691"/>
                <a:gd name="T37"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1" h="463">
                  <a:moveTo>
                    <a:pt x="493" y="134"/>
                  </a:moveTo>
                  <a:cubicBezTo>
                    <a:pt x="589" y="98"/>
                    <a:pt x="604" y="90"/>
                    <a:pt x="589" y="35"/>
                  </a:cubicBezTo>
                  <a:cubicBezTo>
                    <a:pt x="582" y="11"/>
                    <a:pt x="582" y="11"/>
                    <a:pt x="582" y="11"/>
                  </a:cubicBezTo>
                  <a:cubicBezTo>
                    <a:pt x="583" y="4"/>
                    <a:pt x="601" y="0"/>
                    <a:pt x="605" y="4"/>
                  </a:cubicBezTo>
                  <a:cubicBezTo>
                    <a:pt x="621" y="51"/>
                    <a:pt x="631" y="82"/>
                    <a:pt x="645" y="120"/>
                  </a:cubicBezTo>
                  <a:cubicBezTo>
                    <a:pt x="659" y="156"/>
                    <a:pt x="672" y="187"/>
                    <a:pt x="691" y="232"/>
                  </a:cubicBezTo>
                  <a:cubicBezTo>
                    <a:pt x="690" y="238"/>
                    <a:pt x="674" y="246"/>
                    <a:pt x="668" y="242"/>
                  </a:cubicBezTo>
                  <a:cubicBezTo>
                    <a:pt x="658" y="220"/>
                    <a:pt x="658" y="220"/>
                    <a:pt x="658" y="220"/>
                  </a:cubicBezTo>
                  <a:cubicBezTo>
                    <a:pt x="633" y="168"/>
                    <a:pt x="617" y="172"/>
                    <a:pt x="521" y="208"/>
                  </a:cubicBezTo>
                  <a:cubicBezTo>
                    <a:pt x="198" y="329"/>
                    <a:pt x="198" y="329"/>
                    <a:pt x="198" y="329"/>
                  </a:cubicBezTo>
                  <a:cubicBezTo>
                    <a:pt x="101" y="365"/>
                    <a:pt x="89" y="372"/>
                    <a:pt x="103" y="428"/>
                  </a:cubicBezTo>
                  <a:cubicBezTo>
                    <a:pt x="109" y="452"/>
                    <a:pt x="109" y="452"/>
                    <a:pt x="109" y="452"/>
                  </a:cubicBezTo>
                  <a:cubicBezTo>
                    <a:pt x="107" y="459"/>
                    <a:pt x="90" y="463"/>
                    <a:pt x="85" y="458"/>
                  </a:cubicBezTo>
                  <a:cubicBezTo>
                    <a:pt x="70" y="412"/>
                    <a:pt x="60" y="381"/>
                    <a:pt x="46" y="345"/>
                  </a:cubicBezTo>
                  <a:cubicBezTo>
                    <a:pt x="32" y="306"/>
                    <a:pt x="19" y="276"/>
                    <a:pt x="0" y="231"/>
                  </a:cubicBezTo>
                  <a:cubicBezTo>
                    <a:pt x="1" y="225"/>
                    <a:pt x="15" y="217"/>
                    <a:pt x="22" y="221"/>
                  </a:cubicBezTo>
                  <a:cubicBezTo>
                    <a:pt x="34" y="243"/>
                    <a:pt x="34" y="243"/>
                    <a:pt x="34" y="243"/>
                  </a:cubicBezTo>
                  <a:cubicBezTo>
                    <a:pt x="60" y="294"/>
                    <a:pt x="74" y="291"/>
                    <a:pt x="170" y="255"/>
                  </a:cubicBezTo>
                  <a:lnTo>
                    <a:pt x="493"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0" name="Freeform 258"/>
            <p:cNvSpPr>
              <a:spLocks/>
            </p:cNvSpPr>
            <p:nvPr/>
          </p:nvSpPr>
          <p:spPr bwMode="auto">
            <a:xfrm>
              <a:off x="7639" y="460"/>
              <a:ext cx="87" cy="50"/>
            </a:xfrm>
            <a:custGeom>
              <a:avLst/>
              <a:gdLst>
                <a:gd name="T0" fmla="*/ 6 w 682"/>
                <a:gd name="T1" fmla="*/ 189 h 391"/>
                <a:gd name="T2" fmla="*/ 31 w 682"/>
                <a:gd name="T3" fmla="*/ 36 h 391"/>
                <a:gd name="T4" fmla="*/ 165 w 682"/>
                <a:gd name="T5" fmla="*/ 0 h 391"/>
                <a:gd name="T6" fmla="*/ 170 w 682"/>
                <a:gd name="T7" fmla="*/ 23 h 391"/>
                <a:gd name="T8" fmla="*/ 37 w 682"/>
                <a:gd name="T9" fmla="*/ 200 h 391"/>
                <a:gd name="T10" fmla="*/ 157 w 682"/>
                <a:gd name="T11" fmla="*/ 313 h 391"/>
                <a:gd name="T12" fmla="*/ 287 w 682"/>
                <a:gd name="T13" fmla="*/ 225 h 391"/>
                <a:gd name="T14" fmla="*/ 340 w 682"/>
                <a:gd name="T15" fmla="*/ 128 h 391"/>
                <a:gd name="T16" fmla="*/ 499 w 682"/>
                <a:gd name="T17" fmla="*/ 12 h 391"/>
                <a:gd name="T18" fmla="*/ 680 w 682"/>
                <a:gd name="T19" fmla="*/ 198 h 391"/>
                <a:gd name="T20" fmla="*/ 673 w 682"/>
                <a:gd name="T21" fmla="*/ 289 h 391"/>
                <a:gd name="T22" fmla="*/ 670 w 682"/>
                <a:gd name="T23" fmla="*/ 324 h 391"/>
                <a:gd name="T24" fmla="*/ 553 w 682"/>
                <a:gd name="T25" fmla="*/ 349 h 391"/>
                <a:gd name="T26" fmla="*/ 548 w 682"/>
                <a:gd name="T27" fmla="*/ 325 h 391"/>
                <a:gd name="T28" fmla="*/ 649 w 682"/>
                <a:gd name="T29" fmla="*/ 186 h 391"/>
                <a:gd name="T30" fmla="*/ 533 w 682"/>
                <a:gd name="T31" fmla="*/ 78 h 391"/>
                <a:gd name="T32" fmla="*/ 420 w 682"/>
                <a:gd name="T33" fmla="*/ 169 h 391"/>
                <a:gd name="T34" fmla="*/ 377 w 682"/>
                <a:gd name="T35" fmla="*/ 249 h 391"/>
                <a:gd name="T36" fmla="*/ 199 w 682"/>
                <a:gd name="T37" fmla="*/ 383 h 391"/>
                <a:gd name="T38" fmla="*/ 6 w 682"/>
                <a:gd name="T39" fmla="*/ 18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 h="391">
                  <a:moveTo>
                    <a:pt x="6" y="189"/>
                  </a:moveTo>
                  <a:cubicBezTo>
                    <a:pt x="0" y="108"/>
                    <a:pt x="22" y="55"/>
                    <a:pt x="31" y="36"/>
                  </a:cubicBezTo>
                  <a:cubicBezTo>
                    <a:pt x="52" y="23"/>
                    <a:pt x="120" y="6"/>
                    <a:pt x="165" y="0"/>
                  </a:cubicBezTo>
                  <a:cubicBezTo>
                    <a:pt x="172" y="5"/>
                    <a:pt x="175" y="19"/>
                    <a:pt x="170" y="23"/>
                  </a:cubicBezTo>
                  <a:cubicBezTo>
                    <a:pt x="121" y="41"/>
                    <a:pt x="29" y="88"/>
                    <a:pt x="37" y="200"/>
                  </a:cubicBezTo>
                  <a:cubicBezTo>
                    <a:pt x="43" y="281"/>
                    <a:pt x="98" y="317"/>
                    <a:pt x="157" y="313"/>
                  </a:cubicBezTo>
                  <a:cubicBezTo>
                    <a:pt x="199" y="310"/>
                    <a:pt x="246" y="298"/>
                    <a:pt x="287" y="225"/>
                  </a:cubicBezTo>
                  <a:cubicBezTo>
                    <a:pt x="340" y="128"/>
                    <a:pt x="340" y="128"/>
                    <a:pt x="340" y="128"/>
                  </a:cubicBezTo>
                  <a:cubicBezTo>
                    <a:pt x="369" y="78"/>
                    <a:pt x="420" y="18"/>
                    <a:pt x="499" y="12"/>
                  </a:cubicBezTo>
                  <a:cubicBezTo>
                    <a:pt x="592" y="6"/>
                    <a:pt x="671" y="73"/>
                    <a:pt x="680" y="198"/>
                  </a:cubicBezTo>
                  <a:cubicBezTo>
                    <a:pt x="682" y="228"/>
                    <a:pt x="679" y="264"/>
                    <a:pt x="673" y="289"/>
                  </a:cubicBezTo>
                  <a:cubicBezTo>
                    <a:pt x="671" y="302"/>
                    <a:pt x="669" y="316"/>
                    <a:pt x="670" y="324"/>
                  </a:cubicBezTo>
                  <a:cubicBezTo>
                    <a:pt x="647" y="334"/>
                    <a:pt x="593" y="346"/>
                    <a:pt x="553" y="349"/>
                  </a:cubicBezTo>
                  <a:cubicBezTo>
                    <a:pt x="547" y="346"/>
                    <a:pt x="543" y="330"/>
                    <a:pt x="548" y="325"/>
                  </a:cubicBezTo>
                  <a:cubicBezTo>
                    <a:pt x="594" y="309"/>
                    <a:pt x="655" y="279"/>
                    <a:pt x="649" y="186"/>
                  </a:cubicBezTo>
                  <a:cubicBezTo>
                    <a:pt x="642" y="91"/>
                    <a:pt x="578" y="75"/>
                    <a:pt x="533" y="78"/>
                  </a:cubicBezTo>
                  <a:cubicBezTo>
                    <a:pt x="477" y="82"/>
                    <a:pt x="441" y="131"/>
                    <a:pt x="420" y="169"/>
                  </a:cubicBezTo>
                  <a:cubicBezTo>
                    <a:pt x="377" y="249"/>
                    <a:pt x="377" y="249"/>
                    <a:pt x="377" y="249"/>
                  </a:cubicBezTo>
                  <a:cubicBezTo>
                    <a:pt x="343" y="313"/>
                    <a:pt x="291" y="377"/>
                    <a:pt x="199" y="383"/>
                  </a:cubicBezTo>
                  <a:cubicBezTo>
                    <a:pt x="93" y="391"/>
                    <a:pt x="15" y="315"/>
                    <a:pt x="6" y="1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1" name="Freeform 259"/>
            <p:cNvSpPr>
              <a:spLocks noEditPoints="1"/>
            </p:cNvSpPr>
            <p:nvPr/>
          </p:nvSpPr>
          <p:spPr bwMode="auto">
            <a:xfrm>
              <a:off x="7635" y="509"/>
              <a:ext cx="88" cy="83"/>
            </a:xfrm>
            <a:custGeom>
              <a:avLst/>
              <a:gdLst>
                <a:gd name="T0" fmla="*/ 253 w 689"/>
                <a:gd name="T1" fmla="*/ 444 h 649"/>
                <a:gd name="T2" fmla="*/ 281 w 689"/>
                <a:gd name="T3" fmla="*/ 407 h 649"/>
                <a:gd name="T4" fmla="*/ 299 w 689"/>
                <a:gd name="T5" fmla="*/ 262 h 649"/>
                <a:gd name="T6" fmla="*/ 280 w 689"/>
                <a:gd name="T7" fmla="*/ 222 h 649"/>
                <a:gd name="T8" fmla="*/ 183 w 689"/>
                <a:gd name="T9" fmla="*/ 176 h 649"/>
                <a:gd name="T10" fmla="*/ 105 w 689"/>
                <a:gd name="T11" fmla="*/ 146 h 649"/>
                <a:gd name="T12" fmla="*/ 83 w 689"/>
                <a:gd name="T13" fmla="*/ 171 h 649"/>
                <a:gd name="T14" fmla="*/ 76 w 689"/>
                <a:gd name="T15" fmla="*/ 203 h 649"/>
                <a:gd name="T16" fmla="*/ 52 w 689"/>
                <a:gd name="T17" fmla="*/ 198 h 649"/>
                <a:gd name="T18" fmla="*/ 67 w 689"/>
                <a:gd name="T19" fmla="*/ 98 h 649"/>
                <a:gd name="T20" fmla="*/ 75 w 689"/>
                <a:gd name="T21" fmla="*/ 5 h 649"/>
                <a:gd name="T22" fmla="*/ 99 w 689"/>
                <a:gd name="T23" fmla="*/ 6 h 649"/>
                <a:gd name="T24" fmla="*/ 98 w 689"/>
                <a:gd name="T25" fmla="*/ 38 h 649"/>
                <a:gd name="T26" fmla="*/ 139 w 689"/>
                <a:gd name="T27" fmla="*/ 102 h 649"/>
                <a:gd name="T28" fmla="*/ 344 w 689"/>
                <a:gd name="T29" fmla="*/ 212 h 649"/>
                <a:gd name="T30" fmla="*/ 592 w 689"/>
                <a:gd name="T31" fmla="*/ 341 h 649"/>
                <a:gd name="T32" fmla="*/ 658 w 689"/>
                <a:gd name="T33" fmla="*/ 366 h 649"/>
                <a:gd name="T34" fmla="*/ 689 w 689"/>
                <a:gd name="T35" fmla="*/ 420 h 649"/>
                <a:gd name="T36" fmla="*/ 679 w 689"/>
                <a:gd name="T37" fmla="*/ 434 h 649"/>
                <a:gd name="T38" fmla="*/ 545 w 689"/>
                <a:gd name="T39" fmla="*/ 461 h 649"/>
                <a:gd name="T40" fmla="*/ 142 w 689"/>
                <a:gd name="T41" fmla="*/ 547 h 649"/>
                <a:gd name="T42" fmla="*/ 30 w 689"/>
                <a:gd name="T43" fmla="*/ 617 h 649"/>
                <a:gd name="T44" fmla="*/ 24 w 689"/>
                <a:gd name="T45" fmla="*/ 642 h 649"/>
                <a:gd name="T46" fmla="*/ 0 w 689"/>
                <a:gd name="T47" fmla="*/ 640 h 649"/>
                <a:gd name="T48" fmla="*/ 17 w 689"/>
                <a:gd name="T49" fmla="*/ 523 h 649"/>
                <a:gd name="T50" fmla="*/ 27 w 689"/>
                <a:gd name="T51" fmla="*/ 412 h 649"/>
                <a:gd name="T52" fmla="*/ 51 w 689"/>
                <a:gd name="T53" fmla="*/ 413 h 649"/>
                <a:gd name="T54" fmla="*/ 51 w 689"/>
                <a:gd name="T55" fmla="*/ 441 h 649"/>
                <a:gd name="T56" fmla="*/ 64 w 689"/>
                <a:gd name="T57" fmla="*/ 477 h 649"/>
                <a:gd name="T58" fmla="*/ 117 w 689"/>
                <a:gd name="T59" fmla="*/ 471 h 649"/>
                <a:gd name="T60" fmla="*/ 253 w 689"/>
                <a:gd name="T61" fmla="*/ 444 h 649"/>
                <a:gd name="T62" fmla="*/ 361 w 689"/>
                <a:gd name="T63" fmla="*/ 263 h 649"/>
                <a:gd name="T64" fmla="*/ 335 w 689"/>
                <a:gd name="T65" fmla="*/ 281 h 649"/>
                <a:gd name="T66" fmla="*/ 321 w 689"/>
                <a:gd name="T67" fmla="*/ 399 h 649"/>
                <a:gd name="T68" fmla="*/ 349 w 689"/>
                <a:gd name="T69" fmla="*/ 424 h 649"/>
                <a:gd name="T70" fmla="*/ 512 w 689"/>
                <a:gd name="T71" fmla="*/ 390 h 649"/>
                <a:gd name="T72" fmla="*/ 575 w 689"/>
                <a:gd name="T73" fmla="*/ 375 h 649"/>
                <a:gd name="T74" fmla="*/ 576 w 689"/>
                <a:gd name="T75" fmla="*/ 373 h 649"/>
                <a:gd name="T76" fmla="*/ 521 w 689"/>
                <a:gd name="T77" fmla="*/ 343 h 649"/>
                <a:gd name="T78" fmla="*/ 361 w 689"/>
                <a:gd name="T79" fmla="*/ 26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9" h="649">
                  <a:moveTo>
                    <a:pt x="253" y="444"/>
                  </a:moveTo>
                  <a:cubicBezTo>
                    <a:pt x="275" y="439"/>
                    <a:pt x="278" y="436"/>
                    <a:pt x="281" y="407"/>
                  </a:cubicBezTo>
                  <a:cubicBezTo>
                    <a:pt x="299" y="262"/>
                    <a:pt x="299" y="262"/>
                    <a:pt x="299" y="262"/>
                  </a:cubicBezTo>
                  <a:cubicBezTo>
                    <a:pt x="301" y="237"/>
                    <a:pt x="299" y="231"/>
                    <a:pt x="280" y="222"/>
                  </a:cubicBezTo>
                  <a:cubicBezTo>
                    <a:pt x="183" y="176"/>
                    <a:pt x="183" y="176"/>
                    <a:pt x="183" y="176"/>
                  </a:cubicBezTo>
                  <a:cubicBezTo>
                    <a:pt x="141" y="157"/>
                    <a:pt x="116" y="147"/>
                    <a:pt x="105" y="146"/>
                  </a:cubicBezTo>
                  <a:cubicBezTo>
                    <a:pt x="93" y="144"/>
                    <a:pt x="87" y="149"/>
                    <a:pt x="83" y="171"/>
                  </a:cubicBezTo>
                  <a:cubicBezTo>
                    <a:pt x="76" y="203"/>
                    <a:pt x="76" y="203"/>
                    <a:pt x="76" y="203"/>
                  </a:cubicBezTo>
                  <a:cubicBezTo>
                    <a:pt x="70" y="209"/>
                    <a:pt x="55" y="207"/>
                    <a:pt x="52" y="198"/>
                  </a:cubicBezTo>
                  <a:cubicBezTo>
                    <a:pt x="57" y="173"/>
                    <a:pt x="61" y="143"/>
                    <a:pt x="67" y="98"/>
                  </a:cubicBezTo>
                  <a:cubicBezTo>
                    <a:pt x="71" y="66"/>
                    <a:pt x="73" y="32"/>
                    <a:pt x="75" y="5"/>
                  </a:cubicBezTo>
                  <a:cubicBezTo>
                    <a:pt x="79" y="0"/>
                    <a:pt x="95" y="0"/>
                    <a:pt x="99" y="6"/>
                  </a:cubicBezTo>
                  <a:cubicBezTo>
                    <a:pt x="98" y="38"/>
                    <a:pt x="98" y="38"/>
                    <a:pt x="98" y="38"/>
                  </a:cubicBezTo>
                  <a:cubicBezTo>
                    <a:pt x="98" y="62"/>
                    <a:pt x="106" y="84"/>
                    <a:pt x="139" y="102"/>
                  </a:cubicBezTo>
                  <a:cubicBezTo>
                    <a:pt x="181" y="125"/>
                    <a:pt x="240" y="159"/>
                    <a:pt x="344" y="212"/>
                  </a:cubicBezTo>
                  <a:cubicBezTo>
                    <a:pt x="592" y="341"/>
                    <a:pt x="592" y="341"/>
                    <a:pt x="592" y="341"/>
                  </a:cubicBezTo>
                  <a:cubicBezTo>
                    <a:pt x="625" y="359"/>
                    <a:pt x="643" y="367"/>
                    <a:pt x="658" y="366"/>
                  </a:cubicBezTo>
                  <a:cubicBezTo>
                    <a:pt x="662" y="390"/>
                    <a:pt x="678" y="408"/>
                    <a:pt x="689" y="420"/>
                  </a:cubicBezTo>
                  <a:cubicBezTo>
                    <a:pt x="688" y="426"/>
                    <a:pt x="686" y="432"/>
                    <a:pt x="679" y="434"/>
                  </a:cubicBezTo>
                  <a:cubicBezTo>
                    <a:pt x="635" y="441"/>
                    <a:pt x="589" y="451"/>
                    <a:pt x="545" y="461"/>
                  </a:cubicBezTo>
                  <a:cubicBezTo>
                    <a:pt x="142" y="547"/>
                    <a:pt x="142" y="547"/>
                    <a:pt x="142" y="547"/>
                  </a:cubicBezTo>
                  <a:cubicBezTo>
                    <a:pt x="56" y="565"/>
                    <a:pt x="40" y="576"/>
                    <a:pt x="30" y="617"/>
                  </a:cubicBezTo>
                  <a:cubicBezTo>
                    <a:pt x="24" y="642"/>
                    <a:pt x="24" y="642"/>
                    <a:pt x="24" y="642"/>
                  </a:cubicBezTo>
                  <a:cubicBezTo>
                    <a:pt x="18" y="649"/>
                    <a:pt x="3" y="645"/>
                    <a:pt x="0" y="640"/>
                  </a:cubicBezTo>
                  <a:cubicBezTo>
                    <a:pt x="7" y="600"/>
                    <a:pt x="11" y="567"/>
                    <a:pt x="17" y="523"/>
                  </a:cubicBezTo>
                  <a:cubicBezTo>
                    <a:pt x="22" y="477"/>
                    <a:pt x="25" y="440"/>
                    <a:pt x="27" y="412"/>
                  </a:cubicBezTo>
                  <a:cubicBezTo>
                    <a:pt x="32" y="405"/>
                    <a:pt x="47" y="406"/>
                    <a:pt x="51" y="413"/>
                  </a:cubicBezTo>
                  <a:cubicBezTo>
                    <a:pt x="51" y="441"/>
                    <a:pt x="51" y="441"/>
                    <a:pt x="51" y="441"/>
                  </a:cubicBezTo>
                  <a:cubicBezTo>
                    <a:pt x="50" y="462"/>
                    <a:pt x="55" y="476"/>
                    <a:pt x="64" y="477"/>
                  </a:cubicBezTo>
                  <a:cubicBezTo>
                    <a:pt x="75" y="478"/>
                    <a:pt x="93" y="476"/>
                    <a:pt x="117" y="471"/>
                  </a:cubicBezTo>
                  <a:lnTo>
                    <a:pt x="253" y="444"/>
                  </a:lnTo>
                  <a:close/>
                  <a:moveTo>
                    <a:pt x="361" y="263"/>
                  </a:moveTo>
                  <a:cubicBezTo>
                    <a:pt x="340" y="253"/>
                    <a:pt x="339" y="253"/>
                    <a:pt x="335" y="281"/>
                  </a:cubicBezTo>
                  <a:cubicBezTo>
                    <a:pt x="321" y="399"/>
                    <a:pt x="321" y="399"/>
                    <a:pt x="321" y="399"/>
                  </a:cubicBezTo>
                  <a:cubicBezTo>
                    <a:pt x="318" y="427"/>
                    <a:pt x="322" y="429"/>
                    <a:pt x="349" y="424"/>
                  </a:cubicBezTo>
                  <a:cubicBezTo>
                    <a:pt x="512" y="390"/>
                    <a:pt x="512" y="390"/>
                    <a:pt x="512" y="390"/>
                  </a:cubicBezTo>
                  <a:cubicBezTo>
                    <a:pt x="536" y="385"/>
                    <a:pt x="563" y="380"/>
                    <a:pt x="575" y="375"/>
                  </a:cubicBezTo>
                  <a:cubicBezTo>
                    <a:pt x="576" y="373"/>
                    <a:pt x="576" y="373"/>
                    <a:pt x="576" y="373"/>
                  </a:cubicBezTo>
                  <a:cubicBezTo>
                    <a:pt x="571" y="370"/>
                    <a:pt x="549" y="358"/>
                    <a:pt x="521" y="343"/>
                  </a:cubicBezTo>
                  <a:lnTo>
                    <a:pt x="361" y="2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2" name="Freeform 260"/>
            <p:cNvSpPr>
              <a:spLocks/>
            </p:cNvSpPr>
            <p:nvPr/>
          </p:nvSpPr>
          <p:spPr bwMode="auto">
            <a:xfrm>
              <a:off x="7608" y="588"/>
              <a:ext cx="106" cy="112"/>
            </a:xfrm>
            <a:custGeom>
              <a:avLst/>
              <a:gdLst>
                <a:gd name="T0" fmla="*/ 167 w 832"/>
                <a:gd name="T1" fmla="*/ 628 h 877"/>
                <a:gd name="T2" fmla="*/ 7 w 832"/>
                <a:gd name="T3" fmla="*/ 572 h 877"/>
                <a:gd name="T4" fmla="*/ 4 w 832"/>
                <a:gd name="T5" fmla="*/ 551 h 877"/>
                <a:gd name="T6" fmla="*/ 184 w 832"/>
                <a:gd name="T7" fmla="*/ 486 h 877"/>
                <a:gd name="T8" fmla="*/ 503 w 832"/>
                <a:gd name="T9" fmla="*/ 364 h 877"/>
                <a:gd name="T10" fmla="*/ 665 w 832"/>
                <a:gd name="T11" fmla="*/ 305 h 877"/>
                <a:gd name="T12" fmla="*/ 666 w 832"/>
                <a:gd name="T13" fmla="*/ 303 h 877"/>
                <a:gd name="T14" fmla="*/ 608 w 832"/>
                <a:gd name="T15" fmla="*/ 276 h 877"/>
                <a:gd name="T16" fmla="*/ 410 w 832"/>
                <a:gd name="T17" fmla="*/ 202 h 877"/>
                <a:gd name="T18" fmla="*/ 216 w 832"/>
                <a:gd name="T19" fmla="*/ 148 h 877"/>
                <a:gd name="T20" fmla="*/ 182 w 832"/>
                <a:gd name="T21" fmla="*/ 188 h 877"/>
                <a:gd name="T22" fmla="*/ 168 w 832"/>
                <a:gd name="T23" fmla="*/ 215 h 877"/>
                <a:gd name="T24" fmla="*/ 146 w 832"/>
                <a:gd name="T25" fmla="*/ 205 h 877"/>
                <a:gd name="T26" fmla="*/ 189 w 832"/>
                <a:gd name="T27" fmla="*/ 100 h 877"/>
                <a:gd name="T28" fmla="*/ 221 w 832"/>
                <a:gd name="T29" fmla="*/ 4 h 877"/>
                <a:gd name="T30" fmla="*/ 245 w 832"/>
                <a:gd name="T31" fmla="*/ 11 h 877"/>
                <a:gd name="T32" fmla="*/ 238 w 832"/>
                <a:gd name="T33" fmla="*/ 36 h 877"/>
                <a:gd name="T34" fmla="*/ 242 w 832"/>
                <a:gd name="T35" fmla="*/ 83 h 877"/>
                <a:gd name="T36" fmla="*/ 424 w 832"/>
                <a:gd name="T37" fmla="*/ 165 h 877"/>
                <a:gd name="T38" fmla="*/ 687 w 832"/>
                <a:gd name="T39" fmla="*/ 263 h 877"/>
                <a:gd name="T40" fmla="*/ 760 w 832"/>
                <a:gd name="T41" fmla="*/ 268 h 877"/>
                <a:gd name="T42" fmla="*/ 803 w 832"/>
                <a:gd name="T43" fmla="*/ 220 h 877"/>
                <a:gd name="T44" fmla="*/ 810 w 832"/>
                <a:gd name="T45" fmla="*/ 205 h 877"/>
                <a:gd name="T46" fmla="*/ 832 w 832"/>
                <a:gd name="T47" fmla="*/ 215 h 877"/>
                <a:gd name="T48" fmla="*/ 791 w 832"/>
                <a:gd name="T49" fmla="*/ 317 h 877"/>
                <a:gd name="T50" fmla="*/ 778 w 832"/>
                <a:gd name="T51" fmla="*/ 360 h 877"/>
                <a:gd name="T52" fmla="*/ 520 w 832"/>
                <a:gd name="T53" fmla="*/ 440 h 877"/>
                <a:gd name="T54" fmla="*/ 388 w 832"/>
                <a:gd name="T55" fmla="*/ 491 h 877"/>
                <a:gd name="T56" fmla="*/ 168 w 832"/>
                <a:gd name="T57" fmla="*/ 580 h 877"/>
                <a:gd name="T58" fmla="*/ 167 w 832"/>
                <a:gd name="T59" fmla="*/ 582 h 877"/>
                <a:gd name="T60" fmla="*/ 204 w 832"/>
                <a:gd name="T61" fmla="*/ 599 h 877"/>
                <a:gd name="T62" fmla="*/ 398 w 832"/>
                <a:gd name="T63" fmla="*/ 672 h 877"/>
                <a:gd name="T64" fmla="*/ 593 w 832"/>
                <a:gd name="T65" fmla="*/ 724 h 877"/>
                <a:gd name="T66" fmla="*/ 632 w 832"/>
                <a:gd name="T67" fmla="*/ 675 h 877"/>
                <a:gd name="T68" fmla="*/ 640 w 832"/>
                <a:gd name="T69" fmla="*/ 660 h 877"/>
                <a:gd name="T70" fmla="*/ 662 w 832"/>
                <a:gd name="T71" fmla="*/ 670 h 877"/>
                <a:gd name="T72" fmla="*/ 619 w 832"/>
                <a:gd name="T73" fmla="*/ 777 h 877"/>
                <a:gd name="T74" fmla="*/ 587 w 832"/>
                <a:gd name="T75" fmla="*/ 871 h 877"/>
                <a:gd name="T76" fmla="*/ 563 w 832"/>
                <a:gd name="T77" fmla="*/ 865 h 877"/>
                <a:gd name="T78" fmla="*/ 566 w 832"/>
                <a:gd name="T79" fmla="*/ 851 h 877"/>
                <a:gd name="T80" fmla="*/ 566 w 832"/>
                <a:gd name="T81" fmla="*/ 793 h 877"/>
                <a:gd name="T82" fmla="*/ 384 w 832"/>
                <a:gd name="T83" fmla="*/ 710 h 877"/>
                <a:gd name="T84" fmla="*/ 167 w 832"/>
                <a:gd name="T85" fmla="*/ 62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2" h="877">
                  <a:moveTo>
                    <a:pt x="167" y="628"/>
                  </a:moveTo>
                  <a:cubicBezTo>
                    <a:pt x="140" y="618"/>
                    <a:pt x="32" y="578"/>
                    <a:pt x="7" y="572"/>
                  </a:cubicBezTo>
                  <a:cubicBezTo>
                    <a:pt x="2" y="568"/>
                    <a:pt x="0" y="561"/>
                    <a:pt x="4" y="551"/>
                  </a:cubicBezTo>
                  <a:cubicBezTo>
                    <a:pt x="23" y="545"/>
                    <a:pt x="65" y="531"/>
                    <a:pt x="184" y="486"/>
                  </a:cubicBezTo>
                  <a:cubicBezTo>
                    <a:pt x="503" y="364"/>
                    <a:pt x="503" y="364"/>
                    <a:pt x="503" y="364"/>
                  </a:cubicBezTo>
                  <a:cubicBezTo>
                    <a:pt x="541" y="350"/>
                    <a:pt x="638" y="316"/>
                    <a:pt x="665" y="305"/>
                  </a:cubicBezTo>
                  <a:cubicBezTo>
                    <a:pt x="666" y="303"/>
                    <a:pt x="666" y="303"/>
                    <a:pt x="666" y="303"/>
                  </a:cubicBezTo>
                  <a:cubicBezTo>
                    <a:pt x="656" y="295"/>
                    <a:pt x="636" y="287"/>
                    <a:pt x="608" y="276"/>
                  </a:cubicBezTo>
                  <a:cubicBezTo>
                    <a:pt x="410" y="202"/>
                    <a:pt x="410" y="202"/>
                    <a:pt x="410" y="202"/>
                  </a:cubicBezTo>
                  <a:cubicBezTo>
                    <a:pt x="368" y="186"/>
                    <a:pt x="249" y="144"/>
                    <a:pt x="216" y="148"/>
                  </a:cubicBezTo>
                  <a:cubicBezTo>
                    <a:pt x="204" y="151"/>
                    <a:pt x="192" y="166"/>
                    <a:pt x="182" y="188"/>
                  </a:cubicBezTo>
                  <a:cubicBezTo>
                    <a:pt x="168" y="215"/>
                    <a:pt x="168" y="215"/>
                    <a:pt x="168" y="215"/>
                  </a:cubicBezTo>
                  <a:cubicBezTo>
                    <a:pt x="159" y="218"/>
                    <a:pt x="148" y="213"/>
                    <a:pt x="146" y="205"/>
                  </a:cubicBezTo>
                  <a:cubicBezTo>
                    <a:pt x="163" y="165"/>
                    <a:pt x="176" y="133"/>
                    <a:pt x="189" y="100"/>
                  </a:cubicBezTo>
                  <a:cubicBezTo>
                    <a:pt x="203" y="61"/>
                    <a:pt x="211" y="37"/>
                    <a:pt x="221" y="4"/>
                  </a:cubicBezTo>
                  <a:cubicBezTo>
                    <a:pt x="228" y="0"/>
                    <a:pt x="241" y="3"/>
                    <a:pt x="245" y="11"/>
                  </a:cubicBezTo>
                  <a:cubicBezTo>
                    <a:pt x="238" y="36"/>
                    <a:pt x="238" y="36"/>
                    <a:pt x="238" y="36"/>
                  </a:cubicBezTo>
                  <a:cubicBezTo>
                    <a:pt x="232" y="58"/>
                    <a:pt x="233" y="75"/>
                    <a:pt x="242" y="83"/>
                  </a:cubicBezTo>
                  <a:cubicBezTo>
                    <a:pt x="270" y="108"/>
                    <a:pt x="381" y="149"/>
                    <a:pt x="424" y="165"/>
                  </a:cubicBezTo>
                  <a:cubicBezTo>
                    <a:pt x="687" y="263"/>
                    <a:pt x="687" y="263"/>
                    <a:pt x="687" y="263"/>
                  </a:cubicBezTo>
                  <a:cubicBezTo>
                    <a:pt x="712" y="273"/>
                    <a:pt x="732" y="279"/>
                    <a:pt x="760" y="268"/>
                  </a:cubicBezTo>
                  <a:cubicBezTo>
                    <a:pt x="777" y="260"/>
                    <a:pt x="792" y="240"/>
                    <a:pt x="803" y="220"/>
                  </a:cubicBezTo>
                  <a:cubicBezTo>
                    <a:pt x="810" y="205"/>
                    <a:pt x="810" y="205"/>
                    <a:pt x="810" y="205"/>
                  </a:cubicBezTo>
                  <a:cubicBezTo>
                    <a:pt x="818" y="201"/>
                    <a:pt x="831" y="206"/>
                    <a:pt x="832" y="215"/>
                  </a:cubicBezTo>
                  <a:cubicBezTo>
                    <a:pt x="816" y="252"/>
                    <a:pt x="797" y="300"/>
                    <a:pt x="791" y="317"/>
                  </a:cubicBezTo>
                  <a:cubicBezTo>
                    <a:pt x="786" y="331"/>
                    <a:pt x="781" y="347"/>
                    <a:pt x="778" y="360"/>
                  </a:cubicBezTo>
                  <a:cubicBezTo>
                    <a:pt x="725" y="360"/>
                    <a:pt x="565" y="424"/>
                    <a:pt x="520" y="440"/>
                  </a:cubicBezTo>
                  <a:cubicBezTo>
                    <a:pt x="388" y="491"/>
                    <a:pt x="388" y="491"/>
                    <a:pt x="388" y="491"/>
                  </a:cubicBezTo>
                  <a:cubicBezTo>
                    <a:pt x="294" y="527"/>
                    <a:pt x="227" y="554"/>
                    <a:pt x="168" y="580"/>
                  </a:cubicBezTo>
                  <a:cubicBezTo>
                    <a:pt x="167" y="582"/>
                    <a:pt x="167" y="582"/>
                    <a:pt x="167" y="582"/>
                  </a:cubicBezTo>
                  <a:cubicBezTo>
                    <a:pt x="170" y="587"/>
                    <a:pt x="185" y="592"/>
                    <a:pt x="204" y="599"/>
                  </a:cubicBezTo>
                  <a:cubicBezTo>
                    <a:pt x="398" y="672"/>
                    <a:pt x="398" y="672"/>
                    <a:pt x="398" y="672"/>
                  </a:cubicBezTo>
                  <a:cubicBezTo>
                    <a:pt x="441" y="688"/>
                    <a:pt x="559" y="732"/>
                    <a:pt x="593" y="724"/>
                  </a:cubicBezTo>
                  <a:cubicBezTo>
                    <a:pt x="603" y="722"/>
                    <a:pt x="614" y="710"/>
                    <a:pt x="632" y="675"/>
                  </a:cubicBezTo>
                  <a:cubicBezTo>
                    <a:pt x="640" y="660"/>
                    <a:pt x="640" y="660"/>
                    <a:pt x="640" y="660"/>
                  </a:cubicBezTo>
                  <a:cubicBezTo>
                    <a:pt x="648" y="656"/>
                    <a:pt x="662" y="662"/>
                    <a:pt x="662" y="670"/>
                  </a:cubicBezTo>
                  <a:cubicBezTo>
                    <a:pt x="644" y="712"/>
                    <a:pt x="632" y="742"/>
                    <a:pt x="619" y="777"/>
                  </a:cubicBezTo>
                  <a:cubicBezTo>
                    <a:pt x="604" y="816"/>
                    <a:pt x="597" y="840"/>
                    <a:pt x="587" y="871"/>
                  </a:cubicBezTo>
                  <a:cubicBezTo>
                    <a:pt x="579" y="877"/>
                    <a:pt x="567" y="872"/>
                    <a:pt x="563" y="865"/>
                  </a:cubicBezTo>
                  <a:cubicBezTo>
                    <a:pt x="566" y="851"/>
                    <a:pt x="566" y="851"/>
                    <a:pt x="566" y="851"/>
                  </a:cubicBezTo>
                  <a:cubicBezTo>
                    <a:pt x="573" y="821"/>
                    <a:pt x="572" y="800"/>
                    <a:pt x="566" y="793"/>
                  </a:cubicBezTo>
                  <a:cubicBezTo>
                    <a:pt x="539" y="766"/>
                    <a:pt x="426" y="725"/>
                    <a:pt x="384" y="710"/>
                  </a:cubicBezTo>
                  <a:lnTo>
                    <a:pt x="167" y="6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3" name="Freeform 261"/>
            <p:cNvSpPr>
              <a:spLocks/>
            </p:cNvSpPr>
            <p:nvPr/>
          </p:nvSpPr>
          <p:spPr bwMode="auto">
            <a:xfrm>
              <a:off x="7585" y="672"/>
              <a:ext cx="87" cy="70"/>
            </a:xfrm>
            <a:custGeom>
              <a:avLst/>
              <a:gdLst>
                <a:gd name="T0" fmla="*/ 508 w 679"/>
                <a:gd name="T1" fmla="*/ 331 h 550"/>
                <a:gd name="T2" fmla="*/ 645 w 679"/>
                <a:gd name="T3" fmla="*/ 345 h 550"/>
                <a:gd name="T4" fmla="*/ 659 w 679"/>
                <a:gd name="T5" fmla="*/ 325 h 550"/>
                <a:gd name="T6" fmla="*/ 679 w 679"/>
                <a:gd name="T7" fmla="*/ 339 h 550"/>
                <a:gd name="T8" fmla="*/ 613 w 679"/>
                <a:gd name="T9" fmla="*/ 442 h 550"/>
                <a:gd name="T10" fmla="*/ 552 w 679"/>
                <a:gd name="T11" fmla="*/ 546 h 550"/>
                <a:gd name="T12" fmla="*/ 531 w 679"/>
                <a:gd name="T13" fmla="*/ 536 h 550"/>
                <a:gd name="T14" fmla="*/ 542 w 679"/>
                <a:gd name="T15" fmla="*/ 514 h 550"/>
                <a:gd name="T16" fmla="*/ 466 w 679"/>
                <a:gd name="T17" fmla="*/ 399 h 550"/>
                <a:gd name="T18" fmla="*/ 172 w 679"/>
                <a:gd name="T19" fmla="*/ 219 h 550"/>
                <a:gd name="T20" fmla="*/ 36 w 679"/>
                <a:gd name="T21" fmla="*/ 205 h 550"/>
                <a:gd name="T22" fmla="*/ 21 w 679"/>
                <a:gd name="T23" fmla="*/ 224 h 550"/>
                <a:gd name="T24" fmla="*/ 1 w 679"/>
                <a:gd name="T25" fmla="*/ 210 h 550"/>
                <a:gd name="T26" fmla="*/ 66 w 679"/>
                <a:gd name="T27" fmla="*/ 109 h 550"/>
                <a:gd name="T28" fmla="*/ 127 w 679"/>
                <a:gd name="T29" fmla="*/ 3 h 550"/>
                <a:gd name="T30" fmla="*/ 149 w 679"/>
                <a:gd name="T31" fmla="*/ 14 h 550"/>
                <a:gd name="T32" fmla="*/ 139 w 679"/>
                <a:gd name="T33" fmla="*/ 36 h 550"/>
                <a:gd name="T34" fmla="*/ 213 w 679"/>
                <a:gd name="T35" fmla="*/ 151 h 550"/>
                <a:gd name="T36" fmla="*/ 508 w 679"/>
                <a:gd name="T37" fmla="*/ 33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9" h="550">
                  <a:moveTo>
                    <a:pt x="508" y="331"/>
                  </a:moveTo>
                  <a:cubicBezTo>
                    <a:pt x="596" y="384"/>
                    <a:pt x="611" y="391"/>
                    <a:pt x="645" y="345"/>
                  </a:cubicBezTo>
                  <a:cubicBezTo>
                    <a:pt x="659" y="325"/>
                    <a:pt x="659" y="325"/>
                    <a:pt x="659" y="325"/>
                  </a:cubicBezTo>
                  <a:cubicBezTo>
                    <a:pt x="666" y="322"/>
                    <a:pt x="679" y="333"/>
                    <a:pt x="679" y="339"/>
                  </a:cubicBezTo>
                  <a:cubicBezTo>
                    <a:pt x="652" y="380"/>
                    <a:pt x="634" y="407"/>
                    <a:pt x="613" y="442"/>
                  </a:cubicBezTo>
                  <a:cubicBezTo>
                    <a:pt x="592" y="475"/>
                    <a:pt x="576" y="504"/>
                    <a:pt x="552" y="546"/>
                  </a:cubicBezTo>
                  <a:cubicBezTo>
                    <a:pt x="547" y="550"/>
                    <a:pt x="531" y="543"/>
                    <a:pt x="531" y="536"/>
                  </a:cubicBezTo>
                  <a:cubicBezTo>
                    <a:pt x="542" y="514"/>
                    <a:pt x="542" y="514"/>
                    <a:pt x="542" y="514"/>
                  </a:cubicBezTo>
                  <a:cubicBezTo>
                    <a:pt x="567" y="462"/>
                    <a:pt x="554" y="452"/>
                    <a:pt x="466" y="399"/>
                  </a:cubicBezTo>
                  <a:cubicBezTo>
                    <a:pt x="172" y="219"/>
                    <a:pt x="172" y="219"/>
                    <a:pt x="172" y="219"/>
                  </a:cubicBezTo>
                  <a:cubicBezTo>
                    <a:pt x="84" y="165"/>
                    <a:pt x="71" y="160"/>
                    <a:pt x="36" y="205"/>
                  </a:cubicBezTo>
                  <a:cubicBezTo>
                    <a:pt x="21" y="224"/>
                    <a:pt x="21" y="224"/>
                    <a:pt x="21" y="224"/>
                  </a:cubicBezTo>
                  <a:cubicBezTo>
                    <a:pt x="14" y="227"/>
                    <a:pt x="0" y="217"/>
                    <a:pt x="1" y="210"/>
                  </a:cubicBezTo>
                  <a:cubicBezTo>
                    <a:pt x="28" y="170"/>
                    <a:pt x="46" y="142"/>
                    <a:pt x="66" y="109"/>
                  </a:cubicBezTo>
                  <a:cubicBezTo>
                    <a:pt x="87" y="74"/>
                    <a:pt x="104" y="46"/>
                    <a:pt x="127" y="3"/>
                  </a:cubicBezTo>
                  <a:cubicBezTo>
                    <a:pt x="133" y="0"/>
                    <a:pt x="147" y="6"/>
                    <a:pt x="149" y="14"/>
                  </a:cubicBezTo>
                  <a:cubicBezTo>
                    <a:pt x="139" y="36"/>
                    <a:pt x="139" y="36"/>
                    <a:pt x="139" y="36"/>
                  </a:cubicBezTo>
                  <a:cubicBezTo>
                    <a:pt x="115" y="89"/>
                    <a:pt x="125" y="97"/>
                    <a:pt x="213" y="151"/>
                  </a:cubicBezTo>
                  <a:lnTo>
                    <a:pt x="508" y="3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4" name="Freeform 262"/>
            <p:cNvSpPr>
              <a:spLocks/>
            </p:cNvSpPr>
            <p:nvPr/>
          </p:nvSpPr>
          <p:spPr bwMode="auto">
            <a:xfrm>
              <a:off x="7549" y="718"/>
              <a:ext cx="99" cy="100"/>
            </a:xfrm>
            <a:custGeom>
              <a:avLst/>
              <a:gdLst>
                <a:gd name="T0" fmla="*/ 171 w 773"/>
                <a:gd name="T1" fmla="*/ 232 h 780"/>
                <a:gd name="T2" fmla="*/ 41 w 773"/>
                <a:gd name="T3" fmla="*/ 196 h 780"/>
                <a:gd name="T4" fmla="*/ 19 w 773"/>
                <a:gd name="T5" fmla="*/ 218 h 780"/>
                <a:gd name="T6" fmla="*/ 2 w 773"/>
                <a:gd name="T7" fmla="*/ 200 h 780"/>
                <a:gd name="T8" fmla="*/ 88 w 773"/>
                <a:gd name="T9" fmla="*/ 106 h 780"/>
                <a:gd name="T10" fmla="*/ 174 w 773"/>
                <a:gd name="T11" fmla="*/ 3 h 780"/>
                <a:gd name="T12" fmla="*/ 192 w 773"/>
                <a:gd name="T13" fmla="*/ 19 h 780"/>
                <a:gd name="T14" fmla="*/ 171 w 773"/>
                <a:gd name="T15" fmla="*/ 47 h 780"/>
                <a:gd name="T16" fmla="*/ 223 w 773"/>
                <a:gd name="T17" fmla="*/ 172 h 780"/>
                <a:gd name="T18" fmla="*/ 550 w 773"/>
                <a:gd name="T19" fmla="*/ 457 h 780"/>
                <a:gd name="T20" fmla="*/ 593 w 773"/>
                <a:gd name="T21" fmla="*/ 455 h 780"/>
                <a:gd name="T22" fmla="*/ 628 w 773"/>
                <a:gd name="T23" fmla="*/ 415 h 780"/>
                <a:gd name="T24" fmla="*/ 688 w 773"/>
                <a:gd name="T25" fmla="*/ 309 h 780"/>
                <a:gd name="T26" fmla="*/ 666 w 773"/>
                <a:gd name="T27" fmla="*/ 232 h 780"/>
                <a:gd name="T28" fmla="*/ 688 w 773"/>
                <a:gd name="T29" fmla="*/ 217 h 780"/>
                <a:gd name="T30" fmla="*/ 773 w 773"/>
                <a:gd name="T31" fmla="*/ 340 h 780"/>
                <a:gd name="T32" fmla="*/ 760 w 773"/>
                <a:gd name="T33" fmla="*/ 354 h 780"/>
                <a:gd name="T34" fmla="*/ 684 w 773"/>
                <a:gd name="T35" fmla="*/ 396 h 780"/>
                <a:gd name="T36" fmla="*/ 426 w 773"/>
                <a:gd name="T37" fmla="*/ 693 h 780"/>
                <a:gd name="T38" fmla="*/ 396 w 773"/>
                <a:gd name="T39" fmla="*/ 768 h 780"/>
                <a:gd name="T40" fmla="*/ 383 w 773"/>
                <a:gd name="T41" fmla="*/ 779 h 780"/>
                <a:gd name="T42" fmla="*/ 281 w 773"/>
                <a:gd name="T43" fmla="*/ 671 h 780"/>
                <a:gd name="T44" fmla="*/ 296 w 773"/>
                <a:gd name="T45" fmla="*/ 651 h 780"/>
                <a:gd name="T46" fmla="*/ 366 w 773"/>
                <a:gd name="T47" fmla="*/ 679 h 780"/>
                <a:gd name="T48" fmla="*/ 458 w 773"/>
                <a:gd name="T49" fmla="*/ 610 h 780"/>
                <a:gd name="T50" fmla="*/ 503 w 773"/>
                <a:gd name="T51" fmla="*/ 558 h 780"/>
                <a:gd name="T52" fmla="*/ 497 w 773"/>
                <a:gd name="T53" fmla="*/ 515 h 780"/>
                <a:gd name="T54" fmla="*/ 171 w 773"/>
                <a:gd name="T55" fmla="*/ 232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3" h="780">
                  <a:moveTo>
                    <a:pt x="171" y="232"/>
                  </a:moveTo>
                  <a:cubicBezTo>
                    <a:pt x="94" y="165"/>
                    <a:pt x="83" y="157"/>
                    <a:pt x="41" y="196"/>
                  </a:cubicBezTo>
                  <a:cubicBezTo>
                    <a:pt x="19" y="218"/>
                    <a:pt x="19" y="218"/>
                    <a:pt x="19" y="218"/>
                  </a:cubicBezTo>
                  <a:cubicBezTo>
                    <a:pt x="12" y="220"/>
                    <a:pt x="0" y="206"/>
                    <a:pt x="2" y="200"/>
                  </a:cubicBezTo>
                  <a:cubicBezTo>
                    <a:pt x="40" y="160"/>
                    <a:pt x="62" y="136"/>
                    <a:pt x="88" y="106"/>
                  </a:cubicBezTo>
                  <a:cubicBezTo>
                    <a:pt x="113" y="77"/>
                    <a:pt x="134" y="51"/>
                    <a:pt x="174" y="3"/>
                  </a:cubicBezTo>
                  <a:cubicBezTo>
                    <a:pt x="180" y="0"/>
                    <a:pt x="193" y="9"/>
                    <a:pt x="192" y="19"/>
                  </a:cubicBezTo>
                  <a:cubicBezTo>
                    <a:pt x="171" y="47"/>
                    <a:pt x="171" y="47"/>
                    <a:pt x="171" y="47"/>
                  </a:cubicBezTo>
                  <a:cubicBezTo>
                    <a:pt x="139" y="92"/>
                    <a:pt x="146" y="105"/>
                    <a:pt x="223" y="172"/>
                  </a:cubicBezTo>
                  <a:cubicBezTo>
                    <a:pt x="550" y="457"/>
                    <a:pt x="550" y="457"/>
                    <a:pt x="550" y="457"/>
                  </a:cubicBezTo>
                  <a:cubicBezTo>
                    <a:pt x="573" y="476"/>
                    <a:pt x="574" y="477"/>
                    <a:pt x="593" y="455"/>
                  </a:cubicBezTo>
                  <a:cubicBezTo>
                    <a:pt x="628" y="415"/>
                    <a:pt x="628" y="415"/>
                    <a:pt x="628" y="415"/>
                  </a:cubicBezTo>
                  <a:cubicBezTo>
                    <a:pt x="655" y="383"/>
                    <a:pt x="689" y="342"/>
                    <a:pt x="688" y="309"/>
                  </a:cubicBezTo>
                  <a:cubicBezTo>
                    <a:pt x="687" y="277"/>
                    <a:pt x="677" y="256"/>
                    <a:pt x="666" y="232"/>
                  </a:cubicBezTo>
                  <a:cubicBezTo>
                    <a:pt x="667" y="222"/>
                    <a:pt x="680" y="215"/>
                    <a:pt x="688" y="217"/>
                  </a:cubicBezTo>
                  <a:cubicBezTo>
                    <a:pt x="710" y="257"/>
                    <a:pt x="748" y="309"/>
                    <a:pt x="773" y="340"/>
                  </a:cubicBezTo>
                  <a:cubicBezTo>
                    <a:pt x="772" y="343"/>
                    <a:pt x="764" y="354"/>
                    <a:pt x="760" y="354"/>
                  </a:cubicBezTo>
                  <a:cubicBezTo>
                    <a:pt x="733" y="338"/>
                    <a:pt x="713" y="363"/>
                    <a:pt x="684" y="396"/>
                  </a:cubicBezTo>
                  <a:cubicBezTo>
                    <a:pt x="426" y="693"/>
                    <a:pt x="426" y="693"/>
                    <a:pt x="426" y="693"/>
                  </a:cubicBezTo>
                  <a:cubicBezTo>
                    <a:pt x="391" y="732"/>
                    <a:pt x="387" y="740"/>
                    <a:pt x="396" y="768"/>
                  </a:cubicBezTo>
                  <a:cubicBezTo>
                    <a:pt x="395" y="773"/>
                    <a:pt x="387" y="780"/>
                    <a:pt x="383" y="779"/>
                  </a:cubicBezTo>
                  <a:cubicBezTo>
                    <a:pt x="360" y="745"/>
                    <a:pt x="305" y="688"/>
                    <a:pt x="281" y="671"/>
                  </a:cubicBezTo>
                  <a:cubicBezTo>
                    <a:pt x="278" y="663"/>
                    <a:pt x="289" y="651"/>
                    <a:pt x="296" y="651"/>
                  </a:cubicBezTo>
                  <a:cubicBezTo>
                    <a:pt x="316" y="665"/>
                    <a:pt x="348" y="683"/>
                    <a:pt x="366" y="679"/>
                  </a:cubicBezTo>
                  <a:cubicBezTo>
                    <a:pt x="393" y="673"/>
                    <a:pt x="423" y="650"/>
                    <a:pt x="458" y="610"/>
                  </a:cubicBezTo>
                  <a:cubicBezTo>
                    <a:pt x="503" y="558"/>
                    <a:pt x="503" y="558"/>
                    <a:pt x="503" y="558"/>
                  </a:cubicBezTo>
                  <a:cubicBezTo>
                    <a:pt x="522" y="536"/>
                    <a:pt x="521" y="536"/>
                    <a:pt x="497" y="515"/>
                  </a:cubicBezTo>
                  <a:lnTo>
                    <a:pt x="171" y="2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5" name="Freeform 263"/>
            <p:cNvSpPr>
              <a:spLocks noEditPoints="1"/>
            </p:cNvSpPr>
            <p:nvPr/>
          </p:nvSpPr>
          <p:spPr bwMode="auto">
            <a:xfrm>
              <a:off x="7473" y="757"/>
              <a:ext cx="111" cy="98"/>
            </a:xfrm>
            <a:custGeom>
              <a:avLst/>
              <a:gdLst>
                <a:gd name="T0" fmla="*/ 317 w 865"/>
                <a:gd name="T1" fmla="*/ 431 h 772"/>
                <a:gd name="T2" fmla="*/ 364 w 865"/>
                <a:gd name="T3" fmla="*/ 426 h 772"/>
                <a:gd name="T4" fmla="*/ 481 w 865"/>
                <a:gd name="T5" fmla="*/ 339 h 772"/>
                <a:gd name="T6" fmla="*/ 497 w 865"/>
                <a:gd name="T7" fmla="*/ 298 h 772"/>
                <a:gd name="T8" fmla="*/ 464 w 865"/>
                <a:gd name="T9" fmla="*/ 196 h 772"/>
                <a:gd name="T10" fmla="*/ 433 w 865"/>
                <a:gd name="T11" fmla="*/ 119 h 772"/>
                <a:gd name="T12" fmla="*/ 399 w 865"/>
                <a:gd name="T13" fmla="*/ 120 h 772"/>
                <a:gd name="T14" fmla="*/ 371 w 865"/>
                <a:gd name="T15" fmla="*/ 137 h 772"/>
                <a:gd name="T16" fmla="*/ 359 w 865"/>
                <a:gd name="T17" fmla="*/ 116 h 772"/>
                <a:gd name="T18" fmla="*/ 441 w 865"/>
                <a:gd name="T19" fmla="*/ 59 h 772"/>
                <a:gd name="T20" fmla="*/ 514 w 865"/>
                <a:gd name="T21" fmla="*/ 1 h 772"/>
                <a:gd name="T22" fmla="*/ 530 w 865"/>
                <a:gd name="T23" fmla="*/ 19 h 772"/>
                <a:gd name="T24" fmla="*/ 506 w 865"/>
                <a:gd name="T25" fmla="*/ 41 h 772"/>
                <a:gd name="T26" fmla="*/ 488 w 865"/>
                <a:gd name="T27" fmla="*/ 113 h 772"/>
                <a:gd name="T28" fmla="*/ 548 w 865"/>
                <a:gd name="T29" fmla="*/ 338 h 772"/>
                <a:gd name="T30" fmla="*/ 625 w 865"/>
                <a:gd name="T31" fmla="*/ 607 h 772"/>
                <a:gd name="T32" fmla="*/ 653 w 865"/>
                <a:gd name="T33" fmla="*/ 672 h 772"/>
                <a:gd name="T34" fmla="*/ 634 w 865"/>
                <a:gd name="T35" fmla="*/ 732 h 772"/>
                <a:gd name="T36" fmla="*/ 617 w 865"/>
                <a:gd name="T37" fmla="*/ 734 h 772"/>
                <a:gd name="T38" fmla="*/ 505 w 865"/>
                <a:gd name="T39" fmla="*/ 655 h 772"/>
                <a:gd name="T40" fmla="*/ 166 w 865"/>
                <a:gd name="T41" fmla="*/ 421 h 772"/>
                <a:gd name="T42" fmla="*/ 39 w 865"/>
                <a:gd name="T43" fmla="*/ 388 h 772"/>
                <a:gd name="T44" fmla="*/ 16 w 865"/>
                <a:gd name="T45" fmla="*/ 401 h 772"/>
                <a:gd name="T46" fmla="*/ 1 w 865"/>
                <a:gd name="T47" fmla="*/ 381 h 772"/>
                <a:gd name="T48" fmla="*/ 98 w 865"/>
                <a:gd name="T49" fmla="*/ 314 h 772"/>
                <a:gd name="T50" fmla="*/ 185 w 865"/>
                <a:gd name="T51" fmla="*/ 245 h 772"/>
                <a:gd name="T52" fmla="*/ 201 w 865"/>
                <a:gd name="T53" fmla="*/ 263 h 772"/>
                <a:gd name="T54" fmla="*/ 181 w 865"/>
                <a:gd name="T55" fmla="*/ 282 h 772"/>
                <a:gd name="T56" fmla="*/ 164 w 865"/>
                <a:gd name="T57" fmla="*/ 316 h 772"/>
                <a:gd name="T58" fmla="*/ 204 w 865"/>
                <a:gd name="T59" fmla="*/ 350 h 772"/>
                <a:gd name="T60" fmla="*/ 317 w 865"/>
                <a:gd name="T61" fmla="*/ 431 h 772"/>
                <a:gd name="T62" fmla="*/ 523 w 865"/>
                <a:gd name="T63" fmla="*/ 386 h 772"/>
                <a:gd name="T64" fmla="*/ 493 w 865"/>
                <a:gd name="T65" fmla="*/ 379 h 772"/>
                <a:gd name="T66" fmla="*/ 397 w 865"/>
                <a:gd name="T67" fmla="*/ 450 h 772"/>
                <a:gd name="T68" fmla="*/ 398 w 865"/>
                <a:gd name="T69" fmla="*/ 487 h 772"/>
                <a:gd name="T70" fmla="*/ 534 w 865"/>
                <a:gd name="T71" fmla="*/ 583 h 772"/>
                <a:gd name="T72" fmla="*/ 589 w 865"/>
                <a:gd name="T73" fmla="*/ 619 h 772"/>
                <a:gd name="T74" fmla="*/ 590 w 865"/>
                <a:gd name="T75" fmla="*/ 617 h 772"/>
                <a:gd name="T76" fmla="*/ 575 w 865"/>
                <a:gd name="T77" fmla="*/ 558 h 772"/>
                <a:gd name="T78" fmla="*/ 523 w 865"/>
                <a:gd name="T79" fmla="*/ 386 h 772"/>
                <a:gd name="T80" fmla="*/ 821 w 865"/>
                <a:gd name="T81" fmla="*/ 707 h 772"/>
                <a:gd name="T82" fmla="*/ 851 w 865"/>
                <a:gd name="T83" fmla="*/ 705 h 772"/>
                <a:gd name="T84" fmla="*/ 863 w 865"/>
                <a:gd name="T85" fmla="*/ 734 h 772"/>
                <a:gd name="T86" fmla="*/ 857 w 865"/>
                <a:gd name="T87" fmla="*/ 766 h 772"/>
                <a:gd name="T88" fmla="*/ 828 w 865"/>
                <a:gd name="T89" fmla="*/ 772 h 772"/>
                <a:gd name="T90" fmla="*/ 638 w 865"/>
                <a:gd name="T91" fmla="*/ 769 h 772"/>
                <a:gd name="T92" fmla="*/ 634 w 865"/>
                <a:gd name="T93" fmla="*/ 750 h 772"/>
                <a:gd name="T94" fmla="*/ 821 w 865"/>
                <a:gd name="T95" fmla="*/ 70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5" h="772">
                  <a:moveTo>
                    <a:pt x="317" y="431"/>
                  </a:moveTo>
                  <a:cubicBezTo>
                    <a:pt x="336" y="444"/>
                    <a:pt x="340" y="444"/>
                    <a:pt x="364" y="426"/>
                  </a:cubicBezTo>
                  <a:cubicBezTo>
                    <a:pt x="481" y="339"/>
                    <a:pt x="481" y="339"/>
                    <a:pt x="481" y="339"/>
                  </a:cubicBezTo>
                  <a:cubicBezTo>
                    <a:pt x="501" y="325"/>
                    <a:pt x="504" y="319"/>
                    <a:pt x="497" y="298"/>
                  </a:cubicBezTo>
                  <a:cubicBezTo>
                    <a:pt x="464" y="196"/>
                    <a:pt x="464" y="196"/>
                    <a:pt x="464" y="196"/>
                  </a:cubicBezTo>
                  <a:cubicBezTo>
                    <a:pt x="450" y="153"/>
                    <a:pt x="439" y="128"/>
                    <a:pt x="433" y="119"/>
                  </a:cubicBezTo>
                  <a:cubicBezTo>
                    <a:pt x="426" y="110"/>
                    <a:pt x="419" y="108"/>
                    <a:pt x="399" y="120"/>
                  </a:cubicBezTo>
                  <a:cubicBezTo>
                    <a:pt x="371" y="137"/>
                    <a:pt x="371" y="137"/>
                    <a:pt x="371" y="137"/>
                  </a:cubicBezTo>
                  <a:cubicBezTo>
                    <a:pt x="363" y="137"/>
                    <a:pt x="354" y="125"/>
                    <a:pt x="359" y="116"/>
                  </a:cubicBezTo>
                  <a:cubicBezTo>
                    <a:pt x="380" y="103"/>
                    <a:pt x="404" y="85"/>
                    <a:pt x="441" y="59"/>
                  </a:cubicBezTo>
                  <a:cubicBezTo>
                    <a:pt x="467" y="40"/>
                    <a:pt x="494" y="17"/>
                    <a:pt x="514" y="1"/>
                  </a:cubicBezTo>
                  <a:cubicBezTo>
                    <a:pt x="521" y="0"/>
                    <a:pt x="532" y="12"/>
                    <a:pt x="530" y="19"/>
                  </a:cubicBezTo>
                  <a:cubicBezTo>
                    <a:pt x="506" y="41"/>
                    <a:pt x="506" y="41"/>
                    <a:pt x="506" y="41"/>
                  </a:cubicBezTo>
                  <a:cubicBezTo>
                    <a:pt x="489" y="56"/>
                    <a:pt x="478" y="77"/>
                    <a:pt x="488" y="113"/>
                  </a:cubicBezTo>
                  <a:cubicBezTo>
                    <a:pt x="500" y="160"/>
                    <a:pt x="516" y="226"/>
                    <a:pt x="548" y="338"/>
                  </a:cubicBezTo>
                  <a:cubicBezTo>
                    <a:pt x="625" y="607"/>
                    <a:pt x="625" y="607"/>
                    <a:pt x="625" y="607"/>
                  </a:cubicBezTo>
                  <a:cubicBezTo>
                    <a:pt x="635" y="644"/>
                    <a:pt x="641" y="662"/>
                    <a:pt x="653" y="672"/>
                  </a:cubicBezTo>
                  <a:cubicBezTo>
                    <a:pt x="638" y="692"/>
                    <a:pt x="635" y="716"/>
                    <a:pt x="634" y="732"/>
                  </a:cubicBezTo>
                  <a:cubicBezTo>
                    <a:pt x="629" y="736"/>
                    <a:pt x="623" y="738"/>
                    <a:pt x="617" y="734"/>
                  </a:cubicBezTo>
                  <a:cubicBezTo>
                    <a:pt x="582" y="707"/>
                    <a:pt x="542" y="680"/>
                    <a:pt x="505" y="655"/>
                  </a:cubicBezTo>
                  <a:cubicBezTo>
                    <a:pt x="166" y="421"/>
                    <a:pt x="166" y="421"/>
                    <a:pt x="166" y="421"/>
                  </a:cubicBezTo>
                  <a:cubicBezTo>
                    <a:pt x="94" y="371"/>
                    <a:pt x="75" y="367"/>
                    <a:pt x="39" y="388"/>
                  </a:cubicBezTo>
                  <a:cubicBezTo>
                    <a:pt x="16" y="401"/>
                    <a:pt x="16" y="401"/>
                    <a:pt x="16" y="401"/>
                  </a:cubicBezTo>
                  <a:cubicBezTo>
                    <a:pt x="8" y="401"/>
                    <a:pt x="0" y="387"/>
                    <a:pt x="1" y="381"/>
                  </a:cubicBezTo>
                  <a:cubicBezTo>
                    <a:pt x="35" y="359"/>
                    <a:pt x="63" y="340"/>
                    <a:pt x="98" y="314"/>
                  </a:cubicBezTo>
                  <a:cubicBezTo>
                    <a:pt x="135" y="286"/>
                    <a:pt x="163" y="262"/>
                    <a:pt x="185" y="245"/>
                  </a:cubicBezTo>
                  <a:cubicBezTo>
                    <a:pt x="194" y="243"/>
                    <a:pt x="204" y="255"/>
                    <a:pt x="201" y="263"/>
                  </a:cubicBezTo>
                  <a:cubicBezTo>
                    <a:pt x="181" y="282"/>
                    <a:pt x="181" y="282"/>
                    <a:pt x="181" y="282"/>
                  </a:cubicBezTo>
                  <a:cubicBezTo>
                    <a:pt x="165" y="296"/>
                    <a:pt x="158" y="309"/>
                    <a:pt x="164" y="316"/>
                  </a:cubicBezTo>
                  <a:cubicBezTo>
                    <a:pt x="170" y="325"/>
                    <a:pt x="184" y="336"/>
                    <a:pt x="204" y="350"/>
                  </a:cubicBezTo>
                  <a:lnTo>
                    <a:pt x="317" y="431"/>
                  </a:lnTo>
                  <a:close/>
                  <a:moveTo>
                    <a:pt x="523" y="386"/>
                  </a:moveTo>
                  <a:cubicBezTo>
                    <a:pt x="516" y="363"/>
                    <a:pt x="515" y="363"/>
                    <a:pt x="493" y="379"/>
                  </a:cubicBezTo>
                  <a:cubicBezTo>
                    <a:pt x="397" y="450"/>
                    <a:pt x="397" y="450"/>
                    <a:pt x="397" y="450"/>
                  </a:cubicBezTo>
                  <a:cubicBezTo>
                    <a:pt x="375" y="467"/>
                    <a:pt x="375" y="471"/>
                    <a:pt x="398" y="487"/>
                  </a:cubicBezTo>
                  <a:cubicBezTo>
                    <a:pt x="534" y="583"/>
                    <a:pt x="534" y="583"/>
                    <a:pt x="534" y="583"/>
                  </a:cubicBezTo>
                  <a:cubicBezTo>
                    <a:pt x="554" y="597"/>
                    <a:pt x="577" y="613"/>
                    <a:pt x="589" y="619"/>
                  </a:cubicBezTo>
                  <a:cubicBezTo>
                    <a:pt x="590" y="617"/>
                    <a:pt x="590" y="617"/>
                    <a:pt x="590" y="617"/>
                  </a:cubicBezTo>
                  <a:cubicBezTo>
                    <a:pt x="590" y="612"/>
                    <a:pt x="583" y="587"/>
                    <a:pt x="575" y="558"/>
                  </a:cubicBezTo>
                  <a:lnTo>
                    <a:pt x="523" y="386"/>
                  </a:lnTo>
                  <a:close/>
                  <a:moveTo>
                    <a:pt x="821" y="707"/>
                  </a:moveTo>
                  <a:cubicBezTo>
                    <a:pt x="835" y="704"/>
                    <a:pt x="844" y="702"/>
                    <a:pt x="851" y="705"/>
                  </a:cubicBezTo>
                  <a:cubicBezTo>
                    <a:pt x="857" y="708"/>
                    <a:pt x="862" y="719"/>
                    <a:pt x="863" y="734"/>
                  </a:cubicBezTo>
                  <a:cubicBezTo>
                    <a:pt x="865" y="748"/>
                    <a:pt x="862" y="762"/>
                    <a:pt x="857" y="766"/>
                  </a:cubicBezTo>
                  <a:cubicBezTo>
                    <a:pt x="851" y="770"/>
                    <a:pt x="842" y="772"/>
                    <a:pt x="828" y="772"/>
                  </a:cubicBezTo>
                  <a:cubicBezTo>
                    <a:pt x="638" y="769"/>
                    <a:pt x="638" y="769"/>
                    <a:pt x="638" y="769"/>
                  </a:cubicBezTo>
                  <a:cubicBezTo>
                    <a:pt x="630" y="764"/>
                    <a:pt x="630" y="756"/>
                    <a:pt x="634" y="750"/>
                  </a:cubicBezTo>
                  <a:lnTo>
                    <a:pt x="821" y="70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grpSp>
      <p:sp>
        <p:nvSpPr>
          <p:cNvPr id="3" name="CasellaDiTesto 2"/>
          <p:cNvSpPr txBox="1"/>
          <p:nvPr/>
        </p:nvSpPr>
        <p:spPr>
          <a:xfrm>
            <a:off x="1331640" y="5013176"/>
            <a:ext cx="7488832" cy="800219"/>
          </a:xfrm>
          <a:prstGeom prst="rect">
            <a:avLst/>
          </a:prstGeom>
          <a:noFill/>
        </p:spPr>
        <p:txBody>
          <a:bodyPr wrap="square" rtlCol="0">
            <a:spAutoFit/>
          </a:bodyPr>
          <a:lstStyle/>
          <a:p>
            <a:r>
              <a:rPr lang="en-US" sz="2800" dirty="0"/>
              <a:t> </a:t>
            </a:r>
            <a:r>
              <a:rPr lang="en-US" sz="2800" dirty="0" err="1">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Senza</a:t>
            </a:r>
            <a:r>
              <a:rPr lang="en-US" sz="2800" dirty="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 </a:t>
            </a:r>
            <a:r>
              <a:rPr lang="en-US" sz="2800" dirty="0" err="1">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il</a:t>
            </a:r>
            <a:r>
              <a:rPr lang="en-US" sz="2800" dirty="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 </a:t>
            </a:r>
            <a:r>
              <a:rPr lang="en-US" sz="2800" dirty="0" err="1">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metadato</a:t>
            </a:r>
            <a:r>
              <a:rPr lang="en-US" sz="2800" dirty="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 </a:t>
            </a:r>
            <a:r>
              <a:rPr lang="en-US" sz="2800" dirty="0" err="1">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il</a:t>
            </a:r>
            <a:r>
              <a:rPr lang="en-US" sz="2800" dirty="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 </a:t>
            </a:r>
            <a:r>
              <a:rPr lang="en-US" sz="2800" dirty="0" err="1">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dato</a:t>
            </a:r>
            <a:r>
              <a:rPr lang="en-US" sz="2800" dirty="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 non ha </a:t>
            </a:r>
            <a:r>
              <a:rPr lang="en-US" sz="2800" dirty="0" err="1">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significato</a:t>
            </a:r>
            <a:r>
              <a:rPr lang="en-US" sz="2800" dirty="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 </a:t>
            </a:r>
            <a:r>
              <a:rPr lang="en-US" sz="2800" dirty="0" err="1">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rPr>
              <a:t>alcuno</a:t>
            </a:r>
            <a:endParaRPr lang="it-IT" sz="2800" dirty="0">
              <a:ln w="12700">
                <a:solidFill>
                  <a:srgbClr val="FF0000"/>
                </a:solidFill>
              </a:ln>
              <a:effectLst>
                <a:glow rad="228600">
                  <a:schemeClr val="accent6">
                    <a:satMod val="175000"/>
                    <a:alpha val="40000"/>
                  </a:schemeClr>
                </a:glow>
                <a:outerShdw blurRad="50800" dist="38100" dir="2700000" algn="tl" rotWithShape="0">
                  <a:prstClr val="black">
                    <a:alpha val="40000"/>
                  </a:prstClr>
                </a:outerShdw>
              </a:effectLst>
            </a:endParaRPr>
          </a:p>
          <a:p>
            <a:endParaRPr lang="it-IT" dirty="0"/>
          </a:p>
        </p:txBody>
      </p:sp>
      <p:pic>
        <p:nvPicPr>
          <p:cNvPr id="46" name="Picture 2" descr="https://www.agenziafarmaco.gov.it/registri/resources/AIFA.gif"/>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t="50000" r="2799"/>
          <a:stretch/>
        </p:blipFill>
        <p:spPr bwMode="auto">
          <a:xfrm>
            <a:off x="-50771" y="6176656"/>
            <a:ext cx="2014458" cy="5181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7107668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pPr algn="ctr"/>
            <a:r>
              <a:rPr lang="it-IT" dirty="0" smtClean="0"/>
              <a:t>Data, </a:t>
            </a:r>
            <a:r>
              <a:rPr lang="it-IT" dirty="0" err="1" smtClean="0"/>
              <a:t>raw</a:t>
            </a:r>
            <a:r>
              <a:rPr lang="it-IT" dirty="0" smtClean="0"/>
              <a:t> data e </a:t>
            </a:r>
            <a:r>
              <a:rPr lang="it-IT" dirty="0" err="1" smtClean="0"/>
              <a:t>metadata</a:t>
            </a:r>
            <a:endParaRPr lang="it-IT" dirty="0"/>
          </a:p>
        </p:txBody>
      </p:sp>
      <p:sp>
        <p:nvSpPr>
          <p:cNvPr id="5" name="Content Placeholder 4"/>
          <p:cNvSpPr>
            <a:spLocks noGrp="1"/>
          </p:cNvSpPr>
          <p:nvPr>
            <p:ph idx="1"/>
            <p:custDataLst>
              <p:tags r:id="rId3"/>
            </p:custDataLst>
          </p:nvPr>
        </p:nvSpPr>
        <p:spPr>
          <a:xfrm>
            <a:off x="592606" y="1556793"/>
            <a:ext cx="8443890" cy="3240359"/>
          </a:xfrm>
        </p:spPr>
        <p:txBody>
          <a:bodyPr>
            <a:noAutofit/>
          </a:bodyPr>
          <a:lstStyle/>
          <a:p>
            <a:pPr marL="0" lvl="0" indent="0">
              <a:buNone/>
            </a:pPr>
            <a:r>
              <a:rPr lang="it-IT" sz="2400" b="1" dirty="0" smtClean="0">
                <a:effectLst>
                  <a:glow>
                    <a:srgbClr val="000000"/>
                  </a:glow>
                  <a:outerShdw blurRad="69850" dist="43180" dir="5400000" sx="0" sy="0">
                    <a:srgbClr val="000000">
                      <a:alpha val="65000"/>
                    </a:srgbClr>
                  </a:outerShdw>
                  <a:reflection stA="0" endPos="0" fadeDir="0" sx="0" sy="0"/>
                </a:effectLst>
              </a:rPr>
              <a:t>Per il rispetto dei principi ALCOA </a:t>
            </a:r>
          </a:p>
          <a:p>
            <a:pPr lvl="0"/>
            <a:r>
              <a:rPr lang="it-IT" sz="2400" b="1" dirty="0" smtClean="0">
                <a:effectLst>
                  <a:glow>
                    <a:srgbClr val="000000"/>
                  </a:glow>
                  <a:outerShdw blurRad="69850" dist="43180" dir="5400000" sx="0" sy="0">
                    <a:srgbClr val="000000">
                      <a:alpha val="65000"/>
                    </a:srgbClr>
                  </a:outerShdw>
                  <a:reflection stA="0" endPos="0" fadeDir="0" sx="0" sy="0"/>
                </a:effectLst>
              </a:rPr>
              <a:t>Il </a:t>
            </a:r>
            <a:r>
              <a:rPr lang="it-IT" sz="2400" b="1" dirty="0">
                <a:effectLst>
                  <a:glow>
                    <a:srgbClr val="000000"/>
                  </a:glow>
                  <a:outerShdw blurRad="69850" dist="43180" dir="5400000" sx="0" sy="0">
                    <a:srgbClr val="000000">
                      <a:alpha val="65000"/>
                    </a:srgbClr>
                  </a:outerShdw>
                  <a:reflection stA="0" endPos="0" fadeDir="0" sx="0" sy="0"/>
                </a:effectLst>
              </a:rPr>
              <a:t>sistema è impostato per salvare le diverse operazioni al momento in cui queste vengono effettuate? Oppure è l’operatore che deve salvare manualmente dopo aver finito di inserire i dati?</a:t>
            </a:r>
            <a:endParaRPr lang="it-IT" sz="2400" dirty="0">
              <a:effectLst>
                <a:glow>
                  <a:srgbClr val="000000"/>
                </a:glow>
                <a:outerShdw blurRad="69850" dist="43180" dir="5400000" sx="0" sy="0">
                  <a:srgbClr val="000000">
                    <a:alpha val="65000"/>
                  </a:srgbClr>
                </a:outerShdw>
                <a:reflection stA="0" endPos="0" fadeDir="0" sx="0" sy="0"/>
              </a:effectLst>
            </a:endParaRPr>
          </a:p>
          <a:p>
            <a:pPr marL="0" lvl="0" indent="0">
              <a:buNone/>
            </a:pPr>
            <a:r>
              <a:rPr lang="it-IT" sz="2400" i="1" dirty="0">
                <a:effectLst>
                  <a:outerShdw blurRad="60007" dist="200025" dir="15000000" sy="30000" kx="-1800000" algn="bl">
                    <a:srgbClr val="000000">
                      <a:alpha val="32000"/>
                    </a:srgbClr>
                  </a:outerShdw>
                </a:effectLst>
              </a:rPr>
              <a:t>Si tratta del concetto dell’ “</a:t>
            </a:r>
            <a:r>
              <a:rPr lang="it-IT" sz="2400" i="1" dirty="0" err="1">
                <a:effectLst>
                  <a:outerShdw blurRad="60007" dist="200025" dir="15000000" sy="30000" kx="-1800000" algn="bl">
                    <a:srgbClr val="000000">
                      <a:alpha val="32000"/>
                    </a:srgbClr>
                  </a:outerShdw>
                </a:effectLst>
              </a:rPr>
              <a:t>Enforce</a:t>
            </a:r>
            <a:r>
              <a:rPr lang="it-IT" sz="2400" i="1" dirty="0">
                <a:effectLst>
                  <a:outerShdw blurRad="60007" dist="200025" dir="15000000" sy="30000" kx="-1800000" algn="bl">
                    <a:srgbClr val="000000">
                      <a:alpha val="32000"/>
                    </a:srgbClr>
                  </a:outerShdw>
                </a:effectLst>
              </a:rPr>
              <a:t> </a:t>
            </a:r>
            <a:r>
              <a:rPr lang="it-IT" sz="2400" i="1" dirty="0" err="1">
                <a:effectLst>
                  <a:outerShdw blurRad="60007" dist="200025" dir="15000000" sy="30000" kx="-1800000" algn="bl">
                    <a:srgbClr val="000000">
                      <a:alpha val="32000"/>
                    </a:srgbClr>
                  </a:outerShdw>
                </a:effectLst>
              </a:rPr>
              <a:t>saving</a:t>
            </a:r>
            <a:r>
              <a:rPr lang="it-IT" sz="2400" i="1" dirty="0">
                <a:effectLst>
                  <a:outerShdw blurRad="60007" dist="200025" dir="15000000" sy="30000" kx="-1800000" algn="bl">
                    <a:srgbClr val="000000">
                      <a:alpha val="32000"/>
                    </a:srgbClr>
                  </a:outerShdw>
                </a:effectLst>
              </a:rPr>
              <a:t>”. Il sistema in pratica deve salvare istantaneamente per non permettere all’utente di manipolare i dati dopo averli inseriti</a:t>
            </a:r>
            <a:endParaRPr lang="en-US" sz="2400" dirty="0" smtClean="0"/>
          </a:p>
        </p:txBody>
      </p:sp>
      <p:grpSp>
        <p:nvGrpSpPr>
          <p:cNvPr id="4" name="Group 223"/>
          <p:cNvGrpSpPr>
            <a:grpSpLocks/>
          </p:cNvGrpSpPr>
          <p:nvPr/>
        </p:nvGrpSpPr>
        <p:grpSpPr bwMode="auto">
          <a:xfrm>
            <a:off x="49094" y="5589240"/>
            <a:ext cx="1085740" cy="1010527"/>
            <a:chOff x="6881" y="91"/>
            <a:chExt cx="845" cy="835"/>
          </a:xfrm>
        </p:grpSpPr>
        <p:sp>
          <p:nvSpPr>
            <p:cNvPr id="6" name="Freeform 224"/>
            <p:cNvSpPr>
              <a:spLocks/>
            </p:cNvSpPr>
            <p:nvPr/>
          </p:nvSpPr>
          <p:spPr bwMode="auto">
            <a:xfrm>
              <a:off x="7256" y="675"/>
              <a:ext cx="96" cy="251"/>
            </a:xfrm>
            <a:custGeom>
              <a:avLst/>
              <a:gdLst>
                <a:gd name="T0" fmla="*/ 72 w 96"/>
                <a:gd name="T1" fmla="*/ 21 h 251"/>
                <a:gd name="T2" fmla="*/ 72 w 96"/>
                <a:gd name="T3" fmla="*/ 237 h 251"/>
                <a:gd name="T4" fmla="*/ 96 w 96"/>
                <a:gd name="T5" fmla="*/ 237 h 251"/>
                <a:gd name="T6" fmla="*/ 96 w 96"/>
                <a:gd name="T7" fmla="*/ 251 h 251"/>
                <a:gd name="T8" fmla="*/ 0 w 96"/>
                <a:gd name="T9" fmla="*/ 251 h 251"/>
                <a:gd name="T10" fmla="*/ 0 w 96"/>
                <a:gd name="T11" fmla="*/ 237 h 251"/>
                <a:gd name="T12" fmla="*/ 25 w 96"/>
                <a:gd name="T13" fmla="*/ 237 h 251"/>
                <a:gd name="T14" fmla="*/ 25 w 96"/>
                <a:gd name="T15" fmla="*/ 0 h 251"/>
                <a:gd name="T16" fmla="*/ 72 w 96"/>
                <a:gd name="T17" fmla="*/ 2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1">
                  <a:moveTo>
                    <a:pt x="72" y="21"/>
                  </a:moveTo>
                  <a:lnTo>
                    <a:pt x="72" y="237"/>
                  </a:lnTo>
                  <a:lnTo>
                    <a:pt x="96" y="237"/>
                  </a:lnTo>
                  <a:lnTo>
                    <a:pt x="96" y="251"/>
                  </a:lnTo>
                  <a:lnTo>
                    <a:pt x="0" y="251"/>
                  </a:lnTo>
                  <a:lnTo>
                    <a:pt x="0" y="237"/>
                  </a:lnTo>
                  <a:lnTo>
                    <a:pt x="25" y="237"/>
                  </a:lnTo>
                  <a:lnTo>
                    <a:pt x="25" y="0"/>
                  </a:lnTo>
                  <a:lnTo>
                    <a:pt x="72"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7" name="Freeform 225"/>
            <p:cNvSpPr>
              <a:spLocks/>
            </p:cNvSpPr>
            <p:nvPr/>
          </p:nvSpPr>
          <p:spPr bwMode="auto">
            <a:xfrm>
              <a:off x="7281" y="539"/>
              <a:ext cx="47" cy="90"/>
            </a:xfrm>
            <a:custGeom>
              <a:avLst/>
              <a:gdLst>
                <a:gd name="T0" fmla="*/ 366 w 366"/>
                <a:gd name="T1" fmla="*/ 703 h 703"/>
                <a:gd name="T2" fmla="*/ 366 w 366"/>
                <a:gd name="T3" fmla="*/ 173 h 703"/>
                <a:gd name="T4" fmla="*/ 0 w 366"/>
                <a:gd name="T5" fmla="*/ 0 h 703"/>
                <a:gd name="T6" fmla="*/ 0 w 366"/>
                <a:gd name="T7" fmla="*/ 530 h 703"/>
                <a:gd name="T8" fmla="*/ 366 w 366"/>
                <a:gd name="T9" fmla="*/ 703 h 703"/>
              </a:gdLst>
              <a:ahLst/>
              <a:cxnLst>
                <a:cxn ang="0">
                  <a:pos x="T0" y="T1"/>
                </a:cxn>
                <a:cxn ang="0">
                  <a:pos x="T2" y="T3"/>
                </a:cxn>
                <a:cxn ang="0">
                  <a:pos x="T4" y="T5"/>
                </a:cxn>
                <a:cxn ang="0">
                  <a:pos x="T6" y="T7"/>
                </a:cxn>
                <a:cxn ang="0">
                  <a:pos x="T8" y="T9"/>
                </a:cxn>
              </a:cxnLst>
              <a:rect l="0" t="0" r="r" b="b"/>
              <a:pathLst>
                <a:path w="366" h="703">
                  <a:moveTo>
                    <a:pt x="366" y="703"/>
                  </a:moveTo>
                  <a:cubicBezTo>
                    <a:pt x="366" y="173"/>
                    <a:pt x="366" y="173"/>
                    <a:pt x="366" y="173"/>
                  </a:cubicBezTo>
                  <a:cubicBezTo>
                    <a:pt x="326" y="153"/>
                    <a:pt x="0" y="0"/>
                    <a:pt x="0" y="0"/>
                  </a:cubicBezTo>
                  <a:cubicBezTo>
                    <a:pt x="0" y="530"/>
                    <a:pt x="0" y="530"/>
                    <a:pt x="0" y="530"/>
                  </a:cubicBezTo>
                  <a:lnTo>
                    <a:pt x="366" y="7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8" name="Freeform 226"/>
            <p:cNvSpPr>
              <a:spLocks/>
            </p:cNvSpPr>
            <p:nvPr/>
          </p:nvSpPr>
          <p:spPr bwMode="auto">
            <a:xfrm>
              <a:off x="7256" y="239"/>
              <a:ext cx="96" cy="255"/>
            </a:xfrm>
            <a:custGeom>
              <a:avLst/>
              <a:gdLst>
                <a:gd name="T0" fmla="*/ 72 w 96"/>
                <a:gd name="T1" fmla="*/ 255 h 255"/>
                <a:gd name="T2" fmla="*/ 72 w 96"/>
                <a:gd name="T3" fmla="*/ 14 h 255"/>
                <a:gd name="T4" fmla="*/ 96 w 96"/>
                <a:gd name="T5" fmla="*/ 14 h 255"/>
                <a:gd name="T6" fmla="*/ 96 w 96"/>
                <a:gd name="T7" fmla="*/ 0 h 255"/>
                <a:gd name="T8" fmla="*/ 0 w 96"/>
                <a:gd name="T9" fmla="*/ 0 h 255"/>
                <a:gd name="T10" fmla="*/ 0 w 96"/>
                <a:gd name="T11" fmla="*/ 14 h 255"/>
                <a:gd name="T12" fmla="*/ 25 w 96"/>
                <a:gd name="T13" fmla="*/ 14 h 255"/>
                <a:gd name="T14" fmla="*/ 25 w 96"/>
                <a:gd name="T15" fmla="*/ 231 h 255"/>
                <a:gd name="T16" fmla="*/ 72 w 9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5">
                  <a:moveTo>
                    <a:pt x="72" y="255"/>
                  </a:moveTo>
                  <a:lnTo>
                    <a:pt x="72" y="14"/>
                  </a:lnTo>
                  <a:lnTo>
                    <a:pt x="96" y="14"/>
                  </a:lnTo>
                  <a:lnTo>
                    <a:pt x="96" y="0"/>
                  </a:lnTo>
                  <a:lnTo>
                    <a:pt x="0" y="0"/>
                  </a:lnTo>
                  <a:lnTo>
                    <a:pt x="0" y="14"/>
                  </a:lnTo>
                  <a:lnTo>
                    <a:pt x="25" y="14"/>
                  </a:lnTo>
                  <a:lnTo>
                    <a:pt x="25" y="231"/>
                  </a:lnTo>
                  <a:lnTo>
                    <a:pt x="72" y="2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9" name="Freeform 227"/>
            <p:cNvSpPr>
              <a:spLocks/>
            </p:cNvSpPr>
            <p:nvPr/>
          </p:nvSpPr>
          <p:spPr bwMode="auto">
            <a:xfrm>
              <a:off x="7337" y="252"/>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0" name="Freeform 228"/>
            <p:cNvSpPr>
              <a:spLocks/>
            </p:cNvSpPr>
            <p:nvPr/>
          </p:nvSpPr>
          <p:spPr bwMode="auto">
            <a:xfrm>
              <a:off x="7210" y="70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1" name="Freeform 229"/>
            <p:cNvSpPr>
              <a:spLocks/>
            </p:cNvSpPr>
            <p:nvPr/>
          </p:nvSpPr>
          <p:spPr bwMode="auto">
            <a:xfrm>
              <a:off x="7210" y="835"/>
              <a:ext cx="64" cy="80"/>
            </a:xfrm>
            <a:custGeom>
              <a:avLst/>
              <a:gdLst>
                <a:gd name="T0" fmla="*/ 64 w 64"/>
                <a:gd name="T1" fmla="*/ 0 h 80"/>
                <a:gd name="T2" fmla="*/ 0 w 64"/>
                <a:gd name="T3" fmla="*/ 32 h 80"/>
                <a:gd name="T4" fmla="*/ 0 w 64"/>
                <a:gd name="T5" fmla="*/ 80 h 80"/>
                <a:gd name="T6" fmla="*/ 64 w 64"/>
                <a:gd name="T7" fmla="*/ 48 h 80"/>
                <a:gd name="T8" fmla="*/ 64 w 64"/>
                <a:gd name="T9" fmla="*/ 0 h 80"/>
              </a:gdLst>
              <a:ahLst/>
              <a:cxnLst>
                <a:cxn ang="0">
                  <a:pos x="T0" y="T1"/>
                </a:cxn>
                <a:cxn ang="0">
                  <a:pos x="T2" y="T3"/>
                </a:cxn>
                <a:cxn ang="0">
                  <a:pos x="T4" y="T5"/>
                </a:cxn>
                <a:cxn ang="0">
                  <a:pos x="T6" y="T7"/>
                </a:cxn>
                <a:cxn ang="0">
                  <a:pos x="T8" y="T9"/>
                </a:cxn>
              </a:cxnLst>
              <a:rect l="0" t="0" r="r" b="b"/>
              <a:pathLst>
                <a:path w="64" h="80">
                  <a:moveTo>
                    <a:pt x="64" y="0"/>
                  </a:moveTo>
                  <a:lnTo>
                    <a:pt x="0" y="32"/>
                  </a:lnTo>
                  <a:lnTo>
                    <a:pt x="0" y="80"/>
                  </a:lnTo>
                  <a:lnTo>
                    <a:pt x="64" y="48"/>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2" name="Freeform 230"/>
            <p:cNvSpPr>
              <a:spLocks/>
            </p:cNvSpPr>
            <p:nvPr/>
          </p:nvSpPr>
          <p:spPr bwMode="auto">
            <a:xfrm>
              <a:off x="7337" y="381"/>
              <a:ext cx="65" cy="79"/>
            </a:xfrm>
            <a:custGeom>
              <a:avLst/>
              <a:gdLst>
                <a:gd name="T0" fmla="*/ 65 w 65"/>
                <a:gd name="T1" fmla="*/ 0 h 79"/>
                <a:gd name="T2" fmla="*/ 0 w 65"/>
                <a:gd name="T3" fmla="*/ 32 h 79"/>
                <a:gd name="T4" fmla="*/ 0 w 65"/>
                <a:gd name="T5" fmla="*/ 79 h 79"/>
                <a:gd name="T6" fmla="*/ 65 w 65"/>
                <a:gd name="T7" fmla="*/ 48 h 79"/>
                <a:gd name="T8" fmla="*/ 65 w 65"/>
                <a:gd name="T9" fmla="*/ 0 h 79"/>
              </a:gdLst>
              <a:ahLst/>
              <a:cxnLst>
                <a:cxn ang="0">
                  <a:pos x="T0" y="T1"/>
                </a:cxn>
                <a:cxn ang="0">
                  <a:pos x="T2" y="T3"/>
                </a:cxn>
                <a:cxn ang="0">
                  <a:pos x="T4" y="T5"/>
                </a:cxn>
                <a:cxn ang="0">
                  <a:pos x="T6" y="T7"/>
                </a:cxn>
                <a:cxn ang="0">
                  <a:pos x="T8" y="T9"/>
                </a:cxn>
              </a:cxnLst>
              <a:rect l="0" t="0" r="r" b="b"/>
              <a:pathLst>
                <a:path w="65" h="79">
                  <a:moveTo>
                    <a:pt x="65" y="0"/>
                  </a:moveTo>
                  <a:lnTo>
                    <a:pt x="0" y="32"/>
                  </a:lnTo>
                  <a:lnTo>
                    <a:pt x="0" y="79"/>
                  </a:lnTo>
                  <a:lnTo>
                    <a:pt x="65" y="48"/>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3" name="Freeform 231"/>
            <p:cNvSpPr>
              <a:spLocks/>
            </p:cNvSpPr>
            <p:nvPr/>
          </p:nvSpPr>
          <p:spPr bwMode="auto">
            <a:xfrm>
              <a:off x="7201" y="316"/>
              <a:ext cx="74" cy="93"/>
            </a:xfrm>
            <a:custGeom>
              <a:avLst/>
              <a:gdLst>
                <a:gd name="T0" fmla="*/ 558 w 577"/>
                <a:gd name="T1" fmla="*/ 0 h 730"/>
                <a:gd name="T2" fmla="*/ 111 w 577"/>
                <a:gd name="T3" fmla="*/ 327 h 730"/>
                <a:gd name="T4" fmla="*/ 45 w 577"/>
                <a:gd name="T5" fmla="*/ 730 h 730"/>
                <a:gd name="T6" fmla="*/ 401 w 577"/>
                <a:gd name="T7" fmla="*/ 442 h 730"/>
                <a:gd name="T8" fmla="*/ 558 w 577"/>
                <a:gd name="T9" fmla="*/ 369 h 730"/>
                <a:gd name="T10" fmla="*/ 558 w 577"/>
                <a:gd name="T11" fmla="*/ 0 h 730"/>
              </a:gdLst>
              <a:ahLst/>
              <a:cxnLst>
                <a:cxn ang="0">
                  <a:pos x="T0" y="T1"/>
                </a:cxn>
                <a:cxn ang="0">
                  <a:pos x="T2" y="T3"/>
                </a:cxn>
                <a:cxn ang="0">
                  <a:pos x="T4" y="T5"/>
                </a:cxn>
                <a:cxn ang="0">
                  <a:pos x="T6" y="T7"/>
                </a:cxn>
                <a:cxn ang="0">
                  <a:pos x="T8" y="T9"/>
                </a:cxn>
                <a:cxn ang="0">
                  <a:pos x="T10" y="T11"/>
                </a:cxn>
              </a:cxnLst>
              <a:rect l="0" t="0" r="r" b="b"/>
              <a:pathLst>
                <a:path w="577" h="730">
                  <a:moveTo>
                    <a:pt x="558" y="0"/>
                  </a:moveTo>
                  <a:cubicBezTo>
                    <a:pt x="558" y="0"/>
                    <a:pt x="221" y="106"/>
                    <a:pt x="111" y="327"/>
                  </a:cubicBezTo>
                  <a:cubicBezTo>
                    <a:pt x="0" y="547"/>
                    <a:pt x="45" y="730"/>
                    <a:pt x="45" y="730"/>
                  </a:cubicBezTo>
                  <a:cubicBezTo>
                    <a:pt x="45" y="730"/>
                    <a:pt x="224" y="526"/>
                    <a:pt x="401" y="442"/>
                  </a:cubicBezTo>
                  <a:cubicBezTo>
                    <a:pt x="577" y="357"/>
                    <a:pt x="558" y="369"/>
                    <a:pt x="558" y="369"/>
                  </a:cubicBezTo>
                  <a:lnTo>
                    <a:pt x="5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4" name="Freeform 232"/>
            <p:cNvSpPr>
              <a:spLocks/>
            </p:cNvSpPr>
            <p:nvPr/>
          </p:nvSpPr>
          <p:spPr bwMode="auto">
            <a:xfrm>
              <a:off x="7334" y="758"/>
              <a:ext cx="74" cy="94"/>
            </a:xfrm>
            <a:custGeom>
              <a:avLst/>
              <a:gdLst>
                <a:gd name="T0" fmla="*/ 19 w 578"/>
                <a:gd name="T1" fmla="*/ 730 h 730"/>
                <a:gd name="T2" fmla="*/ 467 w 578"/>
                <a:gd name="T3" fmla="*/ 403 h 730"/>
                <a:gd name="T4" fmla="*/ 532 w 578"/>
                <a:gd name="T5" fmla="*/ 0 h 730"/>
                <a:gd name="T6" fmla="*/ 177 w 578"/>
                <a:gd name="T7" fmla="*/ 288 h 730"/>
                <a:gd name="T8" fmla="*/ 19 w 578"/>
                <a:gd name="T9" fmla="*/ 361 h 730"/>
                <a:gd name="T10" fmla="*/ 19 w 578"/>
                <a:gd name="T11" fmla="*/ 730 h 730"/>
              </a:gdLst>
              <a:ahLst/>
              <a:cxnLst>
                <a:cxn ang="0">
                  <a:pos x="T0" y="T1"/>
                </a:cxn>
                <a:cxn ang="0">
                  <a:pos x="T2" y="T3"/>
                </a:cxn>
                <a:cxn ang="0">
                  <a:pos x="T4" y="T5"/>
                </a:cxn>
                <a:cxn ang="0">
                  <a:pos x="T6" y="T7"/>
                </a:cxn>
                <a:cxn ang="0">
                  <a:pos x="T8" y="T9"/>
                </a:cxn>
                <a:cxn ang="0">
                  <a:pos x="T10" y="T11"/>
                </a:cxn>
              </a:cxnLst>
              <a:rect l="0" t="0" r="r" b="b"/>
              <a:pathLst>
                <a:path w="578" h="730">
                  <a:moveTo>
                    <a:pt x="19" y="730"/>
                  </a:moveTo>
                  <a:cubicBezTo>
                    <a:pt x="19" y="730"/>
                    <a:pt x="356" y="623"/>
                    <a:pt x="467" y="403"/>
                  </a:cubicBezTo>
                  <a:cubicBezTo>
                    <a:pt x="578" y="183"/>
                    <a:pt x="532" y="0"/>
                    <a:pt x="532" y="0"/>
                  </a:cubicBezTo>
                  <a:cubicBezTo>
                    <a:pt x="532" y="0"/>
                    <a:pt x="353" y="204"/>
                    <a:pt x="177" y="288"/>
                  </a:cubicBezTo>
                  <a:cubicBezTo>
                    <a:pt x="0" y="373"/>
                    <a:pt x="19" y="361"/>
                    <a:pt x="19" y="361"/>
                  </a:cubicBezTo>
                  <a:lnTo>
                    <a:pt x="19" y="73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5" name="Freeform 233"/>
            <p:cNvSpPr>
              <a:spLocks/>
            </p:cNvSpPr>
            <p:nvPr/>
          </p:nvSpPr>
          <p:spPr bwMode="auto">
            <a:xfrm>
              <a:off x="7256" y="445"/>
              <a:ext cx="17" cy="20"/>
            </a:xfrm>
            <a:custGeom>
              <a:avLst/>
              <a:gdLst>
                <a:gd name="T0" fmla="*/ 17 w 17"/>
                <a:gd name="T1" fmla="*/ 0 h 20"/>
                <a:gd name="T2" fmla="*/ 17 w 17"/>
                <a:gd name="T3" fmla="*/ 20 h 20"/>
                <a:gd name="T4" fmla="*/ 0 w 17"/>
                <a:gd name="T5" fmla="*/ 10 h 20"/>
                <a:gd name="T6" fmla="*/ 17 w 17"/>
                <a:gd name="T7" fmla="*/ 0 h 20"/>
              </a:gdLst>
              <a:ahLst/>
              <a:cxnLst>
                <a:cxn ang="0">
                  <a:pos x="T0" y="T1"/>
                </a:cxn>
                <a:cxn ang="0">
                  <a:pos x="T2" y="T3"/>
                </a:cxn>
                <a:cxn ang="0">
                  <a:pos x="T4" y="T5"/>
                </a:cxn>
                <a:cxn ang="0">
                  <a:pos x="T6" y="T7"/>
                </a:cxn>
              </a:cxnLst>
              <a:rect l="0" t="0" r="r" b="b"/>
              <a:pathLst>
                <a:path w="17" h="20">
                  <a:moveTo>
                    <a:pt x="17" y="0"/>
                  </a:moveTo>
                  <a:lnTo>
                    <a:pt x="17" y="20"/>
                  </a:lnTo>
                  <a:lnTo>
                    <a:pt x="0" y="10"/>
                  </a:lnTo>
                  <a:lnTo>
                    <a:pt x="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6" name="Freeform 234"/>
            <p:cNvSpPr>
              <a:spLocks/>
            </p:cNvSpPr>
            <p:nvPr/>
          </p:nvSpPr>
          <p:spPr bwMode="auto">
            <a:xfrm>
              <a:off x="7337" y="701"/>
              <a:ext cx="18" cy="19"/>
            </a:xfrm>
            <a:custGeom>
              <a:avLst/>
              <a:gdLst>
                <a:gd name="T0" fmla="*/ 0 w 18"/>
                <a:gd name="T1" fmla="*/ 19 h 19"/>
                <a:gd name="T2" fmla="*/ 0 w 18"/>
                <a:gd name="T3" fmla="*/ 0 h 19"/>
                <a:gd name="T4" fmla="*/ 18 w 18"/>
                <a:gd name="T5" fmla="*/ 9 h 19"/>
                <a:gd name="T6" fmla="*/ 0 w 18"/>
                <a:gd name="T7" fmla="*/ 19 h 19"/>
              </a:gdLst>
              <a:ahLst/>
              <a:cxnLst>
                <a:cxn ang="0">
                  <a:pos x="T0" y="T1"/>
                </a:cxn>
                <a:cxn ang="0">
                  <a:pos x="T2" y="T3"/>
                </a:cxn>
                <a:cxn ang="0">
                  <a:pos x="T4" y="T5"/>
                </a:cxn>
                <a:cxn ang="0">
                  <a:pos x="T6" y="T7"/>
                </a:cxn>
              </a:cxnLst>
              <a:rect l="0" t="0" r="r" b="b"/>
              <a:pathLst>
                <a:path w="18" h="19">
                  <a:moveTo>
                    <a:pt x="0" y="19"/>
                  </a:moveTo>
                  <a:lnTo>
                    <a:pt x="0" y="0"/>
                  </a:lnTo>
                  <a:lnTo>
                    <a:pt x="18" y="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7" name="Freeform 235"/>
            <p:cNvSpPr>
              <a:spLocks/>
            </p:cNvSpPr>
            <p:nvPr/>
          </p:nvSpPr>
          <p:spPr bwMode="auto">
            <a:xfrm>
              <a:off x="7207" y="432"/>
              <a:ext cx="198" cy="174"/>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49"/>
                    <a:pt x="1208" y="1062"/>
                  </a:cubicBezTo>
                  <a:cubicBezTo>
                    <a:pt x="970" y="916"/>
                    <a:pt x="656" y="817"/>
                    <a:pt x="491" y="727"/>
                  </a:cubicBezTo>
                  <a:cubicBezTo>
                    <a:pt x="366" y="658"/>
                    <a:pt x="263" y="595"/>
                    <a:pt x="186" y="521"/>
                  </a:cubicBezTo>
                  <a:cubicBezTo>
                    <a:pt x="57" y="398"/>
                    <a:pt x="0" y="247"/>
                    <a:pt x="18" y="0"/>
                  </a:cubicBezTo>
                  <a:cubicBezTo>
                    <a:pt x="197" y="207"/>
                    <a:pt x="524" y="341"/>
                    <a:pt x="828" y="491"/>
                  </a:cubicBezTo>
                  <a:cubicBezTo>
                    <a:pt x="1193" y="672"/>
                    <a:pt x="1544" y="851"/>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8" name="Freeform 236"/>
            <p:cNvSpPr>
              <a:spLocks/>
            </p:cNvSpPr>
            <p:nvPr/>
          </p:nvSpPr>
          <p:spPr bwMode="auto">
            <a:xfrm>
              <a:off x="7207" y="567"/>
              <a:ext cx="198" cy="173"/>
            </a:xfrm>
            <a:custGeom>
              <a:avLst/>
              <a:gdLst>
                <a:gd name="T0" fmla="*/ 1525 w 1544"/>
                <a:gd name="T1" fmla="*/ 1358 h 1358"/>
                <a:gd name="T2" fmla="*/ 1208 w 1544"/>
                <a:gd name="T3" fmla="*/ 1062 h 1358"/>
                <a:gd name="T4" fmla="*/ 491 w 1544"/>
                <a:gd name="T5" fmla="*/ 727 h 1358"/>
                <a:gd name="T6" fmla="*/ 186 w 1544"/>
                <a:gd name="T7" fmla="*/ 521 h 1358"/>
                <a:gd name="T8" fmla="*/ 18 w 1544"/>
                <a:gd name="T9" fmla="*/ 0 h 1358"/>
                <a:gd name="T10" fmla="*/ 828 w 1544"/>
                <a:gd name="T11" fmla="*/ 491 h 1358"/>
                <a:gd name="T12" fmla="*/ 1525 w 1544"/>
                <a:gd name="T13" fmla="*/ 1238 h 1358"/>
                <a:gd name="T14" fmla="*/ 1525 w 1544"/>
                <a:gd name="T15" fmla="*/ 1358 h 1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4" h="1358">
                  <a:moveTo>
                    <a:pt x="1525" y="1358"/>
                  </a:moveTo>
                  <a:cubicBezTo>
                    <a:pt x="1487" y="1227"/>
                    <a:pt x="1350" y="1150"/>
                    <a:pt x="1208" y="1062"/>
                  </a:cubicBezTo>
                  <a:cubicBezTo>
                    <a:pt x="970" y="916"/>
                    <a:pt x="656" y="817"/>
                    <a:pt x="491" y="727"/>
                  </a:cubicBezTo>
                  <a:cubicBezTo>
                    <a:pt x="366" y="658"/>
                    <a:pt x="263" y="595"/>
                    <a:pt x="186" y="521"/>
                  </a:cubicBezTo>
                  <a:cubicBezTo>
                    <a:pt x="57" y="398"/>
                    <a:pt x="0" y="247"/>
                    <a:pt x="18" y="0"/>
                  </a:cubicBezTo>
                  <a:cubicBezTo>
                    <a:pt x="197" y="207"/>
                    <a:pt x="524" y="342"/>
                    <a:pt x="828" y="491"/>
                  </a:cubicBezTo>
                  <a:cubicBezTo>
                    <a:pt x="1193" y="672"/>
                    <a:pt x="1544" y="852"/>
                    <a:pt x="1525" y="1238"/>
                  </a:cubicBezTo>
                  <a:cubicBezTo>
                    <a:pt x="1523" y="1265"/>
                    <a:pt x="1530" y="1329"/>
                    <a:pt x="1525" y="135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9" name="Freeform 237"/>
            <p:cNvSpPr>
              <a:spLocks/>
            </p:cNvSpPr>
            <p:nvPr/>
          </p:nvSpPr>
          <p:spPr bwMode="auto">
            <a:xfrm>
              <a:off x="7207" y="492"/>
              <a:ext cx="27" cy="46"/>
            </a:xfrm>
            <a:custGeom>
              <a:avLst/>
              <a:gdLst>
                <a:gd name="T0" fmla="*/ 132 w 213"/>
                <a:gd name="T1" fmla="*/ 91 h 362"/>
                <a:gd name="T2" fmla="*/ 52 w 213"/>
                <a:gd name="T3" fmla="*/ 0 h 362"/>
                <a:gd name="T4" fmla="*/ 11 w 213"/>
                <a:gd name="T5" fmla="*/ 158 h 362"/>
                <a:gd name="T6" fmla="*/ 3 w 213"/>
                <a:gd name="T7" fmla="*/ 362 h 362"/>
                <a:gd name="T8" fmla="*/ 114 w 213"/>
                <a:gd name="T9" fmla="*/ 246 h 362"/>
                <a:gd name="T10" fmla="*/ 213 w 213"/>
                <a:gd name="T11" fmla="*/ 161 h 362"/>
                <a:gd name="T12" fmla="*/ 132 w 213"/>
                <a:gd name="T13" fmla="*/ 91 h 362"/>
              </a:gdLst>
              <a:ahLst/>
              <a:cxnLst>
                <a:cxn ang="0">
                  <a:pos x="T0" y="T1"/>
                </a:cxn>
                <a:cxn ang="0">
                  <a:pos x="T2" y="T3"/>
                </a:cxn>
                <a:cxn ang="0">
                  <a:pos x="T4" y="T5"/>
                </a:cxn>
                <a:cxn ang="0">
                  <a:pos x="T6" y="T7"/>
                </a:cxn>
                <a:cxn ang="0">
                  <a:pos x="T8" y="T9"/>
                </a:cxn>
                <a:cxn ang="0">
                  <a:pos x="T10" y="T11"/>
                </a:cxn>
                <a:cxn ang="0">
                  <a:pos x="T12" y="T13"/>
                </a:cxn>
              </a:cxnLst>
              <a:rect l="0" t="0" r="r" b="b"/>
              <a:pathLst>
                <a:path w="213" h="362">
                  <a:moveTo>
                    <a:pt x="132" y="91"/>
                  </a:moveTo>
                  <a:cubicBezTo>
                    <a:pt x="66" y="25"/>
                    <a:pt x="52" y="0"/>
                    <a:pt x="52" y="0"/>
                  </a:cubicBezTo>
                  <a:cubicBezTo>
                    <a:pt x="52" y="0"/>
                    <a:pt x="23" y="72"/>
                    <a:pt x="11" y="158"/>
                  </a:cubicBezTo>
                  <a:cubicBezTo>
                    <a:pt x="0" y="245"/>
                    <a:pt x="3" y="362"/>
                    <a:pt x="3" y="362"/>
                  </a:cubicBezTo>
                  <a:cubicBezTo>
                    <a:pt x="3" y="362"/>
                    <a:pt x="45" y="315"/>
                    <a:pt x="114" y="246"/>
                  </a:cubicBezTo>
                  <a:cubicBezTo>
                    <a:pt x="184" y="176"/>
                    <a:pt x="213" y="161"/>
                    <a:pt x="213" y="161"/>
                  </a:cubicBezTo>
                  <a:cubicBezTo>
                    <a:pt x="213" y="161"/>
                    <a:pt x="198" y="157"/>
                    <a:pt x="132" y="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0" name="Freeform 238"/>
            <p:cNvSpPr>
              <a:spLocks/>
            </p:cNvSpPr>
            <p:nvPr/>
          </p:nvSpPr>
          <p:spPr bwMode="auto">
            <a:xfrm>
              <a:off x="7376" y="627"/>
              <a:ext cx="27" cy="47"/>
            </a:xfrm>
            <a:custGeom>
              <a:avLst/>
              <a:gdLst>
                <a:gd name="T0" fmla="*/ 81 w 214"/>
                <a:gd name="T1" fmla="*/ 270 h 362"/>
                <a:gd name="T2" fmla="*/ 161 w 214"/>
                <a:gd name="T3" fmla="*/ 362 h 362"/>
                <a:gd name="T4" fmla="*/ 201 w 214"/>
                <a:gd name="T5" fmla="*/ 203 h 362"/>
                <a:gd name="T6" fmla="*/ 211 w 214"/>
                <a:gd name="T7" fmla="*/ 0 h 362"/>
                <a:gd name="T8" fmla="*/ 99 w 214"/>
                <a:gd name="T9" fmla="*/ 116 h 362"/>
                <a:gd name="T10" fmla="*/ 0 w 214"/>
                <a:gd name="T11" fmla="*/ 201 h 362"/>
                <a:gd name="T12" fmla="*/ 81 w 214"/>
                <a:gd name="T13" fmla="*/ 270 h 362"/>
              </a:gdLst>
              <a:ahLst/>
              <a:cxnLst>
                <a:cxn ang="0">
                  <a:pos x="T0" y="T1"/>
                </a:cxn>
                <a:cxn ang="0">
                  <a:pos x="T2" y="T3"/>
                </a:cxn>
                <a:cxn ang="0">
                  <a:pos x="T4" y="T5"/>
                </a:cxn>
                <a:cxn ang="0">
                  <a:pos x="T6" y="T7"/>
                </a:cxn>
                <a:cxn ang="0">
                  <a:pos x="T8" y="T9"/>
                </a:cxn>
                <a:cxn ang="0">
                  <a:pos x="T10" y="T11"/>
                </a:cxn>
                <a:cxn ang="0">
                  <a:pos x="T12" y="T13"/>
                </a:cxn>
              </a:cxnLst>
              <a:rect l="0" t="0" r="r" b="b"/>
              <a:pathLst>
                <a:path w="214" h="362">
                  <a:moveTo>
                    <a:pt x="81" y="270"/>
                  </a:moveTo>
                  <a:cubicBezTo>
                    <a:pt x="147" y="336"/>
                    <a:pt x="161" y="362"/>
                    <a:pt x="161" y="362"/>
                  </a:cubicBezTo>
                  <a:cubicBezTo>
                    <a:pt x="161" y="362"/>
                    <a:pt x="190" y="290"/>
                    <a:pt x="201" y="203"/>
                  </a:cubicBezTo>
                  <a:cubicBezTo>
                    <a:pt x="214" y="117"/>
                    <a:pt x="211" y="0"/>
                    <a:pt x="211" y="0"/>
                  </a:cubicBezTo>
                  <a:cubicBezTo>
                    <a:pt x="211" y="0"/>
                    <a:pt x="168" y="47"/>
                    <a:pt x="99" y="116"/>
                  </a:cubicBezTo>
                  <a:cubicBezTo>
                    <a:pt x="29" y="186"/>
                    <a:pt x="0" y="201"/>
                    <a:pt x="0" y="201"/>
                  </a:cubicBezTo>
                  <a:cubicBezTo>
                    <a:pt x="0" y="201"/>
                    <a:pt x="15" y="205"/>
                    <a:pt x="81" y="2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1" name="Freeform 239"/>
            <p:cNvSpPr>
              <a:spLocks/>
            </p:cNvSpPr>
            <p:nvPr/>
          </p:nvSpPr>
          <p:spPr bwMode="auto">
            <a:xfrm>
              <a:off x="7049" y="776"/>
              <a:ext cx="74" cy="85"/>
            </a:xfrm>
            <a:custGeom>
              <a:avLst/>
              <a:gdLst>
                <a:gd name="T0" fmla="*/ 222 w 579"/>
                <a:gd name="T1" fmla="*/ 498 h 669"/>
                <a:gd name="T2" fmla="*/ 197 w 579"/>
                <a:gd name="T3" fmla="*/ 633 h 669"/>
                <a:gd name="T4" fmla="*/ 216 w 579"/>
                <a:gd name="T5" fmla="*/ 649 h 669"/>
                <a:gd name="T6" fmla="*/ 200 w 579"/>
                <a:gd name="T7" fmla="*/ 668 h 669"/>
                <a:gd name="T8" fmla="*/ 103 w 579"/>
                <a:gd name="T9" fmla="*/ 594 h 669"/>
                <a:gd name="T10" fmla="*/ 3 w 579"/>
                <a:gd name="T11" fmla="*/ 527 h 669"/>
                <a:gd name="T12" fmla="*/ 16 w 579"/>
                <a:gd name="T13" fmla="*/ 506 h 669"/>
                <a:gd name="T14" fmla="*/ 36 w 579"/>
                <a:gd name="T15" fmla="*/ 518 h 669"/>
                <a:gd name="T16" fmla="*/ 157 w 579"/>
                <a:gd name="T17" fmla="*/ 452 h 669"/>
                <a:gd name="T18" fmla="*/ 358 w 579"/>
                <a:gd name="T19" fmla="*/ 171 h 669"/>
                <a:gd name="T20" fmla="*/ 381 w 579"/>
                <a:gd name="T21" fmla="*/ 36 h 669"/>
                <a:gd name="T22" fmla="*/ 363 w 579"/>
                <a:gd name="T23" fmla="*/ 20 h 669"/>
                <a:gd name="T24" fmla="*/ 379 w 579"/>
                <a:gd name="T25" fmla="*/ 1 h 669"/>
                <a:gd name="T26" fmla="*/ 475 w 579"/>
                <a:gd name="T27" fmla="*/ 73 h 669"/>
                <a:gd name="T28" fmla="*/ 576 w 579"/>
                <a:gd name="T29" fmla="*/ 142 h 669"/>
                <a:gd name="T30" fmla="*/ 564 w 579"/>
                <a:gd name="T31" fmla="*/ 163 h 669"/>
                <a:gd name="T32" fmla="*/ 542 w 579"/>
                <a:gd name="T33" fmla="*/ 151 h 669"/>
                <a:gd name="T34" fmla="*/ 422 w 579"/>
                <a:gd name="T35" fmla="*/ 217 h 669"/>
                <a:gd name="T36" fmla="*/ 222 w 579"/>
                <a:gd name="T37" fmla="*/ 49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9" h="669">
                  <a:moveTo>
                    <a:pt x="222" y="498"/>
                  </a:moveTo>
                  <a:cubicBezTo>
                    <a:pt x="162" y="582"/>
                    <a:pt x="154" y="596"/>
                    <a:pt x="197" y="633"/>
                  </a:cubicBezTo>
                  <a:cubicBezTo>
                    <a:pt x="216" y="649"/>
                    <a:pt x="216" y="649"/>
                    <a:pt x="216" y="649"/>
                  </a:cubicBezTo>
                  <a:cubicBezTo>
                    <a:pt x="219" y="656"/>
                    <a:pt x="207" y="669"/>
                    <a:pt x="200" y="668"/>
                  </a:cubicBezTo>
                  <a:cubicBezTo>
                    <a:pt x="162" y="638"/>
                    <a:pt x="136" y="618"/>
                    <a:pt x="103" y="594"/>
                  </a:cubicBezTo>
                  <a:cubicBezTo>
                    <a:pt x="71" y="572"/>
                    <a:pt x="44" y="553"/>
                    <a:pt x="3" y="527"/>
                  </a:cubicBezTo>
                  <a:cubicBezTo>
                    <a:pt x="0" y="521"/>
                    <a:pt x="9" y="506"/>
                    <a:pt x="16" y="506"/>
                  </a:cubicBezTo>
                  <a:cubicBezTo>
                    <a:pt x="36" y="518"/>
                    <a:pt x="36" y="518"/>
                    <a:pt x="36" y="518"/>
                  </a:cubicBezTo>
                  <a:cubicBezTo>
                    <a:pt x="86" y="548"/>
                    <a:pt x="97" y="535"/>
                    <a:pt x="157" y="452"/>
                  </a:cubicBezTo>
                  <a:cubicBezTo>
                    <a:pt x="358" y="171"/>
                    <a:pt x="358" y="171"/>
                    <a:pt x="358" y="171"/>
                  </a:cubicBezTo>
                  <a:cubicBezTo>
                    <a:pt x="417" y="87"/>
                    <a:pt x="424" y="75"/>
                    <a:pt x="381" y="36"/>
                  </a:cubicBezTo>
                  <a:cubicBezTo>
                    <a:pt x="363" y="20"/>
                    <a:pt x="363" y="20"/>
                    <a:pt x="363" y="20"/>
                  </a:cubicBezTo>
                  <a:cubicBezTo>
                    <a:pt x="361" y="13"/>
                    <a:pt x="372" y="0"/>
                    <a:pt x="379" y="1"/>
                  </a:cubicBezTo>
                  <a:cubicBezTo>
                    <a:pt x="417" y="31"/>
                    <a:pt x="443" y="51"/>
                    <a:pt x="475" y="73"/>
                  </a:cubicBezTo>
                  <a:cubicBezTo>
                    <a:pt x="508" y="97"/>
                    <a:pt x="535" y="115"/>
                    <a:pt x="576" y="142"/>
                  </a:cubicBezTo>
                  <a:cubicBezTo>
                    <a:pt x="579" y="148"/>
                    <a:pt x="572" y="162"/>
                    <a:pt x="564" y="163"/>
                  </a:cubicBezTo>
                  <a:cubicBezTo>
                    <a:pt x="542" y="151"/>
                    <a:pt x="542" y="151"/>
                    <a:pt x="542" y="151"/>
                  </a:cubicBezTo>
                  <a:cubicBezTo>
                    <a:pt x="492" y="123"/>
                    <a:pt x="482" y="133"/>
                    <a:pt x="422" y="217"/>
                  </a:cubicBezTo>
                  <a:lnTo>
                    <a:pt x="222" y="49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2" name="Freeform 240"/>
            <p:cNvSpPr>
              <a:spLocks/>
            </p:cNvSpPr>
            <p:nvPr/>
          </p:nvSpPr>
          <p:spPr bwMode="auto">
            <a:xfrm>
              <a:off x="7006" y="747"/>
              <a:ext cx="84" cy="80"/>
            </a:xfrm>
            <a:custGeom>
              <a:avLst/>
              <a:gdLst>
                <a:gd name="T0" fmla="*/ 576 w 662"/>
                <a:gd name="T1" fmla="*/ 87 h 627"/>
                <a:gd name="T2" fmla="*/ 662 w 662"/>
                <a:gd name="T3" fmla="*/ 216 h 627"/>
                <a:gd name="T4" fmla="*/ 589 w 662"/>
                <a:gd name="T5" fmla="*/ 334 h 627"/>
                <a:gd name="T6" fmla="*/ 570 w 662"/>
                <a:gd name="T7" fmla="*/ 320 h 627"/>
                <a:gd name="T8" fmla="*/ 546 w 662"/>
                <a:gd name="T9" fmla="*/ 100 h 627"/>
                <a:gd name="T10" fmla="*/ 381 w 662"/>
                <a:gd name="T11" fmla="*/ 100 h 627"/>
                <a:gd name="T12" fmla="*/ 347 w 662"/>
                <a:gd name="T13" fmla="*/ 254 h 627"/>
                <a:gd name="T14" fmla="*/ 374 w 662"/>
                <a:gd name="T15" fmla="*/ 360 h 627"/>
                <a:gd name="T16" fmla="*/ 338 w 662"/>
                <a:gd name="T17" fmla="*/ 554 h 627"/>
                <a:gd name="T18" fmla="*/ 79 w 662"/>
                <a:gd name="T19" fmla="*/ 542 h 627"/>
                <a:gd name="T20" fmla="*/ 21 w 662"/>
                <a:gd name="T21" fmla="*/ 471 h 627"/>
                <a:gd name="T22" fmla="*/ 0 w 662"/>
                <a:gd name="T23" fmla="*/ 444 h 627"/>
                <a:gd name="T24" fmla="*/ 68 w 662"/>
                <a:gd name="T25" fmla="*/ 345 h 627"/>
                <a:gd name="T26" fmla="*/ 88 w 662"/>
                <a:gd name="T27" fmla="*/ 360 h 627"/>
                <a:gd name="T28" fmla="*/ 110 w 662"/>
                <a:gd name="T29" fmla="*/ 530 h 627"/>
                <a:gd name="T30" fmla="*/ 268 w 662"/>
                <a:gd name="T31" fmla="*/ 529 h 627"/>
                <a:gd name="T32" fmla="*/ 288 w 662"/>
                <a:gd name="T33" fmla="*/ 386 h 627"/>
                <a:gd name="T34" fmla="*/ 265 w 662"/>
                <a:gd name="T35" fmla="*/ 297 h 627"/>
                <a:gd name="T36" fmla="*/ 302 w 662"/>
                <a:gd name="T37" fmla="*/ 78 h 627"/>
                <a:gd name="T38" fmla="*/ 576 w 662"/>
                <a:gd name="T39" fmla="*/ 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2" h="627">
                  <a:moveTo>
                    <a:pt x="576" y="87"/>
                  </a:moveTo>
                  <a:cubicBezTo>
                    <a:pt x="636" y="142"/>
                    <a:pt x="656" y="196"/>
                    <a:pt x="662" y="216"/>
                  </a:cubicBezTo>
                  <a:cubicBezTo>
                    <a:pt x="657" y="240"/>
                    <a:pt x="619" y="299"/>
                    <a:pt x="589" y="334"/>
                  </a:cubicBezTo>
                  <a:cubicBezTo>
                    <a:pt x="581" y="335"/>
                    <a:pt x="569" y="327"/>
                    <a:pt x="570" y="320"/>
                  </a:cubicBezTo>
                  <a:cubicBezTo>
                    <a:pt x="593" y="274"/>
                    <a:pt x="629" y="177"/>
                    <a:pt x="546" y="100"/>
                  </a:cubicBezTo>
                  <a:cubicBezTo>
                    <a:pt x="486" y="45"/>
                    <a:pt x="421" y="57"/>
                    <a:pt x="381" y="100"/>
                  </a:cubicBezTo>
                  <a:cubicBezTo>
                    <a:pt x="352" y="131"/>
                    <a:pt x="326" y="172"/>
                    <a:pt x="347" y="254"/>
                  </a:cubicBezTo>
                  <a:cubicBezTo>
                    <a:pt x="374" y="360"/>
                    <a:pt x="374" y="360"/>
                    <a:pt x="374" y="360"/>
                  </a:cubicBezTo>
                  <a:cubicBezTo>
                    <a:pt x="388" y="417"/>
                    <a:pt x="392" y="496"/>
                    <a:pt x="338" y="554"/>
                  </a:cubicBezTo>
                  <a:cubicBezTo>
                    <a:pt x="275" y="622"/>
                    <a:pt x="171" y="627"/>
                    <a:pt x="79" y="542"/>
                  </a:cubicBezTo>
                  <a:cubicBezTo>
                    <a:pt x="57" y="521"/>
                    <a:pt x="35" y="494"/>
                    <a:pt x="21" y="471"/>
                  </a:cubicBezTo>
                  <a:cubicBezTo>
                    <a:pt x="14" y="460"/>
                    <a:pt x="6" y="449"/>
                    <a:pt x="0" y="444"/>
                  </a:cubicBezTo>
                  <a:cubicBezTo>
                    <a:pt x="10" y="421"/>
                    <a:pt x="40" y="375"/>
                    <a:pt x="68" y="345"/>
                  </a:cubicBezTo>
                  <a:cubicBezTo>
                    <a:pt x="75" y="343"/>
                    <a:pt x="88" y="352"/>
                    <a:pt x="88" y="360"/>
                  </a:cubicBezTo>
                  <a:cubicBezTo>
                    <a:pt x="65" y="402"/>
                    <a:pt x="42" y="466"/>
                    <a:pt x="110" y="530"/>
                  </a:cubicBezTo>
                  <a:cubicBezTo>
                    <a:pt x="180" y="594"/>
                    <a:pt x="238" y="562"/>
                    <a:pt x="268" y="529"/>
                  </a:cubicBezTo>
                  <a:cubicBezTo>
                    <a:pt x="306" y="488"/>
                    <a:pt x="299" y="427"/>
                    <a:pt x="288" y="386"/>
                  </a:cubicBezTo>
                  <a:cubicBezTo>
                    <a:pt x="265" y="297"/>
                    <a:pt x="265" y="297"/>
                    <a:pt x="265" y="297"/>
                  </a:cubicBezTo>
                  <a:cubicBezTo>
                    <a:pt x="245" y="228"/>
                    <a:pt x="240" y="146"/>
                    <a:pt x="302" y="78"/>
                  </a:cubicBezTo>
                  <a:cubicBezTo>
                    <a:pt x="375" y="0"/>
                    <a:pt x="483" y="1"/>
                    <a:pt x="576"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3" name="Freeform 241"/>
            <p:cNvSpPr>
              <a:spLocks/>
            </p:cNvSpPr>
            <p:nvPr/>
          </p:nvSpPr>
          <p:spPr bwMode="auto">
            <a:xfrm>
              <a:off x="6943" y="699"/>
              <a:ext cx="103" cy="93"/>
            </a:xfrm>
            <a:custGeom>
              <a:avLst/>
              <a:gdLst>
                <a:gd name="T0" fmla="*/ 582 w 806"/>
                <a:gd name="T1" fmla="*/ 161 h 727"/>
                <a:gd name="T2" fmla="*/ 644 w 806"/>
                <a:gd name="T3" fmla="*/ 42 h 727"/>
                <a:gd name="T4" fmla="*/ 628 w 806"/>
                <a:gd name="T5" fmla="*/ 15 h 727"/>
                <a:gd name="T6" fmla="*/ 648 w 806"/>
                <a:gd name="T7" fmla="*/ 2 h 727"/>
                <a:gd name="T8" fmla="*/ 722 w 806"/>
                <a:gd name="T9" fmla="*/ 106 h 727"/>
                <a:gd name="T10" fmla="*/ 805 w 806"/>
                <a:gd name="T11" fmla="*/ 212 h 727"/>
                <a:gd name="T12" fmla="*/ 786 w 806"/>
                <a:gd name="T13" fmla="*/ 227 h 727"/>
                <a:gd name="T14" fmla="*/ 763 w 806"/>
                <a:gd name="T15" fmla="*/ 201 h 727"/>
                <a:gd name="T16" fmla="*/ 629 w 806"/>
                <a:gd name="T17" fmla="*/ 225 h 727"/>
                <a:gd name="T18" fmla="*/ 282 w 806"/>
                <a:gd name="T19" fmla="*/ 485 h 727"/>
                <a:gd name="T20" fmla="*/ 275 w 806"/>
                <a:gd name="T21" fmla="*/ 526 h 727"/>
                <a:gd name="T22" fmla="*/ 307 w 806"/>
                <a:gd name="T23" fmla="*/ 569 h 727"/>
                <a:gd name="T24" fmla="*/ 397 w 806"/>
                <a:gd name="T25" fmla="*/ 650 h 727"/>
                <a:gd name="T26" fmla="*/ 477 w 806"/>
                <a:gd name="T27" fmla="*/ 645 h 727"/>
                <a:gd name="T28" fmla="*/ 487 w 806"/>
                <a:gd name="T29" fmla="*/ 670 h 727"/>
                <a:gd name="T30" fmla="*/ 349 w 806"/>
                <a:gd name="T31" fmla="*/ 727 h 727"/>
                <a:gd name="T32" fmla="*/ 338 w 806"/>
                <a:gd name="T33" fmla="*/ 712 h 727"/>
                <a:gd name="T34" fmla="*/ 313 w 806"/>
                <a:gd name="T35" fmla="*/ 628 h 727"/>
                <a:gd name="T36" fmla="*/ 77 w 806"/>
                <a:gd name="T37" fmla="*/ 313 h 727"/>
                <a:gd name="T38" fmla="*/ 10 w 806"/>
                <a:gd name="T39" fmla="*/ 268 h 727"/>
                <a:gd name="T40" fmla="*/ 2 w 806"/>
                <a:gd name="T41" fmla="*/ 253 h 727"/>
                <a:gd name="T42" fmla="*/ 129 w 806"/>
                <a:gd name="T43" fmla="*/ 176 h 727"/>
                <a:gd name="T44" fmla="*/ 146 w 806"/>
                <a:gd name="T45" fmla="*/ 195 h 727"/>
                <a:gd name="T46" fmla="*/ 104 w 806"/>
                <a:gd name="T47" fmla="*/ 257 h 727"/>
                <a:gd name="T48" fmla="*/ 152 w 806"/>
                <a:gd name="T49" fmla="*/ 362 h 727"/>
                <a:gd name="T50" fmla="*/ 193 w 806"/>
                <a:gd name="T51" fmla="*/ 417 h 727"/>
                <a:gd name="T52" fmla="*/ 236 w 806"/>
                <a:gd name="T53" fmla="*/ 420 h 727"/>
                <a:gd name="T54" fmla="*/ 582 w 806"/>
                <a:gd name="T55" fmla="*/ 1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6" h="727">
                  <a:moveTo>
                    <a:pt x="582" y="161"/>
                  </a:moveTo>
                  <a:cubicBezTo>
                    <a:pt x="663" y="100"/>
                    <a:pt x="673" y="91"/>
                    <a:pt x="644" y="42"/>
                  </a:cubicBezTo>
                  <a:cubicBezTo>
                    <a:pt x="628" y="15"/>
                    <a:pt x="628" y="15"/>
                    <a:pt x="628" y="15"/>
                  </a:cubicBezTo>
                  <a:cubicBezTo>
                    <a:pt x="627" y="9"/>
                    <a:pt x="643" y="0"/>
                    <a:pt x="648" y="2"/>
                  </a:cubicBezTo>
                  <a:cubicBezTo>
                    <a:pt x="680" y="48"/>
                    <a:pt x="699" y="75"/>
                    <a:pt x="722" y="106"/>
                  </a:cubicBezTo>
                  <a:cubicBezTo>
                    <a:pt x="746" y="137"/>
                    <a:pt x="766" y="164"/>
                    <a:pt x="805" y="212"/>
                  </a:cubicBezTo>
                  <a:cubicBezTo>
                    <a:pt x="806" y="219"/>
                    <a:pt x="794" y="230"/>
                    <a:pt x="786" y="227"/>
                  </a:cubicBezTo>
                  <a:cubicBezTo>
                    <a:pt x="763" y="201"/>
                    <a:pt x="763" y="201"/>
                    <a:pt x="763" y="201"/>
                  </a:cubicBezTo>
                  <a:cubicBezTo>
                    <a:pt x="726" y="159"/>
                    <a:pt x="711" y="164"/>
                    <a:pt x="629" y="225"/>
                  </a:cubicBezTo>
                  <a:cubicBezTo>
                    <a:pt x="282" y="485"/>
                    <a:pt x="282" y="485"/>
                    <a:pt x="282" y="485"/>
                  </a:cubicBezTo>
                  <a:cubicBezTo>
                    <a:pt x="258" y="503"/>
                    <a:pt x="257" y="503"/>
                    <a:pt x="275" y="526"/>
                  </a:cubicBezTo>
                  <a:cubicBezTo>
                    <a:pt x="307" y="569"/>
                    <a:pt x="307" y="569"/>
                    <a:pt x="307" y="569"/>
                  </a:cubicBezTo>
                  <a:cubicBezTo>
                    <a:pt x="332" y="603"/>
                    <a:pt x="365" y="644"/>
                    <a:pt x="397" y="650"/>
                  </a:cubicBezTo>
                  <a:cubicBezTo>
                    <a:pt x="428" y="656"/>
                    <a:pt x="451" y="651"/>
                    <a:pt x="477" y="645"/>
                  </a:cubicBezTo>
                  <a:cubicBezTo>
                    <a:pt x="487" y="648"/>
                    <a:pt x="491" y="662"/>
                    <a:pt x="487" y="670"/>
                  </a:cubicBezTo>
                  <a:cubicBezTo>
                    <a:pt x="443" y="683"/>
                    <a:pt x="384" y="709"/>
                    <a:pt x="349" y="727"/>
                  </a:cubicBezTo>
                  <a:cubicBezTo>
                    <a:pt x="346" y="725"/>
                    <a:pt x="337" y="716"/>
                    <a:pt x="338" y="712"/>
                  </a:cubicBezTo>
                  <a:cubicBezTo>
                    <a:pt x="359" y="688"/>
                    <a:pt x="339" y="663"/>
                    <a:pt x="313" y="628"/>
                  </a:cubicBezTo>
                  <a:cubicBezTo>
                    <a:pt x="77" y="313"/>
                    <a:pt x="77" y="313"/>
                    <a:pt x="77" y="313"/>
                  </a:cubicBezTo>
                  <a:cubicBezTo>
                    <a:pt x="46" y="271"/>
                    <a:pt x="39" y="265"/>
                    <a:pt x="10" y="268"/>
                  </a:cubicBezTo>
                  <a:cubicBezTo>
                    <a:pt x="6" y="266"/>
                    <a:pt x="0" y="256"/>
                    <a:pt x="2" y="253"/>
                  </a:cubicBezTo>
                  <a:cubicBezTo>
                    <a:pt x="41" y="237"/>
                    <a:pt x="108" y="196"/>
                    <a:pt x="129" y="176"/>
                  </a:cubicBezTo>
                  <a:cubicBezTo>
                    <a:pt x="138" y="175"/>
                    <a:pt x="148" y="188"/>
                    <a:pt x="146" y="195"/>
                  </a:cubicBezTo>
                  <a:cubicBezTo>
                    <a:pt x="128" y="212"/>
                    <a:pt x="103" y="239"/>
                    <a:pt x="104" y="257"/>
                  </a:cubicBezTo>
                  <a:cubicBezTo>
                    <a:pt x="104" y="285"/>
                    <a:pt x="120" y="319"/>
                    <a:pt x="152" y="362"/>
                  </a:cubicBezTo>
                  <a:cubicBezTo>
                    <a:pt x="193" y="417"/>
                    <a:pt x="193" y="417"/>
                    <a:pt x="193" y="417"/>
                  </a:cubicBezTo>
                  <a:cubicBezTo>
                    <a:pt x="210" y="440"/>
                    <a:pt x="210" y="439"/>
                    <a:pt x="236" y="420"/>
                  </a:cubicBezTo>
                  <a:lnTo>
                    <a:pt x="582" y="16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4" name="Freeform 242"/>
            <p:cNvSpPr>
              <a:spLocks/>
            </p:cNvSpPr>
            <p:nvPr/>
          </p:nvSpPr>
          <p:spPr bwMode="auto">
            <a:xfrm>
              <a:off x="6927" y="653"/>
              <a:ext cx="87" cy="67"/>
            </a:xfrm>
            <a:custGeom>
              <a:avLst/>
              <a:gdLst>
                <a:gd name="T0" fmla="*/ 208 w 685"/>
                <a:gd name="T1" fmla="*/ 377 h 523"/>
                <a:gd name="T2" fmla="*/ 126 w 685"/>
                <a:gd name="T3" fmla="*/ 487 h 523"/>
                <a:gd name="T4" fmla="*/ 136 w 685"/>
                <a:gd name="T5" fmla="*/ 510 h 523"/>
                <a:gd name="T6" fmla="*/ 113 w 685"/>
                <a:gd name="T7" fmla="*/ 519 h 523"/>
                <a:gd name="T8" fmla="*/ 59 w 685"/>
                <a:gd name="T9" fmla="*/ 410 h 523"/>
                <a:gd name="T10" fmla="*/ 0 w 685"/>
                <a:gd name="T11" fmla="*/ 305 h 523"/>
                <a:gd name="T12" fmla="*/ 21 w 685"/>
                <a:gd name="T13" fmla="*/ 292 h 523"/>
                <a:gd name="T14" fmla="*/ 34 w 685"/>
                <a:gd name="T15" fmla="*/ 312 h 523"/>
                <a:gd name="T16" fmla="*/ 171 w 685"/>
                <a:gd name="T17" fmla="*/ 307 h 523"/>
                <a:gd name="T18" fmla="*/ 477 w 685"/>
                <a:gd name="T19" fmla="*/ 146 h 523"/>
                <a:gd name="T20" fmla="*/ 558 w 685"/>
                <a:gd name="T21" fmla="*/ 36 h 523"/>
                <a:gd name="T22" fmla="*/ 549 w 685"/>
                <a:gd name="T23" fmla="*/ 13 h 523"/>
                <a:gd name="T24" fmla="*/ 572 w 685"/>
                <a:gd name="T25" fmla="*/ 3 h 523"/>
                <a:gd name="T26" fmla="*/ 625 w 685"/>
                <a:gd name="T27" fmla="*/ 111 h 523"/>
                <a:gd name="T28" fmla="*/ 685 w 685"/>
                <a:gd name="T29" fmla="*/ 218 h 523"/>
                <a:gd name="T30" fmla="*/ 664 w 685"/>
                <a:gd name="T31" fmla="*/ 231 h 523"/>
                <a:gd name="T32" fmla="*/ 650 w 685"/>
                <a:gd name="T33" fmla="*/ 211 h 523"/>
                <a:gd name="T34" fmla="*/ 514 w 685"/>
                <a:gd name="T35" fmla="*/ 216 h 523"/>
                <a:gd name="T36" fmla="*/ 208 w 685"/>
                <a:gd name="T37" fmla="*/ 37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5" h="523">
                  <a:moveTo>
                    <a:pt x="208" y="377"/>
                  </a:moveTo>
                  <a:cubicBezTo>
                    <a:pt x="117" y="425"/>
                    <a:pt x="104" y="434"/>
                    <a:pt x="126" y="487"/>
                  </a:cubicBezTo>
                  <a:cubicBezTo>
                    <a:pt x="136" y="510"/>
                    <a:pt x="136" y="510"/>
                    <a:pt x="136" y="510"/>
                  </a:cubicBezTo>
                  <a:cubicBezTo>
                    <a:pt x="135" y="517"/>
                    <a:pt x="119" y="523"/>
                    <a:pt x="113" y="519"/>
                  </a:cubicBezTo>
                  <a:cubicBezTo>
                    <a:pt x="93" y="476"/>
                    <a:pt x="78" y="446"/>
                    <a:pt x="59" y="410"/>
                  </a:cubicBezTo>
                  <a:cubicBezTo>
                    <a:pt x="41" y="376"/>
                    <a:pt x="25" y="347"/>
                    <a:pt x="0" y="305"/>
                  </a:cubicBezTo>
                  <a:cubicBezTo>
                    <a:pt x="0" y="298"/>
                    <a:pt x="15" y="288"/>
                    <a:pt x="21" y="292"/>
                  </a:cubicBezTo>
                  <a:cubicBezTo>
                    <a:pt x="34" y="312"/>
                    <a:pt x="34" y="312"/>
                    <a:pt x="34" y="312"/>
                  </a:cubicBezTo>
                  <a:cubicBezTo>
                    <a:pt x="65" y="361"/>
                    <a:pt x="80" y="355"/>
                    <a:pt x="171" y="307"/>
                  </a:cubicBezTo>
                  <a:cubicBezTo>
                    <a:pt x="477" y="146"/>
                    <a:pt x="477" y="146"/>
                    <a:pt x="477" y="146"/>
                  </a:cubicBezTo>
                  <a:cubicBezTo>
                    <a:pt x="568" y="98"/>
                    <a:pt x="579" y="90"/>
                    <a:pt x="558" y="36"/>
                  </a:cubicBezTo>
                  <a:cubicBezTo>
                    <a:pt x="549" y="13"/>
                    <a:pt x="549" y="13"/>
                    <a:pt x="549" y="13"/>
                  </a:cubicBezTo>
                  <a:cubicBezTo>
                    <a:pt x="550" y="6"/>
                    <a:pt x="566" y="0"/>
                    <a:pt x="572" y="3"/>
                  </a:cubicBezTo>
                  <a:cubicBezTo>
                    <a:pt x="593" y="47"/>
                    <a:pt x="607" y="77"/>
                    <a:pt x="625" y="111"/>
                  </a:cubicBezTo>
                  <a:cubicBezTo>
                    <a:pt x="644" y="147"/>
                    <a:pt x="661" y="176"/>
                    <a:pt x="685" y="218"/>
                  </a:cubicBezTo>
                  <a:cubicBezTo>
                    <a:pt x="685" y="224"/>
                    <a:pt x="672" y="233"/>
                    <a:pt x="664" y="231"/>
                  </a:cubicBezTo>
                  <a:cubicBezTo>
                    <a:pt x="650" y="211"/>
                    <a:pt x="650" y="211"/>
                    <a:pt x="650" y="211"/>
                  </a:cubicBezTo>
                  <a:cubicBezTo>
                    <a:pt x="618" y="163"/>
                    <a:pt x="605" y="168"/>
                    <a:pt x="514" y="216"/>
                  </a:cubicBezTo>
                  <a:lnTo>
                    <a:pt x="208" y="3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5" name="Freeform 243"/>
            <p:cNvSpPr>
              <a:spLocks/>
            </p:cNvSpPr>
            <p:nvPr/>
          </p:nvSpPr>
          <p:spPr bwMode="auto">
            <a:xfrm>
              <a:off x="6892" y="603"/>
              <a:ext cx="100" cy="77"/>
            </a:xfrm>
            <a:custGeom>
              <a:avLst/>
              <a:gdLst>
                <a:gd name="T0" fmla="*/ 583 w 779"/>
                <a:gd name="T1" fmla="*/ 135 h 601"/>
                <a:gd name="T2" fmla="*/ 679 w 779"/>
                <a:gd name="T3" fmla="*/ 41 h 601"/>
                <a:gd name="T4" fmla="*/ 671 w 779"/>
                <a:gd name="T5" fmla="*/ 11 h 601"/>
                <a:gd name="T6" fmla="*/ 695 w 779"/>
                <a:gd name="T7" fmla="*/ 5 h 601"/>
                <a:gd name="T8" fmla="*/ 733 w 779"/>
                <a:gd name="T9" fmla="*/ 126 h 601"/>
                <a:gd name="T10" fmla="*/ 779 w 779"/>
                <a:gd name="T11" fmla="*/ 253 h 601"/>
                <a:gd name="T12" fmla="*/ 756 w 779"/>
                <a:gd name="T13" fmla="*/ 261 h 601"/>
                <a:gd name="T14" fmla="*/ 742 w 779"/>
                <a:gd name="T15" fmla="*/ 229 h 601"/>
                <a:gd name="T16" fmla="*/ 608 w 779"/>
                <a:gd name="T17" fmla="*/ 211 h 601"/>
                <a:gd name="T18" fmla="*/ 197 w 779"/>
                <a:gd name="T19" fmla="*/ 350 h 601"/>
                <a:gd name="T20" fmla="*/ 178 w 779"/>
                <a:gd name="T21" fmla="*/ 388 h 601"/>
                <a:gd name="T22" fmla="*/ 195 w 779"/>
                <a:gd name="T23" fmla="*/ 438 h 601"/>
                <a:gd name="T24" fmla="*/ 256 w 779"/>
                <a:gd name="T25" fmla="*/ 543 h 601"/>
                <a:gd name="T26" fmla="*/ 334 w 779"/>
                <a:gd name="T27" fmla="*/ 563 h 601"/>
                <a:gd name="T28" fmla="*/ 335 w 779"/>
                <a:gd name="T29" fmla="*/ 589 h 601"/>
                <a:gd name="T30" fmla="*/ 187 w 779"/>
                <a:gd name="T31" fmla="*/ 601 h 601"/>
                <a:gd name="T32" fmla="*/ 181 w 779"/>
                <a:gd name="T33" fmla="*/ 584 h 601"/>
                <a:gd name="T34" fmla="*/ 183 w 779"/>
                <a:gd name="T35" fmla="*/ 496 h 601"/>
                <a:gd name="T36" fmla="*/ 56 w 779"/>
                <a:gd name="T37" fmla="*/ 123 h 601"/>
                <a:gd name="T38" fmla="*/ 6 w 779"/>
                <a:gd name="T39" fmla="*/ 61 h 601"/>
                <a:gd name="T40" fmla="*/ 3 w 779"/>
                <a:gd name="T41" fmla="*/ 43 h 601"/>
                <a:gd name="T42" fmla="*/ 147 w 779"/>
                <a:gd name="T43" fmla="*/ 9 h 601"/>
                <a:gd name="T44" fmla="*/ 157 w 779"/>
                <a:gd name="T45" fmla="*/ 33 h 601"/>
                <a:gd name="T46" fmla="*/ 98 w 779"/>
                <a:gd name="T47" fmla="*/ 78 h 601"/>
                <a:gd name="T48" fmla="*/ 111 w 779"/>
                <a:gd name="T49" fmla="*/ 193 h 601"/>
                <a:gd name="T50" fmla="*/ 134 w 779"/>
                <a:gd name="T51" fmla="*/ 258 h 601"/>
                <a:gd name="T52" fmla="*/ 174 w 779"/>
                <a:gd name="T53" fmla="*/ 274 h 601"/>
                <a:gd name="T54" fmla="*/ 583 w 779"/>
                <a:gd name="T55" fmla="*/ 13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9" h="601">
                  <a:moveTo>
                    <a:pt x="583" y="135"/>
                  </a:moveTo>
                  <a:cubicBezTo>
                    <a:pt x="679" y="103"/>
                    <a:pt x="691" y="96"/>
                    <a:pt x="679" y="41"/>
                  </a:cubicBezTo>
                  <a:cubicBezTo>
                    <a:pt x="671" y="11"/>
                    <a:pt x="671" y="11"/>
                    <a:pt x="671" y="11"/>
                  </a:cubicBezTo>
                  <a:cubicBezTo>
                    <a:pt x="673" y="4"/>
                    <a:pt x="690" y="0"/>
                    <a:pt x="695" y="5"/>
                  </a:cubicBezTo>
                  <a:cubicBezTo>
                    <a:pt x="711" y="58"/>
                    <a:pt x="721" y="89"/>
                    <a:pt x="733" y="126"/>
                  </a:cubicBezTo>
                  <a:cubicBezTo>
                    <a:pt x="746" y="163"/>
                    <a:pt x="757" y="195"/>
                    <a:pt x="779" y="253"/>
                  </a:cubicBezTo>
                  <a:cubicBezTo>
                    <a:pt x="778" y="259"/>
                    <a:pt x="763" y="267"/>
                    <a:pt x="756" y="261"/>
                  </a:cubicBezTo>
                  <a:cubicBezTo>
                    <a:pt x="742" y="229"/>
                    <a:pt x="742" y="229"/>
                    <a:pt x="742" y="229"/>
                  </a:cubicBezTo>
                  <a:cubicBezTo>
                    <a:pt x="720" y="178"/>
                    <a:pt x="705" y="178"/>
                    <a:pt x="608" y="211"/>
                  </a:cubicBezTo>
                  <a:cubicBezTo>
                    <a:pt x="197" y="350"/>
                    <a:pt x="197" y="350"/>
                    <a:pt x="197" y="350"/>
                  </a:cubicBezTo>
                  <a:cubicBezTo>
                    <a:pt x="169" y="360"/>
                    <a:pt x="168" y="360"/>
                    <a:pt x="178" y="388"/>
                  </a:cubicBezTo>
                  <a:cubicBezTo>
                    <a:pt x="195" y="438"/>
                    <a:pt x="195" y="438"/>
                    <a:pt x="195" y="438"/>
                  </a:cubicBezTo>
                  <a:cubicBezTo>
                    <a:pt x="208" y="478"/>
                    <a:pt x="227" y="528"/>
                    <a:pt x="256" y="543"/>
                  </a:cubicBezTo>
                  <a:cubicBezTo>
                    <a:pt x="284" y="559"/>
                    <a:pt x="307" y="561"/>
                    <a:pt x="334" y="563"/>
                  </a:cubicBezTo>
                  <a:cubicBezTo>
                    <a:pt x="342" y="569"/>
                    <a:pt x="341" y="583"/>
                    <a:pt x="335" y="589"/>
                  </a:cubicBezTo>
                  <a:cubicBezTo>
                    <a:pt x="289" y="589"/>
                    <a:pt x="225" y="595"/>
                    <a:pt x="187" y="601"/>
                  </a:cubicBezTo>
                  <a:cubicBezTo>
                    <a:pt x="184" y="599"/>
                    <a:pt x="179" y="587"/>
                    <a:pt x="181" y="584"/>
                  </a:cubicBezTo>
                  <a:cubicBezTo>
                    <a:pt x="208" y="568"/>
                    <a:pt x="197" y="538"/>
                    <a:pt x="183" y="496"/>
                  </a:cubicBezTo>
                  <a:cubicBezTo>
                    <a:pt x="56" y="123"/>
                    <a:pt x="56" y="123"/>
                    <a:pt x="56" y="123"/>
                  </a:cubicBezTo>
                  <a:cubicBezTo>
                    <a:pt x="39" y="74"/>
                    <a:pt x="35" y="66"/>
                    <a:pt x="6" y="61"/>
                  </a:cubicBezTo>
                  <a:cubicBezTo>
                    <a:pt x="3" y="57"/>
                    <a:pt x="0" y="46"/>
                    <a:pt x="3" y="43"/>
                  </a:cubicBezTo>
                  <a:cubicBezTo>
                    <a:pt x="44" y="40"/>
                    <a:pt x="121" y="22"/>
                    <a:pt x="147" y="9"/>
                  </a:cubicBezTo>
                  <a:cubicBezTo>
                    <a:pt x="156" y="11"/>
                    <a:pt x="161" y="26"/>
                    <a:pt x="157" y="33"/>
                  </a:cubicBezTo>
                  <a:cubicBezTo>
                    <a:pt x="135" y="43"/>
                    <a:pt x="104" y="61"/>
                    <a:pt x="98" y="78"/>
                  </a:cubicBezTo>
                  <a:cubicBezTo>
                    <a:pt x="90" y="105"/>
                    <a:pt x="94" y="142"/>
                    <a:pt x="111" y="193"/>
                  </a:cubicBezTo>
                  <a:cubicBezTo>
                    <a:pt x="134" y="258"/>
                    <a:pt x="134" y="258"/>
                    <a:pt x="134" y="258"/>
                  </a:cubicBezTo>
                  <a:cubicBezTo>
                    <a:pt x="143" y="286"/>
                    <a:pt x="143" y="284"/>
                    <a:pt x="174" y="274"/>
                  </a:cubicBezTo>
                  <a:lnTo>
                    <a:pt x="583" y="13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6" name="Freeform 244"/>
            <p:cNvSpPr>
              <a:spLocks/>
            </p:cNvSpPr>
            <p:nvPr/>
          </p:nvSpPr>
          <p:spPr bwMode="auto">
            <a:xfrm>
              <a:off x="6884" y="512"/>
              <a:ext cx="88" cy="88"/>
            </a:xfrm>
            <a:custGeom>
              <a:avLst/>
              <a:gdLst>
                <a:gd name="T0" fmla="*/ 170 w 694"/>
                <a:gd name="T1" fmla="*/ 573 h 686"/>
                <a:gd name="T2" fmla="*/ 100 w 694"/>
                <a:gd name="T3" fmla="*/ 660 h 686"/>
                <a:gd name="T4" fmla="*/ 100 w 694"/>
                <a:gd name="T5" fmla="*/ 678 h 686"/>
                <a:gd name="T6" fmla="*/ 75 w 694"/>
                <a:gd name="T7" fmla="*/ 679 h 686"/>
                <a:gd name="T8" fmla="*/ 67 w 694"/>
                <a:gd name="T9" fmla="*/ 578 h 686"/>
                <a:gd name="T10" fmla="*/ 51 w 694"/>
                <a:gd name="T11" fmla="*/ 462 h 686"/>
                <a:gd name="T12" fmla="*/ 75 w 694"/>
                <a:gd name="T13" fmla="*/ 457 h 686"/>
                <a:gd name="T14" fmla="*/ 79 w 694"/>
                <a:gd name="T15" fmla="*/ 471 h 686"/>
                <a:gd name="T16" fmla="*/ 102 w 694"/>
                <a:gd name="T17" fmla="*/ 515 h 686"/>
                <a:gd name="T18" fmla="*/ 231 w 694"/>
                <a:gd name="T19" fmla="*/ 451 h 686"/>
                <a:gd name="T20" fmla="*/ 549 w 694"/>
                <a:gd name="T21" fmla="*/ 277 h 686"/>
                <a:gd name="T22" fmla="*/ 324 w 694"/>
                <a:gd name="T23" fmla="*/ 208 h 686"/>
                <a:gd name="T24" fmla="*/ 98 w 694"/>
                <a:gd name="T25" fmla="*/ 143 h 686"/>
                <a:gd name="T26" fmla="*/ 60 w 694"/>
                <a:gd name="T27" fmla="*/ 139 h 686"/>
                <a:gd name="T28" fmla="*/ 46 w 694"/>
                <a:gd name="T29" fmla="*/ 184 h 686"/>
                <a:gd name="T30" fmla="*/ 46 w 694"/>
                <a:gd name="T31" fmla="*/ 202 h 686"/>
                <a:gd name="T32" fmla="*/ 22 w 694"/>
                <a:gd name="T33" fmla="*/ 202 h 686"/>
                <a:gd name="T34" fmla="*/ 13 w 694"/>
                <a:gd name="T35" fmla="*/ 102 h 686"/>
                <a:gd name="T36" fmla="*/ 0 w 694"/>
                <a:gd name="T37" fmla="*/ 8 h 686"/>
                <a:gd name="T38" fmla="*/ 24 w 694"/>
                <a:gd name="T39" fmla="*/ 4 h 686"/>
                <a:gd name="T40" fmla="*/ 29 w 694"/>
                <a:gd name="T41" fmla="*/ 33 h 686"/>
                <a:gd name="T42" fmla="*/ 68 w 694"/>
                <a:gd name="T43" fmla="*/ 79 h 686"/>
                <a:gd name="T44" fmla="*/ 302 w 694"/>
                <a:gd name="T45" fmla="*/ 162 h 686"/>
                <a:gd name="T46" fmla="*/ 427 w 694"/>
                <a:gd name="T47" fmla="*/ 201 h 686"/>
                <a:gd name="T48" fmla="*/ 690 w 694"/>
                <a:gd name="T49" fmla="*/ 273 h 686"/>
                <a:gd name="T50" fmla="*/ 694 w 694"/>
                <a:gd name="T51" fmla="*/ 283 h 686"/>
                <a:gd name="T52" fmla="*/ 692 w 694"/>
                <a:gd name="T53" fmla="*/ 298 h 686"/>
                <a:gd name="T54" fmla="*/ 569 w 694"/>
                <a:gd name="T55" fmla="*/ 357 h 686"/>
                <a:gd name="T56" fmla="*/ 170 w 694"/>
                <a:gd name="T57" fmla="*/ 57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4" h="686">
                  <a:moveTo>
                    <a:pt x="170" y="573"/>
                  </a:moveTo>
                  <a:cubicBezTo>
                    <a:pt x="119" y="602"/>
                    <a:pt x="100" y="618"/>
                    <a:pt x="100" y="660"/>
                  </a:cubicBezTo>
                  <a:cubicBezTo>
                    <a:pt x="100" y="678"/>
                    <a:pt x="100" y="678"/>
                    <a:pt x="100" y="678"/>
                  </a:cubicBezTo>
                  <a:cubicBezTo>
                    <a:pt x="95" y="685"/>
                    <a:pt x="81" y="686"/>
                    <a:pt x="75" y="679"/>
                  </a:cubicBezTo>
                  <a:cubicBezTo>
                    <a:pt x="74" y="651"/>
                    <a:pt x="72" y="620"/>
                    <a:pt x="67" y="578"/>
                  </a:cubicBezTo>
                  <a:cubicBezTo>
                    <a:pt x="62" y="536"/>
                    <a:pt x="57" y="502"/>
                    <a:pt x="51" y="462"/>
                  </a:cubicBezTo>
                  <a:cubicBezTo>
                    <a:pt x="54" y="455"/>
                    <a:pt x="68" y="451"/>
                    <a:pt x="75" y="457"/>
                  </a:cubicBezTo>
                  <a:cubicBezTo>
                    <a:pt x="79" y="471"/>
                    <a:pt x="79" y="471"/>
                    <a:pt x="79" y="471"/>
                  </a:cubicBezTo>
                  <a:cubicBezTo>
                    <a:pt x="87" y="507"/>
                    <a:pt x="94" y="515"/>
                    <a:pt x="102" y="515"/>
                  </a:cubicBezTo>
                  <a:cubicBezTo>
                    <a:pt x="111" y="512"/>
                    <a:pt x="162" y="489"/>
                    <a:pt x="231" y="451"/>
                  </a:cubicBezTo>
                  <a:cubicBezTo>
                    <a:pt x="338" y="394"/>
                    <a:pt x="444" y="337"/>
                    <a:pt x="549" y="277"/>
                  </a:cubicBezTo>
                  <a:cubicBezTo>
                    <a:pt x="482" y="254"/>
                    <a:pt x="378" y="224"/>
                    <a:pt x="324" y="208"/>
                  </a:cubicBezTo>
                  <a:cubicBezTo>
                    <a:pt x="255" y="187"/>
                    <a:pt x="141" y="155"/>
                    <a:pt x="98" y="143"/>
                  </a:cubicBezTo>
                  <a:cubicBezTo>
                    <a:pt x="77" y="137"/>
                    <a:pt x="66" y="138"/>
                    <a:pt x="60" y="139"/>
                  </a:cubicBezTo>
                  <a:cubicBezTo>
                    <a:pt x="53" y="139"/>
                    <a:pt x="46" y="150"/>
                    <a:pt x="46" y="184"/>
                  </a:cubicBezTo>
                  <a:cubicBezTo>
                    <a:pt x="46" y="202"/>
                    <a:pt x="46" y="202"/>
                    <a:pt x="46" y="202"/>
                  </a:cubicBezTo>
                  <a:cubicBezTo>
                    <a:pt x="41" y="209"/>
                    <a:pt x="26" y="209"/>
                    <a:pt x="22" y="202"/>
                  </a:cubicBezTo>
                  <a:cubicBezTo>
                    <a:pt x="21" y="175"/>
                    <a:pt x="18" y="138"/>
                    <a:pt x="13" y="102"/>
                  </a:cubicBezTo>
                  <a:cubicBezTo>
                    <a:pt x="10" y="70"/>
                    <a:pt x="6" y="40"/>
                    <a:pt x="0" y="8"/>
                  </a:cubicBezTo>
                  <a:cubicBezTo>
                    <a:pt x="3" y="1"/>
                    <a:pt x="19" y="0"/>
                    <a:pt x="24" y="4"/>
                  </a:cubicBezTo>
                  <a:cubicBezTo>
                    <a:pt x="29" y="33"/>
                    <a:pt x="29" y="33"/>
                    <a:pt x="29" y="33"/>
                  </a:cubicBezTo>
                  <a:cubicBezTo>
                    <a:pt x="34" y="56"/>
                    <a:pt x="47" y="69"/>
                    <a:pt x="68" y="79"/>
                  </a:cubicBezTo>
                  <a:cubicBezTo>
                    <a:pt x="117" y="101"/>
                    <a:pt x="199" y="130"/>
                    <a:pt x="302" y="162"/>
                  </a:cubicBezTo>
                  <a:cubicBezTo>
                    <a:pt x="427" y="201"/>
                    <a:pt x="427" y="201"/>
                    <a:pt x="427" y="201"/>
                  </a:cubicBezTo>
                  <a:cubicBezTo>
                    <a:pt x="520" y="229"/>
                    <a:pt x="637" y="262"/>
                    <a:pt x="690" y="273"/>
                  </a:cubicBezTo>
                  <a:cubicBezTo>
                    <a:pt x="692" y="275"/>
                    <a:pt x="693" y="279"/>
                    <a:pt x="694" y="283"/>
                  </a:cubicBezTo>
                  <a:cubicBezTo>
                    <a:pt x="694" y="288"/>
                    <a:pt x="694" y="293"/>
                    <a:pt x="692" y="298"/>
                  </a:cubicBezTo>
                  <a:cubicBezTo>
                    <a:pt x="653" y="313"/>
                    <a:pt x="608" y="335"/>
                    <a:pt x="569" y="357"/>
                  </a:cubicBezTo>
                  <a:lnTo>
                    <a:pt x="170" y="5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7" name="Freeform 245"/>
            <p:cNvSpPr>
              <a:spLocks/>
            </p:cNvSpPr>
            <p:nvPr/>
          </p:nvSpPr>
          <p:spPr bwMode="auto">
            <a:xfrm>
              <a:off x="6881" y="428"/>
              <a:ext cx="91" cy="81"/>
            </a:xfrm>
            <a:custGeom>
              <a:avLst/>
              <a:gdLst>
                <a:gd name="T0" fmla="*/ 555 w 711"/>
                <a:gd name="T1" fmla="*/ 324 h 634"/>
                <a:gd name="T2" fmla="*/ 681 w 711"/>
                <a:gd name="T3" fmla="*/ 278 h 634"/>
                <a:gd name="T4" fmla="*/ 687 w 711"/>
                <a:gd name="T5" fmla="*/ 248 h 634"/>
                <a:gd name="T6" fmla="*/ 711 w 711"/>
                <a:gd name="T7" fmla="*/ 252 h 634"/>
                <a:gd name="T8" fmla="*/ 696 w 711"/>
                <a:gd name="T9" fmla="*/ 378 h 634"/>
                <a:gd name="T10" fmla="*/ 685 w 711"/>
                <a:gd name="T11" fmla="*/ 513 h 634"/>
                <a:gd name="T12" fmla="*/ 661 w 711"/>
                <a:gd name="T13" fmla="*/ 510 h 634"/>
                <a:gd name="T14" fmla="*/ 662 w 711"/>
                <a:gd name="T15" fmla="*/ 475 h 634"/>
                <a:gd name="T16" fmla="*/ 547 w 711"/>
                <a:gd name="T17" fmla="*/ 403 h 634"/>
                <a:gd name="T18" fmla="*/ 116 w 711"/>
                <a:gd name="T19" fmla="*/ 360 h 634"/>
                <a:gd name="T20" fmla="*/ 82 w 711"/>
                <a:gd name="T21" fmla="*/ 386 h 634"/>
                <a:gd name="T22" fmla="*/ 76 w 711"/>
                <a:gd name="T23" fmla="*/ 439 h 634"/>
                <a:gd name="T24" fmla="*/ 88 w 711"/>
                <a:gd name="T25" fmla="*/ 560 h 634"/>
                <a:gd name="T26" fmla="*/ 151 w 711"/>
                <a:gd name="T27" fmla="*/ 610 h 634"/>
                <a:gd name="T28" fmla="*/ 141 w 711"/>
                <a:gd name="T29" fmla="*/ 634 h 634"/>
                <a:gd name="T30" fmla="*/ 1 w 711"/>
                <a:gd name="T31" fmla="*/ 583 h 634"/>
                <a:gd name="T32" fmla="*/ 3 w 711"/>
                <a:gd name="T33" fmla="*/ 565 h 634"/>
                <a:gd name="T34" fmla="*/ 41 w 711"/>
                <a:gd name="T35" fmla="*/ 486 h 634"/>
                <a:gd name="T36" fmla="*/ 81 w 711"/>
                <a:gd name="T37" fmla="*/ 95 h 634"/>
                <a:gd name="T38" fmla="*/ 61 w 711"/>
                <a:gd name="T39" fmla="*/ 17 h 634"/>
                <a:gd name="T40" fmla="*/ 66 w 711"/>
                <a:gd name="T41" fmla="*/ 0 h 634"/>
                <a:gd name="T42" fmla="*/ 211 w 711"/>
                <a:gd name="T43" fmla="*/ 29 h 634"/>
                <a:gd name="T44" fmla="*/ 211 w 711"/>
                <a:gd name="T45" fmla="*/ 54 h 634"/>
                <a:gd name="T46" fmla="*/ 138 w 711"/>
                <a:gd name="T47" fmla="*/ 71 h 634"/>
                <a:gd name="T48" fmla="*/ 102 w 711"/>
                <a:gd name="T49" fmla="*/ 181 h 634"/>
                <a:gd name="T50" fmla="*/ 95 w 711"/>
                <a:gd name="T51" fmla="*/ 249 h 634"/>
                <a:gd name="T52" fmla="*/ 125 w 711"/>
                <a:gd name="T53" fmla="*/ 281 h 634"/>
                <a:gd name="T54" fmla="*/ 555 w 711"/>
                <a:gd name="T55" fmla="*/ 3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1" h="634">
                  <a:moveTo>
                    <a:pt x="555" y="324"/>
                  </a:moveTo>
                  <a:cubicBezTo>
                    <a:pt x="656" y="334"/>
                    <a:pt x="670" y="334"/>
                    <a:pt x="681" y="278"/>
                  </a:cubicBezTo>
                  <a:cubicBezTo>
                    <a:pt x="687" y="248"/>
                    <a:pt x="687" y="248"/>
                    <a:pt x="687" y="248"/>
                  </a:cubicBezTo>
                  <a:cubicBezTo>
                    <a:pt x="692" y="242"/>
                    <a:pt x="709" y="246"/>
                    <a:pt x="711" y="252"/>
                  </a:cubicBezTo>
                  <a:cubicBezTo>
                    <a:pt x="704" y="307"/>
                    <a:pt x="700" y="340"/>
                    <a:pt x="696" y="378"/>
                  </a:cubicBezTo>
                  <a:cubicBezTo>
                    <a:pt x="692" y="417"/>
                    <a:pt x="689" y="451"/>
                    <a:pt x="685" y="513"/>
                  </a:cubicBezTo>
                  <a:cubicBezTo>
                    <a:pt x="682" y="518"/>
                    <a:pt x="665" y="519"/>
                    <a:pt x="661" y="510"/>
                  </a:cubicBezTo>
                  <a:cubicBezTo>
                    <a:pt x="662" y="475"/>
                    <a:pt x="662" y="475"/>
                    <a:pt x="662" y="475"/>
                  </a:cubicBezTo>
                  <a:cubicBezTo>
                    <a:pt x="662" y="420"/>
                    <a:pt x="648" y="413"/>
                    <a:pt x="547" y="403"/>
                  </a:cubicBezTo>
                  <a:cubicBezTo>
                    <a:pt x="116" y="360"/>
                    <a:pt x="116" y="360"/>
                    <a:pt x="116" y="360"/>
                  </a:cubicBezTo>
                  <a:cubicBezTo>
                    <a:pt x="86" y="357"/>
                    <a:pt x="85" y="357"/>
                    <a:pt x="82" y="386"/>
                  </a:cubicBezTo>
                  <a:cubicBezTo>
                    <a:pt x="76" y="439"/>
                    <a:pt x="76" y="439"/>
                    <a:pt x="76" y="439"/>
                  </a:cubicBezTo>
                  <a:cubicBezTo>
                    <a:pt x="72" y="480"/>
                    <a:pt x="69" y="533"/>
                    <a:pt x="88" y="560"/>
                  </a:cubicBezTo>
                  <a:cubicBezTo>
                    <a:pt x="107" y="585"/>
                    <a:pt x="128" y="597"/>
                    <a:pt x="151" y="610"/>
                  </a:cubicBezTo>
                  <a:cubicBezTo>
                    <a:pt x="156" y="618"/>
                    <a:pt x="150" y="631"/>
                    <a:pt x="141" y="634"/>
                  </a:cubicBezTo>
                  <a:cubicBezTo>
                    <a:pt x="100" y="615"/>
                    <a:pt x="39" y="594"/>
                    <a:pt x="1" y="583"/>
                  </a:cubicBezTo>
                  <a:cubicBezTo>
                    <a:pt x="0" y="580"/>
                    <a:pt x="0" y="567"/>
                    <a:pt x="3" y="565"/>
                  </a:cubicBezTo>
                  <a:cubicBezTo>
                    <a:pt x="35" y="562"/>
                    <a:pt x="37" y="530"/>
                    <a:pt x="41" y="486"/>
                  </a:cubicBezTo>
                  <a:cubicBezTo>
                    <a:pt x="81" y="95"/>
                    <a:pt x="81" y="95"/>
                    <a:pt x="81" y="95"/>
                  </a:cubicBezTo>
                  <a:cubicBezTo>
                    <a:pt x="86" y="43"/>
                    <a:pt x="85" y="34"/>
                    <a:pt x="61" y="17"/>
                  </a:cubicBezTo>
                  <a:cubicBezTo>
                    <a:pt x="60" y="12"/>
                    <a:pt x="62" y="1"/>
                    <a:pt x="66" y="0"/>
                  </a:cubicBezTo>
                  <a:cubicBezTo>
                    <a:pt x="105" y="14"/>
                    <a:pt x="182" y="29"/>
                    <a:pt x="211" y="29"/>
                  </a:cubicBezTo>
                  <a:cubicBezTo>
                    <a:pt x="219" y="33"/>
                    <a:pt x="217" y="50"/>
                    <a:pt x="211" y="54"/>
                  </a:cubicBezTo>
                  <a:cubicBezTo>
                    <a:pt x="186" y="55"/>
                    <a:pt x="150" y="58"/>
                    <a:pt x="138" y="71"/>
                  </a:cubicBezTo>
                  <a:cubicBezTo>
                    <a:pt x="119" y="92"/>
                    <a:pt x="108" y="128"/>
                    <a:pt x="102" y="181"/>
                  </a:cubicBezTo>
                  <a:cubicBezTo>
                    <a:pt x="95" y="249"/>
                    <a:pt x="95" y="249"/>
                    <a:pt x="95" y="249"/>
                  </a:cubicBezTo>
                  <a:cubicBezTo>
                    <a:pt x="93" y="278"/>
                    <a:pt x="94" y="278"/>
                    <a:pt x="125" y="281"/>
                  </a:cubicBezTo>
                  <a:lnTo>
                    <a:pt x="555" y="3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8" name="Freeform 246"/>
            <p:cNvSpPr>
              <a:spLocks noEditPoints="1"/>
            </p:cNvSpPr>
            <p:nvPr/>
          </p:nvSpPr>
          <p:spPr bwMode="auto">
            <a:xfrm>
              <a:off x="6900" y="337"/>
              <a:ext cx="97" cy="97"/>
            </a:xfrm>
            <a:custGeom>
              <a:avLst/>
              <a:gdLst>
                <a:gd name="T0" fmla="*/ 275 w 762"/>
                <a:gd name="T1" fmla="*/ 704 h 762"/>
                <a:gd name="T2" fmla="*/ 66 w 762"/>
                <a:gd name="T3" fmla="*/ 264 h 762"/>
                <a:gd name="T4" fmla="*/ 492 w 762"/>
                <a:gd name="T5" fmla="*/ 57 h 762"/>
                <a:gd name="T6" fmla="*/ 699 w 762"/>
                <a:gd name="T7" fmla="*/ 487 h 762"/>
                <a:gd name="T8" fmla="*/ 275 w 762"/>
                <a:gd name="T9" fmla="*/ 704 h 762"/>
                <a:gd name="T10" fmla="*/ 488 w 762"/>
                <a:gd name="T11" fmla="*/ 158 h 762"/>
                <a:gd name="T12" fmla="*/ 89 w 762"/>
                <a:gd name="T13" fmla="*/ 290 h 762"/>
                <a:gd name="T14" fmla="*/ 278 w 762"/>
                <a:gd name="T15" fmla="*/ 602 h 762"/>
                <a:gd name="T16" fmla="*/ 675 w 762"/>
                <a:gd name="T17" fmla="*/ 465 h 762"/>
                <a:gd name="T18" fmla="*/ 488 w 762"/>
                <a:gd name="T19" fmla="*/ 15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275" y="704"/>
                  </a:moveTo>
                  <a:cubicBezTo>
                    <a:pt x="92" y="640"/>
                    <a:pt x="0" y="453"/>
                    <a:pt x="66" y="264"/>
                  </a:cubicBezTo>
                  <a:cubicBezTo>
                    <a:pt x="140" y="53"/>
                    <a:pt x="331" y="0"/>
                    <a:pt x="492" y="57"/>
                  </a:cubicBezTo>
                  <a:cubicBezTo>
                    <a:pt x="676" y="122"/>
                    <a:pt x="762" y="310"/>
                    <a:pt x="699" y="487"/>
                  </a:cubicBezTo>
                  <a:cubicBezTo>
                    <a:pt x="628" y="690"/>
                    <a:pt x="440" y="762"/>
                    <a:pt x="275" y="704"/>
                  </a:cubicBezTo>
                  <a:close/>
                  <a:moveTo>
                    <a:pt x="488" y="158"/>
                  </a:moveTo>
                  <a:cubicBezTo>
                    <a:pt x="337" y="105"/>
                    <a:pt x="151" y="115"/>
                    <a:pt x="89" y="290"/>
                  </a:cubicBezTo>
                  <a:cubicBezTo>
                    <a:pt x="56" y="385"/>
                    <a:pt x="77" y="532"/>
                    <a:pt x="278" y="602"/>
                  </a:cubicBezTo>
                  <a:cubicBezTo>
                    <a:pt x="413" y="650"/>
                    <a:pt x="612" y="645"/>
                    <a:pt x="675" y="465"/>
                  </a:cubicBezTo>
                  <a:cubicBezTo>
                    <a:pt x="714" y="355"/>
                    <a:pt x="668" y="222"/>
                    <a:pt x="488"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9" name="Freeform 247"/>
            <p:cNvSpPr>
              <a:spLocks/>
            </p:cNvSpPr>
            <p:nvPr/>
          </p:nvSpPr>
          <p:spPr bwMode="auto">
            <a:xfrm>
              <a:off x="6977" y="224"/>
              <a:ext cx="82" cy="83"/>
            </a:xfrm>
            <a:custGeom>
              <a:avLst/>
              <a:gdLst>
                <a:gd name="T0" fmla="*/ 558 w 640"/>
                <a:gd name="T1" fmla="*/ 560 h 652"/>
                <a:gd name="T2" fmla="*/ 433 w 640"/>
                <a:gd name="T3" fmla="*/ 652 h 652"/>
                <a:gd name="T4" fmla="*/ 312 w 640"/>
                <a:gd name="T5" fmla="*/ 584 h 652"/>
                <a:gd name="T6" fmla="*/ 325 w 640"/>
                <a:gd name="T7" fmla="*/ 564 h 652"/>
                <a:gd name="T8" fmla="*/ 543 w 640"/>
                <a:gd name="T9" fmla="*/ 531 h 652"/>
                <a:gd name="T10" fmla="*/ 537 w 640"/>
                <a:gd name="T11" fmla="*/ 366 h 652"/>
                <a:gd name="T12" fmla="*/ 382 w 640"/>
                <a:gd name="T13" fmla="*/ 339 h 652"/>
                <a:gd name="T14" fmla="*/ 276 w 640"/>
                <a:gd name="T15" fmla="*/ 370 h 652"/>
                <a:gd name="T16" fmla="*/ 81 w 640"/>
                <a:gd name="T17" fmla="*/ 342 h 652"/>
                <a:gd name="T18" fmla="*/ 82 w 640"/>
                <a:gd name="T19" fmla="*/ 83 h 652"/>
                <a:gd name="T20" fmla="*/ 150 w 640"/>
                <a:gd name="T21" fmla="*/ 22 h 652"/>
                <a:gd name="T22" fmla="*/ 177 w 640"/>
                <a:gd name="T23" fmla="*/ 0 h 652"/>
                <a:gd name="T24" fmla="*/ 278 w 640"/>
                <a:gd name="T25" fmla="*/ 64 h 652"/>
                <a:gd name="T26" fmla="*/ 265 w 640"/>
                <a:gd name="T27" fmla="*/ 84 h 652"/>
                <a:gd name="T28" fmla="*/ 95 w 640"/>
                <a:gd name="T29" fmla="*/ 114 h 652"/>
                <a:gd name="T30" fmla="*/ 103 w 640"/>
                <a:gd name="T31" fmla="*/ 271 h 652"/>
                <a:gd name="T32" fmla="*/ 247 w 640"/>
                <a:gd name="T33" fmla="*/ 286 h 652"/>
                <a:gd name="T34" fmla="*/ 334 w 640"/>
                <a:gd name="T35" fmla="*/ 258 h 652"/>
                <a:gd name="T36" fmla="*/ 555 w 640"/>
                <a:gd name="T37" fmla="*/ 286 h 652"/>
                <a:gd name="T38" fmla="*/ 558 w 640"/>
                <a:gd name="T39" fmla="*/ 56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0" h="652">
                  <a:moveTo>
                    <a:pt x="558" y="560"/>
                  </a:moveTo>
                  <a:cubicBezTo>
                    <a:pt x="505" y="622"/>
                    <a:pt x="453" y="645"/>
                    <a:pt x="433" y="652"/>
                  </a:cubicBezTo>
                  <a:cubicBezTo>
                    <a:pt x="409" y="647"/>
                    <a:pt x="348" y="612"/>
                    <a:pt x="312" y="584"/>
                  </a:cubicBezTo>
                  <a:cubicBezTo>
                    <a:pt x="310" y="576"/>
                    <a:pt x="318" y="564"/>
                    <a:pt x="325" y="564"/>
                  </a:cubicBezTo>
                  <a:cubicBezTo>
                    <a:pt x="372" y="585"/>
                    <a:pt x="470" y="617"/>
                    <a:pt x="543" y="531"/>
                  </a:cubicBezTo>
                  <a:cubicBezTo>
                    <a:pt x="596" y="469"/>
                    <a:pt x="581" y="404"/>
                    <a:pt x="537" y="366"/>
                  </a:cubicBezTo>
                  <a:cubicBezTo>
                    <a:pt x="504" y="338"/>
                    <a:pt x="462" y="314"/>
                    <a:pt x="382" y="339"/>
                  </a:cubicBezTo>
                  <a:cubicBezTo>
                    <a:pt x="276" y="370"/>
                    <a:pt x="276" y="370"/>
                    <a:pt x="276" y="370"/>
                  </a:cubicBezTo>
                  <a:cubicBezTo>
                    <a:pt x="220" y="386"/>
                    <a:pt x="142" y="393"/>
                    <a:pt x="81" y="342"/>
                  </a:cubicBezTo>
                  <a:cubicBezTo>
                    <a:pt x="11" y="282"/>
                    <a:pt x="0" y="179"/>
                    <a:pt x="82" y="83"/>
                  </a:cubicBezTo>
                  <a:cubicBezTo>
                    <a:pt x="102" y="60"/>
                    <a:pt x="128" y="37"/>
                    <a:pt x="150" y="22"/>
                  </a:cubicBezTo>
                  <a:cubicBezTo>
                    <a:pt x="160" y="15"/>
                    <a:pt x="171" y="6"/>
                    <a:pt x="177" y="0"/>
                  </a:cubicBezTo>
                  <a:cubicBezTo>
                    <a:pt x="200" y="9"/>
                    <a:pt x="247" y="37"/>
                    <a:pt x="278" y="64"/>
                  </a:cubicBezTo>
                  <a:cubicBezTo>
                    <a:pt x="280" y="70"/>
                    <a:pt x="272" y="84"/>
                    <a:pt x="265" y="84"/>
                  </a:cubicBezTo>
                  <a:cubicBezTo>
                    <a:pt x="221" y="63"/>
                    <a:pt x="156" y="43"/>
                    <a:pt x="95" y="114"/>
                  </a:cubicBezTo>
                  <a:cubicBezTo>
                    <a:pt x="34" y="186"/>
                    <a:pt x="69" y="242"/>
                    <a:pt x="103" y="271"/>
                  </a:cubicBezTo>
                  <a:cubicBezTo>
                    <a:pt x="146" y="308"/>
                    <a:pt x="206" y="298"/>
                    <a:pt x="247" y="286"/>
                  </a:cubicBezTo>
                  <a:cubicBezTo>
                    <a:pt x="334" y="258"/>
                    <a:pt x="334" y="258"/>
                    <a:pt x="334" y="258"/>
                  </a:cubicBezTo>
                  <a:cubicBezTo>
                    <a:pt x="403" y="236"/>
                    <a:pt x="485" y="226"/>
                    <a:pt x="555" y="286"/>
                  </a:cubicBezTo>
                  <a:cubicBezTo>
                    <a:pt x="636" y="355"/>
                    <a:pt x="640" y="464"/>
                    <a:pt x="558" y="5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0" name="Freeform 248"/>
            <p:cNvSpPr>
              <a:spLocks/>
            </p:cNvSpPr>
            <p:nvPr/>
          </p:nvSpPr>
          <p:spPr bwMode="auto">
            <a:xfrm>
              <a:off x="7008" y="156"/>
              <a:ext cx="87" cy="95"/>
            </a:xfrm>
            <a:custGeom>
              <a:avLst/>
              <a:gdLst>
                <a:gd name="T0" fmla="*/ 142 w 676"/>
                <a:gd name="T1" fmla="*/ 449 h 740"/>
                <a:gd name="T2" fmla="*/ 31 w 676"/>
                <a:gd name="T3" fmla="*/ 437 h 740"/>
                <a:gd name="T4" fmla="*/ 17 w 676"/>
                <a:gd name="T5" fmla="*/ 446 h 740"/>
                <a:gd name="T6" fmla="*/ 3 w 676"/>
                <a:gd name="T7" fmla="*/ 426 h 740"/>
                <a:gd name="T8" fmla="*/ 83 w 676"/>
                <a:gd name="T9" fmla="*/ 365 h 740"/>
                <a:gd name="T10" fmla="*/ 172 w 676"/>
                <a:gd name="T11" fmla="*/ 289 h 740"/>
                <a:gd name="T12" fmla="*/ 189 w 676"/>
                <a:gd name="T13" fmla="*/ 306 h 740"/>
                <a:gd name="T14" fmla="*/ 179 w 676"/>
                <a:gd name="T15" fmla="*/ 317 h 740"/>
                <a:gd name="T16" fmla="*/ 155 w 676"/>
                <a:gd name="T17" fmla="*/ 360 h 740"/>
                <a:gd name="T18" fmla="*/ 278 w 676"/>
                <a:gd name="T19" fmla="*/ 435 h 740"/>
                <a:gd name="T20" fmla="*/ 596 w 676"/>
                <a:gd name="T21" fmla="*/ 608 h 740"/>
                <a:gd name="T22" fmla="*/ 533 w 676"/>
                <a:gd name="T23" fmla="*/ 382 h 740"/>
                <a:gd name="T24" fmla="*/ 466 w 676"/>
                <a:gd name="T25" fmla="*/ 156 h 740"/>
                <a:gd name="T26" fmla="*/ 449 w 676"/>
                <a:gd name="T27" fmla="*/ 122 h 740"/>
                <a:gd name="T28" fmla="*/ 403 w 676"/>
                <a:gd name="T29" fmla="*/ 135 h 740"/>
                <a:gd name="T30" fmla="*/ 389 w 676"/>
                <a:gd name="T31" fmla="*/ 144 h 740"/>
                <a:gd name="T32" fmla="*/ 375 w 676"/>
                <a:gd name="T33" fmla="*/ 124 h 740"/>
                <a:gd name="T34" fmla="*/ 455 w 676"/>
                <a:gd name="T35" fmla="*/ 63 h 740"/>
                <a:gd name="T36" fmla="*/ 526 w 676"/>
                <a:gd name="T37" fmla="*/ 1 h 740"/>
                <a:gd name="T38" fmla="*/ 543 w 676"/>
                <a:gd name="T39" fmla="*/ 19 h 740"/>
                <a:gd name="T40" fmla="*/ 522 w 676"/>
                <a:gd name="T41" fmla="*/ 39 h 740"/>
                <a:gd name="T42" fmla="*/ 504 w 676"/>
                <a:gd name="T43" fmla="*/ 97 h 740"/>
                <a:gd name="T44" fmla="*/ 560 w 676"/>
                <a:gd name="T45" fmla="*/ 339 h 740"/>
                <a:gd name="T46" fmla="*/ 595 w 676"/>
                <a:gd name="T47" fmla="*/ 464 h 740"/>
                <a:gd name="T48" fmla="*/ 676 w 676"/>
                <a:gd name="T49" fmla="*/ 724 h 740"/>
                <a:gd name="T50" fmla="*/ 669 w 676"/>
                <a:gd name="T51" fmla="*/ 733 h 740"/>
                <a:gd name="T52" fmla="*/ 656 w 676"/>
                <a:gd name="T53" fmla="*/ 740 h 740"/>
                <a:gd name="T54" fmla="*/ 540 w 676"/>
                <a:gd name="T55" fmla="*/ 668 h 740"/>
                <a:gd name="T56" fmla="*/ 142 w 676"/>
                <a:gd name="T57" fmla="*/ 44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6" h="740">
                  <a:moveTo>
                    <a:pt x="142" y="449"/>
                  </a:moveTo>
                  <a:cubicBezTo>
                    <a:pt x="91" y="421"/>
                    <a:pt x="67" y="414"/>
                    <a:pt x="31" y="437"/>
                  </a:cubicBezTo>
                  <a:cubicBezTo>
                    <a:pt x="17" y="446"/>
                    <a:pt x="17" y="446"/>
                    <a:pt x="17" y="446"/>
                  </a:cubicBezTo>
                  <a:cubicBezTo>
                    <a:pt x="8" y="446"/>
                    <a:pt x="0" y="435"/>
                    <a:pt x="3" y="426"/>
                  </a:cubicBezTo>
                  <a:cubicBezTo>
                    <a:pt x="26" y="410"/>
                    <a:pt x="51" y="391"/>
                    <a:pt x="83" y="365"/>
                  </a:cubicBezTo>
                  <a:cubicBezTo>
                    <a:pt x="116" y="338"/>
                    <a:pt x="142" y="316"/>
                    <a:pt x="172" y="289"/>
                  </a:cubicBezTo>
                  <a:cubicBezTo>
                    <a:pt x="180" y="287"/>
                    <a:pt x="191" y="297"/>
                    <a:pt x="189" y="306"/>
                  </a:cubicBezTo>
                  <a:cubicBezTo>
                    <a:pt x="179" y="317"/>
                    <a:pt x="179" y="317"/>
                    <a:pt x="179" y="317"/>
                  </a:cubicBezTo>
                  <a:cubicBezTo>
                    <a:pt x="153" y="344"/>
                    <a:pt x="151" y="353"/>
                    <a:pt x="155" y="360"/>
                  </a:cubicBezTo>
                  <a:cubicBezTo>
                    <a:pt x="163" y="366"/>
                    <a:pt x="209" y="397"/>
                    <a:pt x="278" y="435"/>
                  </a:cubicBezTo>
                  <a:cubicBezTo>
                    <a:pt x="384" y="494"/>
                    <a:pt x="489" y="553"/>
                    <a:pt x="596" y="608"/>
                  </a:cubicBezTo>
                  <a:cubicBezTo>
                    <a:pt x="579" y="539"/>
                    <a:pt x="549" y="435"/>
                    <a:pt x="533" y="382"/>
                  </a:cubicBezTo>
                  <a:cubicBezTo>
                    <a:pt x="514" y="312"/>
                    <a:pt x="480" y="199"/>
                    <a:pt x="466" y="156"/>
                  </a:cubicBezTo>
                  <a:cubicBezTo>
                    <a:pt x="459" y="136"/>
                    <a:pt x="453" y="127"/>
                    <a:pt x="449" y="122"/>
                  </a:cubicBezTo>
                  <a:cubicBezTo>
                    <a:pt x="445" y="116"/>
                    <a:pt x="432" y="116"/>
                    <a:pt x="403" y="135"/>
                  </a:cubicBezTo>
                  <a:cubicBezTo>
                    <a:pt x="389" y="144"/>
                    <a:pt x="389" y="144"/>
                    <a:pt x="389" y="144"/>
                  </a:cubicBezTo>
                  <a:cubicBezTo>
                    <a:pt x="380" y="144"/>
                    <a:pt x="372" y="131"/>
                    <a:pt x="375" y="124"/>
                  </a:cubicBezTo>
                  <a:cubicBezTo>
                    <a:pt x="397" y="109"/>
                    <a:pt x="427" y="86"/>
                    <a:pt x="455" y="63"/>
                  </a:cubicBezTo>
                  <a:cubicBezTo>
                    <a:pt x="480" y="43"/>
                    <a:pt x="503" y="23"/>
                    <a:pt x="526" y="1"/>
                  </a:cubicBezTo>
                  <a:cubicBezTo>
                    <a:pt x="534" y="0"/>
                    <a:pt x="544" y="12"/>
                    <a:pt x="543" y="19"/>
                  </a:cubicBezTo>
                  <a:cubicBezTo>
                    <a:pt x="522" y="39"/>
                    <a:pt x="522" y="39"/>
                    <a:pt x="522" y="39"/>
                  </a:cubicBezTo>
                  <a:cubicBezTo>
                    <a:pt x="505" y="55"/>
                    <a:pt x="501" y="73"/>
                    <a:pt x="504" y="97"/>
                  </a:cubicBezTo>
                  <a:cubicBezTo>
                    <a:pt x="512" y="149"/>
                    <a:pt x="532" y="234"/>
                    <a:pt x="560" y="339"/>
                  </a:cubicBezTo>
                  <a:cubicBezTo>
                    <a:pt x="595" y="464"/>
                    <a:pt x="595" y="464"/>
                    <a:pt x="595" y="464"/>
                  </a:cubicBezTo>
                  <a:cubicBezTo>
                    <a:pt x="621" y="558"/>
                    <a:pt x="656" y="674"/>
                    <a:pt x="676" y="724"/>
                  </a:cubicBezTo>
                  <a:cubicBezTo>
                    <a:pt x="675" y="728"/>
                    <a:pt x="672" y="731"/>
                    <a:pt x="669" y="733"/>
                  </a:cubicBezTo>
                  <a:cubicBezTo>
                    <a:pt x="666" y="736"/>
                    <a:pt x="661" y="739"/>
                    <a:pt x="656" y="740"/>
                  </a:cubicBezTo>
                  <a:cubicBezTo>
                    <a:pt x="622" y="715"/>
                    <a:pt x="580" y="689"/>
                    <a:pt x="540" y="668"/>
                  </a:cubicBezTo>
                  <a:lnTo>
                    <a:pt x="142" y="44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1" name="Freeform 249"/>
            <p:cNvSpPr>
              <a:spLocks/>
            </p:cNvSpPr>
            <p:nvPr/>
          </p:nvSpPr>
          <p:spPr bwMode="auto">
            <a:xfrm>
              <a:off x="7084" y="134"/>
              <a:ext cx="68" cy="92"/>
            </a:xfrm>
            <a:custGeom>
              <a:avLst/>
              <a:gdLst>
                <a:gd name="T0" fmla="*/ 374 w 532"/>
                <a:gd name="T1" fmla="*/ 512 h 716"/>
                <a:gd name="T2" fmla="*/ 487 w 532"/>
                <a:gd name="T3" fmla="*/ 589 h 716"/>
                <a:gd name="T4" fmla="*/ 512 w 532"/>
                <a:gd name="T5" fmla="*/ 579 h 716"/>
                <a:gd name="T6" fmla="*/ 522 w 532"/>
                <a:gd name="T7" fmla="*/ 601 h 716"/>
                <a:gd name="T8" fmla="*/ 409 w 532"/>
                <a:gd name="T9" fmla="*/ 658 h 716"/>
                <a:gd name="T10" fmla="*/ 305 w 532"/>
                <a:gd name="T11" fmla="*/ 716 h 716"/>
                <a:gd name="T12" fmla="*/ 292 w 532"/>
                <a:gd name="T13" fmla="*/ 695 h 716"/>
                <a:gd name="T14" fmla="*/ 309 w 532"/>
                <a:gd name="T15" fmla="*/ 683 h 716"/>
                <a:gd name="T16" fmla="*/ 304 w 532"/>
                <a:gd name="T17" fmla="*/ 549 h 716"/>
                <a:gd name="T18" fmla="*/ 136 w 532"/>
                <a:gd name="T19" fmla="*/ 233 h 716"/>
                <a:gd name="T20" fmla="*/ 47 w 532"/>
                <a:gd name="T21" fmla="*/ 162 h 716"/>
                <a:gd name="T22" fmla="*/ 14 w 532"/>
                <a:gd name="T23" fmla="*/ 175 h 716"/>
                <a:gd name="T24" fmla="*/ 5 w 532"/>
                <a:gd name="T25" fmla="*/ 153 h 716"/>
                <a:gd name="T26" fmla="*/ 171 w 532"/>
                <a:gd name="T27" fmla="*/ 56 h 716"/>
                <a:gd name="T28" fmla="*/ 354 w 532"/>
                <a:gd name="T29" fmla="*/ 3 h 716"/>
                <a:gd name="T30" fmla="*/ 491 w 532"/>
                <a:gd name="T31" fmla="*/ 95 h 716"/>
                <a:gd name="T32" fmla="*/ 477 w 532"/>
                <a:gd name="T33" fmla="*/ 277 h 716"/>
                <a:gd name="T34" fmla="*/ 372 w 532"/>
                <a:gd name="T35" fmla="*/ 365 h 716"/>
                <a:gd name="T36" fmla="*/ 362 w 532"/>
                <a:gd name="T37" fmla="*/ 349 h 716"/>
                <a:gd name="T38" fmla="*/ 412 w 532"/>
                <a:gd name="T39" fmla="*/ 138 h 716"/>
                <a:gd name="T40" fmla="*/ 201 w 532"/>
                <a:gd name="T41" fmla="*/ 74 h 716"/>
                <a:gd name="T42" fmla="*/ 171 w 532"/>
                <a:gd name="T43" fmla="*/ 129 h 716"/>
                <a:gd name="T44" fmla="*/ 374 w 532"/>
                <a:gd name="T45" fmla="*/ 51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2" h="716">
                  <a:moveTo>
                    <a:pt x="374" y="512"/>
                  </a:moveTo>
                  <a:cubicBezTo>
                    <a:pt x="422" y="602"/>
                    <a:pt x="429" y="612"/>
                    <a:pt x="487" y="589"/>
                  </a:cubicBezTo>
                  <a:cubicBezTo>
                    <a:pt x="512" y="579"/>
                    <a:pt x="512" y="579"/>
                    <a:pt x="512" y="579"/>
                  </a:cubicBezTo>
                  <a:cubicBezTo>
                    <a:pt x="519" y="581"/>
                    <a:pt x="525" y="596"/>
                    <a:pt x="522" y="601"/>
                  </a:cubicBezTo>
                  <a:cubicBezTo>
                    <a:pt x="472" y="626"/>
                    <a:pt x="443" y="640"/>
                    <a:pt x="409" y="658"/>
                  </a:cubicBezTo>
                  <a:cubicBezTo>
                    <a:pt x="373" y="677"/>
                    <a:pt x="342" y="694"/>
                    <a:pt x="305" y="716"/>
                  </a:cubicBezTo>
                  <a:cubicBezTo>
                    <a:pt x="299" y="716"/>
                    <a:pt x="290" y="703"/>
                    <a:pt x="292" y="695"/>
                  </a:cubicBezTo>
                  <a:cubicBezTo>
                    <a:pt x="309" y="683"/>
                    <a:pt x="309" y="683"/>
                    <a:pt x="309" y="683"/>
                  </a:cubicBezTo>
                  <a:cubicBezTo>
                    <a:pt x="355" y="650"/>
                    <a:pt x="351" y="639"/>
                    <a:pt x="304" y="549"/>
                  </a:cubicBezTo>
                  <a:cubicBezTo>
                    <a:pt x="136" y="233"/>
                    <a:pt x="136" y="233"/>
                    <a:pt x="136" y="233"/>
                  </a:cubicBezTo>
                  <a:cubicBezTo>
                    <a:pt x="97" y="160"/>
                    <a:pt x="87" y="145"/>
                    <a:pt x="47" y="162"/>
                  </a:cubicBezTo>
                  <a:cubicBezTo>
                    <a:pt x="14" y="175"/>
                    <a:pt x="14" y="175"/>
                    <a:pt x="14" y="175"/>
                  </a:cubicBezTo>
                  <a:cubicBezTo>
                    <a:pt x="6" y="173"/>
                    <a:pt x="0" y="160"/>
                    <a:pt x="5" y="153"/>
                  </a:cubicBezTo>
                  <a:cubicBezTo>
                    <a:pt x="47" y="123"/>
                    <a:pt x="100" y="94"/>
                    <a:pt x="171" y="56"/>
                  </a:cubicBezTo>
                  <a:cubicBezTo>
                    <a:pt x="242" y="18"/>
                    <a:pt x="300" y="0"/>
                    <a:pt x="354" y="3"/>
                  </a:cubicBezTo>
                  <a:cubicBezTo>
                    <a:pt x="406" y="7"/>
                    <a:pt x="459" y="36"/>
                    <a:pt x="491" y="95"/>
                  </a:cubicBezTo>
                  <a:cubicBezTo>
                    <a:pt x="532" y="174"/>
                    <a:pt x="504" y="240"/>
                    <a:pt x="477" y="277"/>
                  </a:cubicBezTo>
                  <a:cubicBezTo>
                    <a:pt x="449" y="315"/>
                    <a:pt x="407" y="347"/>
                    <a:pt x="372" y="365"/>
                  </a:cubicBezTo>
                  <a:cubicBezTo>
                    <a:pt x="365" y="366"/>
                    <a:pt x="358" y="353"/>
                    <a:pt x="362" y="349"/>
                  </a:cubicBezTo>
                  <a:cubicBezTo>
                    <a:pt x="446" y="283"/>
                    <a:pt x="452" y="213"/>
                    <a:pt x="412" y="138"/>
                  </a:cubicBezTo>
                  <a:cubicBezTo>
                    <a:pt x="368" y="55"/>
                    <a:pt x="291" y="27"/>
                    <a:pt x="201" y="74"/>
                  </a:cubicBezTo>
                  <a:cubicBezTo>
                    <a:pt x="156" y="98"/>
                    <a:pt x="157" y="102"/>
                    <a:pt x="171" y="129"/>
                  </a:cubicBezTo>
                  <a:lnTo>
                    <a:pt x="374" y="5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2" name="Freeform 250"/>
            <p:cNvSpPr>
              <a:spLocks/>
            </p:cNvSpPr>
            <p:nvPr/>
          </p:nvSpPr>
          <p:spPr bwMode="auto">
            <a:xfrm>
              <a:off x="7150" y="103"/>
              <a:ext cx="82" cy="96"/>
            </a:xfrm>
            <a:custGeom>
              <a:avLst/>
              <a:gdLst>
                <a:gd name="T0" fmla="*/ 119 w 645"/>
                <a:gd name="T1" fmla="*/ 248 h 750"/>
                <a:gd name="T2" fmla="*/ 26 w 645"/>
                <a:gd name="T3" fmla="*/ 150 h 750"/>
                <a:gd name="T4" fmla="*/ 10 w 645"/>
                <a:gd name="T5" fmla="*/ 153 h 750"/>
                <a:gd name="T6" fmla="*/ 5 w 645"/>
                <a:gd name="T7" fmla="*/ 129 h 750"/>
                <a:gd name="T8" fmla="*/ 115 w 645"/>
                <a:gd name="T9" fmla="*/ 97 h 750"/>
                <a:gd name="T10" fmla="*/ 289 w 645"/>
                <a:gd name="T11" fmla="*/ 42 h 750"/>
                <a:gd name="T12" fmla="*/ 413 w 645"/>
                <a:gd name="T13" fmla="*/ 0 h 750"/>
                <a:gd name="T14" fmla="*/ 467 w 645"/>
                <a:gd name="T15" fmla="*/ 118 h 750"/>
                <a:gd name="T16" fmla="*/ 444 w 645"/>
                <a:gd name="T17" fmla="*/ 127 h 750"/>
                <a:gd name="T18" fmla="*/ 346 w 645"/>
                <a:gd name="T19" fmla="*/ 62 h 750"/>
                <a:gd name="T20" fmla="*/ 254 w 645"/>
                <a:gd name="T21" fmla="*/ 84 h 750"/>
                <a:gd name="T22" fmla="*/ 188 w 645"/>
                <a:gd name="T23" fmla="*/ 105 h 750"/>
                <a:gd name="T24" fmla="*/ 172 w 645"/>
                <a:gd name="T25" fmla="*/ 151 h 750"/>
                <a:gd name="T26" fmla="*/ 230 w 645"/>
                <a:gd name="T27" fmla="*/ 336 h 750"/>
                <a:gd name="T28" fmla="*/ 269 w 645"/>
                <a:gd name="T29" fmla="*/ 353 h 750"/>
                <a:gd name="T30" fmla="*/ 323 w 645"/>
                <a:gd name="T31" fmla="*/ 336 h 750"/>
                <a:gd name="T32" fmla="*/ 400 w 645"/>
                <a:gd name="T33" fmla="*/ 305 h 750"/>
                <a:gd name="T34" fmla="*/ 412 w 645"/>
                <a:gd name="T35" fmla="*/ 266 h 750"/>
                <a:gd name="T36" fmla="*/ 407 w 645"/>
                <a:gd name="T37" fmla="*/ 225 h 750"/>
                <a:gd name="T38" fmla="*/ 431 w 645"/>
                <a:gd name="T39" fmla="*/ 219 h 750"/>
                <a:gd name="T40" fmla="*/ 457 w 645"/>
                <a:gd name="T41" fmla="*/ 313 h 750"/>
                <a:gd name="T42" fmla="*/ 489 w 645"/>
                <a:gd name="T43" fmla="*/ 401 h 750"/>
                <a:gd name="T44" fmla="*/ 465 w 645"/>
                <a:gd name="T45" fmla="*/ 410 h 750"/>
                <a:gd name="T46" fmla="*/ 445 w 645"/>
                <a:gd name="T47" fmla="*/ 376 h 750"/>
                <a:gd name="T48" fmla="*/ 406 w 645"/>
                <a:gd name="T49" fmla="*/ 350 h 750"/>
                <a:gd name="T50" fmla="*/ 333 w 645"/>
                <a:gd name="T51" fmla="*/ 368 h 750"/>
                <a:gd name="T52" fmla="*/ 279 w 645"/>
                <a:gd name="T53" fmla="*/ 385 h 750"/>
                <a:gd name="T54" fmla="*/ 257 w 645"/>
                <a:gd name="T55" fmla="*/ 420 h 750"/>
                <a:gd name="T56" fmla="*/ 298 w 645"/>
                <a:gd name="T57" fmla="*/ 550 h 750"/>
                <a:gd name="T58" fmla="*/ 346 w 645"/>
                <a:gd name="T59" fmla="*/ 641 h 750"/>
                <a:gd name="T60" fmla="*/ 465 w 645"/>
                <a:gd name="T61" fmla="*/ 626 h 750"/>
                <a:gd name="T62" fmla="*/ 579 w 645"/>
                <a:gd name="T63" fmla="*/ 575 h 750"/>
                <a:gd name="T64" fmla="*/ 616 w 645"/>
                <a:gd name="T65" fmla="*/ 465 h 750"/>
                <a:gd name="T66" fmla="*/ 641 w 645"/>
                <a:gd name="T67" fmla="*/ 464 h 750"/>
                <a:gd name="T68" fmla="*/ 640 w 645"/>
                <a:gd name="T69" fmla="*/ 606 h 750"/>
                <a:gd name="T70" fmla="*/ 391 w 645"/>
                <a:gd name="T71" fmla="*/ 681 h 750"/>
                <a:gd name="T72" fmla="*/ 308 w 645"/>
                <a:gd name="T73" fmla="*/ 708 h 750"/>
                <a:gd name="T74" fmla="*/ 183 w 645"/>
                <a:gd name="T75" fmla="*/ 750 h 750"/>
                <a:gd name="T76" fmla="*/ 174 w 645"/>
                <a:gd name="T77" fmla="*/ 728 h 750"/>
                <a:gd name="T78" fmla="*/ 203 w 645"/>
                <a:gd name="T79" fmla="*/ 715 h 750"/>
                <a:gd name="T80" fmla="*/ 224 w 645"/>
                <a:gd name="T81" fmla="*/ 581 h 750"/>
                <a:gd name="T82" fmla="*/ 119 w 645"/>
                <a:gd name="T83" fmla="*/ 24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5" h="750">
                  <a:moveTo>
                    <a:pt x="119" y="248"/>
                  </a:moveTo>
                  <a:cubicBezTo>
                    <a:pt x="89" y="152"/>
                    <a:pt x="82" y="139"/>
                    <a:pt x="26" y="150"/>
                  </a:cubicBezTo>
                  <a:cubicBezTo>
                    <a:pt x="10" y="153"/>
                    <a:pt x="10" y="153"/>
                    <a:pt x="10" y="153"/>
                  </a:cubicBezTo>
                  <a:cubicBezTo>
                    <a:pt x="4" y="151"/>
                    <a:pt x="0" y="133"/>
                    <a:pt x="5" y="129"/>
                  </a:cubicBezTo>
                  <a:cubicBezTo>
                    <a:pt x="45" y="118"/>
                    <a:pt x="77" y="109"/>
                    <a:pt x="115" y="97"/>
                  </a:cubicBezTo>
                  <a:cubicBezTo>
                    <a:pt x="289" y="42"/>
                    <a:pt x="289" y="42"/>
                    <a:pt x="289" y="42"/>
                  </a:cubicBezTo>
                  <a:cubicBezTo>
                    <a:pt x="348" y="23"/>
                    <a:pt x="403" y="6"/>
                    <a:pt x="413" y="0"/>
                  </a:cubicBezTo>
                  <a:cubicBezTo>
                    <a:pt x="423" y="14"/>
                    <a:pt x="450" y="79"/>
                    <a:pt x="467" y="118"/>
                  </a:cubicBezTo>
                  <a:cubicBezTo>
                    <a:pt x="465" y="125"/>
                    <a:pt x="450" y="131"/>
                    <a:pt x="444" y="127"/>
                  </a:cubicBezTo>
                  <a:cubicBezTo>
                    <a:pt x="417" y="88"/>
                    <a:pt x="398" y="58"/>
                    <a:pt x="346" y="62"/>
                  </a:cubicBezTo>
                  <a:cubicBezTo>
                    <a:pt x="325" y="63"/>
                    <a:pt x="295" y="72"/>
                    <a:pt x="254" y="84"/>
                  </a:cubicBezTo>
                  <a:cubicBezTo>
                    <a:pt x="188" y="105"/>
                    <a:pt x="188" y="105"/>
                    <a:pt x="188" y="105"/>
                  </a:cubicBezTo>
                  <a:cubicBezTo>
                    <a:pt x="160" y="114"/>
                    <a:pt x="161" y="116"/>
                    <a:pt x="172" y="151"/>
                  </a:cubicBezTo>
                  <a:cubicBezTo>
                    <a:pt x="230" y="336"/>
                    <a:pt x="230" y="336"/>
                    <a:pt x="230" y="336"/>
                  </a:cubicBezTo>
                  <a:cubicBezTo>
                    <a:pt x="238" y="362"/>
                    <a:pt x="241" y="361"/>
                    <a:pt x="269" y="353"/>
                  </a:cubicBezTo>
                  <a:cubicBezTo>
                    <a:pt x="323" y="336"/>
                    <a:pt x="323" y="336"/>
                    <a:pt x="323" y="336"/>
                  </a:cubicBezTo>
                  <a:cubicBezTo>
                    <a:pt x="362" y="323"/>
                    <a:pt x="390" y="312"/>
                    <a:pt x="400" y="305"/>
                  </a:cubicBezTo>
                  <a:cubicBezTo>
                    <a:pt x="409" y="298"/>
                    <a:pt x="414" y="290"/>
                    <a:pt x="412" y="266"/>
                  </a:cubicBezTo>
                  <a:cubicBezTo>
                    <a:pt x="407" y="225"/>
                    <a:pt x="407" y="225"/>
                    <a:pt x="407" y="225"/>
                  </a:cubicBezTo>
                  <a:cubicBezTo>
                    <a:pt x="410" y="218"/>
                    <a:pt x="426" y="213"/>
                    <a:pt x="431" y="219"/>
                  </a:cubicBezTo>
                  <a:cubicBezTo>
                    <a:pt x="438" y="241"/>
                    <a:pt x="446" y="278"/>
                    <a:pt x="457" y="313"/>
                  </a:cubicBezTo>
                  <a:cubicBezTo>
                    <a:pt x="468" y="347"/>
                    <a:pt x="482" y="381"/>
                    <a:pt x="489" y="401"/>
                  </a:cubicBezTo>
                  <a:cubicBezTo>
                    <a:pt x="487" y="409"/>
                    <a:pt x="471" y="414"/>
                    <a:pt x="465" y="410"/>
                  </a:cubicBezTo>
                  <a:cubicBezTo>
                    <a:pt x="445" y="376"/>
                    <a:pt x="445" y="376"/>
                    <a:pt x="445" y="376"/>
                  </a:cubicBezTo>
                  <a:cubicBezTo>
                    <a:pt x="436" y="361"/>
                    <a:pt x="426" y="349"/>
                    <a:pt x="406" y="350"/>
                  </a:cubicBezTo>
                  <a:cubicBezTo>
                    <a:pt x="391" y="350"/>
                    <a:pt x="369" y="356"/>
                    <a:pt x="333" y="368"/>
                  </a:cubicBezTo>
                  <a:cubicBezTo>
                    <a:pt x="279" y="385"/>
                    <a:pt x="279" y="385"/>
                    <a:pt x="279" y="385"/>
                  </a:cubicBezTo>
                  <a:cubicBezTo>
                    <a:pt x="251" y="394"/>
                    <a:pt x="249" y="395"/>
                    <a:pt x="257" y="420"/>
                  </a:cubicBezTo>
                  <a:cubicBezTo>
                    <a:pt x="298" y="550"/>
                    <a:pt x="298" y="550"/>
                    <a:pt x="298" y="550"/>
                  </a:cubicBezTo>
                  <a:cubicBezTo>
                    <a:pt x="313" y="599"/>
                    <a:pt x="326" y="630"/>
                    <a:pt x="346" y="641"/>
                  </a:cubicBezTo>
                  <a:cubicBezTo>
                    <a:pt x="360" y="648"/>
                    <a:pt x="383" y="652"/>
                    <a:pt x="465" y="626"/>
                  </a:cubicBezTo>
                  <a:cubicBezTo>
                    <a:pt x="536" y="604"/>
                    <a:pt x="561" y="592"/>
                    <a:pt x="579" y="575"/>
                  </a:cubicBezTo>
                  <a:cubicBezTo>
                    <a:pt x="592" y="561"/>
                    <a:pt x="607" y="520"/>
                    <a:pt x="616" y="465"/>
                  </a:cubicBezTo>
                  <a:cubicBezTo>
                    <a:pt x="621" y="458"/>
                    <a:pt x="635" y="457"/>
                    <a:pt x="641" y="464"/>
                  </a:cubicBezTo>
                  <a:cubicBezTo>
                    <a:pt x="645" y="498"/>
                    <a:pt x="644" y="577"/>
                    <a:pt x="640" y="606"/>
                  </a:cubicBezTo>
                  <a:cubicBezTo>
                    <a:pt x="556" y="630"/>
                    <a:pt x="474" y="655"/>
                    <a:pt x="391" y="681"/>
                  </a:cubicBezTo>
                  <a:cubicBezTo>
                    <a:pt x="308" y="708"/>
                    <a:pt x="308" y="708"/>
                    <a:pt x="308" y="708"/>
                  </a:cubicBezTo>
                  <a:cubicBezTo>
                    <a:pt x="268" y="720"/>
                    <a:pt x="237" y="731"/>
                    <a:pt x="183" y="750"/>
                  </a:cubicBezTo>
                  <a:cubicBezTo>
                    <a:pt x="177" y="749"/>
                    <a:pt x="170" y="735"/>
                    <a:pt x="174" y="728"/>
                  </a:cubicBezTo>
                  <a:cubicBezTo>
                    <a:pt x="203" y="715"/>
                    <a:pt x="203" y="715"/>
                    <a:pt x="203" y="715"/>
                  </a:cubicBezTo>
                  <a:cubicBezTo>
                    <a:pt x="255" y="694"/>
                    <a:pt x="255" y="678"/>
                    <a:pt x="224" y="581"/>
                  </a:cubicBezTo>
                  <a:lnTo>
                    <a:pt x="119" y="2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3" name="Freeform 251"/>
            <p:cNvSpPr>
              <a:spLocks noEditPoints="1"/>
            </p:cNvSpPr>
            <p:nvPr/>
          </p:nvSpPr>
          <p:spPr bwMode="auto">
            <a:xfrm>
              <a:off x="7225" y="93"/>
              <a:ext cx="88" cy="86"/>
            </a:xfrm>
            <a:custGeom>
              <a:avLst/>
              <a:gdLst>
                <a:gd name="T0" fmla="*/ 95 w 683"/>
                <a:gd name="T1" fmla="*/ 172 h 675"/>
                <a:gd name="T2" fmla="*/ 40 w 683"/>
                <a:gd name="T3" fmla="*/ 64 h 675"/>
                <a:gd name="T4" fmla="*/ 9 w 683"/>
                <a:gd name="T5" fmla="*/ 64 h 675"/>
                <a:gd name="T6" fmla="*/ 7 w 683"/>
                <a:gd name="T7" fmla="*/ 40 h 675"/>
                <a:gd name="T8" fmla="*/ 221 w 683"/>
                <a:gd name="T9" fmla="*/ 8 h 675"/>
                <a:gd name="T10" fmla="*/ 385 w 683"/>
                <a:gd name="T11" fmla="*/ 19 h 675"/>
                <a:gd name="T12" fmla="*/ 480 w 683"/>
                <a:gd name="T13" fmla="*/ 146 h 675"/>
                <a:gd name="T14" fmla="*/ 378 w 683"/>
                <a:gd name="T15" fmla="*/ 320 h 675"/>
                <a:gd name="T16" fmla="*/ 385 w 683"/>
                <a:gd name="T17" fmla="*/ 343 h 675"/>
                <a:gd name="T18" fmla="*/ 607 w 683"/>
                <a:gd name="T19" fmla="*/ 578 h 675"/>
                <a:gd name="T20" fmla="*/ 677 w 683"/>
                <a:gd name="T21" fmla="*/ 598 h 675"/>
                <a:gd name="T22" fmla="*/ 679 w 683"/>
                <a:gd name="T23" fmla="*/ 611 h 675"/>
                <a:gd name="T24" fmla="*/ 637 w 683"/>
                <a:gd name="T25" fmla="*/ 620 h 675"/>
                <a:gd name="T26" fmla="*/ 424 w 683"/>
                <a:gd name="T27" fmla="*/ 521 h 675"/>
                <a:gd name="T28" fmla="*/ 313 w 683"/>
                <a:gd name="T29" fmla="*/ 386 h 675"/>
                <a:gd name="T30" fmla="*/ 242 w 683"/>
                <a:gd name="T31" fmla="*/ 362 h 675"/>
                <a:gd name="T32" fmla="*/ 199 w 683"/>
                <a:gd name="T33" fmla="*/ 388 h 675"/>
                <a:gd name="T34" fmla="*/ 212 w 683"/>
                <a:gd name="T35" fmla="*/ 510 h 675"/>
                <a:gd name="T36" fmla="*/ 283 w 683"/>
                <a:gd name="T37" fmla="*/ 624 h 675"/>
                <a:gd name="T38" fmla="*/ 303 w 683"/>
                <a:gd name="T39" fmla="*/ 625 h 675"/>
                <a:gd name="T40" fmla="*/ 304 w 683"/>
                <a:gd name="T41" fmla="*/ 649 h 675"/>
                <a:gd name="T42" fmla="*/ 189 w 683"/>
                <a:gd name="T43" fmla="*/ 659 h 675"/>
                <a:gd name="T44" fmla="*/ 69 w 683"/>
                <a:gd name="T45" fmla="*/ 675 h 675"/>
                <a:gd name="T46" fmla="*/ 64 w 683"/>
                <a:gd name="T47" fmla="*/ 651 h 675"/>
                <a:gd name="T48" fmla="*/ 88 w 683"/>
                <a:gd name="T49" fmla="*/ 645 h 675"/>
                <a:gd name="T50" fmla="*/ 133 w 683"/>
                <a:gd name="T51" fmla="*/ 519 h 675"/>
                <a:gd name="T52" fmla="*/ 95 w 683"/>
                <a:gd name="T53" fmla="*/ 172 h 675"/>
                <a:gd name="T54" fmla="*/ 189 w 683"/>
                <a:gd name="T55" fmla="*/ 302 h 675"/>
                <a:gd name="T56" fmla="*/ 195 w 683"/>
                <a:gd name="T57" fmla="*/ 333 h 675"/>
                <a:gd name="T58" fmla="*/ 262 w 683"/>
                <a:gd name="T59" fmla="*/ 331 h 675"/>
                <a:gd name="T60" fmla="*/ 359 w 683"/>
                <a:gd name="T61" fmla="*/ 295 h 675"/>
                <a:gd name="T62" fmla="*/ 394 w 683"/>
                <a:gd name="T63" fmla="*/ 170 h 675"/>
                <a:gd name="T64" fmla="*/ 223 w 683"/>
                <a:gd name="T65" fmla="*/ 38 h 675"/>
                <a:gd name="T66" fmla="*/ 164 w 683"/>
                <a:gd name="T67" fmla="*/ 76 h 675"/>
                <a:gd name="T68" fmla="*/ 189 w 683"/>
                <a:gd name="T69" fmla="*/ 30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3" h="675">
                  <a:moveTo>
                    <a:pt x="95" y="172"/>
                  </a:moveTo>
                  <a:cubicBezTo>
                    <a:pt x="85" y="81"/>
                    <a:pt x="80" y="65"/>
                    <a:pt x="40" y="64"/>
                  </a:cubicBezTo>
                  <a:cubicBezTo>
                    <a:pt x="9" y="64"/>
                    <a:pt x="9" y="64"/>
                    <a:pt x="9" y="64"/>
                  </a:cubicBezTo>
                  <a:cubicBezTo>
                    <a:pt x="1" y="60"/>
                    <a:pt x="0" y="44"/>
                    <a:pt x="7" y="40"/>
                  </a:cubicBezTo>
                  <a:cubicBezTo>
                    <a:pt x="61" y="29"/>
                    <a:pt x="127" y="18"/>
                    <a:pt x="221" y="8"/>
                  </a:cubicBezTo>
                  <a:cubicBezTo>
                    <a:pt x="281" y="2"/>
                    <a:pt x="339" y="0"/>
                    <a:pt x="385" y="19"/>
                  </a:cubicBezTo>
                  <a:cubicBezTo>
                    <a:pt x="434" y="39"/>
                    <a:pt x="473" y="78"/>
                    <a:pt x="480" y="146"/>
                  </a:cubicBezTo>
                  <a:cubicBezTo>
                    <a:pt x="490" y="237"/>
                    <a:pt x="424" y="295"/>
                    <a:pt x="378" y="320"/>
                  </a:cubicBezTo>
                  <a:cubicBezTo>
                    <a:pt x="373" y="326"/>
                    <a:pt x="379" y="335"/>
                    <a:pt x="385" y="343"/>
                  </a:cubicBezTo>
                  <a:cubicBezTo>
                    <a:pt x="476" y="459"/>
                    <a:pt x="535" y="530"/>
                    <a:pt x="607" y="578"/>
                  </a:cubicBezTo>
                  <a:cubicBezTo>
                    <a:pt x="625" y="590"/>
                    <a:pt x="650" y="598"/>
                    <a:pt x="677" y="598"/>
                  </a:cubicBezTo>
                  <a:cubicBezTo>
                    <a:pt x="682" y="599"/>
                    <a:pt x="683" y="607"/>
                    <a:pt x="679" y="611"/>
                  </a:cubicBezTo>
                  <a:cubicBezTo>
                    <a:pt x="671" y="615"/>
                    <a:pt x="655" y="618"/>
                    <a:pt x="637" y="620"/>
                  </a:cubicBezTo>
                  <a:cubicBezTo>
                    <a:pt x="555" y="629"/>
                    <a:pt x="503" y="611"/>
                    <a:pt x="424" y="521"/>
                  </a:cubicBezTo>
                  <a:cubicBezTo>
                    <a:pt x="395" y="488"/>
                    <a:pt x="348" y="426"/>
                    <a:pt x="313" y="386"/>
                  </a:cubicBezTo>
                  <a:cubicBezTo>
                    <a:pt x="297" y="366"/>
                    <a:pt x="280" y="358"/>
                    <a:pt x="242" y="362"/>
                  </a:cubicBezTo>
                  <a:cubicBezTo>
                    <a:pt x="198" y="367"/>
                    <a:pt x="196" y="368"/>
                    <a:pt x="199" y="388"/>
                  </a:cubicBezTo>
                  <a:cubicBezTo>
                    <a:pt x="212" y="510"/>
                    <a:pt x="212" y="510"/>
                    <a:pt x="212" y="510"/>
                  </a:cubicBezTo>
                  <a:cubicBezTo>
                    <a:pt x="223" y="611"/>
                    <a:pt x="226" y="622"/>
                    <a:pt x="283" y="624"/>
                  </a:cubicBezTo>
                  <a:cubicBezTo>
                    <a:pt x="303" y="625"/>
                    <a:pt x="303" y="625"/>
                    <a:pt x="303" y="625"/>
                  </a:cubicBezTo>
                  <a:cubicBezTo>
                    <a:pt x="310" y="629"/>
                    <a:pt x="310" y="646"/>
                    <a:pt x="304" y="649"/>
                  </a:cubicBezTo>
                  <a:cubicBezTo>
                    <a:pt x="261" y="652"/>
                    <a:pt x="228" y="655"/>
                    <a:pt x="189" y="659"/>
                  </a:cubicBezTo>
                  <a:cubicBezTo>
                    <a:pt x="149" y="663"/>
                    <a:pt x="114" y="668"/>
                    <a:pt x="69" y="675"/>
                  </a:cubicBezTo>
                  <a:cubicBezTo>
                    <a:pt x="63" y="673"/>
                    <a:pt x="59" y="658"/>
                    <a:pt x="64" y="651"/>
                  </a:cubicBezTo>
                  <a:cubicBezTo>
                    <a:pt x="88" y="645"/>
                    <a:pt x="88" y="645"/>
                    <a:pt x="88" y="645"/>
                  </a:cubicBezTo>
                  <a:cubicBezTo>
                    <a:pt x="143" y="633"/>
                    <a:pt x="144" y="620"/>
                    <a:pt x="133" y="519"/>
                  </a:cubicBezTo>
                  <a:lnTo>
                    <a:pt x="95" y="172"/>
                  </a:lnTo>
                  <a:close/>
                  <a:moveTo>
                    <a:pt x="189" y="302"/>
                  </a:moveTo>
                  <a:cubicBezTo>
                    <a:pt x="191" y="319"/>
                    <a:pt x="192" y="330"/>
                    <a:pt x="195" y="333"/>
                  </a:cubicBezTo>
                  <a:cubicBezTo>
                    <a:pt x="199" y="336"/>
                    <a:pt x="213" y="336"/>
                    <a:pt x="262" y="331"/>
                  </a:cubicBezTo>
                  <a:cubicBezTo>
                    <a:pt x="297" y="327"/>
                    <a:pt x="334" y="319"/>
                    <a:pt x="359" y="295"/>
                  </a:cubicBezTo>
                  <a:cubicBezTo>
                    <a:pt x="383" y="272"/>
                    <a:pt x="401" y="235"/>
                    <a:pt x="394" y="170"/>
                  </a:cubicBezTo>
                  <a:cubicBezTo>
                    <a:pt x="386" y="94"/>
                    <a:pt x="331" y="26"/>
                    <a:pt x="223" y="38"/>
                  </a:cubicBezTo>
                  <a:cubicBezTo>
                    <a:pt x="164" y="45"/>
                    <a:pt x="161" y="49"/>
                    <a:pt x="164" y="76"/>
                  </a:cubicBezTo>
                  <a:lnTo>
                    <a:pt x="189" y="3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4" name="Freeform 252"/>
            <p:cNvSpPr>
              <a:spLocks/>
            </p:cNvSpPr>
            <p:nvPr/>
          </p:nvSpPr>
          <p:spPr bwMode="auto">
            <a:xfrm>
              <a:off x="7305" y="91"/>
              <a:ext cx="36" cy="84"/>
            </a:xfrm>
            <a:custGeom>
              <a:avLst/>
              <a:gdLst>
                <a:gd name="T0" fmla="*/ 111 w 286"/>
                <a:gd name="T1" fmla="*/ 153 h 656"/>
                <a:gd name="T2" fmla="*/ 58 w 286"/>
                <a:gd name="T3" fmla="*/ 27 h 656"/>
                <a:gd name="T4" fmla="*/ 34 w 286"/>
                <a:gd name="T5" fmla="*/ 24 h 656"/>
                <a:gd name="T6" fmla="*/ 37 w 286"/>
                <a:gd name="T7" fmla="*/ 0 h 656"/>
                <a:gd name="T8" fmla="*/ 159 w 286"/>
                <a:gd name="T9" fmla="*/ 8 h 656"/>
                <a:gd name="T10" fmla="*/ 279 w 286"/>
                <a:gd name="T11" fmla="*/ 11 h 656"/>
                <a:gd name="T12" fmla="*/ 280 w 286"/>
                <a:gd name="T13" fmla="*/ 35 h 656"/>
                <a:gd name="T14" fmla="*/ 256 w 286"/>
                <a:gd name="T15" fmla="*/ 36 h 656"/>
                <a:gd name="T16" fmla="*/ 191 w 286"/>
                <a:gd name="T17" fmla="*/ 157 h 656"/>
                <a:gd name="T18" fmla="*/ 175 w 286"/>
                <a:gd name="T19" fmla="*/ 502 h 656"/>
                <a:gd name="T20" fmla="*/ 229 w 286"/>
                <a:gd name="T21" fmla="*/ 628 h 656"/>
                <a:gd name="T22" fmla="*/ 253 w 286"/>
                <a:gd name="T23" fmla="*/ 632 h 656"/>
                <a:gd name="T24" fmla="*/ 250 w 286"/>
                <a:gd name="T25" fmla="*/ 656 h 656"/>
                <a:gd name="T26" fmla="*/ 130 w 286"/>
                <a:gd name="T27" fmla="*/ 648 h 656"/>
                <a:gd name="T28" fmla="*/ 7 w 286"/>
                <a:gd name="T29" fmla="*/ 645 h 656"/>
                <a:gd name="T30" fmla="*/ 6 w 286"/>
                <a:gd name="T31" fmla="*/ 621 h 656"/>
                <a:gd name="T32" fmla="*/ 31 w 286"/>
                <a:gd name="T33" fmla="*/ 619 h 656"/>
                <a:gd name="T34" fmla="*/ 96 w 286"/>
                <a:gd name="T35" fmla="*/ 498 h 656"/>
                <a:gd name="T36" fmla="*/ 111 w 286"/>
                <a:gd name="T37" fmla="*/ 1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656">
                  <a:moveTo>
                    <a:pt x="111" y="153"/>
                  </a:moveTo>
                  <a:cubicBezTo>
                    <a:pt x="116" y="51"/>
                    <a:pt x="115" y="34"/>
                    <a:pt x="58" y="27"/>
                  </a:cubicBezTo>
                  <a:cubicBezTo>
                    <a:pt x="34" y="24"/>
                    <a:pt x="34" y="24"/>
                    <a:pt x="34" y="24"/>
                  </a:cubicBezTo>
                  <a:cubicBezTo>
                    <a:pt x="28" y="20"/>
                    <a:pt x="31" y="2"/>
                    <a:pt x="37" y="0"/>
                  </a:cubicBezTo>
                  <a:cubicBezTo>
                    <a:pt x="85" y="4"/>
                    <a:pt x="118" y="6"/>
                    <a:pt x="159" y="8"/>
                  </a:cubicBezTo>
                  <a:cubicBezTo>
                    <a:pt x="198" y="10"/>
                    <a:pt x="231" y="10"/>
                    <a:pt x="279" y="11"/>
                  </a:cubicBezTo>
                  <a:cubicBezTo>
                    <a:pt x="285" y="14"/>
                    <a:pt x="286" y="31"/>
                    <a:pt x="280" y="35"/>
                  </a:cubicBezTo>
                  <a:cubicBezTo>
                    <a:pt x="256" y="36"/>
                    <a:pt x="256" y="36"/>
                    <a:pt x="256" y="36"/>
                  </a:cubicBezTo>
                  <a:cubicBezTo>
                    <a:pt x="198" y="38"/>
                    <a:pt x="196" y="54"/>
                    <a:pt x="191" y="157"/>
                  </a:cubicBezTo>
                  <a:cubicBezTo>
                    <a:pt x="175" y="502"/>
                    <a:pt x="175" y="502"/>
                    <a:pt x="175" y="502"/>
                  </a:cubicBezTo>
                  <a:cubicBezTo>
                    <a:pt x="170" y="605"/>
                    <a:pt x="172" y="618"/>
                    <a:pt x="229" y="628"/>
                  </a:cubicBezTo>
                  <a:cubicBezTo>
                    <a:pt x="253" y="632"/>
                    <a:pt x="253" y="632"/>
                    <a:pt x="253" y="632"/>
                  </a:cubicBezTo>
                  <a:cubicBezTo>
                    <a:pt x="258" y="636"/>
                    <a:pt x="256" y="653"/>
                    <a:pt x="250" y="656"/>
                  </a:cubicBezTo>
                  <a:cubicBezTo>
                    <a:pt x="201" y="652"/>
                    <a:pt x="168" y="649"/>
                    <a:pt x="130" y="648"/>
                  </a:cubicBezTo>
                  <a:cubicBezTo>
                    <a:pt x="89" y="646"/>
                    <a:pt x="56" y="645"/>
                    <a:pt x="7" y="645"/>
                  </a:cubicBezTo>
                  <a:cubicBezTo>
                    <a:pt x="2" y="642"/>
                    <a:pt x="0" y="626"/>
                    <a:pt x="6" y="621"/>
                  </a:cubicBezTo>
                  <a:cubicBezTo>
                    <a:pt x="31" y="619"/>
                    <a:pt x="31" y="619"/>
                    <a:pt x="31" y="619"/>
                  </a:cubicBezTo>
                  <a:cubicBezTo>
                    <a:pt x="88" y="615"/>
                    <a:pt x="91" y="601"/>
                    <a:pt x="96" y="498"/>
                  </a:cubicBezTo>
                  <a:lnTo>
                    <a:pt x="111" y="1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5" name="Freeform 253"/>
            <p:cNvSpPr>
              <a:spLocks noEditPoints="1"/>
            </p:cNvSpPr>
            <p:nvPr/>
          </p:nvSpPr>
          <p:spPr bwMode="auto">
            <a:xfrm>
              <a:off x="7343" y="95"/>
              <a:ext cx="95" cy="94"/>
            </a:xfrm>
            <a:custGeom>
              <a:avLst/>
              <a:gdLst>
                <a:gd name="T0" fmla="*/ 39 w 744"/>
                <a:gd name="T1" fmla="*/ 301 h 741"/>
                <a:gd name="T2" fmla="*/ 452 w 744"/>
                <a:gd name="T3" fmla="*/ 45 h 741"/>
                <a:gd name="T4" fmla="*/ 706 w 744"/>
                <a:gd name="T5" fmla="*/ 445 h 741"/>
                <a:gd name="T6" fmla="*/ 302 w 744"/>
                <a:gd name="T7" fmla="*/ 699 h 741"/>
                <a:gd name="T8" fmla="*/ 39 w 744"/>
                <a:gd name="T9" fmla="*/ 301 h 741"/>
                <a:gd name="T10" fmla="*/ 605 w 744"/>
                <a:gd name="T11" fmla="*/ 452 h 741"/>
                <a:gd name="T12" fmla="*/ 430 w 744"/>
                <a:gd name="T13" fmla="*/ 70 h 741"/>
                <a:gd name="T14" fmla="*/ 141 w 744"/>
                <a:gd name="T15" fmla="*/ 293 h 741"/>
                <a:gd name="T16" fmla="*/ 321 w 744"/>
                <a:gd name="T17" fmla="*/ 673 h 741"/>
                <a:gd name="T18" fmla="*/ 605 w 744"/>
                <a:gd name="T19" fmla="*/ 45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1">
                  <a:moveTo>
                    <a:pt x="39" y="301"/>
                  </a:moveTo>
                  <a:cubicBezTo>
                    <a:pt x="83" y="112"/>
                    <a:pt x="258" y="0"/>
                    <a:pt x="452" y="45"/>
                  </a:cubicBezTo>
                  <a:cubicBezTo>
                    <a:pt x="671" y="95"/>
                    <a:pt x="744" y="278"/>
                    <a:pt x="706" y="445"/>
                  </a:cubicBezTo>
                  <a:cubicBezTo>
                    <a:pt x="662" y="635"/>
                    <a:pt x="485" y="741"/>
                    <a:pt x="302" y="699"/>
                  </a:cubicBezTo>
                  <a:cubicBezTo>
                    <a:pt x="92" y="651"/>
                    <a:pt x="0" y="471"/>
                    <a:pt x="39" y="301"/>
                  </a:cubicBezTo>
                  <a:close/>
                  <a:moveTo>
                    <a:pt x="605" y="452"/>
                  </a:moveTo>
                  <a:cubicBezTo>
                    <a:pt x="641" y="296"/>
                    <a:pt x="610" y="112"/>
                    <a:pt x="430" y="70"/>
                  </a:cubicBezTo>
                  <a:cubicBezTo>
                    <a:pt x="331" y="48"/>
                    <a:pt x="188" y="86"/>
                    <a:pt x="141" y="293"/>
                  </a:cubicBezTo>
                  <a:cubicBezTo>
                    <a:pt x="108" y="432"/>
                    <a:pt x="135" y="630"/>
                    <a:pt x="321" y="673"/>
                  </a:cubicBezTo>
                  <a:cubicBezTo>
                    <a:pt x="435" y="699"/>
                    <a:pt x="562" y="638"/>
                    <a:pt x="605" y="4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6" name="Freeform 254"/>
            <p:cNvSpPr>
              <a:spLocks noEditPoints="1"/>
            </p:cNvSpPr>
            <p:nvPr/>
          </p:nvSpPr>
          <p:spPr bwMode="auto">
            <a:xfrm>
              <a:off x="7423" y="120"/>
              <a:ext cx="85" cy="108"/>
            </a:xfrm>
            <a:custGeom>
              <a:avLst/>
              <a:gdLst>
                <a:gd name="T0" fmla="*/ 296 w 665"/>
                <a:gd name="T1" fmla="*/ 160 h 844"/>
                <a:gd name="T2" fmla="*/ 308 w 665"/>
                <a:gd name="T3" fmla="*/ 39 h 844"/>
                <a:gd name="T4" fmla="*/ 282 w 665"/>
                <a:gd name="T5" fmla="*/ 22 h 844"/>
                <a:gd name="T6" fmla="*/ 294 w 665"/>
                <a:gd name="T7" fmla="*/ 0 h 844"/>
                <a:gd name="T8" fmla="*/ 491 w 665"/>
                <a:gd name="T9" fmla="*/ 90 h 844"/>
                <a:gd name="T10" fmla="*/ 623 w 665"/>
                <a:gd name="T11" fmla="*/ 188 h 844"/>
                <a:gd name="T12" fmla="*/ 635 w 665"/>
                <a:gd name="T13" fmla="*/ 345 h 844"/>
                <a:gd name="T14" fmla="*/ 455 w 665"/>
                <a:gd name="T15" fmla="*/ 436 h 844"/>
                <a:gd name="T16" fmla="*/ 449 w 665"/>
                <a:gd name="T17" fmla="*/ 459 h 844"/>
                <a:gd name="T18" fmla="*/ 509 w 665"/>
                <a:gd name="T19" fmla="*/ 777 h 844"/>
                <a:gd name="T20" fmla="*/ 557 w 665"/>
                <a:gd name="T21" fmla="*/ 831 h 844"/>
                <a:gd name="T22" fmla="*/ 552 w 665"/>
                <a:gd name="T23" fmla="*/ 844 h 844"/>
                <a:gd name="T24" fmla="*/ 512 w 665"/>
                <a:gd name="T25" fmla="*/ 829 h 844"/>
                <a:gd name="T26" fmla="*/ 386 w 665"/>
                <a:gd name="T27" fmla="*/ 631 h 844"/>
                <a:gd name="T28" fmla="*/ 365 w 665"/>
                <a:gd name="T29" fmla="*/ 457 h 844"/>
                <a:gd name="T30" fmla="*/ 317 w 665"/>
                <a:gd name="T31" fmla="*/ 399 h 844"/>
                <a:gd name="T32" fmla="*/ 267 w 665"/>
                <a:gd name="T33" fmla="*/ 398 h 844"/>
                <a:gd name="T34" fmla="*/ 213 w 665"/>
                <a:gd name="T35" fmla="*/ 507 h 844"/>
                <a:gd name="T36" fmla="*/ 211 w 665"/>
                <a:gd name="T37" fmla="*/ 642 h 844"/>
                <a:gd name="T38" fmla="*/ 228 w 665"/>
                <a:gd name="T39" fmla="*/ 653 h 844"/>
                <a:gd name="T40" fmla="*/ 216 w 665"/>
                <a:gd name="T41" fmla="*/ 674 h 844"/>
                <a:gd name="T42" fmla="*/ 114 w 665"/>
                <a:gd name="T43" fmla="*/ 620 h 844"/>
                <a:gd name="T44" fmla="*/ 3 w 665"/>
                <a:gd name="T45" fmla="*/ 569 h 844"/>
                <a:gd name="T46" fmla="*/ 13 w 665"/>
                <a:gd name="T47" fmla="*/ 547 h 844"/>
                <a:gd name="T48" fmla="*/ 36 w 665"/>
                <a:gd name="T49" fmla="*/ 555 h 844"/>
                <a:gd name="T50" fmla="*/ 142 w 665"/>
                <a:gd name="T51" fmla="*/ 472 h 844"/>
                <a:gd name="T52" fmla="*/ 296 w 665"/>
                <a:gd name="T53" fmla="*/ 160 h 844"/>
                <a:gd name="T54" fmla="*/ 306 w 665"/>
                <a:gd name="T55" fmla="*/ 319 h 844"/>
                <a:gd name="T56" fmla="*/ 294 w 665"/>
                <a:gd name="T57" fmla="*/ 349 h 844"/>
                <a:gd name="T58" fmla="*/ 352 w 665"/>
                <a:gd name="T59" fmla="*/ 383 h 844"/>
                <a:gd name="T60" fmla="*/ 453 w 665"/>
                <a:gd name="T61" fmla="*/ 405 h 844"/>
                <a:gd name="T62" fmla="*/ 550 w 665"/>
                <a:gd name="T63" fmla="*/ 319 h 844"/>
                <a:gd name="T64" fmla="*/ 477 w 665"/>
                <a:gd name="T65" fmla="*/ 116 h 844"/>
                <a:gd name="T66" fmla="*/ 406 w 665"/>
                <a:gd name="T67" fmla="*/ 116 h 844"/>
                <a:gd name="T68" fmla="*/ 306 w 665"/>
                <a:gd name="T69" fmla="*/ 31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5" h="844">
                  <a:moveTo>
                    <a:pt x="296" y="160"/>
                  </a:moveTo>
                  <a:cubicBezTo>
                    <a:pt x="337" y="77"/>
                    <a:pt x="342" y="61"/>
                    <a:pt x="308" y="39"/>
                  </a:cubicBezTo>
                  <a:cubicBezTo>
                    <a:pt x="282" y="22"/>
                    <a:pt x="282" y="22"/>
                    <a:pt x="282" y="22"/>
                  </a:cubicBezTo>
                  <a:cubicBezTo>
                    <a:pt x="278" y="15"/>
                    <a:pt x="285" y="1"/>
                    <a:pt x="294" y="0"/>
                  </a:cubicBezTo>
                  <a:cubicBezTo>
                    <a:pt x="344" y="20"/>
                    <a:pt x="406" y="47"/>
                    <a:pt x="491" y="90"/>
                  </a:cubicBezTo>
                  <a:cubicBezTo>
                    <a:pt x="545" y="116"/>
                    <a:pt x="594" y="146"/>
                    <a:pt x="623" y="188"/>
                  </a:cubicBezTo>
                  <a:cubicBezTo>
                    <a:pt x="654" y="230"/>
                    <a:pt x="665" y="284"/>
                    <a:pt x="635" y="345"/>
                  </a:cubicBezTo>
                  <a:cubicBezTo>
                    <a:pt x="594" y="428"/>
                    <a:pt x="507" y="441"/>
                    <a:pt x="455" y="436"/>
                  </a:cubicBezTo>
                  <a:cubicBezTo>
                    <a:pt x="448" y="439"/>
                    <a:pt x="448" y="450"/>
                    <a:pt x="449" y="459"/>
                  </a:cubicBezTo>
                  <a:cubicBezTo>
                    <a:pt x="463" y="606"/>
                    <a:pt x="475" y="698"/>
                    <a:pt x="509" y="777"/>
                  </a:cubicBezTo>
                  <a:cubicBezTo>
                    <a:pt x="517" y="798"/>
                    <a:pt x="534" y="818"/>
                    <a:pt x="557" y="831"/>
                  </a:cubicBezTo>
                  <a:cubicBezTo>
                    <a:pt x="561" y="835"/>
                    <a:pt x="558" y="843"/>
                    <a:pt x="552" y="844"/>
                  </a:cubicBezTo>
                  <a:cubicBezTo>
                    <a:pt x="543" y="843"/>
                    <a:pt x="528" y="837"/>
                    <a:pt x="512" y="829"/>
                  </a:cubicBezTo>
                  <a:cubicBezTo>
                    <a:pt x="438" y="793"/>
                    <a:pt x="404" y="749"/>
                    <a:pt x="386" y="631"/>
                  </a:cubicBezTo>
                  <a:cubicBezTo>
                    <a:pt x="379" y="587"/>
                    <a:pt x="373" y="510"/>
                    <a:pt x="365" y="457"/>
                  </a:cubicBezTo>
                  <a:cubicBezTo>
                    <a:pt x="362" y="431"/>
                    <a:pt x="352" y="416"/>
                    <a:pt x="317" y="399"/>
                  </a:cubicBezTo>
                  <a:cubicBezTo>
                    <a:pt x="278" y="379"/>
                    <a:pt x="276" y="379"/>
                    <a:pt x="267" y="398"/>
                  </a:cubicBezTo>
                  <a:cubicBezTo>
                    <a:pt x="213" y="507"/>
                    <a:pt x="213" y="507"/>
                    <a:pt x="213" y="507"/>
                  </a:cubicBezTo>
                  <a:cubicBezTo>
                    <a:pt x="168" y="598"/>
                    <a:pt x="164" y="610"/>
                    <a:pt x="211" y="642"/>
                  </a:cubicBezTo>
                  <a:cubicBezTo>
                    <a:pt x="228" y="653"/>
                    <a:pt x="228" y="653"/>
                    <a:pt x="228" y="653"/>
                  </a:cubicBezTo>
                  <a:cubicBezTo>
                    <a:pt x="231" y="660"/>
                    <a:pt x="222" y="674"/>
                    <a:pt x="216" y="674"/>
                  </a:cubicBezTo>
                  <a:cubicBezTo>
                    <a:pt x="178" y="653"/>
                    <a:pt x="148" y="638"/>
                    <a:pt x="114" y="620"/>
                  </a:cubicBezTo>
                  <a:cubicBezTo>
                    <a:pt x="77" y="602"/>
                    <a:pt x="45" y="588"/>
                    <a:pt x="3" y="569"/>
                  </a:cubicBezTo>
                  <a:cubicBezTo>
                    <a:pt x="0" y="564"/>
                    <a:pt x="4" y="550"/>
                    <a:pt x="13" y="547"/>
                  </a:cubicBezTo>
                  <a:cubicBezTo>
                    <a:pt x="36" y="555"/>
                    <a:pt x="36" y="555"/>
                    <a:pt x="36" y="555"/>
                  </a:cubicBezTo>
                  <a:cubicBezTo>
                    <a:pt x="89" y="574"/>
                    <a:pt x="96" y="563"/>
                    <a:pt x="142" y="472"/>
                  </a:cubicBezTo>
                  <a:lnTo>
                    <a:pt x="296" y="160"/>
                  </a:lnTo>
                  <a:close/>
                  <a:moveTo>
                    <a:pt x="306" y="319"/>
                  </a:moveTo>
                  <a:cubicBezTo>
                    <a:pt x="298" y="335"/>
                    <a:pt x="293" y="345"/>
                    <a:pt x="294" y="349"/>
                  </a:cubicBezTo>
                  <a:cubicBezTo>
                    <a:pt x="295" y="353"/>
                    <a:pt x="308" y="362"/>
                    <a:pt x="352" y="383"/>
                  </a:cubicBezTo>
                  <a:cubicBezTo>
                    <a:pt x="383" y="399"/>
                    <a:pt x="418" y="412"/>
                    <a:pt x="453" y="405"/>
                  </a:cubicBezTo>
                  <a:cubicBezTo>
                    <a:pt x="485" y="398"/>
                    <a:pt x="520" y="378"/>
                    <a:pt x="550" y="319"/>
                  </a:cubicBezTo>
                  <a:cubicBezTo>
                    <a:pt x="584" y="250"/>
                    <a:pt x="573" y="164"/>
                    <a:pt x="477" y="116"/>
                  </a:cubicBezTo>
                  <a:cubicBezTo>
                    <a:pt x="423" y="89"/>
                    <a:pt x="418" y="92"/>
                    <a:pt x="406" y="116"/>
                  </a:cubicBezTo>
                  <a:lnTo>
                    <a:pt x="306" y="3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7" name="Freeform 255"/>
            <p:cNvSpPr>
              <a:spLocks/>
            </p:cNvSpPr>
            <p:nvPr/>
          </p:nvSpPr>
          <p:spPr bwMode="auto">
            <a:xfrm>
              <a:off x="7485" y="160"/>
              <a:ext cx="96" cy="101"/>
            </a:xfrm>
            <a:custGeom>
              <a:avLst/>
              <a:gdLst>
                <a:gd name="T0" fmla="*/ 378 w 750"/>
                <a:gd name="T1" fmla="*/ 163 h 795"/>
                <a:gd name="T2" fmla="*/ 405 w 750"/>
                <a:gd name="T3" fmla="*/ 30 h 795"/>
                <a:gd name="T4" fmla="*/ 394 w 750"/>
                <a:gd name="T5" fmla="*/ 19 h 795"/>
                <a:gd name="T6" fmla="*/ 411 w 750"/>
                <a:gd name="T7" fmla="*/ 1 h 795"/>
                <a:gd name="T8" fmla="*/ 500 w 750"/>
                <a:gd name="T9" fmla="*/ 73 h 795"/>
                <a:gd name="T10" fmla="*/ 644 w 750"/>
                <a:gd name="T11" fmla="*/ 185 h 795"/>
                <a:gd name="T12" fmla="*/ 750 w 750"/>
                <a:gd name="T13" fmla="*/ 262 h 795"/>
                <a:gd name="T14" fmla="*/ 684 w 750"/>
                <a:gd name="T15" fmla="*/ 374 h 795"/>
                <a:gd name="T16" fmla="*/ 663 w 750"/>
                <a:gd name="T17" fmla="*/ 361 h 795"/>
                <a:gd name="T18" fmla="*/ 661 w 750"/>
                <a:gd name="T19" fmla="*/ 243 h 795"/>
                <a:gd name="T20" fmla="*/ 590 w 750"/>
                <a:gd name="T21" fmla="*/ 181 h 795"/>
                <a:gd name="T22" fmla="*/ 535 w 750"/>
                <a:gd name="T23" fmla="*/ 138 h 795"/>
                <a:gd name="T24" fmla="*/ 488 w 750"/>
                <a:gd name="T25" fmla="*/ 151 h 795"/>
                <a:gd name="T26" fmla="*/ 369 w 750"/>
                <a:gd name="T27" fmla="*/ 305 h 795"/>
                <a:gd name="T28" fmla="*/ 378 w 750"/>
                <a:gd name="T29" fmla="*/ 346 h 795"/>
                <a:gd name="T30" fmla="*/ 423 w 750"/>
                <a:gd name="T31" fmla="*/ 380 h 795"/>
                <a:gd name="T32" fmla="*/ 492 w 750"/>
                <a:gd name="T33" fmla="*/ 426 h 795"/>
                <a:gd name="T34" fmla="*/ 531 w 750"/>
                <a:gd name="T35" fmla="*/ 413 h 795"/>
                <a:gd name="T36" fmla="*/ 561 w 750"/>
                <a:gd name="T37" fmla="*/ 386 h 795"/>
                <a:gd name="T38" fmla="*/ 581 w 750"/>
                <a:gd name="T39" fmla="*/ 402 h 795"/>
                <a:gd name="T40" fmla="*/ 518 w 750"/>
                <a:gd name="T41" fmla="*/ 478 h 795"/>
                <a:gd name="T42" fmla="*/ 464 w 750"/>
                <a:gd name="T43" fmla="*/ 554 h 795"/>
                <a:gd name="T44" fmla="*/ 444 w 750"/>
                <a:gd name="T45" fmla="*/ 539 h 795"/>
                <a:gd name="T46" fmla="*/ 460 w 750"/>
                <a:gd name="T47" fmla="*/ 504 h 795"/>
                <a:gd name="T48" fmla="*/ 458 w 750"/>
                <a:gd name="T49" fmla="*/ 456 h 795"/>
                <a:gd name="T50" fmla="*/ 402 w 750"/>
                <a:gd name="T51" fmla="*/ 407 h 795"/>
                <a:gd name="T52" fmla="*/ 358 w 750"/>
                <a:gd name="T53" fmla="*/ 373 h 795"/>
                <a:gd name="T54" fmla="*/ 316 w 750"/>
                <a:gd name="T55" fmla="*/ 374 h 795"/>
                <a:gd name="T56" fmla="*/ 233 w 750"/>
                <a:gd name="T57" fmla="*/ 482 h 795"/>
                <a:gd name="T58" fmla="*/ 186 w 750"/>
                <a:gd name="T59" fmla="*/ 574 h 795"/>
                <a:gd name="T60" fmla="*/ 266 w 750"/>
                <a:gd name="T61" fmla="*/ 663 h 795"/>
                <a:gd name="T62" fmla="*/ 373 w 750"/>
                <a:gd name="T63" fmla="*/ 727 h 795"/>
                <a:gd name="T64" fmla="*/ 485 w 750"/>
                <a:gd name="T65" fmla="*/ 694 h 795"/>
                <a:gd name="T66" fmla="*/ 500 w 750"/>
                <a:gd name="T67" fmla="*/ 715 h 795"/>
                <a:gd name="T68" fmla="*/ 383 w 750"/>
                <a:gd name="T69" fmla="*/ 795 h 795"/>
                <a:gd name="T70" fmla="*/ 179 w 750"/>
                <a:gd name="T71" fmla="*/ 634 h 795"/>
                <a:gd name="T72" fmla="*/ 109 w 750"/>
                <a:gd name="T73" fmla="*/ 581 h 795"/>
                <a:gd name="T74" fmla="*/ 3 w 750"/>
                <a:gd name="T75" fmla="*/ 503 h 795"/>
                <a:gd name="T76" fmla="*/ 16 w 750"/>
                <a:gd name="T77" fmla="*/ 482 h 795"/>
                <a:gd name="T78" fmla="*/ 43 w 750"/>
                <a:gd name="T79" fmla="*/ 499 h 795"/>
                <a:gd name="T80" fmla="*/ 165 w 750"/>
                <a:gd name="T81" fmla="*/ 440 h 795"/>
                <a:gd name="T82" fmla="*/ 378 w 750"/>
                <a:gd name="T83" fmla="*/ 16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795">
                  <a:moveTo>
                    <a:pt x="378" y="163"/>
                  </a:moveTo>
                  <a:cubicBezTo>
                    <a:pt x="440" y="83"/>
                    <a:pt x="447" y="70"/>
                    <a:pt x="405" y="30"/>
                  </a:cubicBezTo>
                  <a:cubicBezTo>
                    <a:pt x="394" y="19"/>
                    <a:pt x="394" y="19"/>
                    <a:pt x="394" y="19"/>
                  </a:cubicBezTo>
                  <a:cubicBezTo>
                    <a:pt x="392" y="13"/>
                    <a:pt x="404" y="0"/>
                    <a:pt x="411" y="1"/>
                  </a:cubicBezTo>
                  <a:cubicBezTo>
                    <a:pt x="442" y="28"/>
                    <a:pt x="468" y="49"/>
                    <a:pt x="500" y="73"/>
                  </a:cubicBezTo>
                  <a:cubicBezTo>
                    <a:pt x="644" y="185"/>
                    <a:pt x="644" y="185"/>
                    <a:pt x="644" y="185"/>
                  </a:cubicBezTo>
                  <a:cubicBezTo>
                    <a:pt x="694" y="222"/>
                    <a:pt x="739" y="257"/>
                    <a:pt x="750" y="262"/>
                  </a:cubicBezTo>
                  <a:cubicBezTo>
                    <a:pt x="744" y="279"/>
                    <a:pt x="707" y="338"/>
                    <a:pt x="684" y="374"/>
                  </a:cubicBezTo>
                  <a:cubicBezTo>
                    <a:pt x="677" y="376"/>
                    <a:pt x="664" y="368"/>
                    <a:pt x="663" y="361"/>
                  </a:cubicBezTo>
                  <a:cubicBezTo>
                    <a:pt x="680" y="316"/>
                    <a:pt x="693" y="283"/>
                    <a:pt x="661" y="243"/>
                  </a:cubicBezTo>
                  <a:cubicBezTo>
                    <a:pt x="648" y="226"/>
                    <a:pt x="624" y="206"/>
                    <a:pt x="590" y="181"/>
                  </a:cubicBezTo>
                  <a:cubicBezTo>
                    <a:pt x="535" y="138"/>
                    <a:pt x="535" y="138"/>
                    <a:pt x="535" y="138"/>
                  </a:cubicBezTo>
                  <a:cubicBezTo>
                    <a:pt x="511" y="120"/>
                    <a:pt x="510" y="122"/>
                    <a:pt x="488" y="151"/>
                  </a:cubicBezTo>
                  <a:cubicBezTo>
                    <a:pt x="369" y="305"/>
                    <a:pt x="369" y="305"/>
                    <a:pt x="369" y="305"/>
                  </a:cubicBezTo>
                  <a:cubicBezTo>
                    <a:pt x="353" y="326"/>
                    <a:pt x="355" y="328"/>
                    <a:pt x="378" y="346"/>
                  </a:cubicBezTo>
                  <a:cubicBezTo>
                    <a:pt x="423" y="380"/>
                    <a:pt x="423" y="380"/>
                    <a:pt x="423" y="380"/>
                  </a:cubicBezTo>
                  <a:cubicBezTo>
                    <a:pt x="455" y="405"/>
                    <a:pt x="480" y="422"/>
                    <a:pt x="492" y="426"/>
                  </a:cubicBezTo>
                  <a:cubicBezTo>
                    <a:pt x="504" y="430"/>
                    <a:pt x="512" y="429"/>
                    <a:pt x="531" y="413"/>
                  </a:cubicBezTo>
                  <a:cubicBezTo>
                    <a:pt x="561" y="386"/>
                    <a:pt x="561" y="386"/>
                    <a:pt x="561" y="386"/>
                  </a:cubicBezTo>
                  <a:cubicBezTo>
                    <a:pt x="569" y="385"/>
                    <a:pt x="582" y="395"/>
                    <a:pt x="581" y="402"/>
                  </a:cubicBezTo>
                  <a:cubicBezTo>
                    <a:pt x="567" y="421"/>
                    <a:pt x="541" y="449"/>
                    <a:pt x="518" y="478"/>
                  </a:cubicBezTo>
                  <a:cubicBezTo>
                    <a:pt x="497" y="505"/>
                    <a:pt x="477" y="537"/>
                    <a:pt x="464" y="554"/>
                  </a:cubicBezTo>
                  <a:cubicBezTo>
                    <a:pt x="457" y="557"/>
                    <a:pt x="444" y="547"/>
                    <a:pt x="444" y="539"/>
                  </a:cubicBezTo>
                  <a:cubicBezTo>
                    <a:pt x="460" y="504"/>
                    <a:pt x="460" y="504"/>
                    <a:pt x="460" y="504"/>
                  </a:cubicBezTo>
                  <a:cubicBezTo>
                    <a:pt x="467" y="488"/>
                    <a:pt x="471" y="472"/>
                    <a:pt x="458" y="456"/>
                  </a:cubicBezTo>
                  <a:cubicBezTo>
                    <a:pt x="450" y="445"/>
                    <a:pt x="432" y="430"/>
                    <a:pt x="402" y="407"/>
                  </a:cubicBezTo>
                  <a:cubicBezTo>
                    <a:pt x="358" y="373"/>
                    <a:pt x="358" y="373"/>
                    <a:pt x="358" y="373"/>
                  </a:cubicBezTo>
                  <a:cubicBezTo>
                    <a:pt x="335" y="355"/>
                    <a:pt x="332" y="354"/>
                    <a:pt x="316" y="374"/>
                  </a:cubicBezTo>
                  <a:cubicBezTo>
                    <a:pt x="233" y="482"/>
                    <a:pt x="233" y="482"/>
                    <a:pt x="233" y="482"/>
                  </a:cubicBezTo>
                  <a:cubicBezTo>
                    <a:pt x="202" y="523"/>
                    <a:pt x="184" y="551"/>
                    <a:pt x="186" y="574"/>
                  </a:cubicBezTo>
                  <a:cubicBezTo>
                    <a:pt x="188" y="590"/>
                    <a:pt x="198" y="611"/>
                    <a:pt x="266" y="663"/>
                  </a:cubicBezTo>
                  <a:cubicBezTo>
                    <a:pt x="325" y="708"/>
                    <a:pt x="349" y="723"/>
                    <a:pt x="373" y="727"/>
                  </a:cubicBezTo>
                  <a:cubicBezTo>
                    <a:pt x="393" y="730"/>
                    <a:pt x="434" y="719"/>
                    <a:pt x="485" y="694"/>
                  </a:cubicBezTo>
                  <a:cubicBezTo>
                    <a:pt x="493" y="695"/>
                    <a:pt x="502" y="705"/>
                    <a:pt x="500" y="715"/>
                  </a:cubicBezTo>
                  <a:cubicBezTo>
                    <a:pt x="474" y="737"/>
                    <a:pt x="409" y="782"/>
                    <a:pt x="383" y="795"/>
                  </a:cubicBezTo>
                  <a:cubicBezTo>
                    <a:pt x="315" y="740"/>
                    <a:pt x="247" y="687"/>
                    <a:pt x="179" y="634"/>
                  </a:cubicBezTo>
                  <a:cubicBezTo>
                    <a:pt x="109" y="581"/>
                    <a:pt x="109" y="581"/>
                    <a:pt x="109" y="581"/>
                  </a:cubicBezTo>
                  <a:cubicBezTo>
                    <a:pt x="76" y="555"/>
                    <a:pt x="50" y="536"/>
                    <a:pt x="3" y="503"/>
                  </a:cubicBezTo>
                  <a:cubicBezTo>
                    <a:pt x="0" y="497"/>
                    <a:pt x="8" y="483"/>
                    <a:pt x="16" y="482"/>
                  </a:cubicBezTo>
                  <a:cubicBezTo>
                    <a:pt x="43" y="499"/>
                    <a:pt x="43" y="499"/>
                    <a:pt x="43" y="499"/>
                  </a:cubicBezTo>
                  <a:cubicBezTo>
                    <a:pt x="90" y="529"/>
                    <a:pt x="103" y="521"/>
                    <a:pt x="165" y="440"/>
                  </a:cubicBezTo>
                  <a:lnTo>
                    <a:pt x="378"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8" name="Freeform 256"/>
            <p:cNvSpPr>
              <a:spLocks noEditPoints="1"/>
            </p:cNvSpPr>
            <p:nvPr/>
          </p:nvSpPr>
          <p:spPr bwMode="auto">
            <a:xfrm>
              <a:off x="7574" y="261"/>
              <a:ext cx="101" cy="102"/>
            </a:xfrm>
            <a:custGeom>
              <a:avLst/>
              <a:gdLst>
                <a:gd name="T0" fmla="*/ 485 w 796"/>
                <a:gd name="T1" fmla="*/ 125 h 792"/>
                <a:gd name="T2" fmla="*/ 543 w 796"/>
                <a:gd name="T3" fmla="*/ 38 h 792"/>
                <a:gd name="T4" fmla="*/ 534 w 796"/>
                <a:gd name="T5" fmla="*/ 18 h 792"/>
                <a:gd name="T6" fmla="*/ 556 w 796"/>
                <a:gd name="T7" fmla="*/ 6 h 792"/>
                <a:gd name="T8" fmla="*/ 687 w 796"/>
                <a:gd name="T9" fmla="*/ 212 h 792"/>
                <a:gd name="T10" fmla="*/ 770 w 796"/>
                <a:gd name="T11" fmla="*/ 410 h 792"/>
                <a:gd name="T12" fmla="*/ 625 w 796"/>
                <a:gd name="T13" fmla="*/ 726 h 792"/>
                <a:gd name="T14" fmla="*/ 290 w 796"/>
                <a:gd name="T15" fmla="*/ 727 h 792"/>
                <a:gd name="T16" fmla="*/ 139 w 796"/>
                <a:gd name="T17" fmla="*/ 564 h 792"/>
                <a:gd name="T18" fmla="*/ 65 w 796"/>
                <a:gd name="T19" fmla="*/ 424 h 792"/>
                <a:gd name="T20" fmla="*/ 0 w 796"/>
                <a:gd name="T21" fmla="*/ 321 h 792"/>
                <a:gd name="T22" fmla="*/ 20 w 796"/>
                <a:gd name="T23" fmla="*/ 307 h 792"/>
                <a:gd name="T24" fmla="*/ 34 w 796"/>
                <a:gd name="T25" fmla="*/ 325 h 792"/>
                <a:gd name="T26" fmla="*/ 168 w 796"/>
                <a:gd name="T27" fmla="*/ 313 h 792"/>
                <a:gd name="T28" fmla="*/ 485 w 796"/>
                <a:gd name="T29" fmla="*/ 125 h 792"/>
                <a:gd name="T30" fmla="*/ 228 w 796"/>
                <a:gd name="T31" fmla="*/ 370 h 792"/>
                <a:gd name="T32" fmla="*/ 147 w 796"/>
                <a:gd name="T33" fmla="*/ 441 h 792"/>
                <a:gd name="T34" fmla="*/ 174 w 796"/>
                <a:gd name="T35" fmla="*/ 564 h 792"/>
                <a:gd name="T36" fmla="*/ 574 w 796"/>
                <a:gd name="T37" fmla="*/ 643 h 792"/>
                <a:gd name="T38" fmla="*/ 665 w 796"/>
                <a:gd name="T39" fmla="*/ 234 h 792"/>
                <a:gd name="T40" fmla="*/ 604 w 796"/>
                <a:gd name="T41" fmla="*/ 158 h 792"/>
                <a:gd name="T42" fmla="*/ 536 w 796"/>
                <a:gd name="T43" fmla="*/ 187 h 792"/>
                <a:gd name="T44" fmla="*/ 228 w 796"/>
                <a:gd name="T45" fmla="*/ 37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6" h="792">
                  <a:moveTo>
                    <a:pt x="485" y="125"/>
                  </a:moveTo>
                  <a:cubicBezTo>
                    <a:pt x="543" y="90"/>
                    <a:pt x="558" y="76"/>
                    <a:pt x="543" y="38"/>
                  </a:cubicBezTo>
                  <a:cubicBezTo>
                    <a:pt x="534" y="18"/>
                    <a:pt x="534" y="18"/>
                    <a:pt x="534" y="18"/>
                  </a:cubicBezTo>
                  <a:cubicBezTo>
                    <a:pt x="535" y="9"/>
                    <a:pt x="547" y="0"/>
                    <a:pt x="556" y="6"/>
                  </a:cubicBezTo>
                  <a:cubicBezTo>
                    <a:pt x="602" y="75"/>
                    <a:pt x="644" y="141"/>
                    <a:pt x="687" y="212"/>
                  </a:cubicBezTo>
                  <a:cubicBezTo>
                    <a:pt x="728" y="282"/>
                    <a:pt x="758" y="344"/>
                    <a:pt x="770" y="410"/>
                  </a:cubicBezTo>
                  <a:cubicBezTo>
                    <a:pt x="796" y="547"/>
                    <a:pt x="735" y="660"/>
                    <a:pt x="625" y="726"/>
                  </a:cubicBezTo>
                  <a:cubicBezTo>
                    <a:pt x="519" y="789"/>
                    <a:pt x="398" y="792"/>
                    <a:pt x="290" y="727"/>
                  </a:cubicBezTo>
                  <a:cubicBezTo>
                    <a:pt x="228" y="690"/>
                    <a:pt x="177" y="628"/>
                    <a:pt x="139" y="564"/>
                  </a:cubicBezTo>
                  <a:cubicBezTo>
                    <a:pt x="107" y="511"/>
                    <a:pt x="82" y="453"/>
                    <a:pt x="65" y="424"/>
                  </a:cubicBezTo>
                  <a:cubicBezTo>
                    <a:pt x="44" y="389"/>
                    <a:pt x="25" y="360"/>
                    <a:pt x="0" y="321"/>
                  </a:cubicBezTo>
                  <a:cubicBezTo>
                    <a:pt x="0" y="315"/>
                    <a:pt x="12" y="305"/>
                    <a:pt x="20" y="307"/>
                  </a:cubicBezTo>
                  <a:cubicBezTo>
                    <a:pt x="34" y="325"/>
                    <a:pt x="34" y="325"/>
                    <a:pt x="34" y="325"/>
                  </a:cubicBezTo>
                  <a:cubicBezTo>
                    <a:pt x="70" y="369"/>
                    <a:pt x="81" y="365"/>
                    <a:pt x="168" y="313"/>
                  </a:cubicBezTo>
                  <a:lnTo>
                    <a:pt x="485" y="125"/>
                  </a:lnTo>
                  <a:close/>
                  <a:moveTo>
                    <a:pt x="228" y="370"/>
                  </a:moveTo>
                  <a:cubicBezTo>
                    <a:pt x="184" y="396"/>
                    <a:pt x="158" y="415"/>
                    <a:pt x="147" y="441"/>
                  </a:cubicBezTo>
                  <a:cubicBezTo>
                    <a:pt x="132" y="474"/>
                    <a:pt x="142" y="511"/>
                    <a:pt x="174" y="564"/>
                  </a:cubicBezTo>
                  <a:cubicBezTo>
                    <a:pt x="270" y="726"/>
                    <a:pt x="419" y="735"/>
                    <a:pt x="574" y="643"/>
                  </a:cubicBezTo>
                  <a:cubicBezTo>
                    <a:pt x="666" y="589"/>
                    <a:pt x="794" y="452"/>
                    <a:pt x="665" y="234"/>
                  </a:cubicBezTo>
                  <a:cubicBezTo>
                    <a:pt x="635" y="185"/>
                    <a:pt x="613" y="162"/>
                    <a:pt x="604" y="158"/>
                  </a:cubicBezTo>
                  <a:cubicBezTo>
                    <a:pt x="595" y="154"/>
                    <a:pt x="573" y="165"/>
                    <a:pt x="536" y="187"/>
                  </a:cubicBezTo>
                  <a:lnTo>
                    <a:pt x="228" y="3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39" name="Freeform 257"/>
            <p:cNvSpPr>
              <a:spLocks/>
            </p:cNvSpPr>
            <p:nvPr/>
          </p:nvSpPr>
          <p:spPr bwMode="auto">
            <a:xfrm>
              <a:off x="7616" y="348"/>
              <a:ext cx="88" cy="60"/>
            </a:xfrm>
            <a:custGeom>
              <a:avLst/>
              <a:gdLst>
                <a:gd name="T0" fmla="*/ 493 w 691"/>
                <a:gd name="T1" fmla="*/ 134 h 463"/>
                <a:gd name="T2" fmla="*/ 589 w 691"/>
                <a:gd name="T3" fmla="*/ 35 h 463"/>
                <a:gd name="T4" fmla="*/ 582 w 691"/>
                <a:gd name="T5" fmla="*/ 11 h 463"/>
                <a:gd name="T6" fmla="*/ 605 w 691"/>
                <a:gd name="T7" fmla="*/ 4 h 463"/>
                <a:gd name="T8" fmla="*/ 645 w 691"/>
                <a:gd name="T9" fmla="*/ 120 h 463"/>
                <a:gd name="T10" fmla="*/ 691 w 691"/>
                <a:gd name="T11" fmla="*/ 232 h 463"/>
                <a:gd name="T12" fmla="*/ 668 w 691"/>
                <a:gd name="T13" fmla="*/ 242 h 463"/>
                <a:gd name="T14" fmla="*/ 658 w 691"/>
                <a:gd name="T15" fmla="*/ 220 h 463"/>
                <a:gd name="T16" fmla="*/ 521 w 691"/>
                <a:gd name="T17" fmla="*/ 208 h 463"/>
                <a:gd name="T18" fmla="*/ 198 w 691"/>
                <a:gd name="T19" fmla="*/ 329 h 463"/>
                <a:gd name="T20" fmla="*/ 103 w 691"/>
                <a:gd name="T21" fmla="*/ 428 h 463"/>
                <a:gd name="T22" fmla="*/ 109 w 691"/>
                <a:gd name="T23" fmla="*/ 452 h 463"/>
                <a:gd name="T24" fmla="*/ 85 w 691"/>
                <a:gd name="T25" fmla="*/ 458 h 463"/>
                <a:gd name="T26" fmla="*/ 46 w 691"/>
                <a:gd name="T27" fmla="*/ 345 h 463"/>
                <a:gd name="T28" fmla="*/ 0 w 691"/>
                <a:gd name="T29" fmla="*/ 231 h 463"/>
                <a:gd name="T30" fmla="*/ 22 w 691"/>
                <a:gd name="T31" fmla="*/ 221 h 463"/>
                <a:gd name="T32" fmla="*/ 34 w 691"/>
                <a:gd name="T33" fmla="*/ 243 h 463"/>
                <a:gd name="T34" fmla="*/ 170 w 691"/>
                <a:gd name="T35" fmla="*/ 255 h 463"/>
                <a:gd name="T36" fmla="*/ 493 w 691"/>
                <a:gd name="T37"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1" h="463">
                  <a:moveTo>
                    <a:pt x="493" y="134"/>
                  </a:moveTo>
                  <a:cubicBezTo>
                    <a:pt x="589" y="98"/>
                    <a:pt x="604" y="90"/>
                    <a:pt x="589" y="35"/>
                  </a:cubicBezTo>
                  <a:cubicBezTo>
                    <a:pt x="582" y="11"/>
                    <a:pt x="582" y="11"/>
                    <a:pt x="582" y="11"/>
                  </a:cubicBezTo>
                  <a:cubicBezTo>
                    <a:pt x="583" y="4"/>
                    <a:pt x="601" y="0"/>
                    <a:pt x="605" y="4"/>
                  </a:cubicBezTo>
                  <a:cubicBezTo>
                    <a:pt x="621" y="51"/>
                    <a:pt x="631" y="82"/>
                    <a:pt x="645" y="120"/>
                  </a:cubicBezTo>
                  <a:cubicBezTo>
                    <a:pt x="659" y="156"/>
                    <a:pt x="672" y="187"/>
                    <a:pt x="691" y="232"/>
                  </a:cubicBezTo>
                  <a:cubicBezTo>
                    <a:pt x="690" y="238"/>
                    <a:pt x="674" y="246"/>
                    <a:pt x="668" y="242"/>
                  </a:cubicBezTo>
                  <a:cubicBezTo>
                    <a:pt x="658" y="220"/>
                    <a:pt x="658" y="220"/>
                    <a:pt x="658" y="220"/>
                  </a:cubicBezTo>
                  <a:cubicBezTo>
                    <a:pt x="633" y="168"/>
                    <a:pt x="617" y="172"/>
                    <a:pt x="521" y="208"/>
                  </a:cubicBezTo>
                  <a:cubicBezTo>
                    <a:pt x="198" y="329"/>
                    <a:pt x="198" y="329"/>
                    <a:pt x="198" y="329"/>
                  </a:cubicBezTo>
                  <a:cubicBezTo>
                    <a:pt x="101" y="365"/>
                    <a:pt x="89" y="372"/>
                    <a:pt x="103" y="428"/>
                  </a:cubicBezTo>
                  <a:cubicBezTo>
                    <a:pt x="109" y="452"/>
                    <a:pt x="109" y="452"/>
                    <a:pt x="109" y="452"/>
                  </a:cubicBezTo>
                  <a:cubicBezTo>
                    <a:pt x="107" y="459"/>
                    <a:pt x="90" y="463"/>
                    <a:pt x="85" y="458"/>
                  </a:cubicBezTo>
                  <a:cubicBezTo>
                    <a:pt x="70" y="412"/>
                    <a:pt x="60" y="381"/>
                    <a:pt x="46" y="345"/>
                  </a:cubicBezTo>
                  <a:cubicBezTo>
                    <a:pt x="32" y="306"/>
                    <a:pt x="19" y="276"/>
                    <a:pt x="0" y="231"/>
                  </a:cubicBezTo>
                  <a:cubicBezTo>
                    <a:pt x="1" y="225"/>
                    <a:pt x="15" y="217"/>
                    <a:pt x="22" y="221"/>
                  </a:cubicBezTo>
                  <a:cubicBezTo>
                    <a:pt x="34" y="243"/>
                    <a:pt x="34" y="243"/>
                    <a:pt x="34" y="243"/>
                  </a:cubicBezTo>
                  <a:cubicBezTo>
                    <a:pt x="60" y="294"/>
                    <a:pt x="74" y="291"/>
                    <a:pt x="170" y="255"/>
                  </a:cubicBezTo>
                  <a:lnTo>
                    <a:pt x="493" y="1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0" name="Freeform 258"/>
            <p:cNvSpPr>
              <a:spLocks/>
            </p:cNvSpPr>
            <p:nvPr/>
          </p:nvSpPr>
          <p:spPr bwMode="auto">
            <a:xfrm>
              <a:off x="7639" y="460"/>
              <a:ext cx="87" cy="50"/>
            </a:xfrm>
            <a:custGeom>
              <a:avLst/>
              <a:gdLst>
                <a:gd name="T0" fmla="*/ 6 w 682"/>
                <a:gd name="T1" fmla="*/ 189 h 391"/>
                <a:gd name="T2" fmla="*/ 31 w 682"/>
                <a:gd name="T3" fmla="*/ 36 h 391"/>
                <a:gd name="T4" fmla="*/ 165 w 682"/>
                <a:gd name="T5" fmla="*/ 0 h 391"/>
                <a:gd name="T6" fmla="*/ 170 w 682"/>
                <a:gd name="T7" fmla="*/ 23 h 391"/>
                <a:gd name="T8" fmla="*/ 37 w 682"/>
                <a:gd name="T9" fmla="*/ 200 h 391"/>
                <a:gd name="T10" fmla="*/ 157 w 682"/>
                <a:gd name="T11" fmla="*/ 313 h 391"/>
                <a:gd name="T12" fmla="*/ 287 w 682"/>
                <a:gd name="T13" fmla="*/ 225 h 391"/>
                <a:gd name="T14" fmla="*/ 340 w 682"/>
                <a:gd name="T15" fmla="*/ 128 h 391"/>
                <a:gd name="T16" fmla="*/ 499 w 682"/>
                <a:gd name="T17" fmla="*/ 12 h 391"/>
                <a:gd name="T18" fmla="*/ 680 w 682"/>
                <a:gd name="T19" fmla="*/ 198 h 391"/>
                <a:gd name="T20" fmla="*/ 673 w 682"/>
                <a:gd name="T21" fmla="*/ 289 h 391"/>
                <a:gd name="T22" fmla="*/ 670 w 682"/>
                <a:gd name="T23" fmla="*/ 324 h 391"/>
                <a:gd name="T24" fmla="*/ 553 w 682"/>
                <a:gd name="T25" fmla="*/ 349 h 391"/>
                <a:gd name="T26" fmla="*/ 548 w 682"/>
                <a:gd name="T27" fmla="*/ 325 h 391"/>
                <a:gd name="T28" fmla="*/ 649 w 682"/>
                <a:gd name="T29" fmla="*/ 186 h 391"/>
                <a:gd name="T30" fmla="*/ 533 w 682"/>
                <a:gd name="T31" fmla="*/ 78 h 391"/>
                <a:gd name="T32" fmla="*/ 420 w 682"/>
                <a:gd name="T33" fmla="*/ 169 h 391"/>
                <a:gd name="T34" fmla="*/ 377 w 682"/>
                <a:gd name="T35" fmla="*/ 249 h 391"/>
                <a:gd name="T36" fmla="*/ 199 w 682"/>
                <a:gd name="T37" fmla="*/ 383 h 391"/>
                <a:gd name="T38" fmla="*/ 6 w 682"/>
                <a:gd name="T39" fmla="*/ 18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 h="391">
                  <a:moveTo>
                    <a:pt x="6" y="189"/>
                  </a:moveTo>
                  <a:cubicBezTo>
                    <a:pt x="0" y="108"/>
                    <a:pt x="22" y="55"/>
                    <a:pt x="31" y="36"/>
                  </a:cubicBezTo>
                  <a:cubicBezTo>
                    <a:pt x="52" y="23"/>
                    <a:pt x="120" y="6"/>
                    <a:pt x="165" y="0"/>
                  </a:cubicBezTo>
                  <a:cubicBezTo>
                    <a:pt x="172" y="5"/>
                    <a:pt x="175" y="19"/>
                    <a:pt x="170" y="23"/>
                  </a:cubicBezTo>
                  <a:cubicBezTo>
                    <a:pt x="121" y="41"/>
                    <a:pt x="29" y="88"/>
                    <a:pt x="37" y="200"/>
                  </a:cubicBezTo>
                  <a:cubicBezTo>
                    <a:pt x="43" y="281"/>
                    <a:pt x="98" y="317"/>
                    <a:pt x="157" y="313"/>
                  </a:cubicBezTo>
                  <a:cubicBezTo>
                    <a:pt x="199" y="310"/>
                    <a:pt x="246" y="298"/>
                    <a:pt x="287" y="225"/>
                  </a:cubicBezTo>
                  <a:cubicBezTo>
                    <a:pt x="340" y="128"/>
                    <a:pt x="340" y="128"/>
                    <a:pt x="340" y="128"/>
                  </a:cubicBezTo>
                  <a:cubicBezTo>
                    <a:pt x="369" y="78"/>
                    <a:pt x="420" y="18"/>
                    <a:pt x="499" y="12"/>
                  </a:cubicBezTo>
                  <a:cubicBezTo>
                    <a:pt x="592" y="6"/>
                    <a:pt x="671" y="73"/>
                    <a:pt x="680" y="198"/>
                  </a:cubicBezTo>
                  <a:cubicBezTo>
                    <a:pt x="682" y="228"/>
                    <a:pt x="679" y="264"/>
                    <a:pt x="673" y="289"/>
                  </a:cubicBezTo>
                  <a:cubicBezTo>
                    <a:pt x="671" y="302"/>
                    <a:pt x="669" y="316"/>
                    <a:pt x="670" y="324"/>
                  </a:cubicBezTo>
                  <a:cubicBezTo>
                    <a:pt x="647" y="334"/>
                    <a:pt x="593" y="346"/>
                    <a:pt x="553" y="349"/>
                  </a:cubicBezTo>
                  <a:cubicBezTo>
                    <a:pt x="547" y="346"/>
                    <a:pt x="543" y="330"/>
                    <a:pt x="548" y="325"/>
                  </a:cubicBezTo>
                  <a:cubicBezTo>
                    <a:pt x="594" y="309"/>
                    <a:pt x="655" y="279"/>
                    <a:pt x="649" y="186"/>
                  </a:cubicBezTo>
                  <a:cubicBezTo>
                    <a:pt x="642" y="91"/>
                    <a:pt x="578" y="75"/>
                    <a:pt x="533" y="78"/>
                  </a:cubicBezTo>
                  <a:cubicBezTo>
                    <a:pt x="477" y="82"/>
                    <a:pt x="441" y="131"/>
                    <a:pt x="420" y="169"/>
                  </a:cubicBezTo>
                  <a:cubicBezTo>
                    <a:pt x="377" y="249"/>
                    <a:pt x="377" y="249"/>
                    <a:pt x="377" y="249"/>
                  </a:cubicBezTo>
                  <a:cubicBezTo>
                    <a:pt x="343" y="313"/>
                    <a:pt x="291" y="377"/>
                    <a:pt x="199" y="383"/>
                  </a:cubicBezTo>
                  <a:cubicBezTo>
                    <a:pt x="93" y="391"/>
                    <a:pt x="15" y="315"/>
                    <a:pt x="6" y="1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1" name="Freeform 259"/>
            <p:cNvSpPr>
              <a:spLocks noEditPoints="1"/>
            </p:cNvSpPr>
            <p:nvPr/>
          </p:nvSpPr>
          <p:spPr bwMode="auto">
            <a:xfrm>
              <a:off x="7635" y="509"/>
              <a:ext cx="88" cy="83"/>
            </a:xfrm>
            <a:custGeom>
              <a:avLst/>
              <a:gdLst>
                <a:gd name="T0" fmla="*/ 253 w 689"/>
                <a:gd name="T1" fmla="*/ 444 h 649"/>
                <a:gd name="T2" fmla="*/ 281 w 689"/>
                <a:gd name="T3" fmla="*/ 407 h 649"/>
                <a:gd name="T4" fmla="*/ 299 w 689"/>
                <a:gd name="T5" fmla="*/ 262 h 649"/>
                <a:gd name="T6" fmla="*/ 280 w 689"/>
                <a:gd name="T7" fmla="*/ 222 h 649"/>
                <a:gd name="T8" fmla="*/ 183 w 689"/>
                <a:gd name="T9" fmla="*/ 176 h 649"/>
                <a:gd name="T10" fmla="*/ 105 w 689"/>
                <a:gd name="T11" fmla="*/ 146 h 649"/>
                <a:gd name="T12" fmla="*/ 83 w 689"/>
                <a:gd name="T13" fmla="*/ 171 h 649"/>
                <a:gd name="T14" fmla="*/ 76 w 689"/>
                <a:gd name="T15" fmla="*/ 203 h 649"/>
                <a:gd name="T16" fmla="*/ 52 w 689"/>
                <a:gd name="T17" fmla="*/ 198 h 649"/>
                <a:gd name="T18" fmla="*/ 67 w 689"/>
                <a:gd name="T19" fmla="*/ 98 h 649"/>
                <a:gd name="T20" fmla="*/ 75 w 689"/>
                <a:gd name="T21" fmla="*/ 5 h 649"/>
                <a:gd name="T22" fmla="*/ 99 w 689"/>
                <a:gd name="T23" fmla="*/ 6 h 649"/>
                <a:gd name="T24" fmla="*/ 98 w 689"/>
                <a:gd name="T25" fmla="*/ 38 h 649"/>
                <a:gd name="T26" fmla="*/ 139 w 689"/>
                <a:gd name="T27" fmla="*/ 102 h 649"/>
                <a:gd name="T28" fmla="*/ 344 w 689"/>
                <a:gd name="T29" fmla="*/ 212 h 649"/>
                <a:gd name="T30" fmla="*/ 592 w 689"/>
                <a:gd name="T31" fmla="*/ 341 h 649"/>
                <a:gd name="T32" fmla="*/ 658 w 689"/>
                <a:gd name="T33" fmla="*/ 366 h 649"/>
                <a:gd name="T34" fmla="*/ 689 w 689"/>
                <a:gd name="T35" fmla="*/ 420 h 649"/>
                <a:gd name="T36" fmla="*/ 679 w 689"/>
                <a:gd name="T37" fmla="*/ 434 h 649"/>
                <a:gd name="T38" fmla="*/ 545 w 689"/>
                <a:gd name="T39" fmla="*/ 461 h 649"/>
                <a:gd name="T40" fmla="*/ 142 w 689"/>
                <a:gd name="T41" fmla="*/ 547 h 649"/>
                <a:gd name="T42" fmla="*/ 30 w 689"/>
                <a:gd name="T43" fmla="*/ 617 h 649"/>
                <a:gd name="T44" fmla="*/ 24 w 689"/>
                <a:gd name="T45" fmla="*/ 642 h 649"/>
                <a:gd name="T46" fmla="*/ 0 w 689"/>
                <a:gd name="T47" fmla="*/ 640 h 649"/>
                <a:gd name="T48" fmla="*/ 17 w 689"/>
                <a:gd name="T49" fmla="*/ 523 h 649"/>
                <a:gd name="T50" fmla="*/ 27 w 689"/>
                <a:gd name="T51" fmla="*/ 412 h 649"/>
                <a:gd name="T52" fmla="*/ 51 w 689"/>
                <a:gd name="T53" fmla="*/ 413 h 649"/>
                <a:gd name="T54" fmla="*/ 51 w 689"/>
                <a:gd name="T55" fmla="*/ 441 h 649"/>
                <a:gd name="T56" fmla="*/ 64 w 689"/>
                <a:gd name="T57" fmla="*/ 477 h 649"/>
                <a:gd name="T58" fmla="*/ 117 w 689"/>
                <a:gd name="T59" fmla="*/ 471 h 649"/>
                <a:gd name="T60" fmla="*/ 253 w 689"/>
                <a:gd name="T61" fmla="*/ 444 h 649"/>
                <a:gd name="T62" fmla="*/ 361 w 689"/>
                <a:gd name="T63" fmla="*/ 263 h 649"/>
                <a:gd name="T64" fmla="*/ 335 w 689"/>
                <a:gd name="T65" fmla="*/ 281 h 649"/>
                <a:gd name="T66" fmla="*/ 321 w 689"/>
                <a:gd name="T67" fmla="*/ 399 h 649"/>
                <a:gd name="T68" fmla="*/ 349 w 689"/>
                <a:gd name="T69" fmla="*/ 424 h 649"/>
                <a:gd name="T70" fmla="*/ 512 w 689"/>
                <a:gd name="T71" fmla="*/ 390 h 649"/>
                <a:gd name="T72" fmla="*/ 575 w 689"/>
                <a:gd name="T73" fmla="*/ 375 h 649"/>
                <a:gd name="T74" fmla="*/ 576 w 689"/>
                <a:gd name="T75" fmla="*/ 373 h 649"/>
                <a:gd name="T76" fmla="*/ 521 w 689"/>
                <a:gd name="T77" fmla="*/ 343 h 649"/>
                <a:gd name="T78" fmla="*/ 361 w 689"/>
                <a:gd name="T79" fmla="*/ 26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9" h="649">
                  <a:moveTo>
                    <a:pt x="253" y="444"/>
                  </a:moveTo>
                  <a:cubicBezTo>
                    <a:pt x="275" y="439"/>
                    <a:pt x="278" y="436"/>
                    <a:pt x="281" y="407"/>
                  </a:cubicBezTo>
                  <a:cubicBezTo>
                    <a:pt x="299" y="262"/>
                    <a:pt x="299" y="262"/>
                    <a:pt x="299" y="262"/>
                  </a:cubicBezTo>
                  <a:cubicBezTo>
                    <a:pt x="301" y="237"/>
                    <a:pt x="299" y="231"/>
                    <a:pt x="280" y="222"/>
                  </a:cubicBezTo>
                  <a:cubicBezTo>
                    <a:pt x="183" y="176"/>
                    <a:pt x="183" y="176"/>
                    <a:pt x="183" y="176"/>
                  </a:cubicBezTo>
                  <a:cubicBezTo>
                    <a:pt x="141" y="157"/>
                    <a:pt x="116" y="147"/>
                    <a:pt x="105" y="146"/>
                  </a:cubicBezTo>
                  <a:cubicBezTo>
                    <a:pt x="93" y="144"/>
                    <a:pt x="87" y="149"/>
                    <a:pt x="83" y="171"/>
                  </a:cubicBezTo>
                  <a:cubicBezTo>
                    <a:pt x="76" y="203"/>
                    <a:pt x="76" y="203"/>
                    <a:pt x="76" y="203"/>
                  </a:cubicBezTo>
                  <a:cubicBezTo>
                    <a:pt x="70" y="209"/>
                    <a:pt x="55" y="207"/>
                    <a:pt x="52" y="198"/>
                  </a:cubicBezTo>
                  <a:cubicBezTo>
                    <a:pt x="57" y="173"/>
                    <a:pt x="61" y="143"/>
                    <a:pt x="67" y="98"/>
                  </a:cubicBezTo>
                  <a:cubicBezTo>
                    <a:pt x="71" y="66"/>
                    <a:pt x="73" y="32"/>
                    <a:pt x="75" y="5"/>
                  </a:cubicBezTo>
                  <a:cubicBezTo>
                    <a:pt x="79" y="0"/>
                    <a:pt x="95" y="0"/>
                    <a:pt x="99" y="6"/>
                  </a:cubicBezTo>
                  <a:cubicBezTo>
                    <a:pt x="98" y="38"/>
                    <a:pt x="98" y="38"/>
                    <a:pt x="98" y="38"/>
                  </a:cubicBezTo>
                  <a:cubicBezTo>
                    <a:pt x="98" y="62"/>
                    <a:pt x="106" y="84"/>
                    <a:pt x="139" y="102"/>
                  </a:cubicBezTo>
                  <a:cubicBezTo>
                    <a:pt x="181" y="125"/>
                    <a:pt x="240" y="159"/>
                    <a:pt x="344" y="212"/>
                  </a:cubicBezTo>
                  <a:cubicBezTo>
                    <a:pt x="592" y="341"/>
                    <a:pt x="592" y="341"/>
                    <a:pt x="592" y="341"/>
                  </a:cubicBezTo>
                  <a:cubicBezTo>
                    <a:pt x="625" y="359"/>
                    <a:pt x="643" y="367"/>
                    <a:pt x="658" y="366"/>
                  </a:cubicBezTo>
                  <a:cubicBezTo>
                    <a:pt x="662" y="390"/>
                    <a:pt x="678" y="408"/>
                    <a:pt x="689" y="420"/>
                  </a:cubicBezTo>
                  <a:cubicBezTo>
                    <a:pt x="688" y="426"/>
                    <a:pt x="686" y="432"/>
                    <a:pt x="679" y="434"/>
                  </a:cubicBezTo>
                  <a:cubicBezTo>
                    <a:pt x="635" y="441"/>
                    <a:pt x="589" y="451"/>
                    <a:pt x="545" y="461"/>
                  </a:cubicBezTo>
                  <a:cubicBezTo>
                    <a:pt x="142" y="547"/>
                    <a:pt x="142" y="547"/>
                    <a:pt x="142" y="547"/>
                  </a:cubicBezTo>
                  <a:cubicBezTo>
                    <a:pt x="56" y="565"/>
                    <a:pt x="40" y="576"/>
                    <a:pt x="30" y="617"/>
                  </a:cubicBezTo>
                  <a:cubicBezTo>
                    <a:pt x="24" y="642"/>
                    <a:pt x="24" y="642"/>
                    <a:pt x="24" y="642"/>
                  </a:cubicBezTo>
                  <a:cubicBezTo>
                    <a:pt x="18" y="649"/>
                    <a:pt x="3" y="645"/>
                    <a:pt x="0" y="640"/>
                  </a:cubicBezTo>
                  <a:cubicBezTo>
                    <a:pt x="7" y="600"/>
                    <a:pt x="11" y="567"/>
                    <a:pt x="17" y="523"/>
                  </a:cubicBezTo>
                  <a:cubicBezTo>
                    <a:pt x="22" y="477"/>
                    <a:pt x="25" y="440"/>
                    <a:pt x="27" y="412"/>
                  </a:cubicBezTo>
                  <a:cubicBezTo>
                    <a:pt x="32" y="405"/>
                    <a:pt x="47" y="406"/>
                    <a:pt x="51" y="413"/>
                  </a:cubicBezTo>
                  <a:cubicBezTo>
                    <a:pt x="51" y="441"/>
                    <a:pt x="51" y="441"/>
                    <a:pt x="51" y="441"/>
                  </a:cubicBezTo>
                  <a:cubicBezTo>
                    <a:pt x="50" y="462"/>
                    <a:pt x="55" y="476"/>
                    <a:pt x="64" y="477"/>
                  </a:cubicBezTo>
                  <a:cubicBezTo>
                    <a:pt x="75" y="478"/>
                    <a:pt x="93" y="476"/>
                    <a:pt x="117" y="471"/>
                  </a:cubicBezTo>
                  <a:lnTo>
                    <a:pt x="253" y="444"/>
                  </a:lnTo>
                  <a:close/>
                  <a:moveTo>
                    <a:pt x="361" y="263"/>
                  </a:moveTo>
                  <a:cubicBezTo>
                    <a:pt x="340" y="253"/>
                    <a:pt x="339" y="253"/>
                    <a:pt x="335" y="281"/>
                  </a:cubicBezTo>
                  <a:cubicBezTo>
                    <a:pt x="321" y="399"/>
                    <a:pt x="321" y="399"/>
                    <a:pt x="321" y="399"/>
                  </a:cubicBezTo>
                  <a:cubicBezTo>
                    <a:pt x="318" y="427"/>
                    <a:pt x="322" y="429"/>
                    <a:pt x="349" y="424"/>
                  </a:cubicBezTo>
                  <a:cubicBezTo>
                    <a:pt x="512" y="390"/>
                    <a:pt x="512" y="390"/>
                    <a:pt x="512" y="390"/>
                  </a:cubicBezTo>
                  <a:cubicBezTo>
                    <a:pt x="536" y="385"/>
                    <a:pt x="563" y="380"/>
                    <a:pt x="575" y="375"/>
                  </a:cubicBezTo>
                  <a:cubicBezTo>
                    <a:pt x="576" y="373"/>
                    <a:pt x="576" y="373"/>
                    <a:pt x="576" y="373"/>
                  </a:cubicBezTo>
                  <a:cubicBezTo>
                    <a:pt x="571" y="370"/>
                    <a:pt x="549" y="358"/>
                    <a:pt x="521" y="343"/>
                  </a:cubicBezTo>
                  <a:lnTo>
                    <a:pt x="361" y="2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2" name="Freeform 260"/>
            <p:cNvSpPr>
              <a:spLocks/>
            </p:cNvSpPr>
            <p:nvPr/>
          </p:nvSpPr>
          <p:spPr bwMode="auto">
            <a:xfrm>
              <a:off x="7608" y="588"/>
              <a:ext cx="106" cy="112"/>
            </a:xfrm>
            <a:custGeom>
              <a:avLst/>
              <a:gdLst>
                <a:gd name="T0" fmla="*/ 167 w 832"/>
                <a:gd name="T1" fmla="*/ 628 h 877"/>
                <a:gd name="T2" fmla="*/ 7 w 832"/>
                <a:gd name="T3" fmla="*/ 572 h 877"/>
                <a:gd name="T4" fmla="*/ 4 w 832"/>
                <a:gd name="T5" fmla="*/ 551 h 877"/>
                <a:gd name="T6" fmla="*/ 184 w 832"/>
                <a:gd name="T7" fmla="*/ 486 h 877"/>
                <a:gd name="T8" fmla="*/ 503 w 832"/>
                <a:gd name="T9" fmla="*/ 364 h 877"/>
                <a:gd name="T10" fmla="*/ 665 w 832"/>
                <a:gd name="T11" fmla="*/ 305 h 877"/>
                <a:gd name="T12" fmla="*/ 666 w 832"/>
                <a:gd name="T13" fmla="*/ 303 h 877"/>
                <a:gd name="T14" fmla="*/ 608 w 832"/>
                <a:gd name="T15" fmla="*/ 276 h 877"/>
                <a:gd name="T16" fmla="*/ 410 w 832"/>
                <a:gd name="T17" fmla="*/ 202 h 877"/>
                <a:gd name="T18" fmla="*/ 216 w 832"/>
                <a:gd name="T19" fmla="*/ 148 h 877"/>
                <a:gd name="T20" fmla="*/ 182 w 832"/>
                <a:gd name="T21" fmla="*/ 188 h 877"/>
                <a:gd name="T22" fmla="*/ 168 w 832"/>
                <a:gd name="T23" fmla="*/ 215 h 877"/>
                <a:gd name="T24" fmla="*/ 146 w 832"/>
                <a:gd name="T25" fmla="*/ 205 h 877"/>
                <a:gd name="T26" fmla="*/ 189 w 832"/>
                <a:gd name="T27" fmla="*/ 100 h 877"/>
                <a:gd name="T28" fmla="*/ 221 w 832"/>
                <a:gd name="T29" fmla="*/ 4 h 877"/>
                <a:gd name="T30" fmla="*/ 245 w 832"/>
                <a:gd name="T31" fmla="*/ 11 h 877"/>
                <a:gd name="T32" fmla="*/ 238 w 832"/>
                <a:gd name="T33" fmla="*/ 36 h 877"/>
                <a:gd name="T34" fmla="*/ 242 w 832"/>
                <a:gd name="T35" fmla="*/ 83 h 877"/>
                <a:gd name="T36" fmla="*/ 424 w 832"/>
                <a:gd name="T37" fmla="*/ 165 h 877"/>
                <a:gd name="T38" fmla="*/ 687 w 832"/>
                <a:gd name="T39" fmla="*/ 263 h 877"/>
                <a:gd name="T40" fmla="*/ 760 w 832"/>
                <a:gd name="T41" fmla="*/ 268 h 877"/>
                <a:gd name="T42" fmla="*/ 803 w 832"/>
                <a:gd name="T43" fmla="*/ 220 h 877"/>
                <a:gd name="T44" fmla="*/ 810 w 832"/>
                <a:gd name="T45" fmla="*/ 205 h 877"/>
                <a:gd name="T46" fmla="*/ 832 w 832"/>
                <a:gd name="T47" fmla="*/ 215 h 877"/>
                <a:gd name="T48" fmla="*/ 791 w 832"/>
                <a:gd name="T49" fmla="*/ 317 h 877"/>
                <a:gd name="T50" fmla="*/ 778 w 832"/>
                <a:gd name="T51" fmla="*/ 360 h 877"/>
                <a:gd name="T52" fmla="*/ 520 w 832"/>
                <a:gd name="T53" fmla="*/ 440 h 877"/>
                <a:gd name="T54" fmla="*/ 388 w 832"/>
                <a:gd name="T55" fmla="*/ 491 h 877"/>
                <a:gd name="T56" fmla="*/ 168 w 832"/>
                <a:gd name="T57" fmla="*/ 580 h 877"/>
                <a:gd name="T58" fmla="*/ 167 w 832"/>
                <a:gd name="T59" fmla="*/ 582 h 877"/>
                <a:gd name="T60" fmla="*/ 204 w 832"/>
                <a:gd name="T61" fmla="*/ 599 h 877"/>
                <a:gd name="T62" fmla="*/ 398 w 832"/>
                <a:gd name="T63" fmla="*/ 672 h 877"/>
                <a:gd name="T64" fmla="*/ 593 w 832"/>
                <a:gd name="T65" fmla="*/ 724 h 877"/>
                <a:gd name="T66" fmla="*/ 632 w 832"/>
                <a:gd name="T67" fmla="*/ 675 h 877"/>
                <a:gd name="T68" fmla="*/ 640 w 832"/>
                <a:gd name="T69" fmla="*/ 660 h 877"/>
                <a:gd name="T70" fmla="*/ 662 w 832"/>
                <a:gd name="T71" fmla="*/ 670 h 877"/>
                <a:gd name="T72" fmla="*/ 619 w 832"/>
                <a:gd name="T73" fmla="*/ 777 h 877"/>
                <a:gd name="T74" fmla="*/ 587 w 832"/>
                <a:gd name="T75" fmla="*/ 871 h 877"/>
                <a:gd name="T76" fmla="*/ 563 w 832"/>
                <a:gd name="T77" fmla="*/ 865 h 877"/>
                <a:gd name="T78" fmla="*/ 566 w 832"/>
                <a:gd name="T79" fmla="*/ 851 h 877"/>
                <a:gd name="T80" fmla="*/ 566 w 832"/>
                <a:gd name="T81" fmla="*/ 793 h 877"/>
                <a:gd name="T82" fmla="*/ 384 w 832"/>
                <a:gd name="T83" fmla="*/ 710 h 877"/>
                <a:gd name="T84" fmla="*/ 167 w 832"/>
                <a:gd name="T85" fmla="*/ 62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2" h="877">
                  <a:moveTo>
                    <a:pt x="167" y="628"/>
                  </a:moveTo>
                  <a:cubicBezTo>
                    <a:pt x="140" y="618"/>
                    <a:pt x="32" y="578"/>
                    <a:pt x="7" y="572"/>
                  </a:cubicBezTo>
                  <a:cubicBezTo>
                    <a:pt x="2" y="568"/>
                    <a:pt x="0" y="561"/>
                    <a:pt x="4" y="551"/>
                  </a:cubicBezTo>
                  <a:cubicBezTo>
                    <a:pt x="23" y="545"/>
                    <a:pt x="65" y="531"/>
                    <a:pt x="184" y="486"/>
                  </a:cubicBezTo>
                  <a:cubicBezTo>
                    <a:pt x="503" y="364"/>
                    <a:pt x="503" y="364"/>
                    <a:pt x="503" y="364"/>
                  </a:cubicBezTo>
                  <a:cubicBezTo>
                    <a:pt x="541" y="350"/>
                    <a:pt x="638" y="316"/>
                    <a:pt x="665" y="305"/>
                  </a:cubicBezTo>
                  <a:cubicBezTo>
                    <a:pt x="666" y="303"/>
                    <a:pt x="666" y="303"/>
                    <a:pt x="666" y="303"/>
                  </a:cubicBezTo>
                  <a:cubicBezTo>
                    <a:pt x="656" y="295"/>
                    <a:pt x="636" y="287"/>
                    <a:pt x="608" y="276"/>
                  </a:cubicBezTo>
                  <a:cubicBezTo>
                    <a:pt x="410" y="202"/>
                    <a:pt x="410" y="202"/>
                    <a:pt x="410" y="202"/>
                  </a:cubicBezTo>
                  <a:cubicBezTo>
                    <a:pt x="368" y="186"/>
                    <a:pt x="249" y="144"/>
                    <a:pt x="216" y="148"/>
                  </a:cubicBezTo>
                  <a:cubicBezTo>
                    <a:pt x="204" y="151"/>
                    <a:pt x="192" y="166"/>
                    <a:pt x="182" y="188"/>
                  </a:cubicBezTo>
                  <a:cubicBezTo>
                    <a:pt x="168" y="215"/>
                    <a:pt x="168" y="215"/>
                    <a:pt x="168" y="215"/>
                  </a:cubicBezTo>
                  <a:cubicBezTo>
                    <a:pt x="159" y="218"/>
                    <a:pt x="148" y="213"/>
                    <a:pt x="146" y="205"/>
                  </a:cubicBezTo>
                  <a:cubicBezTo>
                    <a:pt x="163" y="165"/>
                    <a:pt x="176" y="133"/>
                    <a:pt x="189" y="100"/>
                  </a:cubicBezTo>
                  <a:cubicBezTo>
                    <a:pt x="203" y="61"/>
                    <a:pt x="211" y="37"/>
                    <a:pt x="221" y="4"/>
                  </a:cubicBezTo>
                  <a:cubicBezTo>
                    <a:pt x="228" y="0"/>
                    <a:pt x="241" y="3"/>
                    <a:pt x="245" y="11"/>
                  </a:cubicBezTo>
                  <a:cubicBezTo>
                    <a:pt x="238" y="36"/>
                    <a:pt x="238" y="36"/>
                    <a:pt x="238" y="36"/>
                  </a:cubicBezTo>
                  <a:cubicBezTo>
                    <a:pt x="232" y="58"/>
                    <a:pt x="233" y="75"/>
                    <a:pt x="242" y="83"/>
                  </a:cubicBezTo>
                  <a:cubicBezTo>
                    <a:pt x="270" y="108"/>
                    <a:pt x="381" y="149"/>
                    <a:pt x="424" y="165"/>
                  </a:cubicBezTo>
                  <a:cubicBezTo>
                    <a:pt x="687" y="263"/>
                    <a:pt x="687" y="263"/>
                    <a:pt x="687" y="263"/>
                  </a:cubicBezTo>
                  <a:cubicBezTo>
                    <a:pt x="712" y="273"/>
                    <a:pt x="732" y="279"/>
                    <a:pt x="760" y="268"/>
                  </a:cubicBezTo>
                  <a:cubicBezTo>
                    <a:pt x="777" y="260"/>
                    <a:pt x="792" y="240"/>
                    <a:pt x="803" y="220"/>
                  </a:cubicBezTo>
                  <a:cubicBezTo>
                    <a:pt x="810" y="205"/>
                    <a:pt x="810" y="205"/>
                    <a:pt x="810" y="205"/>
                  </a:cubicBezTo>
                  <a:cubicBezTo>
                    <a:pt x="818" y="201"/>
                    <a:pt x="831" y="206"/>
                    <a:pt x="832" y="215"/>
                  </a:cubicBezTo>
                  <a:cubicBezTo>
                    <a:pt x="816" y="252"/>
                    <a:pt x="797" y="300"/>
                    <a:pt x="791" y="317"/>
                  </a:cubicBezTo>
                  <a:cubicBezTo>
                    <a:pt x="786" y="331"/>
                    <a:pt x="781" y="347"/>
                    <a:pt x="778" y="360"/>
                  </a:cubicBezTo>
                  <a:cubicBezTo>
                    <a:pt x="725" y="360"/>
                    <a:pt x="565" y="424"/>
                    <a:pt x="520" y="440"/>
                  </a:cubicBezTo>
                  <a:cubicBezTo>
                    <a:pt x="388" y="491"/>
                    <a:pt x="388" y="491"/>
                    <a:pt x="388" y="491"/>
                  </a:cubicBezTo>
                  <a:cubicBezTo>
                    <a:pt x="294" y="527"/>
                    <a:pt x="227" y="554"/>
                    <a:pt x="168" y="580"/>
                  </a:cubicBezTo>
                  <a:cubicBezTo>
                    <a:pt x="167" y="582"/>
                    <a:pt x="167" y="582"/>
                    <a:pt x="167" y="582"/>
                  </a:cubicBezTo>
                  <a:cubicBezTo>
                    <a:pt x="170" y="587"/>
                    <a:pt x="185" y="592"/>
                    <a:pt x="204" y="599"/>
                  </a:cubicBezTo>
                  <a:cubicBezTo>
                    <a:pt x="398" y="672"/>
                    <a:pt x="398" y="672"/>
                    <a:pt x="398" y="672"/>
                  </a:cubicBezTo>
                  <a:cubicBezTo>
                    <a:pt x="441" y="688"/>
                    <a:pt x="559" y="732"/>
                    <a:pt x="593" y="724"/>
                  </a:cubicBezTo>
                  <a:cubicBezTo>
                    <a:pt x="603" y="722"/>
                    <a:pt x="614" y="710"/>
                    <a:pt x="632" y="675"/>
                  </a:cubicBezTo>
                  <a:cubicBezTo>
                    <a:pt x="640" y="660"/>
                    <a:pt x="640" y="660"/>
                    <a:pt x="640" y="660"/>
                  </a:cubicBezTo>
                  <a:cubicBezTo>
                    <a:pt x="648" y="656"/>
                    <a:pt x="662" y="662"/>
                    <a:pt x="662" y="670"/>
                  </a:cubicBezTo>
                  <a:cubicBezTo>
                    <a:pt x="644" y="712"/>
                    <a:pt x="632" y="742"/>
                    <a:pt x="619" y="777"/>
                  </a:cubicBezTo>
                  <a:cubicBezTo>
                    <a:pt x="604" y="816"/>
                    <a:pt x="597" y="840"/>
                    <a:pt x="587" y="871"/>
                  </a:cubicBezTo>
                  <a:cubicBezTo>
                    <a:pt x="579" y="877"/>
                    <a:pt x="567" y="872"/>
                    <a:pt x="563" y="865"/>
                  </a:cubicBezTo>
                  <a:cubicBezTo>
                    <a:pt x="566" y="851"/>
                    <a:pt x="566" y="851"/>
                    <a:pt x="566" y="851"/>
                  </a:cubicBezTo>
                  <a:cubicBezTo>
                    <a:pt x="573" y="821"/>
                    <a:pt x="572" y="800"/>
                    <a:pt x="566" y="793"/>
                  </a:cubicBezTo>
                  <a:cubicBezTo>
                    <a:pt x="539" y="766"/>
                    <a:pt x="426" y="725"/>
                    <a:pt x="384" y="710"/>
                  </a:cubicBezTo>
                  <a:lnTo>
                    <a:pt x="167" y="6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3" name="Freeform 261"/>
            <p:cNvSpPr>
              <a:spLocks/>
            </p:cNvSpPr>
            <p:nvPr/>
          </p:nvSpPr>
          <p:spPr bwMode="auto">
            <a:xfrm>
              <a:off x="7585" y="672"/>
              <a:ext cx="87" cy="70"/>
            </a:xfrm>
            <a:custGeom>
              <a:avLst/>
              <a:gdLst>
                <a:gd name="T0" fmla="*/ 508 w 679"/>
                <a:gd name="T1" fmla="*/ 331 h 550"/>
                <a:gd name="T2" fmla="*/ 645 w 679"/>
                <a:gd name="T3" fmla="*/ 345 h 550"/>
                <a:gd name="T4" fmla="*/ 659 w 679"/>
                <a:gd name="T5" fmla="*/ 325 h 550"/>
                <a:gd name="T6" fmla="*/ 679 w 679"/>
                <a:gd name="T7" fmla="*/ 339 h 550"/>
                <a:gd name="T8" fmla="*/ 613 w 679"/>
                <a:gd name="T9" fmla="*/ 442 h 550"/>
                <a:gd name="T10" fmla="*/ 552 w 679"/>
                <a:gd name="T11" fmla="*/ 546 h 550"/>
                <a:gd name="T12" fmla="*/ 531 w 679"/>
                <a:gd name="T13" fmla="*/ 536 h 550"/>
                <a:gd name="T14" fmla="*/ 542 w 679"/>
                <a:gd name="T15" fmla="*/ 514 h 550"/>
                <a:gd name="T16" fmla="*/ 466 w 679"/>
                <a:gd name="T17" fmla="*/ 399 h 550"/>
                <a:gd name="T18" fmla="*/ 172 w 679"/>
                <a:gd name="T19" fmla="*/ 219 h 550"/>
                <a:gd name="T20" fmla="*/ 36 w 679"/>
                <a:gd name="T21" fmla="*/ 205 h 550"/>
                <a:gd name="T22" fmla="*/ 21 w 679"/>
                <a:gd name="T23" fmla="*/ 224 h 550"/>
                <a:gd name="T24" fmla="*/ 1 w 679"/>
                <a:gd name="T25" fmla="*/ 210 h 550"/>
                <a:gd name="T26" fmla="*/ 66 w 679"/>
                <a:gd name="T27" fmla="*/ 109 h 550"/>
                <a:gd name="T28" fmla="*/ 127 w 679"/>
                <a:gd name="T29" fmla="*/ 3 h 550"/>
                <a:gd name="T30" fmla="*/ 149 w 679"/>
                <a:gd name="T31" fmla="*/ 14 h 550"/>
                <a:gd name="T32" fmla="*/ 139 w 679"/>
                <a:gd name="T33" fmla="*/ 36 h 550"/>
                <a:gd name="T34" fmla="*/ 213 w 679"/>
                <a:gd name="T35" fmla="*/ 151 h 550"/>
                <a:gd name="T36" fmla="*/ 508 w 679"/>
                <a:gd name="T37" fmla="*/ 33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9" h="550">
                  <a:moveTo>
                    <a:pt x="508" y="331"/>
                  </a:moveTo>
                  <a:cubicBezTo>
                    <a:pt x="596" y="384"/>
                    <a:pt x="611" y="391"/>
                    <a:pt x="645" y="345"/>
                  </a:cubicBezTo>
                  <a:cubicBezTo>
                    <a:pt x="659" y="325"/>
                    <a:pt x="659" y="325"/>
                    <a:pt x="659" y="325"/>
                  </a:cubicBezTo>
                  <a:cubicBezTo>
                    <a:pt x="666" y="322"/>
                    <a:pt x="679" y="333"/>
                    <a:pt x="679" y="339"/>
                  </a:cubicBezTo>
                  <a:cubicBezTo>
                    <a:pt x="652" y="380"/>
                    <a:pt x="634" y="407"/>
                    <a:pt x="613" y="442"/>
                  </a:cubicBezTo>
                  <a:cubicBezTo>
                    <a:pt x="592" y="475"/>
                    <a:pt x="576" y="504"/>
                    <a:pt x="552" y="546"/>
                  </a:cubicBezTo>
                  <a:cubicBezTo>
                    <a:pt x="547" y="550"/>
                    <a:pt x="531" y="543"/>
                    <a:pt x="531" y="536"/>
                  </a:cubicBezTo>
                  <a:cubicBezTo>
                    <a:pt x="542" y="514"/>
                    <a:pt x="542" y="514"/>
                    <a:pt x="542" y="514"/>
                  </a:cubicBezTo>
                  <a:cubicBezTo>
                    <a:pt x="567" y="462"/>
                    <a:pt x="554" y="452"/>
                    <a:pt x="466" y="399"/>
                  </a:cubicBezTo>
                  <a:cubicBezTo>
                    <a:pt x="172" y="219"/>
                    <a:pt x="172" y="219"/>
                    <a:pt x="172" y="219"/>
                  </a:cubicBezTo>
                  <a:cubicBezTo>
                    <a:pt x="84" y="165"/>
                    <a:pt x="71" y="160"/>
                    <a:pt x="36" y="205"/>
                  </a:cubicBezTo>
                  <a:cubicBezTo>
                    <a:pt x="21" y="224"/>
                    <a:pt x="21" y="224"/>
                    <a:pt x="21" y="224"/>
                  </a:cubicBezTo>
                  <a:cubicBezTo>
                    <a:pt x="14" y="227"/>
                    <a:pt x="0" y="217"/>
                    <a:pt x="1" y="210"/>
                  </a:cubicBezTo>
                  <a:cubicBezTo>
                    <a:pt x="28" y="170"/>
                    <a:pt x="46" y="142"/>
                    <a:pt x="66" y="109"/>
                  </a:cubicBezTo>
                  <a:cubicBezTo>
                    <a:pt x="87" y="74"/>
                    <a:pt x="104" y="46"/>
                    <a:pt x="127" y="3"/>
                  </a:cubicBezTo>
                  <a:cubicBezTo>
                    <a:pt x="133" y="0"/>
                    <a:pt x="147" y="6"/>
                    <a:pt x="149" y="14"/>
                  </a:cubicBezTo>
                  <a:cubicBezTo>
                    <a:pt x="139" y="36"/>
                    <a:pt x="139" y="36"/>
                    <a:pt x="139" y="36"/>
                  </a:cubicBezTo>
                  <a:cubicBezTo>
                    <a:pt x="115" y="89"/>
                    <a:pt x="125" y="97"/>
                    <a:pt x="213" y="151"/>
                  </a:cubicBezTo>
                  <a:lnTo>
                    <a:pt x="508" y="3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4" name="Freeform 262"/>
            <p:cNvSpPr>
              <a:spLocks/>
            </p:cNvSpPr>
            <p:nvPr/>
          </p:nvSpPr>
          <p:spPr bwMode="auto">
            <a:xfrm>
              <a:off x="7549" y="718"/>
              <a:ext cx="99" cy="100"/>
            </a:xfrm>
            <a:custGeom>
              <a:avLst/>
              <a:gdLst>
                <a:gd name="T0" fmla="*/ 171 w 773"/>
                <a:gd name="T1" fmla="*/ 232 h 780"/>
                <a:gd name="T2" fmla="*/ 41 w 773"/>
                <a:gd name="T3" fmla="*/ 196 h 780"/>
                <a:gd name="T4" fmla="*/ 19 w 773"/>
                <a:gd name="T5" fmla="*/ 218 h 780"/>
                <a:gd name="T6" fmla="*/ 2 w 773"/>
                <a:gd name="T7" fmla="*/ 200 h 780"/>
                <a:gd name="T8" fmla="*/ 88 w 773"/>
                <a:gd name="T9" fmla="*/ 106 h 780"/>
                <a:gd name="T10" fmla="*/ 174 w 773"/>
                <a:gd name="T11" fmla="*/ 3 h 780"/>
                <a:gd name="T12" fmla="*/ 192 w 773"/>
                <a:gd name="T13" fmla="*/ 19 h 780"/>
                <a:gd name="T14" fmla="*/ 171 w 773"/>
                <a:gd name="T15" fmla="*/ 47 h 780"/>
                <a:gd name="T16" fmla="*/ 223 w 773"/>
                <a:gd name="T17" fmla="*/ 172 h 780"/>
                <a:gd name="T18" fmla="*/ 550 w 773"/>
                <a:gd name="T19" fmla="*/ 457 h 780"/>
                <a:gd name="T20" fmla="*/ 593 w 773"/>
                <a:gd name="T21" fmla="*/ 455 h 780"/>
                <a:gd name="T22" fmla="*/ 628 w 773"/>
                <a:gd name="T23" fmla="*/ 415 h 780"/>
                <a:gd name="T24" fmla="*/ 688 w 773"/>
                <a:gd name="T25" fmla="*/ 309 h 780"/>
                <a:gd name="T26" fmla="*/ 666 w 773"/>
                <a:gd name="T27" fmla="*/ 232 h 780"/>
                <a:gd name="T28" fmla="*/ 688 w 773"/>
                <a:gd name="T29" fmla="*/ 217 h 780"/>
                <a:gd name="T30" fmla="*/ 773 w 773"/>
                <a:gd name="T31" fmla="*/ 340 h 780"/>
                <a:gd name="T32" fmla="*/ 760 w 773"/>
                <a:gd name="T33" fmla="*/ 354 h 780"/>
                <a:gd name="T34" fmla="*/ 684 w 773"/>
                <a:gd name="T35" fmla="*/ 396 h 780"/>
                <a:gd name="T36" fmla="*/ 426 w 773"/>
                <a:gd name="T37" fmla="*/ 693 h 780"/>
                <a:gd name="T38" fmla="*/ 396 w 773"/>
                <a:gd name="T39" fmla="*/ 768 h 780"/>
                <a:gd name="T40" fmla="*/ 383 w 773"/>
                <a:gd name="T41" fmla="*/ 779 h 780"/>
                <a:gd name="T42" fmla="*/ 281 w 773"/>
                <a:gd name="T43" fmla="*/ 671 h 780"/>
                <a:gd name="T44" fmla="*/ 296 w 773"/>
                <a:gd name="T45" fmla="*/ 651 h 780"/>
                <a:gd name="T46" fmla="*/ 366 w 773"/>
                <a:gd name="T47" fmla="*/ 679 h 780"/>
                <a:gd name="T48" fmla="*/ 458 w 773"/>
                <a:gd name="T49" fmla="*/ 610 h 780"/>
                <a:gd name="T50" fmla="*/ 503 w 773"/>
                <a:gd name="T51" fmla="*/ 558 h 780"/>
                <a:gd name="T52" fmla="*/ 497 w 773"/>
                <a:gd name="T53" fmla="*/ 515 h 780"/>
                <a:gd name="T54" fmla="*/ 171 w 773"/>
                <a:gd name="T55" fmla="*/ 232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3" h="780">
                  <a:moveTo>
                    <a:pt x="171" y="232"/>
                  </a:moveTo>
                  <a:cubicBezTo>
                    <a:pt x="94" y="165"/>
                    <a:pt x="83" y="157"/>
                    <a:pt x="41" y="196"/>
                  </a:cubicBezTo>
                  <a:cubicBezTo>
                    <a:pt x="19" y="218"/>
                    <a:pt x="19" y="218"/>
                    <a:pt x="19" y="218"/>
                  </a:cubicBezTo>
                  <a:cubicBezTo>
                    <a:pt x="12" y="220"/>
                    <a:pt x="0" y="206"/>
                    <a:pt x="2" y="200"/>
                  </a:cubicBezTo>
                  <a:cubicBezTo>
                    <a:pt x="40" y="160"/>
                    <a:pt x="62" y="136"/>
                    <a:pt x="88" y="106"/>
                  </a:cubicBezTo>
                  <a:cubicBezTo>
                    <a:pt x="113" y="77"/>
                    <a:pt x="134" y="51"/>
                    <a:pt x="174" y="3"/>
                  </a:cubicBezTo>
                  <a:cubicBezTo>
                    <a:pt x="180" y="0"/>
                    <a:pt x="193" y="9"/>
                    <a:pt x="192" y="19"/>
                  </a:cubicBezTo>
                  <a:cubicBezTo>
                    <a:pt x="171" y="47"/>
                    <a:pt x="171" y="47"/>
                    <a:pt x="171" y="47"/>
                  </a:cubicBezTo>
                  <a:cubicBezTo>
                    <a:pt x="139" y="92"/>
                    <a:pt x="146" y="105"/>
                    <a:pt x="223" y="172"/>
                  </a:cubicBezTo>
                  <a:cubicBezTo>
                    <a:pt x="550" y="457"/>
                    <a:pt x="550" y="457"/>
                    <a:pt x="550" y="457"/>
                  </a:cubicBezTo>
                  <a:cubicBezTo>
                    <a:pt x="573" y="476"/>
                    <a:pt x="574" y="477"/>
                    <a:pt x="593" y="455"/>
                  </a:cubicBezTo>
                  <a:cubicBezTo>
                    <a:pt x="628" y="415"/>
                    <a:pt x="628" y="415"/>
                    <a:pt x="628" y="415"/>
                  </a:cubicBezTo>
                  <a:cubicBezTo>
                    <a:pt x="655" y="383"/>
                    <a:pt x="689" y="342"/>
                    <a:pt x="688" y="309"/>
                  </a:cubicBezTo>
                  <a:cubicBezTo>
                    <a:pt x="687" y="277"/>
                    <a:pt x="677" y="256"/>
                    <a:pt x="666" y="232"/>
                  </a:cubicBezTo>
                  <a:cubicBezTo>
                    <a:pt x="667" y="222"/>
                    <a:pt x="680" y="215"/>
                    <a:pt x="688" y="217"/>
                  </a:cubicBezTo>
                  <a:cubicBezTo>
                    <a:pt x="710" y="257"/>
                    <a:pt x="748" y="309"/>
                    <a:pt x="773" y="340"/>
                  </a:cubicBezTo>
                  <a:cubicBezTo>
                    <a:pt x="772" y="343"/>
                    <a:pt x="764" y="354"/>
                    <a:pt x="760" y="354"/>
                  </a:cubicBezTo>
                  <a:cubicBezTo>
                    <a:pt x="733" y="338"/>
                    <a:pt x="713" y="363"/>
                    <a:pt x="684" y="396"/>
                  </a:cubicBezTo>
                  <a:cubicBezTo>
                    <a:pt x="426" y="693"/>
                    <a:pt x="426" y="693"/>
                    <a:pt x="426" y="693"/>
                  </a:cubicBezTo>
                  <a:cubicBezTo>
                    <a:pt x="391" y="732"/>
                    <a:pt x="387" y="740"/>
                    <a:pt x="396" y="768"/>
                  </a:cubicBezTo>
                  <a:cubicBezTo>
                    <a:pt x="395" y="773"/>
                    <a:pt x="387" y="780"/>
                    <a:pt x="383" y="779"/>
                  </a:cubicBezTo>
                  <a:cubicBezTo>
                    <a:pt x="360" y="745"/>
                    <a:pt x="305" y="688"/>
                    <a:pt x="281" y="671"/>
                  </a:cubicBezTo>
                  <a:cubicBezTo>
                    <a:pt x="278" y="663"/>
                    <a:pt x="289" y="651"/>
                    <a:pt x="296" y="651"/>
                  </a:cubicBezTo>
                  <a:cubicBezTo>
                    <a:pt x="316" y="665"/>
                    <a:pt x="348" y="683"/>
                    <a:pt x="366" y="679"/>
                  </a:cubicBezTo>
                  <a:cubicBezTo>
                    <a:pt x="393" y="673"/>
                    <a:pt x="423" y="650"/>
                    <a:pt x="458" y="610"/>
                  </a:cubicBezTo>
                  <a:cubicBezTo>
                    <a:pt x="503" y="558"/>
                    <a:pt x="503" y="558"/>
                    <a:pt x="503" y="558"/>
                  </a:cubicBezTo>
                  <a:cubicBezTo>
                    <a:pt x="522" y="536"/>
                    <a:pt x="521" y="536"/>
                    <a:pt x="497" y="515"/>
                  </a:cubicBezTo>
                  <a:lnTo>
                    <a:pt x="171" y="2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45" name="Freeform 263"/>
            <p:cNvSpPr>
              <a:spLocks noEditPoints="1"/>
            </p:cNvSpPr>
            <p:nvPr/>
          </p:nvSpPr>
          <p:spPr bwMode="auto">
            <a:xfrm>
              <a:off x="7473" y="757"/>
              <a:ext cx="111" cy="98"/>
            </a:xfrm>
            <a:custGeom>
              <a:avLst/>
              <a:gdLst>
                <a:gd name="T0" fmla="*/ 317 w 865"/>
                <a:gd name="T1" fmla="*/ 431 h 772"/>
                <a:gd name="T2" fmla="*/ 364 w 865"/>
                <a:gd name="T3" fmla="*/ 426 h 772"/>
                <a:gd name="T4" fmla="*/ 481 w 865"/>
                <a:gd name="T5" fmla="*/ 339 h 772"/>
                <a:gd name="T6" fmla="*/ 497 w 865"/>
                <a:gd name="T7" fmla="*/ 298 h 772"/>
                <a:gd name="T8" fmla="*/ 464 w 865"/>
                <a:gd name="T9" fmla="*/ 196 h 772"/>
                <a:gd name="T10" fmla="*/ 433 w 865"/>
                <a:gd name="T11" fmla="*/ 119 h 772"/>
                <a:gd name="T12" fmla="*/ 399 w 865"/>
                <a:gd name="T13" fmla="*/ 120 h 772"/>
                <a:gd name="T14" fmla="*/ 371 w 865"/>
                <a:gd name="T15" fmla="*/ 137 h 772"/>
                <a:gd name="T16" fmla="*/ 359 w 865"/>
                <a:gd name="T17" fmla="*/ 116 h 772"/>
                <a:gd name="T18" fmla="*/ 441 w 865"/>
                <a:gd name="T19" fmla="*/ 59 h 772"/>
                <a:gd name="T20" fmla="*/ 514 w 865"/>
                <a:gd name="T21" fmla="*/ 1 h 772"/>
                <a:gd name="T22" fmla="*/ 530 w 865"/>
                <a:gd name="T23" fmla="*/ 19 h 772"/>
                <a:gd name="T24" fmla="*/ 506 w 865"/>
                <a:gd name="T25" fmla="*/ 41 h 772"/>
                <a:gd name="T26" fmla="*/ 488 w 865"/>
                <a:gd name="T27" fmla="*/ 113 h 772"/>
                <a:gd name="T28" fmla="*/ 548 w 865"/>
                <a:gd name="T29" fmla="*/ 338 h 772"/>
                <a:gd name="T30" fmla="*/ 625 w 865"/>
                <a:gd name="T31" fmla="*/ 607 h 772"/>
                <a:gd name="T32" fmla="*/ 653 w 865"/>
                <a:gd name="T33" fmla="*/ 672 h 772"/>
                <a:gd name="T34" fmla="*/ 634 w 865"/>
                <a:gd name="T35" fmla="*/ 732 h 772"/>
                <a:gd name="T36" fmla="*/ 617 w 865"/>
                <a:gd name="T37" fmla="*/ 734 h 772"/>
                <a:gd name="T38" fmla="*/ 505 w 865"/>
                <a:gd name="T39" fmla="*/ 655 h 772"/>
                <a:gd name="T40" fmla="*/ 166 w 865"/>
                <a:gd name="T41" fmla="*/ 421 h 772"/>
                <a:gd name="T42" fmla="*/ 39 w 865"/>
                <a:gd name="T43" fmla="*/ 388 h 772"/>
                <a:gd name="T44" fmla="*/ 16 w 865"/>
                <a:gd name="T45" fmla="*/ 401 h 772"/>
                <a:gd name="T46" fmla="*/ 1 w 865"/>
                <a:gd name="T47" fmla="*/ 381 h 772"/>
                <a:gd name="T48" fmla="*/ 98 w 865"/>
                <a:gd name="T49" fmla="*/ 314 h 772"/>
                <a:gd name="T50" fmla="*/ 185 w 865"/>
                <a:gd name="T51" fmla="*/ 245 h 772"/>
                <a:gd name="T52" fmla="*/ 201 w 865"/>
                <a:gd name="T53" fmla="*/ 263 h 772"/>
                <a:gd name="T54" fmla="*/ 181 w 865"/>
                <a:gd name="T55" fmla="*/ 282 h 772"/>
                <a:gd name="T56" fmla="*/ 164 w 865"/>
                <a:gd name="T57" fmla="*/ 316 h 772"/>
                <a:gd name="T58" fmla="*/ 204 w 865"/>
                <a:gd name="T59" fmla="*/ 350 h 772"/>
                <a:gd name="T60" fmla="*/ 317 w 865"/>
                <a:gd name="T61" fmla="*/ 431 h 772"/>
                <a:gd name="T62" fmla="*/ 523 w 865"/>
                <a:gd name="T63" fmla="*/ 386 h 772"/>
                <a:gd name="T64" fmla="*/ 493 w 865"/>
                <a:gd name="T65" fmla="*/ 379 h 772"/>
                <a:gd name="T66" fmla="*/ 397 w 865"/>
                <a:gd name="T67" fmla="*/ 450 h 772"/>
                <a:gd name="T68" fmla="*/ 398 w 865"/>
                <a:gd name="T69" fmla="*/ 487 h 772"/>
                <a:gd name="T70" fmla="*/ 534 w 865"/>
                <a:gd name="T71" fmla="*/ 583 h 772"/>
                <a:gd name="T72" fmla="*/ 589 w 865"/>
                <a:gd name="T73" fmla="*/ 619 h 772"/>
                <a:gd name="T74" fmla="*/ 590 w 865"/>
                <a:gd name="T75" fmla="*/ 617 h 772"/>
                <a:gd name="T76" fmla="*/ 575 w 865"/>
                <a:gd name="T77" fmla="*/ 558 h 772"/>
                <a:gd name="T78" fmla="*/ 523 w 865"/>
                <a:gd name="T79" fmla="*/ 386 h 772"/>
                <a:gd name="T80" fmla="*/ 821 w 865"/>
                <a:gd name="T81" fmla="*/ 707 h 772"/>
                <a:gd name="T82" fmla="*/ 851 w 865"/>
                <a:gd name="T83" fmla="*/ 705 h 772"/>
                <a:gd name="T84" fmla="*/ 863 w 865"/>
                <a:gd name="T85" fmla="*/ 734 h 772"/>
                <a:gd name="T86" fmla="*/ 857 w 865"/>
                <a:gd name="T87" fmla="*/ 766 h 772"/>
                <a:gd name="T88" fmla="*/ 828 w 865"/>
                <a:gd name="T89" fmla="*/ 772 h 772"/>
                <a:gd name="T90" fmla="*/ 638 w 865"/>
                <a:gd name="T91" fmla="*/ 769 h 772"/>
                <a:gd name="T92" fmla="*/ 634 w 865"/>
                <a:gd name="T93" fmla="*/ 750 h 772"/>
                <a:gd name="T94" fmla="*/ 821 w 865"/>
                <a:gd name="T95" fmla="*/ 70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5" h="772">
                  <a:moveTo>
                    <a:pt x="317" y="431"/>
                  </a:moveTo>
                  <a:cubicBezTo>
                    <a:pt x="336" y="444"/>
                    <a:pt x="340" y="444"/>
                    <a:pt x="364" y="426"/>
                  </a:cubicBezTo>
                  <a:cubicBezTo>
                    <a:pt x="481" y="339"/>
                    <a:pt x="481" y="339"/>
                    <a:pt x="481" y="339"/>
                  </a:cubicBezTo>
                  <a:cubicBezTo>
                    <a:pt x="501" y="325"/>
                    <a:pt x="504" y="319"/>
                    <a:pt x="497" y="298"/>
                  </a:cubicBezTo>
                  <a:cubicBezTo>
                    <a:pt x="464" y="196"/>
                    <a:pt x="464" y="196"/>
                    <a:pt x="464" y="196"/>
                  </a:cubicBezTo>
                  <a:cubicBezTo>
                    <a:pt x="450" y="153"/>
                    <a:pt x="439" y="128"/>
                    <a:pt x="433" y="119"/>
                  </a:cubicBezTo>
                  <a:cubicBezTo>
                    <a:pt x="426" y="110"/>
                    <a:pt x="419" y="108"/>
                    <a:pt x="399" y="120"/>
                  </a:cubicBezTo>
                  <a:cubicBezTo>
                    <a:pt x="371" y="137"/>
                    <a:pt x="371" y="137"/>
                    <a:pt x="371" y="137"/>
                  </a:cubicBezTo>
                  <a:cubicBezTo>
                    <a:pt x="363" y="137"/>
                    <a:pt x="354" y="125"/>
                    <a:pt x="359" y="116"/>
                  </a:cubicBezTo>
                  <a:cubicBezTo>
                    <a:pt x="380" y="103"/>
                    <a:pt x="404" y="85"/>
                    <a:pt x="441" y="59"/>
                  </a:cubicBezTo>
                  <a:cubicBezTo>
                    <a:pt x="467" y="40"/>
                    <a:pt x="494" y="17"/>
                    <a:pt x="514" y="1"/>
                  </a:cubicBezTo>
                  <a:cubicBezTo>
                    <a:pt x="521" y="0"/>
                    <a:pt x="532" y="12"/>
                    <a:pt x="530" y="19"/>
                  </a:cubicBezTo>
                  <a:cubicBezTo>
                    <a:pt x="506" y="41"/>
                    <a:pt x="506" y="41"/>
                    <a:pt x="506" y="41"/>
                  </a:cubicBezTo>
                  <a:cubicBezTo>
                    <a:pt x="489" y="56"/>
                    <a:pt x="478" y="77"/>
                    <a:pt x="488" y="113"/>
                  </a:cubicBezTo>
                  <a:cubicBezTo>
                    <a:pt x="500" y="160"/>
                    <a:pt x="516" y="226"/>
                    <a:pt x="548" y="338"/>
                  </a:cubicBezTo>
                  <a:cubicBezTo>
                    <a:pt x="625" y="607"/>
                    <a:pt x="625" y="607"/>
                    <a:pt x="625" y="607"/>
                  </a:cubicBezTo>
                  <a:cubicBezTo>
                    <a:pt x="635" y="644"/>
                    <a:pt x="641" y="662"/>
                    <a:pt x="653" y="672"/>
                  </a:cubicBezTo>
                  <a:cubicBezTo>
                    <a:pt x="638" y="692"/>
                    <a:pt x="635" y="716"/>
                    <a:pt x="634" y="732"/>
                  </a:cubicBezTo>
                  <a:cubicBezTo>
                    <a:pt x="629" y="736"/>
                    <a:pt x="623" y="738"/>
                    <a:pt x="617" y="734"/>
                  </a:cubicBezTo>
                  <a:cubicBezTo>
                    <a:pt x="582" y="707"/>
                    <a:pt x="542" y="680"/>
                    <a:pt x="505" y="655"/>
                  </a:cubicBezTo>
                  <a:cubicBezTo>
                    <a:pt x="166" y="421"/>
                    <a:pt x="166" y="421"/>
                    <a:pt x="166" y="421"/>
                  </a:cubicBezTo>
                  <a:cubicBezTo>
                    <a:pt x="94" y="371"/>
                    <a:pt x="75" y="367"/>
                    <a:pt x="39" y="388"/>
                  </a:cubicBezTo>
                  <a:cubicBezTo>
                    <a:pt x="16" y="401"/>
                    <a:pt x="16" y="401"/>
                    <a:pt x="16" y="401"/>
                  </a:cubicBezTo>
                  <a:cubicBezTo>
                    <a:pt x="8" y="401"/>
                    <a:pt x="0" y="387"/>
                    <a:pt x="1" y="381"/>
                  </a:cubicBezTo>
                  <a:cubicBezTo>
                    <a:pt x="35" y="359"/>
                    <a:pt x="63" y="340"/>
                    <a:pt x="98" y="314"/>
                  </a:cubicBezTo>
                  <a:cubicBezTo>
                    <a:pt x="135" y="286"/>
                    <a:pt x="163" y="262"/>
                    <a:pt x="185" y="245"/>
                  </a:cubicBezTo>
                  <a:cubicBezTo>
                    <a:pt x="194" y="243"/>
                    <a:pt x="204" y="255"/>
                    <a:pt x="201" y="263"/>
                  </a:cubicBezTo>
                  <a:cubicBezTo>
                    <a:pt x="181" y="282"/>
                    <a:pt x="181" y="282"/>
                    <a:pt x="181" y="282"/>
                  </a:cubicBezTo>
                  <a:cubicBezTo>
                    <a:pt x="165" y="296"/>
                    <a:pt x="158" y="309"/>
                    <a:pt x="164" y="316"/>
                  </a:cubicBezTo>
                  <a:cubicBezTo>
                    <a:pt x="170" y="325"/>
                    <a:pt x="184" y="336"/>
                    <a:pt x="204" y="350"/>
                  </a:cubicBezTo>
                  <a:lnTo>
                    <a:pt x="317" y="431"/>
                  </a:lnTo>
                  <a:close/>
                  <a:moveTo>
                    <a:pt x="523" y="386"/>
                  </a:moveTo>
                  <a:cubicBezTo>
                    <a:pt x="516" y="363"/>
                    <a:pt x="515" y="363"/>
                    <a:pt x="493" y="379"/>
                  </a:cubicBezTo>
                  <a:cubicBezTo>
                    <a:pt x="397" y="450"/>
                    <a:pt x="397" y="450"/>
                    <a:pt x="397" y="450"/>
                  </a:cubicBezTo>
                  <a:cubicBezTo>
                    <a:pt x="375" y="467"/>
                    <a:pt x="375" y="471"/>
                    <a:pt x="398" y="487"/>
                  </a:cubicBezTo>
                  <a:cubicBezTo>
                    <a:pt x="534" y="583"/>
                    <a:pt x="534" y="583"/>
                    <a:pt x="534" y="583"/>
                  </a:cubicBezTo>
                  <a:cubicBezTo>
                    <a:pt x="554" y="597"/>
                    <a:pt x="577" y="613"/>
                    <a:pt x="589" y="619"/>
                  </a:cubicBezTo>
                  <a:cubicBezTo>
                    <a:pt x="590" y="617"/>
                    <a:pt x="590" y="617"/>
                    <a:pt x="590" y="617"/>
                  </a:cubicBezTo>
                  <a:cubicBezTo>
                    <a:pt x="590" y="612"/>
                    <a:pt x="583" y="587"/>
                    <a:pt x="575" y="558"/>
                  </a:cubicBezTo>
                  <a:lnTo>
                    <a:pt x="523" y="386"/>
                  </a:lnTo>
                  <a:close/>
                  <a:moveTo>
                    <a:pt x="821" y="707"/>
                  </a:moveTo>
                  <a:cubicBezTo>
                    <a:pt x="835" y="704"/>
                    <a:pt x="844" y="702"/>
                    <a:pt x="851" y="705"/>
                  </a:cubicBezTo>
                  <a:cubicBezTo>
                    <a:pt x="857" y="708"/>
                    <a:pt x="862" y="719"/>
                    <a:pt x="863" y="734"/>
                  </a:cubicBezTo>
                  <a:cubicBezTo>
                    <a:pt x="865" y="748"/>
                    <a:pt x="862" y="762"/>
                    <a:pt x="857" y="766"/>
                  </a:cubicBezTo>
                  <a:cubicBezTo>
                    <a:pt x="851" y="770"/>
                    <a:pt x="842" y="772"/>
                    <a:pt x="828" y="772"/>
                  </a:cubicBezTo>
                  <a:cubicBezTo>
                    <a:pt x="638" y="769"/>
                    <a:pt x="638" y="769"/>
                    <a:pt x="638" y="769"/>
                  </a:cubicBezTo>
                  <a:cubicBezTo>
                    <a:pt x="630" y="764"/>
                    <a:pt x="630" y="756"/>
                    <a:pt x="634" y="750"/>
                  </a:cubicBezTo>
                  <a:lnTo>
                    <a:pt x="821" y="70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grpSp>
      <p:pic>
        <p:nvPicPr>
          <p:cNvPr id="46" name="Picture 2" descr="https://www.agenziafarmaco.gov.it/registri/resources/AIFA.gif"/>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t="50000" r="2799"/>
          <a:stretch/>
        </p:blipFill>
        <p:spPr bwMode="auto">
          <a:xfrm>
            <a:off x="-108520" y="188640"/>
            <a:ext cx="2088232" cy="5370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22282703"/>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8.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5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5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5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59.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Formazi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4507</Words>
  <Application>Microsoft Office PowerPoint</Application>
  <PresentationFormat>Presentazione su schermo (4:3)</PresentationFormat>
  <Paragraphs>323</Paragraphs>
  <Slides>30</Slides>
  <Notes>29</Notes>
  <HiddenSlides>0</HiddenSlides>
  <MMClips>0</MMClips>
  <ScaleCrop>false</ScaleCrop>
  <HeadingPairs>
    <vt:vector size="4" baseType="variant">
      <vt:variant>
        <vt:lpstr>Tema</vt:lpstr>
      </vt:variant>
      <vt:variant>
        <vt:i4>2</vt:i4>
      </vt:variant>
      <vt:variant>
        <vt:lpstr>Titoli diapositive</vt:lpstr>
      </vt:variant>
      <vt:variant>
        <vt:i4>30</vt:i4>
      </vt:variant>
    </vt:vector>
  </HeadingPairs>
  <TitlesOfParts>
    <vt:vector size="32" baseType="lpstr">
      <vt:lpstr>Formazione</vt:lpstr>
      <vt:lpstr>Tema di Office</vt:lpstr>
      <vt:lpstr>  </vt:lpstr>
      <vt:lpstr>Data Integrity  le aspettative della qualità  Andrea Luca Rodomonte  Milano, 19 aprile 2016 Auditorium Federchimica</vt:lpstr>
      <vt:lpstr>CHI SONO?</vt:lpstr>
      <vt:lpstr>Presentazione standard di PowerPoint</vt:lpstr>
      <vt:lpstr>DOCUMENTI UTILI</vt:lpstr>
      <vt:lpstr>Concetti che le aziende devono conoscere e declinare adeguatamente</vt:lpstr>
      <vt:lpstr>Data integrity e Data Governance </vt:lpstr>
      <vt:lpstr>Data, raw data e metadata</vt:lpstr>
      <vt:lpstr>Data, raw data e metadata</vt:lpstr>
      <vt:lpstr>Audit Trail</vt:lpstr>
      <vt:lpstr>Audit Trail</vt:lpstr>
      <vt:lpstr>Audit Trail</vt:lpstr>
      <vt:lpstr>Revisione dei Dati</vt:lpstr>
      <vt:lpstr>Revisione dei Dati</vt:lpstr>
      <vt:lpstr>Revisione dei Dati</vt:lpstr>
      <vt:lpstr>Gestione degli Accessi e Ruolo dell’amministratore</vt:lpstr>
      <vt:lpstr>Gestione degli Accessi e Ruolo dell’amministratore</vt:lpstr>
      <vt:lpstr>Gestione degli Accessi e Ruolo dell’amministratore</vt:lpstr>
      <vt:lpstr>Backup e Archiving</vt:lpstr>
      <vt:lpstr>Convalida</vt:lpstr>
      <vt:lpstr>Convalida</vt:lpstr>
      <vt:lpstr>Presentazione standard di PowerPoint</vt:lpstr>
      <vt:lpstr>Presentazione standard di PowerPoint</vt:lpstr>
      <vt:lpstr>Presentazione standard di PowerPoint</vt:lpstr>
      <vt:lpstr>Convalida – Doppio Check</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2016-04-11T08:25:58Z</dcterms:created>
  <dcterms:modified xsi:type="dcterms:W3CDTF">2016-04-18T07:38:02Z</dcterms:modified>
</cp:coreProperties>
</file>